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38" r:id="rId1"/>
  </p:sldMasterIdLst>
  <p:notesMasterIdLst>
    <p:notesMasterId r:id="rId28"/>
  </p:notesMasterIdLst>
  <p:handoutMasterIdLst>
    <p:handoutMasterId r:id="rId29"/>
  </p:handoutMasterIdLst>
  <p:sldIdLst>
    <p:sldId id="9717" r:id="rId2"/>
    <p:sldId id="9989" r:id="rId3"/>
    <p:sldId id="9994" r:id="rId4"/>
    <p:sldId id="9968" r:id="rId5"/>
    <p:sldId id="9975" r:id="rId6"/>
    <p:sldId id="9983" r:id="rId7"/>
    <p:sldId id="9985" r:id="rId8"/>
    <p:sldId id="9987" r:id="rId9"/>
    <p:sldId id="9995" r:id="rId10"/>
    <p:sldId id="9970" r:id="rId11"/>
    <p:sldId id="9972" r:id="rId12"/>
    <p:sldId id="9974" r:id="rId13"/>
    <p:sldId id="9980" r:id="rId14"/>
    <p:sldId id="9984" r:id="rId15"/>
    <p:sldId id="9996" r:id="rId16"/>
    <p:sldId id="9973" r:id="rId17"/>
    <p:sldId id="9976" r:id="rId18"/>
    <p:sldId id="9978" r:id="rId19"/>
    <p:sldId id="9979" r:id="rId20"/>
    <p:sldId id="9982" r:id="rId21"/>
    <p:sldId id="9997" r:id="rId22"/>
    <p:sldId id="9971" r:id="rId23"/>
    <p:sldId id="9977" r:id="rId24"/>
    <p:sldId id="9981" r:id="rId25"/>
    <p:sldId id="9986" r:id="rId26"/>
    <p:sldId id="9967"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3D19"/>
    <a:srgbClr val="CC936B"/>
    <a:srgbClr val="CD763D"/>
    <a:srgbClr val="7F1513"/>
    <a:srgbClr val="F89171"/>
    <a:srgbClr val="878787"/>
    <a:srgbClr val="CECECE"/>
    <a:srgbClr val="15961F"/>
    <a:srgbClr val="9E1D31"/>
    <a:srgbClr val="791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5317" autoAdjust="0"/>
  </p:normalViewPr>
  <p:slideViewPr>
    <p:cSldViewPr>
      <p:cViewPr>
        <p:scale>
          <a:sx n="50" d="100"/>
          <a:sy n="50" d="100"/>
        </p:scale>
        <p:origin x="-1488" y="-414"/>
      </p:cViewPr>
      <p:guideLst>
        <p:guide orient="horz" pos="328"/>
        <p:guide orient="horz" pos="4183"/>
        <p:guide pos="4050"/>
        <p:guide pos="557"/>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1-D27C-4F8C-BC2F-45DF716C8DF3}"/>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D27C-4F8C-BC2F-45DF716C8DF3}"/>
              </c:ext>
            </c:extLst>
          </c:dPt>
          <c:val>
            <c:numRef>
              <c:f>Sheet1!$B$2:$B$5</c:f>
              <c:numCache>
                <c:formatCode>General</c:formatCode>
                <c:ptCount val="3"/>
                <c:pt idx="0">
                  <c:v>4.3</c:v>
                </c:pt>
                <c:pt idx="1">
                  <c:v>2.5</c:v>
                </c:pt>
                <c:pt idx="2">
                  <c:v>3.5</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Category 1</c:v>
                      </c:pt>
                      <c:pt idx="1">
                        <c:v>Category 2</c:v>
                      </c:pt>
                      <c:pt idx="2">
                        <c:v>Category 3</c:v>
                      </c:pt>
                    </c:strCache>
                  </c:strRef>
                </c15:cat>
              </c15:filteredCategoryTitle>
            </c:ext>
            <c:ext xmlns:c16="http://schemas.microsoft.com/office/drawing/2014/chart" uri="{C3380CC4-5D6E-409C-BE32-E72D297353CC}">
              <c16:uniqueId val="{00000004-D27C-4F8C-BC2F-45DF716C8DF3}"/>
            </c:ext>
          </c:extLst>
        </c:ser>
        <c:ser>
          <c:idx val="1"/>
          <c:order val="1"/>
          <c:spPr>
            <a:solidFill>
              <a:schemeClr val="accent2"/>
            </a:solidFill>
            <a:ln>
              <a:noFill/>
            </a:ln>
            <a:effectLst/>
          </c:spPr>
          <c:invertIfNegative val="0"/>
          <c:dPt>
            <c:idx val="1"/>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6-D27C-4F8C-BC2F-45DF716C8DF3}"/>
              </c:ext>
            </c:extLst>
          </c:dPt>
          <c:dPt>
            <c:idx val="2"/>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8-D27C-4F8C-BC2F-45DF716C8DF3}"/>
              </c:ext>
            </c:extLst>
          </c:dPt>
          <c:val>
            <c:numRef>
              <c:f>Sheet1!$C$2:$C$5</c:f>
              <c:numCache>
                <c:formatCode>General</c:formatCode>
                <c:ptCount val="3"/>
                <c:pt idx="0">
                  <c:v>2.4</c:v>
                </c:pt>
                <c:pt idx="1">
                  <c:v>4.4000000000000004</c:v>
                </c:pt>
                <c:pt idx="2">
                  <c:v>1.8</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Category 1</c:v>
                      </c:pt>
                      <c:pt idx="1">
                        <c:v>Category 2</c:v>
                      </c:pt>
                      <c:pt idx="2">
                        <c:v>Category 3</c:v>
                      </c:pt>
                    </c:strCache>
                  </c:strRef>
                </c15:cat>
              </c15:filteredCategoryTitle>
            </c:ext>
            <c:ext xmlns:c16="http://schemas.microsoft.com/office/drawing/2014/chart" uri="{C3380CC4-5D6E-409C-BE32-E72D297353CC}">
              <c16:uniqueId val="{00000009-D27C-4F8C-BC2F-45DF716C8DF3}"/>
            </c:ext>
          </c:extLst>
        </c:ser>
        <c:ser>
          <c:idx val="2"/>
          <c:order val="2"/>
          <c:spPr>
            <a:solidFill>
              <a:schemeClr val="accent3"/>
            </a:solidFill>
            <a:ln>
              <a:noFill/>
            </a:ln>
            <a:effectLst/>
          </c:spPr>
          <c:invertIfNegative val="0"/>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D27C-4F8C-BC2F-45DF716C8DF3}"/>
              </c:ext>
            </c:extLst>
          </c:dPt>
          <c:val>
            <c:numRef>
              <c:f>Sheet1!$D$2:$D$5</c:f>
              <c:numCache>
                <c:formatCode>General</c:formatCode>
                <c:ptCount val="3"/>
                <c:pt idx="0">
                  <c:v>2</c:v>
                </c:pt>
                <c:pt idx="1">
                  <c:v>2</c:v>
                </c:pt>
                <c:pt idx="2">
                  <c:v>3</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Category 1</c:v>
                      </c:pt>
                      <c:pt idx="1">
                        <c:v>Category 2</c:v>
                      </c:pt>
                      <c:pt idx="2">
                        <c:v>Category 3</c:v>
                      </c:pt>
                    </c:strCache>
                  </c:strRef>
                </c15:cat>
              </c15:filteredCategoryTitle>
            </c:ext>
            <c:ext xmlns:c16="http://schemas.microsoft.com/office/drawing/2014/chart" uri="{C3380CC4-5D6E-409C-BE32-E72D297353CC}">
              <c16:uniqueId val="{0000000C-D27C-4F8C-BC2F-45DF716C8DF3}"/>
            </c:ext>
          </c:extLst>
        </c:ser>
        <c:dLbls>
          <c:showLegendKey val="0"/>
          <c:showVal val="0"/>
          <c:showCatName val="0"/>
          <c:showSerName val="0"/>
          <c:showPercent val="0"/>
          <c:showBubbleSize val="0"/>
        </c:dLbls>
        <c:gapWidth val="219"/>
        <c:overlap val="-27"/>
        <c:axId val="636899328"/>
        <c:axId val="631234560"/>
      </c:barChart>
      <c:catAx>
        <c:axId val="636899328"/>
        <c:scaling>
          <c:orientation val="minMax"/>
        </c:scaling>
        <c:delete val="1"/>
        <c:axPos val="b"/>
        <c:numFmt formatCode="General" sourceLinked="1"/>
        <c:majorTickMark val="none"/>
        <c:minorTickMark val="none"/>
        <c:tickLblPos val="nextTo"/>
        <c:crossAx val="631234560"/>
        <c:crosses val="autoZero"/>
        <c:auto val="1"/>
        <c:lblAlgn val="ctr"/>
        <c:lblOffset val="100"/>
        <c:noMultiLvlLbl val="0"/>
      </c:catAx>
      <c:valAx>
        <c:axId val="631234560"/>
        <c:scaling>
          <c:orientation val="minMax"/>
        </c:scaling>
        <c:delete val="1"/>
        <c:axPos val="l"/>
        <c:numFmt formatCode="General" sourceLinked="1"/>
        <c:majorTickMark val="none"/>
        <c:minorTickMark val="none"/>
        <c:tickLblPos val="nextTo"/>
        <c:crossAx val="63689932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2017/9/22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2017/9/22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pPr/>
              <a:t>2017/9/22</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pPr/>
              <a:t>1</a:t>
            </a:fld>
            <a:endParaRPr lang="zh-CN" altLang="en-US" sz="1200"/>
          </a:p>
        </p:txBody>
      </p:sp>
    </p:spTree>
    <p:extLst>
      <p:ext uri="{BB962C8B-B14F-4D97-AF65-F5344CB8AC3E}">
        <p14:creationId xmlns:p14="http://schemas.microsoft.com/office/powerpoint/2010/main" val="1049172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88873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52281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327128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138685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87266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15</a:t>
            </a:fld>
            <a:endParaRPr lang="zh-CN" altLang="en-US"/>
          </a:p>
        </p:txBody>
      </p:sp>
    </p:spTree>
    <p:extLst>
      <p:ext uri="{BB962C8B-B14F-4D97-AF65-F5344CB8AC3E}">
        <p14:creationId xmlns:p14="http://schemas.microsoft.com/office/powerpoint/2010/main" val="305637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1122404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32513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868366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17808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extLst>
      <p:ext uri="{BB962C8B-B14F-4D97-AF65-F5344CB8AC3E}">
        <p14:creationId xmlns:p14="http://schemas.microsoft.com/office/powerpoint/2010/main" val="3325273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745779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21</a:t>
            </a:fld>
            <a:endParaRPr lang="zh-CN" altLang="en-US"/>
          </a:p>
        </p:txBody>
      </p:sp>
    </p:spTree>
    <p:extLst>
      <p:ext uri="{BB962C8B-B14F-4D97-AF65-F5344CB8AC3E}">
        <p14:creationId xmlns:p14="http://schemas.microsoft.com/office/powerpoint/2010/main" val="4218742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3336761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2572453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523712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291572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pPr/>
              <a:t>2017/9/22</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pPr/>
              <a:t>26</a:t>
            </a:fld>
            <a:endParaRPr lang="zh-CN" altLang="en-US" sz="1200"/>
          </a:p>
        </p:txBody>
      </p:sp>
    </p:spTree>
    <p:extLst>
      <p:ext uri="{BB962C8B-B14F-4D97-AF65-F5344CB8AC3E}">
        <p14:creationId xmlns:p14="http://schemas.microsoft.com/office/powerpoint/2010/main" val="62037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3</a:t>
            </a:fld>
            <a:endParaRPr lang="zh-CN" altLang="en-US"/>
          </a:p>
        </p:txBody>
      </p:sp>
    </p:spTree>
    <p:extLst>
      <p:ext uri="{BB962C8B-B14F-4D97-AF65-F5344CB8AC3E}">
        <p14:creationId xmlns:p14="http://schemas.microsoft.com/office/powerpoint/2010/main" val="386438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71153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323915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96627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24290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1356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9</a:t>
            </a:fld>
            <a:endParaRPr lang="zh-CN" altLang="en-US"/>
          </a:p>
        </p:txBody>
      </p:sp>
    </p:spTree>
    <p:extLst>
      <p:ext uri="{BB962C8B-B14F-4D97-AF65-F5344CB8AC3E}">
        <p14:creationId xmlns:p14="http://schemas.microsoft.com/office/powerpoint/2010/main" val="349746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2017/9/22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extLst>
      <p:ext uri="{BB962C8B-B14F-4D97-AF65-F5344CB8AC3E}">
        <p14:creationId xmlns:p14="http://schemas.microsoft.com/office/powerpoint/2010/main" val="21854497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83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2017/9/22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extLst>
      <p:ext uri="{BB962C8B-B14F-4D97-AF65-F5344CB8AC3E}">
        <p14:creationId xmlns:p14="http://schemas.microsoft.com/office/powerpoint/2010/main" val="3332929234"/>
      </p:ext>
    </p:extLst>
  </p:cSld>
  <p:clrMap bg1="lt1" tx1="dk1" bg2="lt2" tx2="dk2" accent1="accent1" accent2="accent2" accent3="accent3" accent4="accent4" accent5="accent5" accent6="accent6" hlink="hlink" folHlink="folHlink"/>
  <p:sldLayoutIdLst>
    <p:sldLayoutId id="2147483945" r:id="rId1"/>
    <p:sldLayoutId id="214748403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l="-399" t="-6749" r="-2874" b="-156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740743" y="2104157"/>
            <a:ext cx="7632848" cy="1107996"/>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smtClean="0">
                <a:solidFill>
                  <a:schemeClr val="accent1"/>
                </a:solidFill>
                <a:cs typeface="Arial" panose="020B0604020202020204" pitchFamily="34" charset="0"/>
              </a:rPr>
              <a:t>韩范清新淡雅</a:t>
            </a:r>
            <a:r>
              <a:rPr lang="en-US" altLang="zh-CN" sz="7200" smtClean="0">
                <a:solidFill>
                  <a:schemeClr val="accent1"/>
                </a:solidFill>
                <a:cs typeface="Arial" panose="020B0604020202020204" pitchFamily="34" charset="0"/>
              </a:rPr>
              <a:t>PPT</a:t>
            </a:r>
            <a:endParaRPr lang="zh-CN" altLang="en-US" sz="7200" dirty="0">
              <a:solidFill>
                <a:schemeClr val="accent1"/>
              </a:solidFill>
              <a:cs typeface="Arial" panose="020B0604020202020204" pitchFamily="34" charset="0"/>
            </a:endParaRPr>
          </a:p>
        </p:txBody>
      </p:sp>
      <p:sp>
        <p:nvSpPr>
          <p:cNvPr id="8" name="矩形 259"/>
          <p:cNvSpPr>
            <a:spLocks noChangeArrowheads="1"/>
          </p:cNvSpPr>
          <p:nvPr/>
        </p:nvSpPr>
        <p:spPr bwMode="auto">
          <a:xfrm>
            <a:off x="740743" y="3164880"/>
            <a:ext cx="6820097" cy="307777"/>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smtClean="0">
                <a:solidFill>
                  <a:schemeClr val="accent1"/>
                </a:solidFill>
                <a:cs typeface="Arial" panose="020B0604020202020204" pitchFamily="34" charset="0"/>
              </a:rPr>
              <a:t>HAN FAN PURE AND FRESH QUIETLY ELEGANT PPT</a:t>
            </a:r>
            <a:endParaRPr lang="zh-CN" altLang="en-US" sz="2000" dirty="0">
              <a:solidFill>
                <a:schemeClr val="accent1"/>
              </a:solidFill>
              <a:cs typeface="Arial" panose="020B0604020202020204" pitchFamily="34" charset="0"/>
            </a:endParaRPr>
          </a:p>
        </p:txBody>
      </p:sp>
      <p:pic>
        <p:nvPicPr>
          <p:cNvPr id="6" name="PPT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899913"/>
            <a:ext cx="609600" cy="609600"/>
          </a:xfrm>
          <a:prstGeom prst="rect">
            <a:avLst/>
          </a:prstGeom>
        </p:spPr>
      </p:pic>
    </p:spTree>
    <p:extLst>
      <p:ext uri="{BB962C8B-B14F-4D97-AF65-F5344CB8AC3E}">
        <p14:creationId xmlns:p14="http://schemas.microsoft.com/office/powerpoint/2010/main" val="157572580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 calcmode="lin" valueType="num">
                                      <p:cBhvr>
                                        <p:cTn id="1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7"/>
                                        </p:tgtEl>
                                      </p:cBhvr>
                                    </p:animEffect>
                                  </p:childTnLst>
                                </p:cTn>
                              </p:par>
                            </p:childTnLst>
                          </p:cTn>
                        </p:par>
                        <p:par>
                          <p:cTn id="22" fill="hold">
                            <p:stCondLst>
                              <p:cond delay="19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p:stCondLst>
                              <p:cond delay="24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46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6"/>
                </p:tgtEl>
              </p:cMediaNode>
            </p:audio>
          </p:childTnLst>
        </p:cTn>
      </p:par>
    </p:tnLst>
    <p:bldLst>
      <p:bldP spid="4" grpId="0" animBg="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2475" y="1695205"/>
            <a:ext cx="2501285" cy="250128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221523" y="4320411"/>
            <a:ext cx="1103187" cy="369332"/>
          </a:xfrm>
          <a:prstGeom prst="rect">
            <a:avLst/>
          </a:prstGeom>
          <a:noFill/>
        </p:spPr>
        <p:txBody>
          <a:bodyPr wrap="none" rtlCol="0">
            <a:spAutoFit/>
          </a:bodyPr>
          <a:lstStyle/>
          <a:p>
            <a:pPr algn="ctr"/>
            <a:r>
              <a:rPr lang="en-US" b="1" smtClean="0">
                <a:solidFill>
                  <a:schemeClr val="bg2"/>
                </a:solidFill>
                <a:latin typeface="Source Sans Pro" panose="020B0503030403020204" pitchFamily="34" charset="0"/>
              </a:rPr>
              <a:t>John Doe</a:t>
            </a:r>
            <a:endParaRPr lang="en-GB" b="1">
              <a:solidFill>
                <a:schemeClr val="bg2"/>
              </a:solidFill>
              <a:latin typeface="Source Sans Pro" panose="020B0503030403020204" pitchFamily="34" charset="0"/>
            </a:endParaRPr>
          </a:p>
        </p:txBody>
      </p:sp>
      <p:sp>
        <p:nvSpPr>
          <p:cNvPr id="7" name="TextBox 6"/>
          <p:cNvSpPr txBox="1"/>
          <p:nvPr/>
        </p:nvSpPr>
        <p:spPr>
          <a:xfrm>
            <a:off x="1341746" y="4593414"/>
            <a:ext cx="862736" cy="319446"/>
          </a:xfrm>
          <a:prstGeom prst="rect">
            <a:avLst/>
          </a:prstGeom>
          <a:noFill/>
        </p:spPr>
        <p:txBody>
          <a:bodyPr wrap="none" rtlCol="0">
            <a:spAutoFit/>
          </a:bodyPr>
          <a:lstStyle/>
          <a:p>
            <a:pPr algn="ctr"/>
            <a:r>
              <a:rPr lang="en-US" sz="1476">
                <a:solidFill>
                  <a:schemeClr val="bg2"/>
                </a:solidFill>
              </a:rPr>
              <a:t>Designer</a:t>
            </a:r>
            <a:endParaRPr lang="en-GB" sz="1476">
              <a:solidFill>
                <a:schemeClr val="bg2"/>
              </a:solidFill>
            </a:endParaRPr>
          </a:p>
        </p:txBody>
      </p:sp>
      <p:grpSp>
        <p:nvGrpSpPr>
          <p:cNvPr id="8" name="Group 7"/>
          <p:cNvGrpSpPr/>
          <p:nvPr/>
        </p:nvGrpSpPr>
        <p:grpSpPr>
          <a:xfrm>
            <a:off x="1486930" y="4946792"/>
            <a:ext cx="572376" cy="190792"/>
            <a:chOff x="1989538" y="4820807"/>
            <a:chExt cx="542727" cy="180909"/>
          </a:xfrm>
        </p:grpSpPr>
        <p:sp>
          <p:nvSpPr>
            <p:cNvPr id="9" name="Diamond 8"/>
            <p:cNvSpPr/>
            <p:nvPr/>
          </p:nvSpPr>
          <p:spPr>
            <a:xfrm>
              <a:off x="1989538" y="4820807"/>
              <a:ext cx="180909" cy="18090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iamond 9"/>
            <p:cNvSpPr/>
            <p:nvPr/>
          </p:nvSpPr>
          <p:spPr>
            <a:xfrm>
              <a:off x="2170447" y="4820807"/>
              <a:ext cx="180909" cy="18090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iamond 10"/>
            <p:cNvSpPr/>
            <p:nvPr/>
          </p:nvSpPr>
          <p:spPr>
            <a:xfrm>
              <a:off x="2351356" y="4820807"/>
              <a:ext cx="180909" cy="18090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439010" y="5191008"/>
            <a:ext cx="2668209" cy="1227900"/>
          </a:xfrm>
          <a:prstGeom prst="rect">
            <a:avLst/>
          </a:prstGeom>
        </p:spPr>
        <p:txBody>
          <a:bodyPr wrap="square">
            <a:spAutoFit/>
          </a:bodyPr>
          <a:lstStyle/>
          <a:p>
            <a:pPr algn="ctr"/>
            <a:r>
              <a:rPr lang="en-GB" sz="1476">
                <a:solidFill>
                  <a:schemeClr val="bg2"/>
                </a:solidFill>
              </a:rPr>
              <a:t>Lorem ipsum dolor sit amet, consectetur adipiscing elit, sed do eiusmod tempor incididunt ut labore et dolore magna aliqua. </a:t>
            </a:r>
          </a:p>
        </p:txBody>
      </p:sp>
      <p:sp>
        <p:nvSpPr>
          <p:cNvPr id="17" name="TextBox 16"/>
          <p:cNvSpPr txBox="1"/>
          <p:nvPr/>
        </p:nvSpPr>
        <p:spPr>
          <a:xfrm>
            <a:off x="3612204" y="2209635"/>
            <a:ext cx="1675459" cy="416909"/>
          </a:xfrm>
          <a:prstGeom prst="rect">
            <a:avLst/>
          </a:prstGeom>
          <a:noFill/>
        </p:spPr>
        <p:txBody>
          <a:bodyPr wrap="none" rtlCol="0">
            <a:spAutoFit/>
          </a:bodyPr>
          <a:lstStyle/>
          <a:p>
            <a:r>
              <a:rPr lang="en-US" sz="2109" b="1">
                <a:solidFill>
                  <a:schemeClr val="bg2"/>
                </a:solidFill>
              </a:rPr>
              <a:t>ABOUT JOHN</a:t>
            </a:r>
            <a:endParaRPr lang="en-GB" sz="2109" b="1">
              <a:solidFill>
                <a:schemeClr val="bg2"/>
              </a:solidFill>
            </a:endParaRPr>
          </a:p>
        </p:txBody>
      </p:sp>
      <p:cxnSp>
        <p:nvCxnSpPr>
          <p:cNvPr id="18" name="Straight Connector 17"/>
          <p:cNvCxnSpPr/>
          <p:nvPr/>
        </p:nvCxnSpPr>
        <p:spPr>
          <a:xfrm>
            <a:off x="3683275" y="2707874"/>
            <a:ext cx="11514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12204" y="2868210"/>
            <a:ext cx="3760484" cy="1455911"/>
          </a:xfrm>
          <a:prstGeom prst="rect">
            <a:avLst/>
          </a:prstGeom>
        </p:spPr>
        <p:txBody>
          <a:bodyPr wrap="square">
            <a:spAutoFit/>
          </a:bodyPr>
          <a:lstStyle/>
          <a:p>
            <a:r>
              <a:rPr lang="en-GB" sz="1266">
                <a:solidFill>
                  <a:schemeClr val="bg2"/>
                </a:solidFill>
              </a:rPr>
              <a:t>Lorem ipsum dolor sit amet, consectetur adipiscing elit, sed do eiusmod tempor incididunt ut labore et dolore magna aliqua. U t enim ad minim veniam, quis nostrud exercitation ullamco laboris nisi ut aliquip ex ea commodo consequat. Duis aute irure dolor in reprehenderit in voluptate velit esse cillum dolore eu fugiat nulla pariatur. </a:t>
            </a:r>
          </a:p>
        </p:txBody>
      </p:sp>
      <p:sp>
        <p:nvSpPr>
          <p:cNvPr id="20" name="TextBox 19"/>
          <p:cNvSpPr txBox="1"/>
          <p:nvPr/>
        </p:nvSpPr>
        <p:spPr>
          <a:xfrm>
            <a:off x="3612205" y="4355157"/>
            <a:ext cx="1959511" cy="416909"/>
          </a:xfrm>
          <a:prstGeom prst="rect">
            <a:avLst/>
          </a:prstGeom>
          <a:noFill/>
        </p:spPr>
        <p:txBody>
          <a:bodyPr wrap="none" rtlCol="0">
            <a:spAutoFit/>
          </a:bodyPr>
          <a:lstStyle/>
          <a:p>
            <a:r>
              <a:rPr lang="en-US" sz="2109" b="1">
                <a:solidFill>
                  <a:schemeClr val="bg2"/>
                </a:solidFill>
              </a:rPr>
              <a:t>ACHIEVEMENTS</a:t>
            </a:r>
            <a:endParaRPr lang="en-GB" sz="2109" b="1">
              <a:solidFill>
                <a:schemeClr val="bg2"/>
              </a:solidFill>
            </a:endParaRPr>
          </a:p>
        </p:txBody>
      </p:sp>
      <p:sp>
        <p:nvSpPr>
          <p:cNvPr id="21" name="Freeform 20"/>
          <p:cNvSpPr>
            <a:spLocks noEditPoints="1"/>
          </p:cNvSpPr>
          <p:nvPr/>
        </p:nvSpPr>
        <p:spPr bwMode="auto">
          <a:xfrm>
            <a:off x="3680228" y="4991320"/>
            <a:ext cx="430684" cy="281756"/>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22" name="Freeform 21"/>
          <p:cNvSpPr>
            <a:spLocks noEditPoints="1"/>
          </p:cNvSpPr>
          <p:nvPr/>
        </p:nvSpPr>
        <p:spPr bwMode="auto">
          <a:xfrm>
            <a:off x="3726515" y="5511456"/>
            <a:ext cx="338108" cy="38238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23" name="TextBox 22"/>
          <p:cNvSpPr txBox="1"/>
          <p:nvPr/>
        </p:nvSpPr>
        <p:spPr>
          <a:xfrm>
            <a:off x="4134942" y="4948814"/>
            <a:ext cx="3381439" cy="351956"/>
          </a:xfrm>
          <a:prstGeom prst="rect">
            <a:avLst/>
          </a:prstGeom>
          <a:noFill/>
        </p:spPr>
        <p:txBody>
          <a:bodyPr wrap="none" rtlCol="0">
            <a:spAutoFit/>
          </a:bodyPr>
          <a:lstStyle/>
          <a:p>
            <a:r>
              <a:rPr lang="en-GB" sz="1687" b="1">
                <a:solidFill>
                  <a:schemeClr val="bg2"/>
                </a:solidFill>
              </a:rPr>
              <a:t>Graduated From Harvard University</a:t>
            </a:r>
          </a:p>
        </p:txBody>
      </p:sp>
      <p:sp>
        <p:nvSpPr>
          <p:cNvPr id="24" name="TextBox 23"/>
          <p:cNvSpPr txBox="1"/>
          <p:nvPr/>
        </p:nvSpPr>
        <p:spPr>
          <a:xfrm>
            <a:off x="4110912" y="5524123"/>
            <a:ext cx="1899046" cy="351956"/>
          </a:xfrm>
          <a:prstGeom prst="rect">
            <a:avLst/>
          </a:prstGeom>
          <a:noFill/>
        </p:spPr>
        <p:txBody>
          <a:bodyPr wrap="none" rtlCol="0">
            <a:spAutoFit/>
          </a:bodyPr>
          <a:lstStyle/>
          <a:p>
            <a:r>
              <a:rPr lang="en-GB" sz="1687" b="1">
                <a:solidFill>
                  <a:schemeClr val="bg2"/>
                </a:solidFill>
              </a:rPr>
              <a:t>Best Designer 2015</a:t>
            </a:r>
          </a:p>
        </p:txBody>
      </p:sp>
      <p:sp>
        <p:nvSpPr>
          <p:cNvPr id="25" name="Freeform 24"/>
          <p:cNvSpPr>
            <a:spLocks noEditPoints="1"/>
          </p:cNvSpPr>
          <p:nvPr/>
        </p:nvSpPr>
        <p:spPr bwMode="auto">
          <a:xfrm>
            <a:off x="3678348" y="6128619"/>
            <a:ext cx="472948" cy="382383"/>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5"/>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26" name="TextBox 25"/>
          <p:cNvSpPr txBox="1"/>
          <p:nvPr/>
        </p:nvSpPr>
        <p:spPr>
          <a:xfrm>
            <a:off x="4134722" y="6161406"/>
            <a:ext cx="1460913" cy="351956"/>
          </a:xfrm>
          <a:prstGeom prst="rect">
            <a:avLst/>
          </a:prstGeom>
          <a:noFill/>
        </p:spPr>
        <p:txBody>
          <a:bodyPr wrap="none" rtlCol="0">
            <a:spAutoFit/>
          </a:bodyPr>
          <a:lstStyle/>
          <a:p>
            <a:r>
              <a:rPr lang="en-GB" sz="1687" b="1">
                <a:solidFill>
                  <a:schemeClr val="bg2"/>
                </a:solidFill>
              </a:rPr>
              <a:t>Best SEO 2015</a:t>
            </a:r>
          </a:p>
        </p:txBody>
      </p:sp>
      <p:cxnSp>
        <p:nvCxnSpPr>
          <p:cNvPr id="27" name="Straight Connector 26"/>
          <p:cNvCxnSpPr/>
          <p:nvPr/>
        </p:nvCxnSpPr>
        <p:spPr>
          <a:xfrm>
            <a:off x="3683275" y="4881759"/>
            <a:ext cx="17683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619335" y="4405024"/>
            <a:ext cx="587020" cy="369332"/>
          </a:xfrm>
          <a:prstGeom prst="rect">
            <a:avLst/>
          </a:prstGeom>
          <a:noFill/>
        </p:spPr>
        <p:txBody>
          <a:bodyPr wrap="none" rtlCol="0">
            <a:spAutoFit/>
          </a:bodyPr>
          <a:lstStyle/>
          <a:p>
            <a:r>
              <a:rPr lang="en-US" b="1" smtClean="0">
                <a:solidFill>
                  <a:schemeClr val="accent3"/>
                </a:solidFill>
              </a:rPr>
              <a:t>90%</a:t>
            </a:r>
            <a:endParaRPr lang="en-US" b="1">
              <a:solidFill>
                <a:schemeClr val="accent3"/>
              </a:solidFill>
            </a:endParaRPr>
          </a:p>
        </p:txBody>
      </p:sp>
      <p:sp>
        <p:nvSpPr>
          <p:cNvPr id="29" name="TextBox 28"/>
          <p:cNvSpPr txBox="1"/>
          <p:nvPr/>
        </p:nvSpPr>
        <p:spPr>
          <a:xfrm>
            <a:off x="11619335" y="5047459"/>
            <a:ext cx="587020" cy="369332"/>
          </a:xfrm>
          <a:prstGeom prst="rect">
            <a:avLst/>
          </a:prstGeom>
          <a:noFill/>
        </p:spPr>
        <p:txBody>
          <a:bodyPr wrap="none" rtlCol="0">
            <a:spAutoFit/>
          </a:bodyPr>
          <a:lstStyle/>
          <a:p>
            <a:r>
              <a:rPr lang="en-US" b="1" smtClean="0">
                <a:solidFill>
                  <a:schemeClr val="accent4"/>
                </a:solidFill>
              </a:rPr>
              <a:t>72%</a:t>
            </a:r>
            <a:endParaRPr lang="en-US" b="1">
              <a:solidFill>
                <a:schemeClr val="accent4"/>
              </a:solidFill>
            </a:endParaRPr>
          </a:p>
        </p:txBody>
      </p:sp>
      <p:sp>
        <p:nvSpPr>
          <p:cNvPr id="30" name="TextBox 29"/>
          <p:cNvSpPr txBox="1"/>
          <p:nvPr/>
        </p:nvSpPr>
        <p:spPr>
          <a:xfrm>
            <a:off x="11619336" y="5681753"/>
            <a:ext cx="587020" cy="369332"/>
          </a:xfrm>
          <a:prstGeom prst="rect">
            <a:avLst/>
          </a:prstGeom>
          <a:noFill/>
        </p:spPr>
        <p:txBody>
          <a:bodyPr wrap="none" rtlCol="0">
            <a:spAutoFit/>
          </a:bodyPr>
          <a:lstStyle/>
          <a:p>
            <a:r>
              <a:rPr lang="en-US" b="1" smtClean="0">
                <a:solidFill>
                  <a:schemeClr val="tx2"/>
                </a:solidFill>
              </a:rPr>
              <a:t>85%</a:t>
            </a:r>
            <a:endParaRPr lang="en-US" b="1">
              <a:solidFill>
                <a:schemeClr val="tx2"/>
              </a:solidFill>
            </a:endParaRPr>
          </a:p>
        </p:txBody>
      </p:sp>
      <p:cxnSp>
        <p:nvCxnSpPr>
          <p:cNvPr id="31" name="Straight Connector 30"/>
          <p:cNvCxnSpPr/>
          <p:nvPr/>
        </p:nvCxnSpPr>
        <p:spPr>
          <a:xfrm flipH="1">
            <a:off x="7971283" y="4660246"/>
            <a:ext cx="334333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7971283" y="5278314"/>
            <a:ext cx="334333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971284" y="5905021"/>
            <a:ext cx="334333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rot="16200000">
            <a:off x="9458779" y="3085431"/>
            <a:ext cx="159031" cy="31401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6200000">
            <a:off x="8842768" y="4323202"/>
            <a:ext cx="159031" cy="191021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6200000">
            <a:off x="9375996" y="4416683"/>
            <a:ext cx="159031" cy="297667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864527" y="4204403"/>
            <a:ext cx="1296765" cy="369332"/>
          </a:xfrm>
          <a:prstGeom prst="rect">
            <a:avLst/>
          </a:prstGeom>
          <a:noFill/>
        </p:spPr>
        <p:txBody>
          <a:bodyPr wrap="none" rtlCol="0">
            <a:spAutoFit/>
          </a:bodyPr>
          <a:lstStyle/>
          <a:p>
            <a:r>
              <a:rPr lang="en-US" b="1" smtClean="0">
                <a:solidFill>
                  <a:schemeClr val="bg2"/>
                </a:solidFill>
              </a:rPr>
              <a:t>CorelDRAW</a:t>
            </a:r>
            <a:endParaRPr lang="en-US" b="1">
              <a:solidFill>
                <a:schemeClr val="bg2"/>
              </a:solidFill>
            </a:endParaRPr>
          </a:p>
        </p:txBody>
      </p:sp>
      <p:sp>
        <p:nvSpPr>
          <p:cNvPr id="38" name="TextBox 37"/>
          <p:cNvSpPr txBox="1"/>
          <p:nvPr/>
        </p:nvSpPr>
        <p:spPr>
          <a:xfrm>
            <a:off x="7872232" y="4801246"/>
            <a:ext cx="1298689" cy="369332"/>
          </a:xfrm>
          <a:prstGeom prst="rect">
            <a:avLst/>
          </a:prstGeom>
          <a:noFill/>
        </p:spPr>
        <p:txBody>
          <a:bodyPr wrap="none" rtlCol="0">
            <a:spAutoFit/>
          </a:bodyPr>
          <a:lstStyle/>
          <a:p>
            <a:r>
              <a:rPr lang="en-US" b="1" smtClean="0">
                <a:solidFill>
                  <a:schemeClr val="bg2"/>
                </a:solidFill>
              </a:rPr>
              <a:t>Powerpoint</a:t>
            </a:r>
            <a:endParaRPr lang="en-US" b="1">
              <a:solidFill>
                <a:schemeClr val="bg2"/>
              </a:solidFill>
            </a:endParaRPr>
          </a:p>
        </p:txBody>
      </p:sp>
      <p:sp>
        <p:nvSpPr>
          <p:cNvPr id="39" name="TextBox 38"/>
          <p:cNvSpPr txBox="1"/>
          <p:nvPr/>
        </p:nvSpPr>
        <p:spPr>
          <a:xfrm>
            <a:off x="7864527" y="5428466"/>
            <a:ext cx="1326004" cy="369332"/>
          </a:xfrm>
          <a:prstGeom prst="rect">
            <a:avLst/>
          </a:prstGeom>
          <a:noFill/>
        </p:spPr>
        <p:txBody>
          <a:bodyPr wrap="none" rtlCol="0">
            <a:spAutoFit/>
          </a:bodyPr>
          <a:lstStyle/>
          <a:p>
            <a:r>
              <a:rPr lang="en-US" b="1" smtClean="0">
                <a:solidFill>
                  <a:schemeClr val="bg2"/>
                </a:solidFill>
              </a:rPr>
              <a:t>Videojungle</a:t>
            </a:r>
            <a:endParaRPr lang="en-US" b="1">
              <a:solidFill>
                <a:schemeClr val="bg2"/>
              </a:solidFill>
            </a:endParaRPr>
          </a:p>
        </p:txBody>
      </p:sp>
      <p:sp>
        <p:nvSpPr>
          <p:cNvPr id="40" name="TextBox 39"/>
          <p:cNvSpPr txBox="1"/>
          <p:nvPr/>
        </p:nvSpPr>
        <p:spPr>
          <a:xfrm>
            <a:off x="11619336" y="3129808"/>
            <a:ext cx="587020" cy="369332"/>
          </a:xfrm>
          <a:prstGeom prst="rect">
            <a:avLst/>
          </a:prstGeom>
          <a:noFill/>
        </p:spPr>
        <p:txBody>
          <a:bodyPr wrap="none" rtlCol="0">
            <a:spAutoFit/>
          </a:bodyPr>
          <a:lstStyle/>
          <a:p>
            <a:r>
              <a:rPr lang="en-US" b="1" smtClean="0">
                <a:solidFill>
                  <a:schemeClr val="accent1"/>
                </a:solidFill>
              </a:rPr>
              <a:t>87%</a:t>
            </a:r>
            <a:endParaRPr lang="en-US" b="1">
              <a:solidFill>
                <a:schemeClr val="accent1"/>
              </a:solidFill>
            </a:endParaRPr>
          </a:p>
        </p:txBody>
      </p:sp>
      <p:sp>
        <p:nvSpPr>
          <p:cNvPr id="41" name="TextBox 40"/>
          <p:cNvSpPr txBox="1"/>
          <p:nvPr/>
        </p:nvSpPr>
        <p:spPr>
          <a:xfrm>
            <a:off x="11619335" y="3772242"/>
            <a:ext cx="587020" cy="369332"/>
          </a:xfrm>
          <a:prstGeom prst="rect">
            <a:avLst/>
          </a:prstGeom>
          <a:noFill/>
        </p:spPr>
        <p:txBody>
          <a:bodyPr wrap="none" rtlCol="0">
            <a:spAutoFit/>
          </a:bodyPr>
          <a:lstStyle/>
          <a:p>
            <a:r>
              <a:rPr lang="en-US" b="1" smtClean="0">
                <a:solidFill>
                  <a:schemeClr val="accent2"/>
                </a:solidFill>
              </a:rPr>
              <a:t>83%</a:t>
            </a:r>
            <a:endParaRPr lang="en-US" b="1">
              <a:solidFill>
                <a:schemeClr val="accent2"/>
              </a:solidFill>
            </a:endParaRPr>
          </a:p>
        </p:txBody>
      </p:sp>
      <p:cxnSp>
        <p:nvCxnSpPr>
          <p:cNvPr id="42" name="Straight Connector 41"/>
          <p:cNvCxnSpPr/>
          <p:nvPr/>
        </p:nvCxnSpPr>
        <p:spPr>
          <a:xfrm flipH="1">
            <a:off x="7971283" y="3385030"/>
            <a:ext cx="334333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971283" y="4003097"/>
            <a:ext cx="3343331"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rot="16200000">
            <a:off x="9427570" y="1841423"/>
            <a:ext cx="159031" cy="30777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6200000">
            <a:off x="9122781" y="2767971"/>
            <a:ext cx="159031" cy="24702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864527" y="2929187"/>
            <a:ext cx="1217962" cy="369332"/>
          </a:xfrm>
          <a:prstGeom prst="rect">
            <a:avLst/>
          </a:prstGeom>
          <a:noFill/>
        </p:spPr>
        <p:txBody>
          <a:bodyPr wrap="none" rtlCol="0">
            <a:spAutoFit/>
          </a:bodyPr>
          <a:lstStyle/>
          <a:p>
            <a:r>
              <a:rPr lang="en-US" b="1" smtClean="0">
                <a:solidFill>
                  <a:schemeClr val="bg2"/>
                </a:solidFill>
              </a:rPr>
              <a:t>Photoshop</a:t>
            </a:r>
            <a:endParaRPr lang="en-US" b="1">
              <a:solidFill>
                <a:schemeClr val="bg2"/>
              </a:solidFill>
            </a:endParaRPr>
          </a:p>
        </p:txBody>
      </p:sp>
      <p:sp>
        <p:nvSpPr>
          <p:cNvPr id="47" name="TextBox 46"/>
          <p:cNvSpPr txBox="1"/>
          <p:nvPr/>
        </p:nvSpPr>
        <p:spPr>
          <a:xfrm>
            <a:off x="7872232" y="3526030"/>
            <a:ext cx="1121654" cy="369332"/>
          </a:xfrm>
          <a:prstGeom prst="rect">
            <a:avLst/>
          </a:prstGeom>
          <a:noFill/>
        </p:spPr>
        <p:txBody>
          <a:bodyPr wrap="none" rtlCol="0">
            <a:spAutoFit/>
          </a:bodyPr>
          <a:lstStyle/>
          <a:p>
            <a:r>
              <a:rPr lang="en-US" b="1" smtClean="0">
                <a:solidFill>
                  <a:schemeClr val="bg2"/>
                </a:solidFill>
              </a:rPr>
              <a:t>Illustrator</a:t>
            </a:r>
            <a:endParaRPr lang="en-US" b="1">
              <a:solidFill>
                <a:schemeClr val="bg2"/>
              </a:solidFill>
            </a:endParaRPr>
          </a:p>
        </p:txBody>
      </p:sp>
      <p:sp>
        <p:nvSpPr>
          <p:cNvPr id="48" name="TextBox 47"/>
          <p:cNvSpPr txBox="1"/>
          <p:nvPr/>
        </p:nvSpPr>
        <p:spPr>
          <a:xfrm>
            <a:off x="7872232" y="2311120"/>
            <a:ext cx="1499128" cy="416909"/>
          </a:xfrm>
          <a:prstGeom prst="rect">
            <a:avLst/>
          </a:prstGeom>
          <a:noFill/>
        </p:spPr>
        <p:txBody>
          <a:bodyPr wrap="none" rtlCol="0">
            <a:spAutoFit/>
          </a:bodyPr>
          <a:lstStyle/>
          <a:p>
            <a:r>
              <a:rPr lang="en-US" sz="2109" b="1">
                <a:solidFill>
                  <a:schemeClr val="bg2"/>
                </a:solidFill>
              </a:rPr>
              <a:t>SOME SKILL</a:t>
            </a:r>
            <a:endParaRPr lang="en-GB" sz="2109" b="1">
              <a:solidFill>
                <a:schemeClr val="bg2"/>
              </a:solidFill>
            </a:endParaRPr>
          </a:p>
        </p:txBody>
      </p:sp>
      <p:sp>
        <p:nvSpPr>
          <p:cNvPr id="49" name="矩形 48"/>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3" name="文本框 52"/>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文本框 54"/>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7058107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down)">
                                      <p:cBhvr>
                                        <p:cTn id="14" dur="500"/>
                                        <p:tgtEl>
                                          <p:spTgt spid="6"/>
                                        </p:tgtEl>
                                      </p:cBhvr>
                                    </p:animEffect>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8000"/>
                            </p:stCondLst>
                            <p:childTnLst>
                              <p:par>
                                <p:cTn id="75" presetID="22" presetClass="entr" presetSubtype="8"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left)">
                                      <p:cBhvr>
                                        <p:cTn id="81" dur="500"/>
                                        <p:tgtEl>
                                          <p:spTgt spid="48"/>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par>
                          <p:cTn id="86" fill="hold">
                            <p:stCondLst>
                              <p:cond delay="9500"/>
                            </p:stCondLst>
                            <p:childTnLst>
                              <p:par>
                                <p:cTn id="87" presetID="22" presetClass="entr" presetSubtype="8" fill="hold"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childTnLst>
                          </p:cTn>
                        </p:par>
                        <p:par>
                          <p:cTn id="90" fill="hold">
                            <p:stCondLst>
                              <p:cond delay="10000"/>
                            </p:stCondLst>
                            <p:childTnLst>
                              <p:par>
                                <p:cTn id="91" presetID="22" presetClass="entr" presetSubtype="8"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left)">
                                      <p:cBhvr>
                                        <p:cTn id="93" dur="500"/>
                                        <p:tgtEl>
                                          <p:spTgt spid="44"/>
                                        </p:tgtEl>
                                      </p:cBhvr>
                                    </p:animEffect>
                                  </p:childTnLst>
                                </p:cTn>
                              </p:par>
                            </p:childTnLst>
                          </p:cTn>
                        </p:par>
                        <p:par>
                          <p:cTn id="94" fill="hold">
                            <p:stCondLst>
                              <p:cond delay="10500"/>
                            </p:stCondLst>
                            <p:childTnLst>
                              <p:par>
                                <p:cTn id="95" presetID="1"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childTnLst>
                          </p:cTn>
                        </p:par>
                        <p:par>
                          <p:cTn id="97" fill="hold">
                            <p:stCondLst>
                              <p:cond delay="10500"/>
                            </p:stCondLst>
                            <p:childTnLst>
                              <p:par>
                                <p:cTn id="98" presetID="10" presetClass="entr" presetSubtype="0"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par>
                          <p:cTn id="101" fill="hold">
                            <p:stCondLst>
                              <p:cond delay="11000"/>
                            </p:stCondLst>
                            <p:childTnLst>
                              <p:par>
                                <p:cTn id="102" presetID="22" presetClass="entr" presetSubtype="8" fill="hold"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left)">
                                      <p:cBhvr>
                                        <p:cTn id="104" dur="500"/>
                                        <p:tgtEl>
                                          <p:spTgt spid="43"/>
                                        </p:tgtEl>
                                      </p:cBhvr>
                                    </p:animEffect>
                                  </p:childTnLst>
                                </p:cTn>
                              </p:par>
                            </p:childTnLst>
                          </p:cTn>
                        </p:par>
                        <p:par>
                          <p:cTn id="105" fill="hold">
                            <p:stCondLst>
                              <p:cond delay="11500"/>
                            </p:stCondLst>
                            <p:childTnLst>
                              <p:par>
                                <p:cTn id="106" presetID="22" presetClass="entr" presetSubtype="8"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wipe(left)">
                                      <p:cBhvr>
                                        <p:cTn id="108" dur="500"/>
                                        <p:tgtEl>
                                          <p:spTgt spid="45"/>
                                        </p:tgtEl>
                                      </p:cBhvr>
                                    </p:animEffect>
                                  </p:childTnLst>
                                </p:cTn>
                              </p:par>
                            </p:childTnLst>
                          </p:cTn>
                        </p:par>
                        <p:par>
                          <p:cTn id="109" fill="hold">
                            <p:stCondLst>
                              <p:cond delay="12000"/>
                            </p:stCondLst>
                            <p:childTnLst>
                              <p:par>
                                <p:cTn id="110" presetID="1" presetClass="entr" presetSubtype="0" fill="hold" grpId="0" nodeType="afterEffect">
                                  <p:stCondLst>
                                    <p:cond delay="0"/>
                                  </p:stCondLst>
                                  <p:childTnLst>
                                    <p:set>
                                      <p:cBhvr>
                                        <p:cTn id="111" dur="1" fill="hold">
                                          <p:stCondLst>
                                            <p:cond delay="0"/>
                                          </p:stCondLst>
                                        </p:cTn>
                                        <p:tgtEl>
                                          <p:spTgt spid="41"/>
                                        </p:tgtEl>
                                        <p:attrNameLst>
                                          <p:attrName>style.visibility</p:attrName>
                                        </p:attrNameLst>
                                      </p:cBhvr>
                                      <p:to>
                                        <p:strVal val="visible"/>
                                      </p:to>
                                    </p:set>
                                  </p:childTnLst>
                                </p:cTn>
                              </p:par>
                            </p:childTnLst>
                          </p:cTn>
                        </p:par>
                        <p:par>
                          <p:cTn id="112" fill="hold">
                            <p:stCondLst>
                              <p:cond delay="12000"/>
                            </p:stCondLst>
                            <p:childTnLst>
                              <p:par>
                                <p:cTn id="113" presetID="10" presetClass="entr" presetSubtype="0"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12500"/>
                            </p:stCondLst>
                            <p:childTnLst>
                              <p:par>
                                <p:cTn id="117" presetID="22" presetClass="entr" presetSubtype="8" fill="hold"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000"/>
                            </p:stCondLst>
                            <p:childTnLst>
                              <p:par>
                                <p:cTn id="121" presetID="22" presetClass="entr" presetSubtype="8" fill="hold" grpId="0" nodeType="after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wipe(left)">
                                      <p:cBhvr>
                                        <p:cTn id="123" dur="500"/>
                                        <p:tgtEl>
                                          <p:spTgt spid="34"/>
                                        </p:tgtEl>
                                      </p:cBhvr>
                                    </p:animEffect>
                                  </p:childTnLst>
                                </p:cTn>
                              </p:par>
                            </p:childTnLst>
                          </p:cTn>
                        </p:par>
                        <p:par>
                          <p:cTn id="124" fill="hold">
                            <p:stCondLst>
                              <p:cond delay="13500"/>
                            </p:stCondLst>
                            <p:childTnLst>
                              <p:par>
                                <p:cTn id="125" presetID="1" presetClass="entr" presetSubtype="0"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childTnLst>
                                </p:cTn>
                              </p:par>
                            </p:childTnLst>
                          </p:cTn>
                        </p:par>
                        <p:par>
                          <p:cTn id="127" fill="hold">
                            <p:stCondLst>
                              <p:cond delay="13500"/>
                            </p:stCondLst>
                            <p:childTnLst>
                              <p:par>
                                <p:cTn id="128" presetID="10" presetClass="entr" presetSubtype="0" fill="hold" grpId="0" nodeType="afterEffect">
                                  <p:stCondLst>
                                    <p:cond delay="0"/>
                                  </p:stCondLst>
                                  <p:childTnLst>
                                    <p:set>
                                      <p:cBhvr>
                                        <p:cTn id="129" dur="1" fill="hold">
                                          <p:stCondLst>
                                            <p:cond delay="0"/>
                                          </p:stCondLst>
                                        </p:cTn>
                                        <p:tgtEl>
                                          <p:spTgt spid="38"/>
                                        </p:tgtEl>
                                        <p:attrNameLst>
                                          <p:attrName>style.visibility</p:attrName>
                                        </p:attrNameLst>
                                      </p:cBhvr>
                                      <p:to>
                                        <p:strVal val="visible"/>
                                      </p:to>
                                    </p:set>
                                    <p:animEffect transition="in" filter="fade">
                                      <p:cBhvr>
                                        <p:cTn id="130" dur="500"/>
                                        <p:tgtEl>
                                          <p:spTgt spid="38"/>
                                        </p:tgtEl>
                                      </p:cBhvr>
                                    </p:animEffect>
                                  </p:childTnLst>
                                </p:cTn>
                              </p:par>
                            </p:childTnLst>
                          </p:cTn>
                        </p:par>
                        <p:par>
                          <p:cTn id="131" fill="hold">
                            <p:stCondLst>
                              <p:cond delay="14000"/>
                            </p:stCondLst>
                            <p:childTnLst>
                              <p:par>
                                <p:cTn id="132" presetID="22" presetClass="entr" presetSubtype="8" fill="hold"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wipe(left)">
                                      <p:cBhvr>
                                        <p:cTn id="134" dur="500"/>
                                        <p:tgtEl>
                                          <p:spTgt spid="32"/>
                                        </p:tgtEl>
                                      </p:cBhvr>
                                    </p:animEffect>
                                  </p:childTnLst>
                                </p:cTn>
                              </p:par>
                            </p:childTnLst>
                          </p:cTn>
                        </p:par>
                        <p:par>
                          <p:cTn id="135" fill="hold">
                            <p:stCondLst>
                              <p:cond delay="14500"/>
                            </p:stCondLst>
                            <p:childTnLst>
                              <p:par>
                                <p:cTn id="136" presetID="22" presetClass="entr" presetSubtype="8" fill="hold" grpId="0" nodeType="after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wipe(left)">
                                      <p:cBhvr>
                                        <p:cTn id="138" dur="500"/>
                                        <p:tgtEl>
                                          <p:spTgt spid="35"/>
                                        </p:tgtEl>
                                      </p:cBhvr>
                                    </p:animEffect>
                                  </p:childTnLst>
                                </p:cTn>
                              </p:par>
                            </p:childTnLst>
                          </p:cTn>
                        </p:par>
                        <p:par>
                          <p:cTn id="139" fill="hold">
                            <p:stCondLst>
                              <p:cond delay="15000"/>
                            </p:stCondLst>
                            <p:childTnLst>
                              <p:par>
                                <p:cTn id="140" presetID="1" presetClass="entr" presetSubtype="0" fill="hold" grpId="0" nodeType="afterEffect">
                                  <p:stCondLst>
                                    <p:cond delay="0"/>
                                  </p:stCondLst>
                                  <p:childTnLst>
                                    <p:set>
                                      <p:cBhvr>
                                        <p:cTn id="141" dur="1" fill="hold">
                                          <p:stCondLst>
                                            <p:cond delay="0"/>
                                          </p:stCondLst>
                                        </p:cTn>
                                        <p:tgtEl>
                                          <p:spTgt spid="29"/>
                                        </p:tgtEl>
                                        <p:attrNameLst>
                                          <p:attrName>style.visibility</p:attrName>
                                        </p:attrNameLst>
                                      </p:cBhvr>
                                      <p:to>
                                        <p:strVal val="visible"/>
                                      </p:to>
                                    </p:set>
                                  </p:childTnLst>
                                </p:cTn>
                              </p:par>
                            </p:childTnLst>
                          </p:cTn>
                        </p:par>
                        <p:par>
                          <p:cTn id="142" fill="hold">
                            <p:stCondLst>
                              <p:cond delay="15000"/>
                            </p:stCondLst>
                            <p:childTnLst>
                              <p:par>
                                <p:cTn id="143" presetID="10" presetClass="entr" presetSubtype="0" fill="hold" grpId="0"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cTn>
                              </p:par>
                            </p:childTnLst>
                          </p:cTn>
                        </p:par>
                        <p:par>
                          <p:cTn id="146" fill="hold">
                            <p:stCondLst>
                              <p:cond delay="15500"/>
                            </p:stCondLst>
                            <p:childTnLst>
                              <p:par>
                                <p:cTn id="147" presetID="22" presetClass="entr" presetSubtype="8" fill="hold" nodeType="after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left)">
                                      <p:cBhvr>
                                        <p:cTn id="149" dur="500"/>
                                        <p:tgtEl>
                                          <p:spTgt spid="33"/>
                                        </p:tgtEl>
                                      </p:cBhvr>
                                    </p:animEffect>
                                  </p:childTnLst>
                                </p:cTn>
                              </p:par>
                            </p:childTnLst>
                          </p:cTn>
                        </p:par>
                        <p:par>
                          <p:cTn id="150" fill="hold">
                            <p:stCondLst>
                              <p:cond delay="16000"/>
                            </p:stCondLst>
                            <p:childTnLst>
                              <p:par>
                                <p:cTn id="151" presetID="22" presetClass="entr" presetSubtype="8" fill="hold" grpId="0" nodeType="afterEffect">
                                  <p:stCondLst>
                                    <p:cond delay="0"/>
                                  </p:stCondLst>
                                  <p:childTnLst>
                                    <p:set>
                                      <p:cBhvr>
                                        <p:cTn id="152" dur="1" fill="hold">
                                          <p:stCondLst>
                                            <p:cond delay="0"/>
                                          </p:stCondLst>
                                        </p:cTn>
                                        <p:tgtEl>
                                          <p:spTgt spid="36"/>
                                        </p:tgtEl>
                                        <p:attrNameLst>
                                          <p:attrName>style.visibility</p:attrName>
                                        </p:attrNameLst>
                                      </p:cBhvr>
                                      <p:to>
                                        <p:strVal val="visible"/>
                                      </p:to>
                                    </p:set>
                                    <p:animEffect transition="in" filter="wipe(left)">
                                      <p:cBhvr>
                                        <p:cTn id="153" dur="500"/>
                                        <p:tgtEl>
                                          <p:spTgt spid="36"/>
                                        </p:tgtEl>
                                      </p:cBhvr>
                                    </p:animEffect>
                                  </p:childTnLst>
                                </p:cTn>
                              </p:par>
                            </p:childTnLst>
                          </p:cTn>
                        </p:par>
                        <p:par>
                          <p:cTn id="154" fill="hold">
                            <p:stCondLst>
                              <p:cond delay="16500"/>
                            </p:stCondLst>
                            <p:childTnLst>
                              <p:par>
                                <p:cTn id="155" presetID="1" presetClass="entr" presetSubtype="0" fill="hold" grpId="0" nodeType="afterEffect">
                                  <p:stCondLst>
                                    <p:cond delay="0"/>
                                  </p:stCondLst>
                                  <p:childTnLst>
                                    <p:set>
                                      <p:cBhvr>
                                        <p:cTn id="1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2" grpId="0"/>
      <p:bldP spid="17" grpId="0"/>
      <p:bldP spid="19" grpId="0"/>
      <p:bldP spid="20" grpId="0"/>
      <p:bldP spid="21" grpId="0" animBg="1"/>
      <p:bldP spid="22" grpId="0" animBg="1"/>
      <p:bldP spid="23" grpId="0"/>
      <p:bldP spid="24" grpId="0"/>
      <p:bldP spid="25" grpId="0" animBg="1"/>
      <p:bldP spid="26" grpId="0"/>
      <p:bldP spid="28" grpId="0"/>
      <p:bldP spid="29" grpId="0"/>
      <p:bldP spid="30" grpId="0"/>
      <p:bldP spid="34" grpId="0" animBg="1"/>
      <p:bldP spid="35" grpId="0" animBg="1"/>
      <p:bldP spid="36" grpId="0" animBg="1"/>
      <p:bldP spid="37" grpId="0"/>
      <p:bldP spid="38" grpId="0"/>
      <p:bldP spid="39" grpId="0"/>
      <p:bldP spid="40" grpId="0"/>
      <p:bldP spid="41" grpId="0"/>
      <p:bldP spid="44" grpId="0" animBg="1"/>
      <p:bldP spid="45" grpId="0" animBg="1"/>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43175" y="1521537"/>
            <a:ext cx="3869262" cy="5134545"/>
            <a:chOff x="1557724" y="1442722"/>
            <a:chExt cx="3668835" cy="4868576"/>
          </a:xfrm>
        </p:grpSpPr>
        <p:sp>
          <p:nvSpPr>
            <p:cNvPr id="7" name="Freeform 5"/>
            <p:cNvSpPr>
              <a:spLocks noEditPoints="1"/>
            </p:cNvSpPr>
            <p:nvPr/>
          </p:nvSpPr>
          <p:spPr bwMode="auto">
            <a:xfrm>
              <a:off x="3441020" y="1676005"/>
              <a:ext cx="697627" cy="511001"/>
            </a:xfrm>
            <a:custGeom>
              <a:avLst/>
              <a:gdLst>
                <a:gd name="T0" fmla="*/ 0 w 398"/>
                <a:gd name="T1" fmla="*/ 176 h 292"/>
                <a:gd name="T2" fmla="*/ 11 w 398"/>
                <a:gd name="T3" fmla="*/ 200 h 292"/>
                <a:gd name="T4" fmla="*/ 16 w 398"/>
                <a:gd name="T5" fmla="*/ 199 h 292"/>
                <a:gd name="T6" fmla="*/ 0 w 398"/>
                <a:gd name="T7" fmla="*/ 176 h 292"/>
                <a:gd name="T8" fmla="*/ 370 w 398"/>
                <a:gd name="T9" fmla="*/ 0 h 292"/>
                <a:gd name="T10" fmla="*/ 384 w 398"/>
                <a:gd name="T11" fmla="*/ 73 h 292"/>
                <a:gd name="T12" fmla="*/ 249 w 398"/>
                <a:gd name="T13" fmla="*/ 266 h 292"/>
                <a:gd name="T14" fmla="*/ 275 w 398"/>
                <a:gd name="T15" fmla="*/ 292 h 292"/>
                <a:gd name="T16" fmla="*/ 398 w 398"/>
                <a:gd name="T17" fmla="*/ 103 h 292"/>
                <a:gd name="T18" fmla="*/ 370 w 398"/>
                <a:gd name="T1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8" h="292">
                  <a:moveTo>
                    <a:pt x="0" y="176"/>
                  </a:moveTo>
                  <a:cubicBezTo>
                    <a:pt x="3" y="185"/>
                    <a:pt x="7" y="193"/>
                    <a:pt x="11" y="200"/>
                  </a:cubicBezTo>
                  <a:cubicBezTo>
                    <a:pt x="13" y="200"/>
                    <a:pt x="14" y="200"/>
                    <a:pt x="16" y="199"/>
                  </a:cubicBezTo>
                  <a:cubicBezTo>
                    <a:pt x="10" y="192"/>
                    <a:pt x="5" y="185"/>
                    <a:pt x="0" y="176"/>
                  </a:cubicBezTo>
                  <a:moveTo>
                    <a:pt x="370" y="0"/>
                  </a:moveTo>
                  <a:cubicBezTo>
                    <a:pt x="379" y="22"/>
                    <a:pt x="384" y="47"/>
                    <a:pt x="384" y="73"/>
                  </a:cubicBezTo>
                  <a:cubicBezTo>
                    <a:pt x="384" y="161"/>
                    <a:pt x="328" y="237"/>
                    <a:pt x="249" y="266"/>
                  </a:cubicBezTo>
                  <a:cubicBezTo>
                    <a:pt x="259" y="274"/>
                    <a:pt x="267" y="283"/>
                    <a:pt x="275" y="292"/>
                  </a:cubicBezTo>
                  <a:cubicBezTo>
                    <a:pt x="348" y="260"/>
                    <a:pt x="398" y="188"/>
                    <a:pt x="398" y="103"/>
                  </a:cubicBezTo>
                  <a:cubicBezTo>
                    <a:pt x="398" y="66"/>
                    <a:pt x="388" y="30"/>
                    <a:pt x="370"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 name="Freeform 6"/>
            <p:cNvSpPr>
              <a:spLocks noEditPoints="1"/>
            </p:cNvSpPr>
            <p:nvPr/>
          </p:nvSpPr>
          <p:spPr bwMode="auto">
            <a:xfrm>
              <a:off x="3204775" y="4318396"/>
              <a:ext cx="887956" cy="651711"/>
            </a:xfrm>
            <a:custGeom>
              <a:avLst/>
              <a:gdLst>
                <a:gd name="T0" fmla="*/ 0 w 507"/>
                <a:gd name="T1" fmla="*/ 173 h 372"/>
                <a:gd name="T2" fmla="*/ 22 w 507"/>
                <a:gd name="T3" fmla="*/ 193 h 372"/>
                <a:gd name="T4" fmla="*/ 21 w 507"/>
                <a:gd name="T5" fmla="*/ 187 h 372"/>
                <a:gd name="T6" fmla="*/ 0 w 507"/>
                <a:gd name="T7" fmla="*/ 173 h 372"/>
                <a:gd name="T8" fmla="*/ 478 w 507"/>
                <a:gd name="T9" fmla="*/ 0 h 372"/>
                <a:gd name="T10" fmla="*/ 176 w 507"/>
                <a:gd name="T11" fmla="*/ 227 h 372"/>
                <a:gd name="T12" fmla="*/ 162 w 507"/>
                <a:gd name="T13" fmla="*/ 227 h 372"/>
                <a:gd name="T14" fmla="*/ 74 w 507"/>
                <a:gd name="T15" fmla="*/ 301 h 372"/>
                <a:gd name="T16" fmla="*/ 80 w 507"/>
                <a:gd name="T17" fmla="*/ 372 h 372"/>
                <a:gd name="T18" fmla="*/ 207 w 507"/>
                <a:gd name="T19" fmla="*/ 264 h 372"/>
                <a:gd name="T20" fmla="*/ 221 w 507"/>
                <a:gd name="T21" fmla="*/ 265 h 372"/>
                <a:gd name="T22" fmla="*/ 507 w 507"/>
                <a:gd name="T23" fmla="*/ 81 h 372"/>
                <a:gd name="T24" fmla="*/ 501 w 507"/>
                <a:gd name="T25" fmla="*/ 15 h 372"/>
                <a:gd name="T26" fmla="*/ 478 w 507"/>
                <a:gd name="T2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372">
                  <a:moveTo>
                    <a:pt x="0" y="173"/>
                  </a:moveTo>
                  <a:cubicBezTo>
                    <a:pt x="7" y="180"/>
                    <a:pt x="14" y="187"/>
                    <a:pt x="22" y="193"/>
                  </a:cubicBezTo>
                  <a:cubicBezTo>
                    <a:pt x="21" y="187"/>
                    <a:pt x="21" y="187"/>
                    <a:pt x="21" y="187"/>
                  </a:cubicBezTo>
                  <a:cubicBezTo>
                    <a:pt x="14" y="182"/>
                    <a:pt x="7" y="178"/>
                    <a:pt x="0" y="173"/>
                  </a:cubicBezTo>
                  <a:moveTo>
                    <a:pt x="478" y="0"/>
                  </a:moveTo>
                  <a:cubicBezTo>
                    <a:pt x="440" y="131"/>
                    <a:pt x="319" y="227"/>
                    <a:pt x="176" y="227"/>
                  </a:cubicBezTo>
                  <a:cubicBezTo>
                    <a:pt x="171" y="227"/>
                    <a:pt x="166" y="227"/>
                    <a:pt x="162" y="227"/>
                  </a:cubicBezTo>
                  <a:cubicBezTo>
                    <a:pt x="74" y="301"/>
                    <a:pt x="74" y="301"/>
                    <a:pt x="74" y="301"/>
                  </a:cubicBezTo>
                  <a:cubicBezTo>
                    <a:pt x="80" y="372"/>
                    <a:pt x="80" y="372"/>
                    <a:pt x="80" y="372"/>
                  </a:cubicBezTo>
                  <a:cubicBezTo>
                    <a:pt x="207" y="264"/>
                    <a:pt x="207" y="264"/>
                    <a:pt x="207" y="264"/>
                  </a:cubicBezTo>
                  <a:cubicBezTo>
                    <a:pt x="212" y="264"/>
                    <a:pt x="217" y="265"/>
                    <a:pt x="221" y="265"/>
                  </a:cubicBezTo>
                  <a:cubicBezTo>
                    <a:pt x="348" y="265"/>
                    <a:pt x="458" y="189"/>
                    <a:pt x="507" y="81"/>
                  </a:cubicBezTo>
                  <a:cubicBezTo>
                    <a:pt x="501" y="15"/>
                    <a:pt x="501" y="15"/>
                    <a:pt x="501" y="15"/>
                  </a:cubicBezTo>
                  <a:cubicBezTo>
                    <a:pt x="493" y="11"/>
                    <a:pt x="485" y="6"/>
                    <a:pt x="478"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 name="Freeform 7"/>
            <p:cNvSpPr>
              <a:spLocks noEditPoints="1"/>
            </p:cNvSpPr>
            <p:nvPr/>
          </p:nvSpPr>
          <p:spPr bwMode="auto">
            <a:xfrm>
              <a:off x="2432349" y="3553376"/>
              <a:ext cx="367328" cy="684296"/>
            </a:xfrm>
            <a:custGeom>
              <a:avLst/>
              <a:gdLst>
                <a:gd name="T0" fmla="*/ 210 w 210"/>
                <a:gd name="T1" fmla="*/ 260 h 391"/>
                <a:gd name="T2" fmla="*/ 204 w 210"/>
                <a:gd name="T3" fmla="*/ 290 h 391"/>
                <a:gd name="T4" fmla="*/ 187 w 210"/>
                <a:gd name="T5" fmla="*/ 317 h 391"/>
                <a:gd name="T6" fmla="*/ 159 w 210"/>
                <a:gd name="T7" fmla="*/ 340 h 391"/>
                <a:gd name="T8" fmla="*/ 123 w 210"/>
                <a:gd name="T9" fmla="*/ 354 h 391"/>
                <a:gd name="T10" fmla="*/ 123 w 210"/>
                <a:gd name="T11" fmla="*/ 391 h 391"/>
                <a:gd name="T12" fmla="*/ 96 w 210"/>
                <a:gd name="T13" fmla="*/ 391 h 391"/>
                <a:gd name="T14" fmla="*/ 96 w 210"/>
                <a:gd name="T15" fmla="*/ 357 h 391"/>
                <a:gd name="T16" fmla="*/ 94 w 210"/>
                <a:gd name="T17" fmla="*/ 358 h 391"/>
                <a:gd name="T18" fmla="*/ 91 w 210"/>
                <a:gd name="T19" fmla="*/ 358 h 391"/>
                <a:gd name="T20" fmla="*/ 64 w 210"/>
                <a:gd name="T21" fmla="*/ 356 h 391"/>
                <a:gd name="T22" fmla="*/ 41 w 210"/>
                <a:gd name="T23" fmla="*/ 351 h 391"/>
                <a:gd name="T24" fmla="*/ 20 w 210"/>
                <a:gd name="T25" fmla="*/ 344 h 391"/>
                <a:gd name="T26" fmla="*/ 0 w 210"/>
                <a:gd name="T27" fmla="*/ 335 h 391"/>
                <a:gd name="T28" fmla="*/ 15 w 210"/>
                <a:gd name="T29" fmla="*/ 287 h 391"/>
                <a:gd name="T30" fmla="*/ 31 w 210"/>
                <a:gd name="T31" fmla="*/ 296 h 391"/>
                <a:gd name="T32" fmla="*/ 51 w 210"/>
                <a:gd name="T33" fmla="*/ 306 h 391"/>
                <a:gd name="T34" fmla="*/ 74 w 210"/>
                <a:gd name="T35" fmla="*/ 313 h 391"/>
                <a:gd name="T36" fmla="*/ 96 w 210"/>
                <a:gd name="T37" fmla="*/ 317 h 391"/>
                <a:gd name="T38" fmla="*/ 96 w 210"/>
                <a:gd name="T39" fmla="*/ 218 h 391"/>
                <a:gd name="T40" fmla="*/ 66 w 210"/>
                <a:gd name="T41" fmla="*/ 205 h 391"/>
                <a:gd name="T42" fmla="*/ 39 w 210"/>
                <a:gd name="T43" fmla="*/ 187 h 391"/>
                <a:gd name="T44" fmla="*/ 19 w 210"/>
                <a:gd name="T45" fmla="*/ 159 h 391"/>
                <a:gd name="T46" fmla="*/ 11 w 210"/>
                <a:gd name="T47" fmla="*/ 119 h 391"/>
                <a:gd name="T48" fmla="*/ 17 w 210"/>
                <a:gd name="T49" fmla="*/ 93 h 391"/>
                <a:gd name="T50" fmla="*/ 33 w 210"/>
                <a:gd name="T51" fmla="*/ 68 h 391"/>
                <a:gd name="T52" fmla="*/ 60 w 210"/>
                <a:gd name="T53" fmla="*/ 47 h 391"/>
                <a:gd name="T54" fmla="*/ 96 w 210"/>
                <a:gd name="T55" fmla="*/ 34 h 391"/>
                <a:gd name="T56" fmla="*/ 96 w 210"/>
                <a:gd name="T57" fmla="*/ 0 h 391"/>
                <a:gd name="T58" fmla="*/ 123 w 210"/>
                <a:gd name="T59" fmla="*/ 0 h 391"/>
                <a:gd name="T60" fmla="*/ 123 w 210"/>
                <a:gd name="T61" fmla="*/ 32 h 391"/>
                <a:gd name="T62" fmla="*/ 123 w 210"/>
                <a:gd name="T63" fmla="*/ 32 h 391"/>
                <a:gd name="T64" fmla="*/ 161 w 210"/>
                <a:gd name="T65" fmla="*/ 34 h 391"/>
                <a:gd name="T66" fmla="*/ 196 w 210"/>
                <a:gd name="T67" fmla="*/ 39 h 391"/>
                <a:gd name="T68" fmla="*/ 187 w 210"/>
                <a:gd name="T69" fmla="*/ 86 h 391"/>
                <a:gd name="T70" fmla="*/ 155 w 210"/>
                <a:gd name="T71" fmla="*/ 76 h 391"/>
                <a:gd name="T72" fmla="*/ 123 w 210"/>
                <a:gd name="T73" fmla="*/ 72 h 391"/>
                <a:gd name="T74" fmla="*/ 123 w 210"/>
                <a:gd name="T75" fmla="*/ 159 h 391"/>
                <a:gd name="T76" fmla="*/ 153 w 210"/>
                <a:gd name="T77" fmla="*/ 172 h 391"/>
                <a:gd name="T78" fmla="*/ 181 w 210"/>
                <a:gd name="T79" fmla="*/ 190 h 391"/>
                <a:gd name="T80" fmla="*/ 202 w 210"/>
                <a:gd name="T81" fmla="*/ 218 h 391"/>
                <a:gd name="T82" fmla="*/ 210 w 210"/>
                <a:gd name="T83" fmla="*/ 260 h 391"/>
                <a:gd name="T84" fmla="*/ 65 w 210"/>
                <a:gd name="T85" fmla="*/ 109 h 391"/>
                <a:gd name="T86" fmla="*/ 74 w 210"/>
                <a:gd name="T87" fmla="*/ 132 h 391"/>
                <a:gd name="T88" fmla="*/ 96 w 210"/>
                <a:gd name="T89" fmla="*/ 147 h 391"/>
                <a:gd name="T90" fmla="*/ 96 w 210"/>
                <a:gd name="T91" fmla="*/ 72 h 391"/>
                <a:gd name="T92" fmla="*/ 77 w 210"/>
                <a:gd name="T93" fmla="*/ 78 h 391"/>
                <a:gd name="T94" fmla="*/ 68 w 210"/>
                <a:gd name="T95" fmla="*/ 89 h 391"/>
                <a:gd name="T96" fmla="*/ 65 w 210"/>
                <a:gd name="T97" fmla="*/ 109 h 391"/>
                <a:gd name="T98" fmla="*/ 155 w 210"/>
                <a:gd name="T99" fmla="*/ 269 h 391"/>
                <a:gd name="T100" fmla="*/ 146 w 210"/>
                <a:gd name="T101" fmla="*/ 245 h 391"/>
                <a:gd name="T102" fmla="*/ 123 w 210"/>
                <a:gd name="T103" fmla="*/ 229 h 391"/>
                <a:gd name="T104" fmla="*/ 123 w 210"/>
                <a:gd name="T105" fmla="*/ 315 h 391"/>
                <a:gd name="T106" fmla="*/ 132 w 210"/>
                <a:gd name="T107" fmla="*/ 313 h 391"/>
                <a:gd name="T108" fmla="*/ 140 w 210"/>
                <a:gd name="T109" fmla="*/ 310 h 391"/>
                <a:gd name="T110" fmla="*/ 151 w 210"/>
                <a:gd name="T111" fmla="*/ 297 h 391"/>
                <a:gd name="T112" fmla="*/ 155 w 210"/>
                <a:gd name="T113" fmla="*/ 2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1">
                  <a:moveTo>
                    <a:pt x="210" y="260"/>
                  </a:moveTo>
                  <a:cubicBezTo>
                    <a:pt x="210" y="270"/>
                    <a:pt x="208" y="280"/>
                    <a:pt x="204" y="290"/>
                  </a:cubicBezTo>
                  <a:cubicBezTo>
                    <a:pt x="200" y="300"/>
                    <a:pt x="194" y="309"/>
                    <a:pt x="187" y="317"/>
                  </a:cubicBezTo>
                  <a:cubicBezTo>
                    <a:pt x="179" y="326"/>
                    <a:pt x="170" y="333"/>
                    <a:pt x="159" y="340"/>
                  </a:cubicBezTo>
                  <a:cubicBezTo>
                    <a:pt x="148" y="347"/>
                    <a:pt x="136" y="351"/>
                    <a:pt x="123" y="354"/>
                  </a:cubicBezTo>
                  <a:cubicBezTo>
                    <a:pt x="123" y="391"/>
                    <a:pt x="123" y="391"/>
                    <a:pt x="123" y="391"/>
                  </a:cubicBezTo>
                  <a:cubicBezTo>
                    <a:pt x="96" y="391"/>
                    <a:pt x="96" y="391"/>
                    <a:pt x="96" y="391"/>
                  </a:cubicBezTo>
                  <a:cubicBezTo>
                    <a:pt x="96" y="357"/>
                    <a:pt x="96" y="357"/>
                    <a:pt x="96" y="357"/>
                  </a:cubicBezTo>
                  <a:cubicBezTo>
                    <a:pt x="95" y="357"/>
                    <a:pt x="94" y="357"/>
                    <a:pt x="94" y="358"/>
                  </a:cubicBezTo>
                  <a:cubicBezTo>
                    <a:pt x="93" y="358"/>
                    <a:pt x="92" y="358"/>
                    <a:pt x="91" y="358"/>
                  </a:cubicBezTo>
                  <a:cubicBezTo>
                    <a:pt x="82" y="358"/>
                    <a:pt x="73" y="357"/>
                    <a:pt x="64" y="356"/>
                  </a:cubicBezTo>
                  <a:cubicBezTo>
                    <a:pt x="56" y="355"/>
                    <a:pt x="48" y="353"/>
                    <a:pt x="41" y="351"/>
                  </a:cubicBezTo>
                  <a:cubicBezTo>
                    <a:pt x="34" y="349"/>
                    <a:pt x="27" y="347"/>
                    <a:pt x="20" y="344"/>
                  </a:cubicBezTo>
                  <a:cubicBezTo>
                    <a:pt x="13" y="341"/>
                    <a:pt x="7" y="338"/>
                    <a:pt x="0" y="335"/>
                  </a:cubicBezTo>
                  <a:cubicBezTo>
                    <a:pt x="15" y="287"/>
                    <a:pt x="15" y="287"/>
                    <a:pt x="15" y="287"/>
                  </a:cubicBezTo>
                  <a:cubicBezTo>
                    <a:pt x="19" y="290"/>
                    <a:pt x="25" y="293"/>
                    <a:pt x="31" y="296"/>
                  </a:cubicBezTo>
                  <a:cubicBezTo>
                    <a:pt x="37" y="300"/>
                    <a:pt x="44" y="303"/>
                    <a:pt x="51" y="306"/>
                  </a:cubicBezTo>
                  <a:cubicBezTo>
                    <a:pt x="59" y="309"/>
                    <a:pt x="66" y="311"/>
                    <a:pt x="74" y="313"/>
                  </a:cubicBezTo>
                  <a:cubicBezTo>
                    <a:pt x="82" y="315"/>
                    <a:pt x="89" y="317"/>
                    <a:pt x="96" y="317"/>
                  </a:cubicBezTo>
                  <a:cubicBezTo>
                    <a:pt x="96" y="218"/>
                    <a:pt x="96" y="218"/>
                    <a:pt x="96" y="218"/>
                  </a:cubicBezTo>
                  <a:cubicBezTo>
                    <a:pt x="86" y="214"/>
                    <a:pt x="76" y="210"/>
                    <a:pt x="66" y="205"/>
                  </a:cubicBezTo>
                  <a:cubicBezTo>
                    <a:pt x="56" y="200"/>
                    <a:pt x="47" y="194"/>
                    <a:pt x="39" y="187"/>
                  </a:cubicBezTo>
                  <a:cubicBezTo>
                    <a:pt x="30" y="180"/>
                    <a:pt x="24" y="170"/>
                    <a:pt x="19" y="159"/>
                  </a:cubicBezTo>
                  <a:cubicBezTo>
                    <a:pt x="13" y="149"/>
                    <a:pt x="11" y="135"/>
                    <a:pt x="11" y="119"/>
                  </a:cubicBezTo>
                  <a:cubicBezTo>
                    <a:pt x="11" y="111"/>
                    <a:pt x="13" y="102"/>
                    <a:pt x="17" y="93"/>
                  </a:cubicBezTo>
                  <a:cubicBezTo>
                    <a:pt x="21" y="84"/>
                    <a:pt x="26" y="76"/>
                    <a:pt x="33" y="68"/>
                  </a:cubicBezTo>
                  <a:cubicBezTo>
                    <a:pt x="41" y="60"/>
                    <a:pt x="50" y="53"/>
                    <a:pt x="60" y="47"/>
                  </a:cubicBezTo>
                  <a:cubicBezTo>
                    <a:pt x="71" y="41"/>
                    <a:pt x="83" y="37"/>
                    <a:pt x="96" y="34"/>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2"/>
                    <a:pt x="161" y="34"/>
                  </a:cubicBezTo>
                  <a:cubicBezTo>
                    <a:pt x="172" y="35"/>
                    <a:pt x="184" y="37"/>
                    <a:pt x="196" y="39"/>
                  </a:cubicBezTo>
                  <a:cubicBezTo>
                    <a:pt x="187" y="86"/>
                    <a:pt x="187" y="86"/>
                    <a:pt x="187" y="86"/>
                  </a:cubicBezTo>
                  <a:cubicBezTo>
                    <a:pt x="176" y="83"/>
                    <a:pt x="166" y="79"/>
                    <a:pt x="155" y="76"/>
                  </a:cubicBezTo>
                  <a:cubicBezTo>
                    <a:pt x="143" y="74"/>
                    <a:pt x="133" y="72"/>
                    <a:pt x="123" y="72"/>
                  </a:cubicBezTo>
                  <a:cubicBezTo>
                    <a:pt x="123" y="159"/>
                    <a:pt x="123" y="159"/>
                    <a:pt x="123" y="159"/>
                  </a:cubicBezTo>
                  <a:cubicBezTo>
                    <a:pt x="132" y="163"/>
                    <a:pt x="143" y="167"/>
                    <a:pt x="153" y="172"/>
                  </a:cubicBezTo>
                  <a:cubicBezTo>
                    <a:pt x="163" y="177"/>
                    <a:pt x="173" y="183"/>
                    <a:pt x="181" y="190"/>
                  </a:cubicBezTo>
                  <a:cubicBezTo>
                    <a:pt x="190" y="198"/>
                    <a:pt x="197" y="207"/>
                    <a:pt x="202" y="218"/>
                  </a:cubicBezTo>
                  <a:cubicBezTo>
                    <a:pt x="207" y="229"/>
                    <a:pt x="210" y="243"/>
                    <a:pt x="210" y="260"/>
                  </a:cubicBezTo>
                  <a:moveTo>
                    <a:pt x="65" y="109"/>
                  </a:moveTo>
                  <a:cubicBezTo>
                    <a:pt x="65" y="119"/>
                    <a:pt x="68" y="126"/>
                    <a:pt x="74" y="132"/>
                  </a:cubicBezTo>
                  <a:cubicBezTo>
                    <a:pt x="80" y="138"/>
                    <a:pt x="87" y="143"/>
                    <a:pt x="96" y="147"/>
                  </a:cubicBezTo>
                  <a:cubicBezTo>
                    <a:pt x="96" y="72"/>
                    <a:pt x="96" y="72"/>
                    <a:pt x="96" y="72"/>
                  </a:cubicBezTo>
                  <a:cubicBezTo>
                    <a:pt x="88" y="73"/>
                    <a:pt x="82" y="75"/>
                    <a:pt x="77" y="78"/>
                  </a:cubicBezTo>
                  <a:cubicBezTo>
                    <a:pt x="73" y="80"/>
                    <a:pt x="70" y="84"/>
                    <a:pt x="68" y="89"/>
                  </a:cubicBezTo>
                  <a:cubicBezTo>
                    <a:pt x="66" y="95"/>
                    <a:pt x="65" y="101"/>
                    <a:pt x="65" y="109"/>
                  </a:cubicBezTo>
                  <a:moveTo>
                    <a:pt x="155" y="269"/>
                  </a:moveTo>
                  <a:cubicBezTo>
                    <a:pt x="155" y="259"/>
                    <a:pt x="152" y="251"/>
                    <a:pt x="146" y="245"/>
                  </a:cubicBezTo>
                  <a:cubicBezTo>
                    <a:pt x="140" y="239"/>
                    <a:pt x="132" y="234"/>
                    <a:pt x="123" y="229"/>
                  </a:cubicBezTo>
                  <a:cubicBezTo>
                    <a:pt x="123" y="315"/>
                    <a:pt x="123" y="315"/>
                    <a:pt x="123" y="315"/>
                  </a:cubicBezTo>
                  <a:cubicBezTo>
                    <a:pt x="126" y="315"/>
                    <a:pt x="129" y="314"/>
                    <a:pt x="132" y="313"/>
                  </a:cubicBezTo>
                  <a:cubicBezTo>
                    <a:pt x="134" y="313"/>
                    <a:pt x="137" y="312"/>
                    <a:pt x="140" y="310"/>
                  </a:cubicBezTo>
                  <a:cubicBezTo>
                    <a:pt x="144" y="308"/>
                    <a:pt x="148" y="304"/>
                    <a:pt x="151" y="297"/>
                  </a:cubicBezTo>
                  <a:cubicBezTo>
                    <a:pt x="154" y="290"/>
                    <a:pt x="155" y="280"/>
                    <a:pt x="155" y="269"/>
                  </a:cubicBezTo>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 name="Freeform 8"/>
            <p:cNvSpPr>
              <a:spLocks/>
            </p:cNvSpPr>
            <p:nvPr/>
          </p:nvSpPr>
          <p:spPr bwMode="auto">
            <a:xfrm>
              <a:off x="3392141" y="1442722"/>
              <a:ext cx="722066" cy="844262"/>
            </a:xfrm>
            <a:custGeom>
              <a:avLst/>
              <a:gdLst>
                <a:gd name="T0" fmla="*/ 206 w 412"/>
                <a:gd name="T1" fmla="*/ 0 h 482"/>
                <a:gd name="T2" fmla="*/ 0 w 412"/>
                <a:gd name="T3" fmla="*/ 206 h 482"/>
                <a:gd name="T4" fmla="*/ 105 w 412"/>
                <a:gd name="T5" fmla="*/ 385 h 482"/>
                <a:gd name="T6" fmla="*/ 113 w 412"/>
                <a:gd name="T7" fmla="*/ 482 h 482"/>
                <a:gd name="T8" fmla="*/ 197 w 412"/>
                <a:gd name="T9" fmla="*/ 411 h 482"/>
                <a:gd name="T10" fmla="*/ 206 w 412"/>
                <a:gd name="T11" fmla="*/ 412 h 482"/>
                <a:gd name="T12" fmla="*/ 412 w 412"/>
                <a:gd name="T13" fmla="*/ 206 h 482"/>
                <a:gd name="T14" fmla="*/ 206 w 412"/>
                <a:gd name="T15" fmla="*/ 0 h 4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82">
                  <a:moveTo>
                    <a:pt x="206" y="0"/>
                  </a:moveTo>
                  <a:cubicBezTo>
                    <a:pt x="92" y="0"/>
                    <a:pt x="0" y="92"/>
                    <a:pt x="0" y="206"/>
                  </a:cubicBezTo>
                  <a:cubicBezTo>
                    <a:pt x="0" y="283"/>
                    <a:pt x="42" y="350"/>
                    <a:pt x="105" y="385"/>
                  </a:cubicBezTo>
                  <a:cubicBezTo>
                    <a:pt x="113" y="482"/>
                    <a:pt x="113" y="482"/>
                    <a:pt x="113" y="482"/>
                  </a:cubicBezTo>
                  <a:cubicBezTo>
                    <a:pt x="197" y="411"/>
                    <a:pt x="197" y="411"/>
                    <a:pt x="197" y="411"/>
                  </a:cubicBezTo>
                  <a:cubicBezTo>
                    <a:pt x="200" y="412"/>
                    <a:pt x="203" y="412"/>
                    <a:pt x="206" y="412"/>
                  </a:cubicBezTo>
                  <a:cubicBezTo>
                    <a:pt x="320" y="412"/>
                    <a:pt x="412" y="319"/>
                    <a:pt x="412" y="206"/>
                  </a:cubicBezTo>
                  <a:cubicBezTo>
                    <a:pt x="412" y="92"/>
                    <a:pt x="320" y="0"/>
                    <a:pt x="206" y="0"/>
                  </a:cubicBezTo>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 name="Freeform 9"/>
            <p:cNvSpPr>
              <a:spLocks/>
            </p:cNvSpPr>
            <p:nvPr/>
          </p:nvSpPr>
          <p:spPr bwMode="auto">
            <a:xfrm>
              <a:off x="2962605" y="3616326"/>
              <a:ext cx="1100502" cy="1287129"/>
            </a:xfrm>
            <a:custGeom>
              <a:avLst/>
              <a:gdLst>
                <a:gd name="T0" fmla="*/ 314 w 628"/>
                <a:gd name="T1" fmla="*/ 0 h 735"/>
                <a:gd name="T2" fmla="*/ 0 w 628"/>
                <a:gd name="T3" fmla="*/ 314 h 735"/>
                <a:gd name="T4" fmla="*/ 159 w 628"/>
                <a:gd name="T5" fmla="*/ 588 h 735"/>
                <a:gd name="T6" fmla="*/ 173 w 628"/>
                <a:gd name="T7" fmla="*/ 735 h 735"/>
                <a:gd name="T8" fmla="*/ 300 w 628"/>
                <a:gd name="T9" fmla="*/ 628 h 735"/>
                <a:gd name="T10" fmla="*/ 314 w 628"/>
                <a:gd name="T11" fmla="*/ 628 h 735"/>
                <a:gd name="T12" fmla="*/ 628 w 628"/>
                <a:gd name="T13" fmla="*/ 314 h 735"/>
                <a:gd name="T14" fmla="*/ 314 w 628"/>
                <a:gd name="T15" fmla="*/ 0 h 7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735">
                  <a:moveTo>
                    <a:pt x="314" y="0"/>
                  </a:moveTo>
                  <a:cubicBezTo>
                    <a:pt x="140" y="0"/>
                    <a:pt x="0" y="141"/>
                    <a:pt x="0" y="314"/>
                  </a:cubicBezTo>
                  <a:cubicBezTo>
                    <a:pt x="0" y="431"/>
                    <a:pt x="64" y="534"/>
                    <a:pt x="159" y="588"/>
                  </a:cubicBezTo>
                  <a:cubicBezTo>
                    <a:pt x="173" y="735"/>
                    <a:pt x="173" y="735"/>
                    <a:pt x="173" y="735"/>
                  </a:cubicBezTo>
                  <a:cubicBezTo>
                    <a:pt x="300" y="628"/>
                    <a:pt x="300" y="628"/>
                    <a:pt x="300" y="628"/>
                  </a:cubicBezTo>
                  <a:cubicBezTo>
                    <a:pt x="304" y="628"/>
                    <a:pt x="309" y="628"/>
                    <a:pt x="314" y="628"/>
                  </a:cubicBezTo>
                  <a:cubicBezTo>
                    <a:pt x="487" y="628"/>
                    <a:pt x="628" y="488"/>
                    <a:pt x="628" y="314"/>
                  </a:cubicBezTo>
                  <a:cubicBezTo>
                    <a:pt x="628" y="141"/>
                    <a:pt x="487" y="0"/>
                    <a:pt x="314" y="0"/>
                  </a:cubicBezTo>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 name="Freeform 10"/>
            <p:cNvSpPr>
              <a:spLocks noEditPoints="1"/>
            </p:cNvSpPr>
            <p:nvPr/>
          </p:nvSpPr>
          <p:spPr bwMode="auto">
            <a:xfrm>
              <a:off x="3509894" y="2271432"/>
              <a:ext cx="581356" cy="803530"/>
            </a:xfrm>
            <a:custGeom>
              <a:avLst/>
              <a:gdLst>
                <a:gd name="T0" fmla="*/ 78 w 332"/>
                <a:gd name="T1" fmla="*/ 415 h 459"/>
                <a:gd name="T2" fmla="*/ 24 w 332"/>
                <a:gd name="T3" fmla="*/ 420 h 459"/>
                <a:gd name="T4" fmla="*/ 11 w 332"/>
                <a:gd name="T5" fmla="*/ 420 h 459"/>
                <a:gd name="T6" fmla="*/ 0 w 332"/>
                <a:gd name="T7" fmla="*/ 429 h 459"/>
                <a:gd name="T8" fmla="*/ 58 w 332"/>
                <a:gd name="T9" fmla="*/ 459 h 459"/>
                <a:gd name="T10" fmla="*/ 78 w 332"/>
                <a:gd name="T11" fmla="*/ 415 h 459"/>
                <a:gd name="T12" fmla="*/ 302 w 332"/>
                <a:gd name="T13" fmla="*/ 186 h 459"/>
                <a:gd name="T14" fmla="*/ 279 w 332"/>
                <a:gd name="T15" fmla="*/ 259 h 459"/>
                <a:gd name="T16" fmla="*/ 326 w 332"/>
                <a:gd name="T17" fmla="*/ 251 h 459"/>
                <a:gd name="T18" fmla="*/ 332 w 332"/>
                <a:gd name="T19" fmla="*/ 227 h 459"/>
                <a:gd name="T20" fmla="*/ 302 w 332"/>
                <a:gd name="T21" fmla="*/ 186 h 459"/>
                <a:gd name="T22" fmla="*/ 270 w 332"/>
                <a:gd name="T23" fmla="*/ 0 h 459"/>
                <a:gd name="T24" fmla="*/ 274 w 332"/>
                <a:gd name="T25" fmla="*/ 7 h 459"/>
                <a:gd name="T26" fmla="*/ 274 w 332"/>
                <a:gd name="T27" fmla="*/ 5 h 459"/>
                <a:gd name="T28" fmla="*/ 270 w 332"/>
                <a:gd name="T2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59">
                  <a:moveTo>
                    <a:pt x="78" y="415"/>
                  </a:moveTo>
                  <a:cubicBezTo>
                    <a:pt x="61" y="418"/>
                    <a:pt x="43" y="420"/>
                    <a:pt x="24" y="420"/>
                  </a:cubicBezTo>
                  <a:cubicBezTo>
                    <a:pt x="20" y="420"/>
                    <a:pt x="15" y="420"/>
                    <a:pt x="11" y="420"/>
                  </a:cubicBezTo>
                  <a:cubicBezTo>
                    <a:pt x="0" y="429"/>
                    <a:pt x="0" y="429"/>
                    <a:pt x="0" y="429"/>
                  </a:cubicBezTo>
                  <a:cubicBezTo>
                    <a:pt x="21" y="436"/>
                    <a:pt x="41" y="446"/>
                    <a:pt x="58" y="459"/>
                  </a:cubicBezTo>
                  <a:cubicBezTo>
                    <a:pt x="64" y="444"/>
                    <a:pt x="70" y="429"/>
                    <a:pt x="78" y="415"/>
                  </a:cubicBezTo>
                  <a:moveTo>
                    <a:pt x="302" y="186"/>
                  </a:moveTo>
                  <a:cubicBezTo>
                    <a:pt x="297" y="212"/>
                    <a:pt x="289" y="237"/>
                    <a:pt x="279" y="259"/>
                  </a:cubicBezTo>
                  <a:cubicBezTo>
                    <a:pt x="294" y="256"/>
                    <a:pt x="310" y="253"/>
                    <a:pt x="326" y="251"/>
                  </a:cubicBezTo>
                  <a:cubicBezTo>
                    <a:pt x="328" y="243"/>
                    <a:pt x="330" y="235"/>
                    <a:pt x="332" y="227"/>
                  </a:cubicBezTo>
                  <a:cubicBezTo>
                    <a:pt x="320" y="215"/>
                    <a:pt x="310" y="201"/>
                    <a:pt x="302" y="186"/>
                  </a:cubicBezTo>
                  <a:moveTo>
                    <a:pt x="270" y="0"/>
                  </a:moveTo>
                  <a:cubicBezTo>
                    <a:pt x="272" y="2"/>
                    <a:pt x="273" y="5"/>
                    <a:pt x="274" y="7"/>
                  </a:cubicBezTo>
                  <a:cubicBezTo>
                    <a:pt x="274" y="6"/>
                    <a:pt x="274" y="6"/>
                    <a:pt x="274" y="5"/>
                  </a:cubicBezTo>
                  <a:cubicBezTo>
                    <a:pt x="273" y="3"/>
                    <a:pt x="272" y="2"/>
                    <a:pt x="270"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 name="Freeform 11"/>
            <p:cNvSpPr>
              <a:spLocks/>
            </p:cNvSpPr>
            <p:nvPr/>
          </p:nvSpPr>
          <p:spPr bwMode="auto">
            <a:xfrm>
              <a:off x="4597806" y="2851306"/>
              <a:ext cx="627272" cy="824266"/>
            </a:xfrm>
            <a:custGeom>
              <a:avLst/>
              <a:gdLst>
                <a:gd name="T0" fmla="*/ 149 w 358"/>
                <a:gd name="T1" fmla="*/ 0 h 471"/>
                <a:gd name="T2" fmla="*/ 0 w 358"/>
                <a:gd name="T3" fmla="*/ 62 h 471"/>
                <a:gd name="T4" fmla="*/ 52 w 358"/>
                <a:gd name="T5" fmla="*/ 236 h 471"/>
                <a:gd name="T6" fmla="*/ 21 w 358"/>
                <a:gd name="T7" fmla="*/ 373 h 471"/>
                <a:gd name="T8" fmla="*/ 46 w 358"/>
                <a:gd name="T9" fmla="*/ 391 h 471"/>
                <a:gd name="T10" fmla="*/ 52 w 358"/>
                <a:gd name="T11" fmla="*/ 446 h 471"/>
                <a:gd name="T12" fmla="*/ 77 w 358"/>
                <a:gd name="T13" fmla="*/ 471 h 471"/>
                <a:gd name="T14" fmla="*/ 140 w 358"/>
                <a:gd name="T15" fmla="*/ 418 h 471"/>
                <a:gd name="T16" fmla="*/ 149 w 358"/>
                <a:gd name="T17" fmla="*/ 418 h 471"/>
                <a:gd name="T18" fmla="*/ 358 w 358"/>
                <a:gd name="T19" fmla="*/ 209 h 471"/>
                <a:gd name="T20" fmla="*/ 149 w 358"/>
                <a:gd name="T21" fmla="*/ 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471">
                  <a:moveTo>
                    <a:pt x="149" y="0"/>
                  </a:moveTo>
                  <a:cubicBezTo>
                    <a:pt x="91" y="0"/>
                    <a:pt x="38" y="24"/>
                    <a:pt x="0" y="62"/>
                  </a:cubicBezTo>
                  <a:cubicBezTo>
                    <a:pt x="33" y="112"/>
                    <a:pt x="52" y="172"/>
                    <a:pt x="52" y="236"/>
                  </a:cubicBezTo>
                  <a:cubicBezTo>
                    <a:pt x="52" y="285"/>
                    <a:pt x="41" y="332"/>
                    <a:pt x="21" y="373"/>
                  </a:cubicBezTo>
                  <a:cubicBezTo>
                    <a:pt x="29" y="380"/>
                    <a:pt x="37" y="386"/>
                    <a:pt x="46" y="391"/>
                  </a:cubicBezTo>
                  <a:cubicBezTo>
                    <a:pt x="52" y="446"/>
                    <a:pt x="52" y="446"/>
                    <a:pt x="52" y="446"/>
                  </a:cubicBezTo>
                  <a:cubicBezTo>
                    <a:pt x="61" y="454"/>
                    <a:pt x="69" y="462"/>
                    <a:pt x="77" y="471"/>
                  </a:cubicBezTo>
                  <a:cubicBezTo>
                    <a:pt x="140" y="418"/>
                    <a:pt x="140" y="418"/>
                    <a:pt x="140" y="418"/>
                  </a:cubicBezTo>
                  <a:cubicBezTo>
                    <a:pt x="143" y="418"/>
                    <a:pt x="146" y="418"/>
                    <a:pt x="149" y="418"/>
                  </a:cubicBezTo>
                  <a:cubicBezTo>
                    <a:pt x="265" y="418"/>
                    <a:pt x="358" y="324"/>
                    <a:pt x="358" y="209"/>
                  </a:cubicBezTo>
                  <a:cubicBezTo>
                    <a:pt x="358" y="93"/>
                    <a:pt x="265" y="0"/>
                    <a:pt x="149"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 name="Freeform 12"/>
            <p:cNvSpPr>
              <a:spLocks/>
            </p:cNvSpPr>
            <p:nvPr/>
          </p:nvSpPr>
          <p:spPr bwMode="auto">
            <a:xfrm>
              <a:off x="3684671" y="3616326"/>
              <a:ext cx="52581" cy="45175"/>
            </a:xfrm>
            <a:custGeom>
              <a:avLst/>
              <a:gdLst>
                <a:gd name="T0" fmla="*/ 12 w 30"/>
                <a:gd name="T1" fmla="*/ 0 h 26"/>
                <a:gd name="T2" fmla="*/ 0 w 30"/>
                <a:gd name="T3" fmla="*/ 16 h 26"/>
                <a:gd name="T4" fmla="*/ 27 w 30"/>
                <a:gd name="T5" fmla="*/ 26 h 26"/>
                <a:gd name="T6" fmla="*/ 30 w 30"/>
                <a:gd name="T7" fmla="*/ 21 h 26"/>
                <a:gd name="T8" fmla="*/ 12 w 30"/>
                <a:gd name="T9" fmla="*/ 0 h 26"/>
              </a:gdLst>
              <a:ahLst/>
              <a:cxnLst>
                <a:cxn ang="0">
                  <a:pos x="T0" y="T1"/>
                </a:cxn>
                <a:cxn ang="0">
                  <a:pos x="T2" y="T3"/>
                </a:cxn>
                <a:cxn ang="0">
                  <a:pos x="T4" y="T5"/>
                </a:cxn>
                <a:cxn ang="0">
                  <a:pos x="T6" y="T7"/>
                </a:cxn>
                <a:cxn ang="0">
                  <a:pos x="T8" y="T9"/>
                </a:cxn>
              </a:cxnLst>
              <a:rect l="0" t="0" r="r" b="b"/>
              <a:pathLst>
                <a:path w="30" h="26">
                  <a:moveTo>
                    <a:pt x="12" y="0"/>
                  </a:moveTo>
                  <a:cubicBezTo>
                    <a:pt x="8" y="6"/>
                    <a:pt x="4" y="11"/>
                    <a:pt x="0" y="16"/>
                  </a:cubicBezTo>
                  <a:cubicBezTo>
                    <a:pt x="9" y="19"/>
                    <a:pt x="18" y="22"/>
                    <a:pt x="27" y="26"/>
                  </a:cubicBezTo>
                  <a:cubicBezTo>
                    <a:pt x="28" y="24"/>
                    <a:pt x="29" y="22"/>
                    <a:pt x="30" y="21"/>
                  </a:cubicBezTo>
                  <a:cubicBezTo>
                    <a:pt x="24" y="14"/>
                    <a:pt x="18" y="7"/>
                    <a:pt x="12"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 name="Freeform 13"/>
            <p:cNvSpPr>
              <a:spLocks/>
            </p:cNvSpPr>
            <p:nvPr/>
          </p:nvSpPr>
          <p:spPr bwMode="auto">
            <a:xfrm>
              <a:off x="3189222" y="3644468"/>
              <a:ext cx="542845" cy="318450"/>
            </a:xfrm>
            <a:custGeom>
              <a:avLst/>
              <a:gdLst>
                <a:gd name="T0" fmla="*/ 283 w 310"/>
                <a:gd name="T1" fmla="*/ 0 h 182"/>
                <a:gd name="T2" fmla="*/ 221 w 310"/>
                <a:gd name="T3" fmla="*/ 52 h 182"/>
                <a:gd name="T4" fmla="*/ 211 w 310"/>
                <a:gd name="T5" fmla="*/ 158 h 182"/>
                <a:gd name="T6" fmla="*/ 121 w 310"/>
                <a:gd name="T7" fmla="*/ 81 h 182"/>
                <a:gd name="T8" fmla="*/ 110 w 310"/>
                <a:gd name="T9" fmla="*/ 81 h 182"/>
                <a:gd name="T10" fmla="*/ 0 w 310"/>
                <a:gd name="T11" fmla="*/ 52 h 182"/>
                <a:gd name="T12" fmla="*/ 6 w 310"/>
                <a:gd name="T13" fmla="*/ 70 h 182"/>
                <a:gd name="T14" fmla="*/ 126 w 310"/>
                <a:gd name="T15" fmla="*/ 105 h 182"/>
                <a:gd name="T16" fmla="*/ 137 w 310"/>
                <a:gd name="T17" fmla="*/ 105 h 182"/>
                <a:gd name="T18" fmla="*/ 227 w 310"/>
                <a:gd name="T19" fmla="*/ 182 h 182"/>
                <a:gd name="T20" fmla="*/ 237 w 310"/>
                <a:gd name="T21" fmla="*/ 76 h 182"/>
                <a:gd name="T22" fmla="*/ 310 w 310"/>
                <a:gd name="T23" fmla="*/ 10 h 182"/>
                <a:gd name="T24" fmla="*/ 283 w 310"/>
                <a:gd name="T2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 h="182">
                  <a:moveTo>
                    <a:pt x="283" y="0"/>
                  </a:moveTo>
                  <a:cubicBezTo>
                    <a:pt x="266" y="21"/>
                    <a:pt x="245" y="39"/>
                    <a:pt x="221" y="52"/>
                  </a:cubicBezTo>
                  <a:cubicBezTo>
                    <a:pt x="211" y="158"/>
                    <a:pt x="211" y="158"/>
                    <a:pt x="211" y="158"/>
                  </a:cubicBezTo>
                  <a:cubicBezTo>
                    <a:pt x="121" y="81"/>
                    <a:pt x="121" y="81"/>
                    <a:pt x="121" y="81"/>
                  </a:cubicBezTo>
                  <a:cubicBezTo>
                    <a:pt x="117" y="81"/>
                    <a:pt x="114" y="81"/>
                    <a:pt x="110" y="81"/>
                  </a:cubicBezTo>
                  <a:cubicBezTo>
                    <a:pt x="70" y="81"/>
                    <a:pt x="33" y="71"/>
                    <a:pt x="0" y="52"/>
                  </a:cubicBezTo>
                  <a:cubicBezTo>
                    <a:pt x="3" y="58"/>
                    <a:pt x="5" y="64"/>
                    <a:pt x="6" y="70"/>
                  </a:cubicBezTo>
                  <a:cubicBezTo>
                    <a:pt x="41" y="92"/>
                    <a:pt x="82" y="105"/>
                    <a:pt x="126" y="105"/>
                  </a:cubicBezTo>
                  <a:cubicBezTo>
                    <a:pt x="130" y="105"/>
                    <a:pt x="133" y="105"/>
                    <a:pt x="137" y="105"/>
                  </a:cubicBezTo>
                  <a:cubicBezTo>
                    <a:pt x="227" y="182"/>
                    <a:pt x="227" y="182"/>
                    <a:pt x="227" y="182"/>
                  </a:cubicBezTo>
                  <a:cubicBezTo>
                    <a:pt x="237" y="76"/>
                    <a:pt x="237" y="76"/>
                    <a:pt x="237" y="76"/>
                  </a:cubicBezTo>
                  <a:cubicBezTo>
                    <a:pt x="266" y="60"/>
                    <a:pt x="291" y="37"/>
                    <a:pt x="310" y="10"/>
                  </a:cubicBezTo>
                  <a:cubicBezTo>
                    <a:pt x="301" y="6"/>
                    <a:pt x="292" y="3"/>
                    <a:pt x="283"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6" name="Freeform 14"/>
            <p:cNvSpPr>
              <a:spLocks noEditPoints="1"/>
            </p:cNvSpPr>
            <p:nvPr/>
          </p:nvSpPr>
          <p:spPr bwMode="auto">
            <a:xfrm>
              <a:off x="3989790" y="2092952"/>
              <a:ext cx="816120" cy="721325"/>
            </a:xfrm>
            <a:custGeom>
              <a:avLst/>
              <a:gdLst>
                <a:gd name="T0" fmla="*/ 466 w 466"/>
                <a:gd name="T1" fmla="*/ 281 h 412"/>
                <a:gd name="T2" fmla="*/ 275 w 466"/>
                <a:gd name="T3" fmla="*/ 370 h 412"/>
                <a:gd name="T4" fmla="*/ 264 w 466"/>
                <a:gd name="T5" fmla="*/ 369 h 412"/>
                <a:gd name="T6" fmla="*/ 237 w 466"/>
                <a:gd name="T7" fmla="*/ 392 h 412"/>
                <a:gd name="T8" fmla="*/ 269 w 466"/>
                <a:gd name="T9" fmla="*/ 412 h 412"/>
                <a:gd name="T10" fmla="*/ 466 w 466"/>
                <a:gd name="T11" fmla="*/ 281 h 412"/>
                <a:gd name="T12" fmla="*/ 59 w 466"/>
                <a:gd name="T13" fmla="*/ 247 h 412"/>
                <a:gd name="T14" fmla="*/ 61 w 466"/>
                <a:gd name="T15" fmla="*/ 282 h 412"/>
                <a:gd name="T16" fmla="*/ 58 w 466"/>
                <a:gd name="T17" fmla="*/ 329 h 412"/>
                <a:gd name="T18" fmla="*/ 80 w 466"/>
                <a:gd name="T19" fmla="*/ 352 h 412"/>
                <a:gd name="T20" fmla="*/ 82 w 466"/>
                <a:gd name="T21" fmla="*/ 352 h 412"/>
                <a:gd name="T22" fmla="*/ 154 w 466"/>
                <a:gd name="T23" fmla="*/ 360 h 412"/>
                <a:gd name="T24" fmla="*/ 152 w 466"/>
                <a:gd name="T25" fmla="*/ 337 h 412"/>
                <a:gd name="T26" fmla="*/ 59 w 466"/>
                <a:gd name="T27" fmla="*/ 247 h 412"/>
                <a:gd name="T28" fmla="*/ 54 w 466"/>
                <a:gd name="T29" fmla="*/ 0 h 412"/>
                <a:gd name="T30" fmla="*/ 0 w 466"/>
                <a:gd name="T31" fmla="*/ 107 h 412"/>
                <a:gd name="T32" fmla="*/ 26 w 466"/>
                <a:gd name="T33" fmla="*/ 144 h 412"/>
                <a:gd name="T34" fmla="*/ 24 w 466"/>
                <a:gd name="T35" fmla="*/ 119 h 412"/>
                <a:gd name="T36" fmla="*/ 54 w 466"/>
                <a:gd name="T37"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6" h="412">
                  <a:moveTo>
                    <a:pt x="466" y="281"/>
                  </a:moveTo>
                  <a:cubicBezTo>
                    <a:pt x="420" y="335"/>
                    <a:pt x="352" y="370"/>
                    <a:pt x="275" y="370"/>
                  </a:cubicBezTo>
                  <a:cubicBezTo>
                    <a:pt x="271" y="370"/>
                    <a:pt x="267" y="369"/>
                    <a:pt x="264" y="369"/>
                  </a:cubicBezTo>
                  <a:cubicBezTo>
                    <a:pt x="237" y="392"/>
                    <a:pt x="237" y="392"/>
                    <a:pt x="237" y="392"/>
                  </a:cubicBezTo>
                  <a:cubicBezTo>
                    <a:pt x="248" y="398"/>
                    <a:pt x="259" y="405"/>
                    <a:pt x="269" y="412"/>
                  </a:cubicBezTo>
                  <a:cubicBezTo>
                    <a:pt x="354" y="404"/>
                    <a:pt x="428" y="353"/>
                    <a:pt x="466" y="281"/>
                  </a:cubicBezTo>
                  <a:moveTo>
                    <a:pt x="59" y="247"/>
                  </a:moveTo>
                  <a:cubicBezTo>
                    <a:pt x="61" y="258"/>
                    <a:pt x="61" y="270"/>
                    <a:pt x="61" y="282"/>
                  </a:cubicBezTo>
                  <a:cubicBezTo>
                    <a:pt x="61" y="298"/>
                    <a:pt x="60" y="314"/>
                    <a:pt x="58" y="329"/>
                  </a:cubicBezTo>
                  <a:cubicBezTo>
                    <a:pt x="65" y="337"/>
                    <a:pt x="72" y="345"/>
                    <a:pt x="80" y="352"/>
                  </a:cubicBezTo>
                  <a:cubicBezTo>
                    <a:pt x="81" y="352"/>
                    <a:pt x="82" y="352"/>
                    <a:pt x="82" y="352"/>
                  </a:cubicBezTo>
                  <a:cubicBezTo>
                    <a:pt x="107" y="352"/>
                    <a:pt x="131" y="355"/>
                    <a:pt x="154" y="360"/>
                  </a:cubicBezTo>
                  <a:cubicBezTo>
                    <a:pt x="152" y="337"/>
                    <a:pt x="152" y="337"/>
                    <a:pt x="152" y="337"/>
                  </a:cubicBezTo>
                  <a:cubicBezTo>
                    <a:pt x="113" y="315"/>
                    <a:pt x="82" y="284"/>
                    <a:pt x="59" y="247"/>
                  </a:cubicBezTo>
                  <a:moveTo>
                    <a:pt x="54" y="0"/>
                  </a:moveTo>
                  <a:cubicBezTo>
                    <a:pt x="28" y="31"/>
                    <a:pt x="9" y="67"/>
                    <a:pt x="0" y="107"/>
                  </a:cubicBezTo>
                  <a:cubicBezTo>
                    <a:pt x="10" y="119"/>
                    <a:pt x="18" y="131"/>
                    <a:pt x="26" y="144"/>
                  </a:cubicBezTo>
                  <a:cubicBezTo>
                    <a:pt x="25" y="136"/>
                    <a:pt x="24" y="127"/>
                    <a:pt x="24" y="119"/>
                  </a:cubicBezTo>
                  <a:cubicBezTo>
                    <a:pt x="24" y="76"/>
                    <a:pt x="35" y="36"/>
                    <a:pt x="54"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7" name="Freeform 15"/>
            <p:cNvSpPr>
              <a:spLocks/>
            </p:cNvSpPr>
            <p:nvPr/>
          </p:nvSpPr>
          <p:spPr bwMode="auto">
            <a:xfrm>
              <a:off x="3989790" y="2280319"/>
              <a:ext cx="106644" cy="388805"/>
            </a:xfrm>
            <a:custGeom>
              <a:avLst/>
              <a:gdLst>
                <a:gd name="T0" fmla="*/ 0 w 61"/>
                <a:gd name="T1" fmla="*/ 0 h 222"/>
                <a:gd name="T2" fmla="*/ 0 w 61"/>
                <a:gd name="T3" fmla="*/ 2 h 222"/>
                <a:gd name="T4" fmla="*/ 32 w 61"/>
                <a:gd name="T5" fmla="*/ 133 h 222"/>
                <a:gd name="T6" fmla="*/ 28 w 61"/>
                <a:gd name="T7" fmla="*/ 181 h 222"/>
                <a:gd name="T8" fmla="*/ 58 w 61"/>
                <a:gd name="T9" fmla="*/ 222 h 222"/>
                <a:gd name="T10" fmla="*/ 61 w 61"/>
                <a:gd name="T11" fmla="*/ 175 h 222"/>
                <a:gd name="T12" fmla="*/ 59 w 61"/>
                <a:gd name="T13" fmla="*/ 140 h 222"/>
                <a:gd name="T14" fmla="*/ 26 w 61"/>
                <a:gd name="T15" fmla="*/ 37 h 222"/>
                <a:gd name="T16" fmla="*/ 0 w 61"/>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22">
                  <a:moveTo>
                    <a:pt x="0" y="0"/>
                  </a:moveTo>
                  <a:cubicBezTo>
                    <a:pt x="0" y="1"/>
                    <a:pt x="0" y="1"/>
                    <a:pt x="0" y="2"/>
                  </a:cubicBezTo>
                  <a:cubicBezTo>
                    <a:pt x="20" y="41"/>
                    <a:pt x="32" y="85"/>
                    <a:pt x="32" y="133"/>
                  </a:cubicBezTo>
                  <a:cubicBezTo>
                    <a:pt x="32" y="149"/>
                    <a:pt x="31" y="166"/>
                    <a:pt x="28" y="181"/>
                  </a:cubicBezTo>
                  <a:cubicBezTo>
                    <a:pt x="36" y="196"/>
                    <a:pt x="46" y="210"/>
                    <a:pt x="58" y="222"/>
                  </a:cubicBezTo>
                  <a:cubicBezTo>
                    <a:pt x="60" y="207"/>
                    <a:pt x="61" y="191"/>
                    <a:pt x="61" y="175"/>
                  </a:cubicBezTo>
                  <a:cubicBezTo>
                    <a:pt x="61" y="163"/>
                    <a:pt x="61" y="151"/>
                    <a:pt x="59" y="140"/>
                  </a:cubicBezTo>
                  <a:cubicBezTo>
                    <a:pt x="41" y="109"/>
                    <a:pt x="29" y="74"/>
                    <a:pt x="26" y="37"/>
                  </a:cubicBezTo>
                  <a:cubicBezTo>
                    <a:pt x="18" y="24"/>
                    <a:pt x="10" y="12"/>
                    <a:pt x="0"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40" name="Group 139"/>
            <p:cNvGrpSpPr/>
            <p:nvPr/>
          </p:nvGrpSpPr>
          <p:grpSpPr>
            <a:xfrm>
              <a:off x="3155896" y="3987357"/>
              <a:ext cx="695406" cy="508038"/>
              <a:chOff x="2719435" y="3987357"/>
              <a:chExt cx="695406" cy="508038"/>
            </a:xfrm>
            <a:solidFill>
              <a:schemeClr val="bg2"/>
            </a:solidFill>
          </p:grpSpPr>
          <p:sp>
            <p:nvSpPr>
              <p:cNvPr id="18" name="Freeform 16"/>
              <p:cNvSpPr>
                <a:spLocks/>
              </p:cNvSpPr>
              <p:nvPr/>
            </p:nvSpPr>
            <p:spPr bwMode="auto">
              <a:xfrm>
                <a:off x="2719435" y="4029570"/>
                <a:ext cx="488783" cy="465825"/>
              </a:xfrm>
              <a:custGeom>
                <a:avLst/>
                <a:gdLst>
                  <a:gd name="T0" fmla="*/ 222 w 279"/>
                  <a:gd name="T1" fmla="*/ 0 h 266"/>
                  <a:gd name="T2" fmla="*/ 57 w 279"/>
                  <a:gd name="T3" fmla="*/ 0 h 266"/>
                  <a:gd name="T4" fmla="*/ 0 w 279"/>
                  <a:gd name="T5" fmla="*/ 53 h 266"/>
                  <a:gd name="T6" fmla="*/ 0 w 279"/>
                  <a:gd name="T7" fmla="*/ 138 h 266"/>
                  <a:gd name="T8" fmla="*/ 57 w 279"/>
                  <a:gd name="T9" fmla="*/ 191 h 266"/>
                  <a:gd name="T10" fmla="*/ 65 w 279"/>
                  <a:gd name="T11" fmla="*/ 191 h 266"/>
                  <a:gd name="T12" fmla="*/ 36 w 279"/>
                  <a:gd name="T13" fmla="*/ 264 h 266"/>
                  <a:gd name="T14" fmla="*/ 140 w 279"/>
                  <a:gd name="T15" fmla="*/ 191 h 266"/>
                  <a:gd name="T16" fmla="*/ 222 w 279"/>
                  <a:gd name="T17" fmla="*/ 191 h 266"/>
                  <a:gd name="T18" fmla="*/ 279 w 279"/>
                  <a:gd name="T19" fmla="*/ 138 h 266"/>
                  <a:gd name="T20" fmla="*/ 279 w 279"/>
                  <a:gd name="T21" fmla="*/ 53 h 266"/>
                  <a:gd name="T22" fmla="*/ 222 w 279"/>
                  <a:gd name="T2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66">
                    <a:moveTo>
                      <a:pt x="222" y="0"/>
                    </a:moveTo>
                    <a:cubicBezTo>
                      <a:pt x="57" y="0"/>
                      <a:pt x="57" y="0"/>
                      <a:pt x="57" y="0"/>
                    </a:cubicBezTo>
                    <a:cubicBezTo>
                      <a:pt x="25" y="0"/>
                      <a:pt x="0" y="24"/>
                      <a:pt x="0" y="53"/>
                    </a:cubicBezTo>
                    <a:cubicBezTo>
                      <a:pt x="0" y="138"/>
                      <a:pt x="0" y="138"/>
                      <a:pt x="0" y="138"/>
                    </a:cubicBezTo>
                    <a:cubicBezTo>
                      <a:pt x="0" y="167"/>
                      <a:pt x="25" y="191"/>
                      <a:pt x="57" y="191"/>
                    </a:cubicBezTo>
                    <a:cubicBezTo>
                      <a:pt x="65" y="191"/>
                      <a:pt x="65" y="191"/>
                      <a:pt x="65" y="191"/>
                    </a:cubicBezTo>
                    <a:cubicBezTo>
                      <a:pt x="56" y="213"/>
                      <a:pt x="36" y="266"/>
                      <a:pt x="36" y="264"/>
                    </a:cubicBezTo>
                    <a:cubicBezTo>
                      <a:pt x="37" y="263"/>
                      <a:pt x="112" y="211"/>
                      <a:pt x="140" y="191"/>
                    </a:cubicBezTo>
                    <a:cubicBezTo>
                      <a:pt x="222" y="191"/>
                      <a:pt x="222" y="191"/>
                      <a:pt x="222" y="191"/>
                    </a:cubicBezTo>
                    <a:cubicBezTo>
                      <a:pt x="253" y="191"/>
                      <a:pt x="279" y="167"/>
                      <a:pt x="279" y="138"/>
                    </a:cubicBezTo>
                    <a:cubicBezTo>
                      <a:pt x="279" y="53"/>
                      <a:pt x="279" y="53"/>
                      <a:pt x="279" y="53"/>
                    </a:cubicBezTo>
                    <a:cubicBezTo>
                      <a:pt x="279" y="24"/>
                      <a:pt x="253" y="0"/>
                      <a:pt x="22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9" name="Freeform 17"/>
              <p:cNvSpPr>
                <a:spLocks/>
              </p:cNvSpPr>
              <p:nvPr/>
            </p:nvSpPr>
            <p:spPr bwMode="auto">
              <a:xfrm>
                <a:off x="3059362" y="3987357"/>
                <a:ext cx="355479" cy="382140"/>
              </a:xfrm>
              <a:custGeom>
                <a:avLst/>
                <a:gdLst>
                  <a:gd name="T0" fmla="*/ 156 w 203"/>
                  <a:gd name="T1" fmla="*/ 0 h 218"/>
                  <a:gd name="T2" fmla="*/ 21 w 203"/>
                  <a:gd name="T3" fmla="*/ 0 h 218"/>
                  <a:gd name="T4" fmla="*/ 0 w 203"/>
                  <a:gd name="T5" fmla="*/ 5 h 218"/>
                  <a:gd name="T6" fmla="*/ 39 w 203"/>
                  <a:gd name="T7" fmla="*/ 5 h 218"/>
                  <a:gd name="T8" fmla="*/ 105 w 203"/>
                  <a:gd name="T9" fmla="*/ 66 h 218"/>
                  <a:gd name="T10" fmla="*/ 105 w 203"/>
                  <a:gd name="T11" fmla="*/ 163 h 218"/>
                  <a:gd name="T12" fmla="*/ 104 w 203"/>
                  <a:gd name="T13" fmla="*/ 168 h 218"/>
                  <a:gd name="T14" fmla="*/ 173 w 203"/>
                  <a:gd name="T15" fmla="*/ 217 h 218"/>
                  <a:gd name="T16" fmla="*/ 149 w 203"/>
                  <a:gd name="T17" fmla="*/ 157 h 218"/>
                  <a:gd name="T18" fmla="*/ 156 w 203"/>
                  <a:gd name="T19" fmla="*/ 157 h 218"/>
                  <a:gd name="T20" fmla="*/ 203 w 203"/>
                  <a:gd name="T21" fmla="*/ 113 h 218"/>
                  <a:gd name="T22" fmla="*/ 203 w 203"/>
                  <a:gd name="T23" fmla="*/ 44 h 218"/>
                  <a:gd name="T24" fmla="*/ 156 w 203"/>
                  <a:gd name="T2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218">
                    <a:moveTo>
                      <a:pt x="156" y="0"/>
                    </a:moveTo>
                    <a:cubicBezTo>
                      <a:pt x="21" y="0"/>
                      <a:pt x="21" y="0"/>
                      <a:pt x="21" y="0"/>
                    </a:cubicBezTo>
                    <a:cubicBezTo>
                      <a:pt x="14" y="0"/>
                      <a:pt x="7" y="2"/>
                      <a:pt x="0" y="5"/>
                    </a:cubicBezTo>
                    <a:cubicBezTo>
                      <a:pt x="39" y="5"/>
                      <a:pt x="39" y="5"/>
                      <a:pt x="39" y="5"/>
                    </a:cubicBezTo>
                    <a:cubicBezTo>
                      <a:pt x="75" y="5"/>
                      <a:pt x="105" y="32"/>
                      <a:pt x="105" y="66"/>
                    </a:cubicBezTo>
                    <a:cubicBezTo>
                      <a:pt x="105" y="163"/>
                      <a:pt x="105" y="163"/>
                      <a:pt x="105" y="163"/>
                    </a:cubicBezTo>
                    <a:cubicBezTo>
                      <a:pt x="105" y="165"/>
                      <a:pt x="105" y="166"/>
                      <a:pt x="104" y="168"/>
                    </a:cubicBezTo>
                    <a:cubicBezTo>
                      <a:pt x="132" y="187"/>
                      <a:pt x="173" y="216"/>
                      <a:pt x="173" y="217"/>
                    </a:cubicBezTo>
                    <a:cubicBezTo>
                      <a:pt x="173" y="218"/>
                      <a:pt x="156" y="175"/>
                      <a:pt x="149" y="157"/>
                    </a:cubicBezTo>
                    <a:cubicBezTo>
                      <a:pt x="156" y="157"/>
                      <a:pt x="156" y="157"/>
                      <a:pt x="156" y="157"/>
                    </a:cubicBezTo>
                    <a:cubicBezTo>
                      <a:pt x="182" y="157"/>
                      <a:pt x="203" y="137"/>
                      <a:pt x="203" y="113"/>
                    </a:cubicBezTo>
                    <a:cubicBezTo>
                      <a:pt x="203" y="44"/>
                      <a:pt x="203" y="44"/>
                      <a:pt x="203" y="44"/>
                    </a:cubicBezTo>
                    <a:cubicBezTo>
                      <a:pt x="203" y="20"/>
                      <a:pt x="182" y="0"/>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grpSp>
          <p:nvGrpSpPr>
            <p:cNvPr id="126" name="Group 125"/>
            <p:cNvGrpSpPr/>
            <p:nvPr/>
          </p:nvGrpSpPr>
          <p:grpSpPr>
            <a:xfrm>
              <a:off x="2253129" y="4885681"/>
              <a:ext cx="1858857" cy="1425617"/>
              <a:chOff x="1816668" y="4885681"/>
              <a:chExt cx="1858857" cy="1425617"/>
            </a:xfrm>
          </p:grpSpPr>
          <p:sp>
            <p:nvSpPr>
              <p:cNvPr id="21" name="Freeform 19"/>
              <p:cNvSpPr>
                <a:spLocks noEditPoints="1"/>
              </p:cNvSpPr>
              <p:nvPr/>
            </p:nvSpPr>
            <p:spPr bwMode="auto">
              <a:xfrm>
                <a:off x="2420981" y="5125629"/>
                <a:ext cx="171815" cy="716141"/>
              </a:xfrm>
              <a:custGeom>
                <a:avLst/>
                <a:gdLst>
                  <a:gd name="T0" fmla="*/ 85 w 98"/>
                  <a:gd name="T1" fmla="*/ 322 h 409"/>
                  <a:gd name="T2" fmla="*/ 53 w 98"/>
                  <a:gd name="T3" fmla="*/ 322 h 409"/>
                  <a:gd name="T4" fmla="*/ 59 w 98"/>
                  <a:gd name="T5" fmla="*/ 358 h 409"/>
                  <a:gd name="T6" fmla="*/ 65 w 98"/>
                  <a:gd name="T7" fmla="*/ 396 h 409"/>
                  <a:gd name="T8" fmla="*/ 81 w 98"/>
                  <a:gd name="T9" fmla="*/ 409 h 409"/>
                  <a:gd name="T10" fmla="*/ 84 w 98"/>
                  <a:gd name="T11" fmla="*/ 409 h 409"/>
                  <a:gd name="T12" fmla="*/ 96 w 98"/>
                  <a:gd name="T13" fmla="*/ 391 h 409"/>
                  <a:gd name="T14" fmla="*/ 91 w 98"/>
                  <a:gd name="T15" fmla="*/ 358 h 409"/>
                  <a:gd name="T16" fmla="*/ 85 w 98"/>
                  <a:gd name="T17" fmla="*/ 322 h 409"/>
                  <a:gd name="T18" fmla="*/ 72 w 98"/>
                  <a:gd name="T19" fmla="*/ 251 h 409"/>
                  <a:gd name="T20" fmla="*/ 41 w 98"/>
                  <a:gd name="T21" fmla="*/ 251 h 409"/>
                  <a:gd name="T22" fmla="*/ 47 w 98"/>
                  <a:gd name="T23" fmla="*/ 287 h 409"/>
                  <a:gd name="T24" fmla="*/ 79 w 98"/>
                  <a:gd name="T25" fmla="*/ 287 h 409"/>
                  <a:gd name="T26" fmla="*/ 72 w 98"/>
                  <a:gd name="T27" fmla="*/ 251 h 409"/>
                  <a:gd name="T28" fmla="*/ 54 w 98"/>
                  <a:gd name="T29" fmla="*/ 144 h 409"/>
                  <a:gd name="T30" fmla="*/ 22 w 98"/>
                  <a:gd name="T31" fmla="*/ 144 h 409"/>
                  <a:gd name="T32" fmla="*/ 35 w 98"/>
                  <a:gd name="T33" fmla="*/ 215 h 409"/>
                  <a:gd name="T34" fmla="*/ 66 w 98"/>
                  <a:gd name="T35" fmla="*/ 215 h 409"/>
                  <a:gd name="T36" fmla="*/ 54 w 98"/>
                  <a:gd name="T37" fmla="*/ 144 h 409"/>
                  <a:gd name="T38" fmla="*/ 16 w 98"/>
                  <a:gd name="T39" fmla="*/ 0 h 409"/>
                  <a:gd name="T40" fmla="*/ 14 w 98"/>
                  <a:gd name="T41" fmla="*/ 0 h 409"/>
                  <a:gd name="T42" fmla="*/ 11 w 98"/>
                  <a:gd name="T43" fmla="*/ 1 h 409"/>
                  <a:gd name="T44" fmla="*/ 1 w 98"/>
                  <a:gd name="T45" fmla="*/ 18 h 409"/>
                  <a:gd name="T46" fmla="*/ 4 w 98"/>
                  <a:gd name="T47" fmla="*/ 37 h 409"/>
                  <a:gd name="T48" fmla="*/ 16 w 98"/>
                  <a:gd name="T49" fmla="*/ 108 h 409"/>
                  <a:gd name="T50" fmla="*/ 48 w 98"/>
                  <a:gd name="T51" fmla="*/ 108 h 409"/>
                  <a:gd name="T52" fmla="*/ 36 w 98"/>
                  <a:gd name="T53" fmla="*/ 37 h 409"/>
                  <a:gd name="T54" fmla="*/ 32 w 98"/>
                  <a:gd name="T55" fmla="*/ 13 h 409"/>
                  <a:gd name="T56" fmla="*/ 22 w 98"/>
                  <a:gd name="T57" fmla="*/ 1 h 409"/>
                  <a:gd name="T58" fmla="*/ 16 w 98"/>
                  <a:gd name="T5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409">
                    <a:moveTo>
                      <a:pt x="85" y="322"/>
                    </a:moveTo>
                    <a:cubicBezTo>
                      <a:pt x="53" y="322"/>
                      <a:pt x="53" y="322"/>
                      <a:pt x="53" y="322"/>
                    </a:cubicBezTo>
                    <a:cubicBezTo>
                      <a:pt x="59" y="358"/>
                      <a:pt x="59" y="358"/>
                      <a:pt x="59" y="358"/>
                    </a:cubicBezTo>
                    <a:cubicBezTo>
                      <a:pt x="65" y="396"/>
                      <a:pt x="65" y="396"/>
                      <a:pt x="65" y="396"/>
                    </a:cubicBezTo>
                    <a:cubicBezTo>
                      <a:pt x="67" y="404"/>
                      <a:pt x="73" y="409"/>
                      <a:pt x="81" y="409"/>
                    </a:cubicBezTo>
                    <a:cubicBezTo>
                      <a:pt x="82" y="409"/>
                      <a:pt x="83" y="409"/>
                      <a:pt x="84" y="409"/>
                    </a:cubicBezTo>
                    <a:cubicBezTo>
                      <a:pt x="92" y="407"/>
                      <a:pt x="98" y="399"/>
                      <a:pt x="96" y="391"/>
                    </a:cubicBezTo>
                    <a:cubicBezTo>
                      <a:pt x="91" y="358"/>
                      <a:pt x="91" y="358"/>
                      <a:pt x="91" y="358"/>
                    </a:cubicBezTo>
                    <a:cubicBezTo>
                      <a:pt x="85" y="322"/>
                      <a:pt x="85" y="322"/>
                      <a:pt x="85" y="322"/>
                    </a:cubicBezTo>
                    <a:moveTo>
                      <a:pt x="72" y="251"/>
                    </a:moveTo>
                    <a:cubicBezTo>
                      <a:pt x="41" y="251"/>
                      <a:pt x="41" y="251"/>
                      <a:pt x="41" y="251"/>
                    </a:cubicBezTo>
                    <a:cubicBezTo>
                      <a:pt x="47" y="287"/>
                      <a:pt x="47" y="287"/>
                      <a:pt x="47" y="287"/>
                    </a:cubicBezTo>
                    <a:cubicBezTo>
                      <a:pt x="79" y="287"/>
                      <a:pt x="79" y="287"/>
                      <a:pt x="79" y="287"/>
                    </a:cubicBezTo>
                    <a:cubicBezTo>
                      <a:pt x="72" y="251"/>
                      <a:pt x="72" y="251"/>
                      <a:pt x="72" y="251"/>
                    </a:cubicBezTo>
                    <a:moveTo>
                      <a:pt x="54" y="144"/>
                    </a:moveTo>
                    <a:cubicBezTo>
                      <a:pt x="22" y="144"/>
                      <a:pt x="22" y="144"/>
                      <a:pt x="22" y="144"/>
                    </a:cubicBezTo>
                    <a:cubicBezTo>
                      <a:pt x="35" y="215"/>
                      <a:pt x="35" y="215"/>
                      <a:pt x="35" y="215"/>
                    </a:cubicBezTo>
                    <a:cubicBezTo>
                      <a:pt x="66" y="215"/>
                      <a:pt x="66" y="215"/>
                      <a:pt x="66" y="215"/>
                    </a:cubicBezTo>
                    <a:cubicBezTo>
                      <a:pt x="54" y="144"/>
                      <a:pt x="54" y="144"/>
                      <a:pt x="54" y="144"/>
                    </a:cubicBezTo>
                    <a:moveTo>
                      <a:pt x="16" y="0"/>
                    </a:moveTo>
                    <a:cubicBezTo>
                      <a:pt x="15" y="0"/>
                      <a:pt x="15" y="0"/>
                      <a:pt x="14" y="0"/>
                    </a:cubicBezTo>
                    <a:cubicBezTo>
                      <a:pt x="13" y="0"/>
                      <a:pt x="12" y="1"/>
                      <a:pt x="11" y="1"/>
                    </a:cubicBezTo>
                    <a:cubicBezTo>
                      <a:pt x="4" y="4"/>
                      <a:pt x="0" y="11"/>
                      <a:pt x="1" y="18"/>
                    </a:cubicBezTo>
                    <a:cubicBezTo>
                      <a:pt x="4" y="37"/>
                      <a:pt x="4" y="37"/>
                      <a:pt x="4" y="37"/>
                    </a:cubicBezTo>
                    <a:cubicBezTo>
                      <a:pt x="16" y="108"/>
                      <a:pt x="16" y="108"/>
                      <a:pt x="16" y="108"/>
                    </a:cubicBezTo>
                    <a:cubicBezTo>
                      <a:pt x="48" y="108"/>
                      <a:pt x="48" y="108"/>
                      <a:pt x="48" y="108"/>
                    </a:cubicBezTo>
                    <a:cubicBezTo>
                      <a:pt x="36" y="37"/>
                      <a:pt x="36" y="37"/>
                      <a:pt x="36" y="37"/>
                    </a:cubicBezTo>
                    <a:cubicBezTo>
                      <a:pt x="32" y="13"/>
                      <a:pt x="32" y="13"/>
                      <a:pt x="32" y="13"/>
                    </a:cubicBezTo>
                    <a:cubicBezTo>
                      <a:pt x="31" y="8"/>
                      <a:pt x="27" y="3"/>
                      <a:pt x="22" y="1"/>
                    </a:cubicBezTo>
                    <a:cubicBezTo>
                      <a:pt x="20" y="0"/>
                      <a:pt x="18" y="0"/>
                      <a:pt x="16"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2" name="Freeform 20"/>
              <p:cNvSpPr>
                <a:spLocks noEditPoints="1"/>
              </p:cNvSpPr>
              <p:nvPr/>
            </p:nvSpPr>
            <p:spPr bwMode="auto">
              <a:xfrm>
                <a:off x="2694996" y="5125629"/>
                <a:ext cx="136267" cy="716141"/>
              </a:xfrm>
              <a:custGeom>
                <a:avLst/>
                <a:gdLst>
                  <a:gd name="T0" fmla="*/ 69 w 78"/>
                  <a:gd name="T1" fmla="*/ 322 h 409"/>
                  <a:gd name="T2" fmla="*/ 38 w 78"/>
                  <a:gd name="T3" fmla="*/ 322 h 409"/>
                  <a:gd name="T4" fmla="*/ 42 w 78"/>
                  <a:gd name="T5" fmla="*/ 358 h 409"/>
                  <a:gd name="T6" fmla="*/ 46 w 78"/>
                  <a:gd name="T7" fmla="*/ 395 h 409"/>
                  <a:gd name="T8" fmla="*/ 62 w 78"/>
                  <a:gd name="T9" fmla="*/ 409 h 409"/>
                  <a:gd name="T10" fmla="*/ 64 w 78"/>
                  <a:gd name="T11" fmla="*/ 409 h 409"/>
                  <a:gd name="T12" fmla="*/ 77 w 78"/>
                  <a:gd name="T13" fmla="*/ 391 h 409"/>
                  <a:gd name="T14" fmla="*/ 73 w 78"/>
                  <a:gd name="T15" fmla="*/ 358 h 409"/>
                  <a:gd name="T16" fmla="*/ 69 w 78"/>
                  <a:gd name="T17" fmla="*/ 322 h 409"/>
                  <a:gd name="T18" fmla="*/ 61 w 78"/>
                  <a:gd name="T19" fmla="*/ 251 h 409"/>
                  <a:gd name="T20" fmla="*/ 29 w 78"/>
                  <a:gd name="T21" fmla="*/ 251 h 409"/>
                  <a:gd name="T22" fmla="*/ 33 w 78"/>
                  <a:gd name="T23" fmla="*/ 287 h 409"/>
                  <a:gd name="T24" fmla="*/ 65 w 78"/>
                  <a:gd name="T25" fmla="*/ 287 h 409"/>
                  <a:gd name="T26" fmla="*/ 61 w 78"/>
                  <a:gd name="T27" fmla="*/ 251 h 409"/>
                  <a:gd name="T28" fmla="*/ 48 w 78"/>
                  <a:gd name="T29" fmla="*/ 144 h 409"/>
                  <a:gd name="T30" fmla="*/ 16 w 78"/>
                  <a:gd name="T31" fmla="*/ 144 h 409"/>
                  <a:gd name="T32" fmla="*/ 25 w 78"/>
                  <a:gd name="T33" fmla="*/ 215 h 409"/>
                  <a:gd name="T34" fmla="*/ 56 w 78"/>
                  <a:gd name="T35" fmla="*/ 215 h 409"/>
                  <a:gd name="T36" fmla="*/ 48 w 78"/>
                  <a:gd name="T37" fmla="*/ 144 h 409"/>
                  <a:gd name="T38" fmla="*/ 17 w 78"/>
                  <a:gd name="T39" fmla="*/ 0 h 409"/>
                  <a:gd name="T40" fmla="*/ 15 w 78"/>
                  <a:gd name="T41" fmla="*/ 0 h 409"/>
                  <a:gd name="T42" fmla="*/ 11 w 78"/>
                  <a:gd name="T43" fmla="*/ 1 h 409"/>
                  <a:gd name="T44" fmla="*/ 1 w 78"/>
                  <a:gd name="T45" fmla="*/ 18 h 409"/>
                  <a:gd name="T46" fmla="*/ 4 w 78"/>
                  <a:gd name="T47" fmla="*/ 37 h 409"/>
                  <a:gd name="T48" fmla="*/ 12 w 78"/>
                  <a:gd name="T49" fmla="*/ 108 h 409"/>
                  <a:gd name="T50" fmla="*/ 44 w 78"/>
                  <a:gd name="T51" fmla="*/ 108 h 409"/>
                  <a:gd name="T52" fmla="*/ 35 w 78"/>
                  <a:gd name="T53" fmla="*/ 37 h 409"/>
                  <a:gd name="T54" fmla="*/ 32 w 78"/>
                  <a:gd name="T55" fmla="*/ 14 h 409"/>
                  <a:gd name="T56" fmla="*/ 23 w 78"/>
                  <a:gd name="T57" fmla="*/ 1 h 409"/>
                  <a:gd name="T58" fmla="*/ 17 w 78"/>
                  <a:gd name="T5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409">
                    <a:moveTo>
                      <a:pt x="69" y="322"/>
                    </a:moveTo>
                    <a:cubicBezTo>
                      <a:pt x="38" y="322"/>
                      <a:pt x="38" y="322"/>
                      <a:pt x="38" y="322"/>
                    </a:cubicBezTo>
                    <a:cubicBezTo>
                      <a:pt x="42" y="358"/>
                      <a:pt x="42" y="358"/>
                      <a:pt x="42" y="358"/>
                    </a:cubicBezTo>
                    <a:cubicBezTo>
                      <a:pt x="46" y="395"/>
                      <a:pt x="46" y="395"/>
                      <a:pt x="46" y="395"/>
                    </a:cubicBezTo>
                    <a:cubicBezTo>
                      <a:pt x="47" y="403"/>
                      <a:pt x="54" y="409"/>
                      <a:pt x="62" y="409"/>
                    </a:cubicBezTo>
                    <a:cubicBezTo>
                      <a:pt x="62" y="409"/>
                      <a:pt x="63" y="409"/>
                      <a:pt x="64" y="409"/>
                    </a:cubicBezTo>
                    <a:cubicBezTo>
                      <a:pt x="72" y="408"/>
                      <a:pt x="78" y="400"/>
                      <a:pt x="77" y="391"/>
                    </a:cubicBezTo>
                    <a:cubicBezTo>
                      <a:pt x="73" y="358"/>
                      <a:pt x="73" y="358"/>
                      <a:pt x="73" y="358"/>
                    </a:cubicBezTo>
                    <a:cubicBezTo>
                      <a:pt x="69" y="322"/>
                      <a:pt x="69" y="322"/>
                      <a:pt x="69" y="322"/>
                    </a:cubicBezTo>
                    <a:moveTo>
                      <a:pt x="61" y="251"/>
                    </a:moveTo>
                    <a:cubicBezTo>
                      <a:pt x="29" y="251"/>
                      <a:pt x="29" y="251"/>
                      <a:pt x="29" y="251"/>
                    </a:cubicBezTo>
                    <a:cubicBezTo>
                      <a:pt x="33" y="287"/>
                      <a:pt x="33" y="287"/>
                      <a:pt x="33" y="287"/>
                    </a:cubicBezTo>
                    <a:cubicBezTo>
                      <a:pt x="65" y="287"/>
                      <a:pt x="65" y="287"/>
                      <a:pt x="65" y="287"/>
                    </a:cubicBezTo>
                    <a:cubicBezTo>
                      <a:pt x="61" y="251"/>
                      <a:pt x="61" y="251"/>
                      <a:pt x="61" y="251"/>
                    </a:cubicBezTo>
                    <a:moveTo>
                      <a:pt x="48" y="144"/>
                    </a:moveTo>
                    <a:cubicBezTo>
                      <a:pt x="16" y="144"/>
                      <a:pt x="16" y="144"/>
                      <a:pt x="16" y="144"/>
                    </a:cubicBezTo>
                    <a:cubicBezTo>
                      <a:pt x="25" y="215"/>
                      <a:pt x="25" y="215"/>
                      <a:pt x="25" y="215"/>
                    </a:cubicBezTo>
                    <a:cubicBezTo>
                      <a:pt x="56" y="215"/>
                      <a:pt x="56" y="215"/>
                      <a:pt x="56" y="215"/>
                    </a:cubicBezTo>
                    <a:cubicBezTo>
                      <a:pt x="48" y="144"/>
                      <a:pt x="48" y="144"/>
                      <a:pt x="48" y="144"/>
                    </a:cubicBezTo>
                    <a:moveTo>
                      <a:pt x="17" y="0"/>
                    </a:moveTo>
                    <a:cubicBezTo>
                      <a:pt x="16" y="0"/>
                      <a:pt x="16" y="0"/>
                      <a:pt x="15" y="0"/>
                    </a:cubicBezTo>
                    <a:cubicBezTo>
                      <a:pt x="14" y="0"/>
                      <a:pt x="12" y="1"/>
                      <a:pt x="11" y="1"/>
                    </a:cubicBezTo>
                    <a:cubicBezTo>
                      <a:pt x="5" y="4"/>
                      <a:pt x="0" y="10"/>
                      <a:pt x="1" y="18"/>
                    </a:cubicBezTo>
                    <a:cubicBezTo>
                      <a:pt x="4" y="37"/>
                      <a:pt x="4" y="37"/>
                      <a:pt x="4" y="37"/>
                    </a:cubicBezTo>
                    <a:cubicBezTo>
                      <a:pt x="12" y="108"/>
                      <a:pt x="12" y="108"/>
                      <a:pt x="12" y="108"/>
                    </a:cubicBezTo>
                    <a:cubicBezTo>
                      <a:pt x="44" y="108"/>
                      <a:pt x="44" y="108"/>
                      <a:pt x="44" y="108"/>
                    </a:cubicBezTo>
                    <a:cubicBezTo>
                      <a:pt x="35" y="37"/>
                      <a:pt x="35" y="37"/>
                      <a:pt x="35" y="37"/>
                    </a:cubicBezTo>
                    <a:cubicBezTo>
                      <a:pt x="32" y="14"/>
                      <a:pt x="32" y="14"/>
                      <a:pt x="32" y="14"/>
                    </a:cubicBezTo>
                    <a:cubicBezTo>
                      <a:pt x="32" y="8"/>
                      <a:pt x="28" y="3"/>
                      <a:pt x="23" y="1"/>
                    </a:cubicBezTo>
                    <a:cubicBezTo>
                      <a:pt x="21" y="0"/>
                      <a:pt x="19" y="0"/>
                      <a:pt x="1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4" name="Freeform 22"/>
              <p:cNvSpPr>
                <a:spLocks noEditPoints="1"/>
              </p:cNvSpPr>
              <p:nvPr/>
            </p:nvSpPr>
            <p:spPr bwMode="auto">
              <a:xfrm>
                <a:off x="3137863" y="5146365"/>
                <a:ext cx="302897" cy="685037"/>
              </a:xfrm>
              <a:custGeom>
                <a:avLst/>
                <a:gdLst>
                  <a:gd name="T0" fmla="*/ 60 w 173"/>
                  <a:gd name="T1" fmla="*/ 310 h 391"/>
                  <a:gd name="T2" fmla="*/ 26 w 173"/>
                  <a:gd name="T3" fmla="*/ 310 h 391"/>
                  <a:gd name="T4" fmla="*/ 12 w 173"/>
                  <a:gd name="T5" fmla="*/ 346 h 391"/>
                  <a:gd name="T6" fmla="*/ 3 w 173"/>
                  <a:gd name="T7" fmla="*/ 370 h 391"/>
                  <a:gd name="T8" fmla="*/ 12 w 173"/>
                  <a:gd name="T9" fmla="*/ 390 h 391"/>
                  <a:gd name="T10" fmla="*/ 18 w 173"/>
                  <a:gd name="T11" fmla="*/ 391 h 391"/>
                  <a:gd name="T12" fmla="*/ 33 w 173"/>
                  <a:gd name="T13" fmla="*/ 381 h 391"/>
                  <a:gd name="T14" fmla="*/ 46 w 173"/>
                  <a:gd name="T15" fmla="*/ 346 h 391"/>
                  <a:gd name="T16" fmla="*/ 60 w 173"/>
                  <a:gd name="T17" fmla="*/ 310 h 391"/>
                  <a:gd name="T18" fmla="*/ 87 w 173"/>
                  <a:gd name="T19" fmla="*/ 239 h 391"/>
                  <a:gd name="T20" fmla="*/ 53 w 173"/>
                  <a:gd name="T21" fmla="*/ 239 h 391"/>
                  <a:gd name="T22" fmla="*/ 40 w 173"/>
                  <a:gd name="T23" fmla="*/ 275 h 391"/>
                  <a:gd name="T24" fmla="*/ 73 w 173"/>
                  <a:gd name="T25" fmla="*/ 275 h 391"/>
                  <a:gd name="T26" fmla="*/ 87 w 173"/>
                  <a:gd name="T27" fmla="*/ 239 h 391"/>
                  <a:gd name="T28" fmla="*/ 127 w 173"/>
                  <a:gd name="T29" fmla="*/ 132 h 391"/>
                  <a:gd name="T30" fmla="*/ 94 w 173"/>
                  <a:gd name="T31" fmla="*/ 132 h 391"/>
                  <a:gd name="T32" fmla="*/ 67 w 173"/>
                  <a:gd name="T33" fmla="*/ 203 h 391"/>
                  <a:gd name="T34" fmla="*/ 100 w 173"/>
                  <a:gd name="T35" fmla="*/ 203 h 391"/>
                  <a:gd name="T36" fmla="*/ 127 w 173"/>
                  <a:gd name="T37" fmla="*/ 132 h 391"/>
                  <a:gd name="T38" fmla="*/ 155 w 173"/>
                  <a:gd name="T39" fmla="*/ 0 h 391"/>
                  <a:gd name="T40" fmla="*/ 140 w 173"/>
                  <a:gd name="T41" fmla="*/ 10 h 391"/>
                  <a:gd name="T42" fmla="*/ 135 w 173"/>
                  <a:gd name="T43" fmla="*/ 25 h 391"/>
                  <a:gd name="T44" fmla="*/ 107 w 173"/>
                  <a:gd name="T45" fmla="*/ 96 h 391"/>
                  <a:gd name="T46" fmla="*/ 141 w 173"/>
                  <a:gd name="T47" fmla="*/ 96 h 391"/>
                  <a:gd name="T48" fmla="*/ 168 w 173"/>
                  <a:gd name="T49" fmla="*/ 25 h 391"/>
                  <a:gd name="T50" fmla="*/ 169 w 173"/>
                  <a:gd name="T51" fmla="*/ 21 h 391"/>
                  <a:gd name="T52" fmla="*/ 160 w 173"/>
                  <a:gd name="T53" fmla="*/ 1 h 391"/>
                  <a:gd name="T54" fmla="*/ 155 w 173"/>
                  <a:gd name="T55"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3" h="391">
                    <a:moveTo>
                      <a:pt x="60" y="310"/>
                    </a:moveTo>
                    <a:cubicBezTo>
                      <a:pt x="26" y="310"/>
                      <a:pt x="26" y="310"/>
                      <a:pt x="26" y="310"/>
                    </a:cubicBezTo>
                    <a:cubicBezTo>
                      <a:pt x="12" y="346"/>
                      <a:pt x="12" y="346"/>
                      <a:pt x="12" y="346"/>
                    </a:cubicBezTo>
                    <a:cubicBezTo>
                      <a:pt x="3" y="370"/>
                      <a:pt x="3" y="370"/>
                      <a:pt x="3" y="370"/>
                    </a:cubicBezTo>
                    <a:cubicBezTo>
                      <a:pt x="0" y="378"/>
                      <a:pt x="4" y="387"/>
                      <a:pt x="12" y="390"/>
                    </a:cubicBezTo>
                    <a:cubicBezTo>
                      <a:pt x="14" y="391"/>
                      <a:pt x="16" y="391"/>
                      <a:pt x="18" y="391"/>
                    </a:cubicBezTo>
                    <a:cubicBezTo>
                      <a:pt x="24" y="391"/>
                      <a:pt x="30" y="387"/>
                      <a:pt x="33" y="381"/>
                    </a:cubicBezTo>
                    <a:cubicBezTo>
                      <a:pt x="46" y="346"/>
                      <a:pt x="46" y="346"/>
                      <a:pt x="46" y="346"/>
                    </a:cubicBezTo>
                    <a:cubicBezTo>
                      <a:pt x="60" y="310"/>
                      <a:pt x="60" y="310"/>
                      <a:pt x="60" y="310"/>
                    </a:cubicBezTo>
                    <a:moveTo>
                      <a:pt x="87" y="239"/>
                    </a:moveTo>
                    <a:cubicBezTo>
                      <a:pt x="53" y="239"/>
                      <a:pt x="53" y="239"/>
                      <a:pt x="53" y="239"/>
                    </a:cubicBezTo>
                    <a:cubicBezTo>
                      <a:pt x="40" y="275"/>
                      <a:pt x="40" y="275"/>
                      <a:pt x="40" y="275"/>
                    </a:cubicBezTo>
                    <a:cubicBezTo>
                      <a:pt x="73" y="275"/>
                      <a:pt x="73" y="275"/>
                      <a:pt x="73" y="275"/>
                    </a:cubicBezTo>
                    <a:cubicBezTo>
                      <a:pt x="87" y="239"/>
                      <a:pt x="87" y="239"/>
                      <a:pt x="87" y="239"/>
                    </a:cubicBezTo>
                    <a:moveTo>
                      <a:pt x="127" y="132"/>
                    </a:moveTo>
                    <a:cubicBezTo>
                      <a:pt x="94" y="132"/>
                      <a:pt x="94" y="132"/>
                      <a:pt x="94" y="132"/>
                    </a:cubicBezTo>
                    <a:cubicBezTo>
                      <a:pt x="67" y="203"/>
                      <a:pt x="67" y="203"/>
                      <a:pt x="67" y="203"/>
                    </a:cubicBezTo>
                    <a:cubicBezTo>
                      <a:pt x="100" y="203"/>
                      <a:pt x="100" y="203"/>
                      <a:pt x="100" y="203"/>
                    </a:cubicBezTo>
                    <a:cubicBezTo>
                      <a:pt x="127" y="132"/>
                      <a:pt x="127" y="132"/>
                      <a:pt x="127" y="132"/>
                    </a:cubicBezTo>
                    <a:moveTo>
                      <a:pt x="155" y="0"/>
                    </a:moveTo>
                    <a:cubicBezTo>
                      <a:pt x="149" y="0"/>
                      <a:pt x="143" y="4"/>
                      <a:pt x="140" y="10"/>
                    </a:cubicBezTo>
                    <a:cubicBezTo>
                      <a:pt x="135" y="25"/>
                      <a:pt x="135" y="25"/>
                      <a:pt x="135" y="25"/>
                    </a:cubicBezTo>
                    <a:cubicBezTo>
                      <a:pt x="107" y="96"/>
                      <a:pt x="107" y="96"/>
                      <a:pt x="107" y="96"/>
                    </a:cubicBezTo>
                    <a:cubicBezTo>
                      <a:pt x="141" y="96"/>
                      <a:pt x="141" y="96"/>
                      <a:pt x="141" y="96"/>
                    </a:cubicBezTo>
                    <a:cubicBezTo>
                      <a:pt x="168" y="25"/>
                      <a:pt x="168" y="25"/>
                      <a:pt x="168" y="25"/>
                    </a:cubicBezTo>
                    <a:cubicBezTo>
                      <a:pt x="169" y="21"/>
                      <a:pt x="169" y="21"/>
                      <a:pt x="169" y="21"/>
                    </a:cubicBezTo>
                    <a:cubicBezTo>
                      <a:pt x="173" y="13"/>
                      <a:pt x="169" y="4"/>
                      <a:pt x="160" y="1"/>
                    </a:cubicBezTo>
                    <a:cubicBezTo>
                      <a:pt x="159" y="0"/>
                      <a:pt x="157" y="0"/>
                      <a:pt x="155"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5" name="Freeform 23"/>
              <p:cNvSpPr>
                <a:spLocks/>
              </p:cNvSpPr>
              <p:nvPr/>
            </p:nvSpPr>
            <p:spPr bwMode="auto">
              <a:xfrm>
                <a:off x="2203991" y="5314477"/>
                <a:ext cx="1370074" cy="63690"/>
              </a:xfrm>
              <a:custGeom>
                <a:avLst/>
                <a:gdLst>
                  <a:gd name="T0" fmla="*/ 766 w 782"/>
                  <a:gd name="T1" fmla="*/ 0 h 36"/>
                  <a:gd name="T2" fmla="*/ 728 w 782"/>
                  <a:gd name="T3" fmla="*/ 0 h 36"/>
                  <a:gd name="T4" fmla="*/ 674 w 782"/>
                  <a:gd name="T5" fmla="*/ 0 h 36"/>
                  <a:gd name="T6" fmla="*/ 640 w 782"/>
                  <a:gd name="T7" fmla="*/ 0 h 36"/>
                  <a:gd name="T8" fmla="*/ 497 w 782"/>
                  <a:gd name="T9" fmla="*/ 0 h 36"/>
                  <a:gd name="T10" fmla="*/ 466 w 782"/>
                  <a:gd name="T11" fmla="*/ 0 h 36"/>
                  <a:gd name="T12" fmla="*/ 324 w 782"/>
                  <a:gd name="T13" fmla="*/ 0 h 36"/>
                  <a:gd name="T14" fmla="*/ 292 w 782"/>
                  <a:gd name="T15" fmla="*/ 0 h 36"/>
                  <a:gd name="T16" fmla="*/ 172 w 782"/>
                  <a:gd name="T17" fmla="*/ 0 h 36"/>
                  <a:gd name="T18" fmla="*/ 140 w 782"/>
                  <a:gd name="T19" fmla="*/ 0 h 36"/>
                  <a:gd name="T20" fmla="*/ 45 w 782"/>
                  <a:gd name="T21" fmla="*/ 0 h 36"/>
                  <a:gd name="T22" fmla="*/ 15 w 782"/>
                  <a:gd name="T23" fmla="*/ 0 h 36"/>
                  <a:gd name="T24" fmla="*/ 0 w 782"/>
                  <a:gd name="T25" fmla="*/ 18 h 36"/>
                  <a:gd name="T26" fmla="*/ 15 w 782"/>
                  <a:gd name="T27" fmla="*/ 36 h 36"/>
                  <a:gd name="T28" fmla="*/ 56 w 782"/>
                  <a:gd name="T29" fmla="*/ 36 h 36"/>
                  <a:gd name="T30" fmla="*/ 146 w 782"/>
                  <a:gd name="T31" fmla="*/ 36 h 36"/>
                  <a:gd name="T32" fmla="*/ 178 w 782"/>
                  <a:gd name="T33" fmla="*/ 36 h 36"/>
                  <a:gd name="T34" fmla="*/ 296 w 782"/>
                  <a:gd name="T35" fmla="*/ 36 h 36"/>
                  <a:gd name="T36" fmla="*/ 328 w 782"/>
                  <a:gd name="T37" fmla="*/ 36 h 36"/>
                  <a:gd name="T38" fmla="*/ 462 w 782"/>
                  <a:gd name="T39" fmla="*/ 36 h 36"/>
                  <a:gd name="T40" fmla="*/ 494 w 782"/>
                  <a:gd name="T41" fmla="*/ 36 h 36"/>
                  <a:gd name="T42" fmla="*/ 627 w 782"/>
                  <a:gd name="T43" fmla="*/ 36 h 36"/>
                  <a:gd name="T44" fmla="*/ 660 w 782"/>
                  <a:gd name="T45" fmla="*/ 36 h 36"/>
                  <a:gd name="T46" fmla="*/ 713 w 782"/>
                  <a:gd name="T47" fmla="*/ 36 h 36"/>
                  <a:gd name="T48" fmla="*/ 766 w 782"/>
                  <a:gd name="T49" fmla="*/ 36 h 36"/>
                  <a:gd name="T50" fmla="*/ 782 w 782"/>
                  <a:gd name="T51" fmla="*/ 18 h 36"/>
                  <a:gd name="T52" fmla="*/ 766 w 782"/>
                  <a:gd name="T5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2" h="36">
                    <a:moveTo>
                      <a:pt x="766" y="0"/>
                    </a:moveTo>
                    <a:cubicBezTo>
                      <a:pt x="728" y="0"/>
                      <a:pt x="728" y="0"/>
                      <a:pt x="728" y="0"/>
                    </a:cubicBezTo>
                    <a:cubicBezTo>
                      <a:pt x="674" y="0"/>
                      <a:pt x="674" y="0"/>
                      <a:pt x="674" y="0"/>
                    </a:cubicBezTo>
                    <a:cubicBezTo>
                      <a:pt x="640" y="0"/>
                      <a:pt x="640" y="0"/>
                      <a:pt x="640" y="0"/>
                    </a:cubicBezTo>
                    <a:cubicBezTo>
                      <a:pt x="497" y="0"/>
                      <a:pt x="497" y="0"/>
                      <a:pt x="497" y="0"/>
                    </a:cubicBezTo>
                    <a:cubicBezTo>
                      <a:pt x="466" y="0"/>
                      <a:pt x="466" y="0"/>
                      <a:pt x="466" y="0"/>
                    </a:cubicBezTo>
                    <a:cubicBezTo>
                      <a:pt x="324" y="0"/>
                      <a:pt x="324" y="0"/>
                      <a:pt x="324" y="0"/>
                    </a:cubicBezTo>
                    <a:cubicBezTo>
                      <a:pt x="292" y="0"/>
                      <a:pt x="292" y="0"/>
                      <a:pt x="292" y="0"/>
                    </a:cubicBezTo>
                    <a:cubicBezTo>
                      <a:pt x="172" y="0"/>
                      <a:pt x="172" y="0"/>
                      <a:pt x="172" y="0"/>
                    </a:cubicBezTo>
                    <a:cubicBezTo>
                      <a:pt x="140" y="0"/>
                      <a:pt x="140" y="0"/>
                      <a:pt x="140" y="0"/>
                    </a:cubicBezTo>
                    <a:cubicBezTo>
                      <a:pt x="45" y="0"/>
                      <a:pt x="45" y="0"/>
                      <a:pt x="45" y="0"/>
                    </a:cubicBezTo>
                    <a:cubicBezTo>
                      <a:pt x="15" y="0"/>
                      <a:pt x="15" y="0"/>
                      <a:pt x="15" y="0"/>
                    </a:cubicBezTo>
                    <a:cubicBezTo>
                      <a:pt x="7" y="0"/>
                      <a:pt x="0" y="9"/>
                      <a:pt x="0" y="18"/>
                    </a:cubicBezTo>
                    <a:cubicBezTo>
                      <a:pt x="0" y="27"/>
                      <a:pt x="7" y="36"/>
                      <a:pt x="15" y="36"/>
                    </a:cubicBezTo>
                    <a:cubicBezTo>
                      <a:pt x="56" y="36"/>
                      <a:pt x="56" y="36"/>
                      <a:pt x="56" y="36"/>
                    </a:cubicBezTo>
                    <a:cubicBezTo>
                      <a:pt x="146" y="36"/>
                      <a:pt x="146" y="36"/>
                      <a:pt x="146" y="36"/>
                    </a:cubicBezTo>
                    <a:cubicBezTo>
                      <a:pt x="178" y="36"/>
                      <a:pt x="178" y="36"/>
                      <a:pt x="178" y="36"/>
                    </a:cubicBezTo>
                    <a:cubicBezTo>
                      <a:pt x="296" y="36"/>
                      <a:pt x="296" y="36"/>
                      <a:pt x="296" y="36"/>
                    </a:cubicBezTo>
                    <a:cubicBezTo>
                      <a:pt x="328" y="36"/>
                      <a:pt x="328" y="36"/>
                      <a:pt x="328" y="36"/>
                    </a:cubicBezTo>
                    <a:cubicBezTo>
                      <a:pt x="462" y="36"/>
                      <a:pt x="462" y="36"/>
                      <a:pt x="462" y="36"/>
                    </a:cubicBezTo>
                    <a:cubicBezTo>
                      <a:pt x="494" y="36"/>
                      <a:pt x="494" y="36"/>
                      <a:pt x="494" y="36"/>
                    </a:cubicBezTo>
                    <a:cubicBezTo>
                      <a:pt x="627" y="36"/>
                      <a:pt x="627" y="36"/>
                      <a:pt x="627" y="36"/>
                    </a:cubicBezTo>
                    <a:cubicBezTo>
                      <a:pt x="660" y="36"/>
                      <a:pt x="660" y="36"/>
                      <a:pt x="660" y="36"/>
                    </a:cubicBezTo>
                    <a:cubicBezTo>
                      <a:pt x="713" y="36"/>
                      <a:pt x="713" y="36"/>
                      <a:pt x="713" y="36"/>
                    </a:cubicBezTo>
                    <a:cubicBezTo>
                      <a:pt x="766" y="36"/>
                      <a:pt x="766" y="36"/>
                      <a:pt x="766" y="36"/>
                    </a:cubicBezTo>
                    <a:cubicBezTo>
                      <a:pt x="775" y="36"/>
                      <a:pt x="782" y="27"/>
                      <a:pt x="782" y="18"/>
                    </a:cubicBezTo>
                    <a:cubicBezTo>
                      <a:pt x="782" y="9"/>
                      <a:pt x="775" y="0"/>
                      <a:pt x="766"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6" name="Freeform 24"/>
              <p:cNvSpPr>
                <a:spLocks/>
              </p:cNvSpPr>
              <p:nvPr/>
            </p:nvSpPr>
            <p:spPr bwMode="auto">
              <a:xfrm>
                <a:off x="2258054" y="5502584"/>
                <a:ext cx="1205665" cy="62949"/>
              </a:xfrm>
              <a:custGeom>
                <a:avLst/>
                <a:gdLst>
                  <a:gd name="T0" fmla="*/ 673 w 688"/>
                  <a:gd name="T1" fmla="*/ 0 h 36"/>
                  <a:gd name="T2" fmla="*/ 651 w 688"/>
                  <a:gd name="T3" fmla="*/ 0 h 36"/>
                  <a:gd name="T4" fmla="*/ 602 w 688"/>
                  <a:gd name="T5" fmla="*/ 0 h 36"/>
                  <a:gd name="T6" fmla="*/ 569 w 688"/>
                  <a:gd name="T7" fmla="*/ 0 h 36"/>
                  <a:gd name="T8" fmla="*/ 455 w 688"/>
                  <a:gd name="T9" fmla="*/ 0 h 36"/>
                  <a:gd name="T10" fmla="*/ 424 w 688"/>
                  <a:gd name="T11" fmla="*/ 0 h 36"/>
                  <a:gd name="T12" fmla="*/ 305 w 688"/>
                  <a:gd name="T13" fmla="*/ 0 h 36"/>
                  <a:gd name="T14" fmla="*/ 274 w 688"/>
                  <a:gd name="T15" fmla="*/ 0 h 36"/>
                  <a:gd name="T16" fmla="*/ 159 w 688"/>
                  <a:gd name="T17" fmla="*/ 0 h 36"/>
                  <a:gd name="T18" fmla="*/ 128 w 688"/>
                  <a:gd name="T19" fmla="*/ 0 h 36"/>
                  <a:gd name="T20" fmla="*/ 47 w 688"/>
                  <a:gd name="T21" fmla="*/ 0 h 36"/>
                  <a:gd name="T22" fmla="*/ 16 w 688"/>
                  <a:gd name="T23" fmla="*/ 0 h 36"/>
                  <a:gd name="T24" fmla="*/ 0 w 688"/>
                  <a:gd name="T25" fmla="*/ 18 h 36"/>
                  <a:gd name="T26" fmla="*/ 16 w 688"/>
                  <a:gd name="T27" fmla="*/ 36 h 36"/>
                  <a:gd name="T28" fmla="*/ 58 w 688"/>
                  <a:gd name="T29" fmla="*/ 36 h 36"/>
                  <a:gd name="T30" fmla="*/ 134 w 688"/>
                  <a:gd name="T31" fmla="*/ 36 h 36"/>
                  <a:gd name="T32" fmla="*/ 165 w 688"/>
                  <a:gd name="T33" fmla="*/ 36 h 36"/>
                  <a:gd name="T34" fmla="*/ 278 w 688"/>
                  <a:gd name="T35" fmla="*/ 36 h 36"/>
                  <a:gd name="T36" fmla="*/ 310 w 688"/>
                  <a:gd name="T37" fmla="*/ 36 h 36"/>
                  <a:gd name="T38" fmla="*/ 420 w 688"/>
                  <a:gd name="T39" fmla="*/ 36 h 36"/>
                  <a:gd name="T40" fmla="*/ 452 w 688"/>
                  <a:gd name="T41" fmla="*/ 36 h 36"/>
                  <a:gd name="T42" fmla="*/ 555 w 688"/>
                  <a:gd name="T43" fmla="*/ 36 h 36"/>
                  <a:gd name="T44" fmla="*/ 589 w 688"/>
                  <a:gd name="T45" fmla="*/ 36 h 36"/>
                  <a:gd name="T46" fmla="*/ 636 w 688"/>
                  <a:gd name="T47" fmla="*/ 36 h 36"/>
                  <a:gd name="T48" fmla="*/ 673 w 688"/>
                  <a:gd name="T49" fmla="*/ 36 h 36"/>
                  <a:gd name="T50" fmla="*/ 688 w 688"/>
                  <a:gd name="T51" fmla="*/ 18 h 36"/>
                  <a:gd name="T52" fmla="*/ 673 w 688"/>
                  <a:gd name="T5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8" h="36">
                    <a:moveTo>
                      <a:pt x="673" y="0"/>
                    </a:moveTo>
                    <a:cubicBezTo>
                      <a:pt x="651" y="0"/>
                      <a:pt x="651" y="0"/>
                      <a:pt x="651" y="0"/>
                    </a:cubicBezTo>
                    <a:cubicBezTo>
                      <a:pt x="602" y="0"/>
                      <a:pt x="602" y="0"/>
                      <a:pt x="602" y="0"/>
                    </a:cubicBezTo>
                    <a:cubicBezTo>
                      <a:pt x="569" y="0"/>
                      <a:pt x="569" y="0"/>
                      <a:pt x="569" y="0"/>
                    </a:cubicBezTo>
                    <a:cubicBezTo>
                      <a:pt x="455" y="0"/>
                      <a:pt x="455" y="0"/>
                      <a:pt x="455" y="0"/>
                    </a:cubicBezTo>
                    <a:cubicBezTo>
                      <a:pt x="424" y="0"/>
                      <a:pt x="424" y="0"/>
                      <a:pt x="424" y="0"/>
                    </a:cubicBezTo>
                    <a:cubicBezTo>
                      <a:pt x="305" y="0"/>
                      <a:pt x="305" y="0"/>
                      <a:pt x="305" y="0"/>
                    </a:cubicBezTo>
                    <a:cubicBezTo>
                      <a:pt x="274" y="0"/>
                      <a:pt x="274" y="0"/>
                      <a:pt x="274" y="0"/>
                    </a:cubicBezTo>
                    <a:cubicBezTo>
                      <a:pt x="159" y="0"/>
                      <a:pt x="159" y="0"/>
                      <a:pt x="159" y="0"/>
                    </a:cubicBezTo>
                    <a:cubicBezTo>
                      <a:pt x="128" y="0"/>
                      <a:pt x="128" y="0"/>
                      <a:pt x="128" y="0"/>
                    </a:cubicBezTo>
                    <a:cubicBezTo>
                      <a:pt x="47" y="0"/>
                      <a:pt x="47" y="0"/>
                      <a:pt x="47" y="0"/>
                    </a:cubicBezTo>
                    <a:cubicBezTo>
                      <a:pt x="16" y="0"/>
                      <a:pt x="16" y="0"/>
                      <a:pt x="16" y="0"/>
                    </a:cubicBezTo>
                    <a:cubicBezTo>
                      <a:pt x="7" y="0"/>
                      <a:pt x="0" y="9"/>
                      <a:pt x="0" y="18"/>
                    </a:cubicBezTo>
                    <a:cubicBezTo>
                      <a:pt x="0" y="27"/>
                      <a:pt x="7" y="36"/>
                      <a:pt x="16" y="36"/>
                    </a:cubicBezTo>
                    <a:cubicBezTo>
                      <a:pt x="58" y="36"/>
                      <a:pt x="58" y="36"/>
                      <a:pt x="58" y="36"/>
                    </a:cubicBezTo>
                    <a:cubicBezTo>
                      <a:pt x="134" y="36"/>
                      <a:pt x="134" y="36"/>
                      <a:pt x="134" y="36"/>
                    </a:cubicBezTo>
                    <a:cubicBezTo>
                      <a:pt x="165" y="36"/>
                      <a:pt x="165" y="36"/>
                      <a:pt x="165" y="36"/>
                    </a:cubicBezTo>
                    <a:cubicBezTo>
                      <a:pt x="278" y="36"/>
                      <a:pt x="278" y="36"/>
                      <a:pt x="278" y="36"/>
                    </a:cubicBezTo>
                    <a:cubicBezTo>
                      <a:pt x="310" y="36"/>
                      <a:pt x="310" y="36"/>
                      <a:pt x="310" y="36"/>
                    </a:cubicBezTo>
                    <a:cubicBezTo>
                      <a:pt x="420" y="36"/>
                      <a:pt x="420" y="36"/>
                      <a:pt x="420" y="36"/>
                    </a:cubicBezTo>
                    <a:cubicBezTo>
                      <a:pt x="452" y="36"/>
                      <a:pt x="452" y="36"/>
                      <a:pt x="452" y="36"/>
                    </a:cubicBezTo>
                    <a:cubicBezTo>
                      <a:pt x="555" y="36"/>
                      <a:pt x="555" y="36"/>
                      <a:pt x="555" y="36"/>
                    </a:cubicBezTo>
                    <a:cubicBezTo>
                      <a:pt x="589" y="36"/>
                      <a:pt x="589" y="36"/>
                      <a:pt x="589" y="36"/>
                    </a:cubicBezTo>
                    <a:cubicBezTo>
                      <a:pt x="636" y="36"/>
                      <a:pt x="636" y="36"/>
                      <a:pt x="636" y="36"/>
                    </a:cubicBezTo>
                    <a:cubicBezTo>
                      <a:pt x="673" y="36"/>
                      <a:pt x="673" y="36"/>
                      <a:pt x="673" y="36"/>
                    </a:cubicBezTo>
                    <a:cubicBezTo>
                      <a:pt x="681" y="36"/>
                      <a:pt x="688" y="27"/>
                      <a:pt x="688" y="18"/>
                    </a:cubicBezTo>
                    <a:cubicBezTo>
                      <a:pt x="688" y="9"/>
                      <a:pt x="681" y="0"/>
                      <a:pt x="673"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7" name="Freeform 25"/>
              <p:cNvSpPr>
                <a:spLocks/>
              </p:cNvSpPr>
              <p:nvPr/>
            </p:nvSpPr>
            <p:spPr bwMode="auto">
              <a:xfrm>
                <a:off x="2312857" y="5628483"/>
                <a:ext cx="1096799" cy="61468"/>
              </a:xfrm>
              <a:custGeom>
                <a:avLst/>
                <a:gdLst>
                  <a:gd name="T0" fmla="*/ 610 w 626"/>
                  <a:gd name="T1" fmla="*/ 0 h 35"/>
                  <a:gd name="T2" fmla="*/ 589 w 626"/>
                  <a:gd name="T3" fmla="*/ 0 h 35"/>
                  <a:gd name="T4" fmla="*/ 544 w 626"/>
                  <a:gd name="T5" fmla="*/ 0 h 35"/>
                  <a:gd name="T6" fmla="*/ 511 w 626"/>
                  <a:gd name="T7" fmla="*/ 0 h 35"/>
                  <a:gd name="T8" fmla="*/ 417 w 626"/>
                  <a:gd name="T9" fmla="*/ 0 h 35"/>
                  <a:gd name="T10" fmla="*/ 386 w 626"/>
                  <a:gd name="T11" fmla="*/ 0 h 35"/>
                  <a:gd name="T12" fmla="*/ 283 w 626"/>
                  <a:gd name="T13" fmla="*/ 0 h 35"/>
                  <a:gd name="T14" fmla="*/ 251 w 626"/>
                  <a:gd name="T15" fmla="*/ 0 h 35"/>
                  <a:gd name="T16" fmla="*/ 141 w 626"/>
                  <a:gd name="T17" fmla="*/ 0 h 35"/>
                  <a:gd name="T18" fmla="*/ 109 w 626"/>
                  <a:gd name="T19" fmla="*/ 0 h 35"/>
                  <a:gd name="T20" fmla="*/ 38 w 626"/>
                  <a:gd name="T21" fmla="*/ 0 h 35"/>
                  <a:gd name="T22" fmla="*/ 16 w 626"/>
                  <a:gd name="T23" fmla="*/ 0 h 35"/>
                  <a:gd name="T24" fmla="*/ 0 w 626"/>
                  <a:gd name="T25" fmla="*/ 17 h 35"/>
                  <a:gd name="T26" fmla="*/ 16 w 626"/>
                  <a:gd name="T27" fmla="*/ 35 h 35"/>
                  <a:gd name="T28" fmla="*/ 49 w 626"/>
                  <a:gd name="T29" fmla="*/ 35 h 35"/>
                  <a:gd name="T30" fmla="*/ 115 w 626"/>
                  <a:gd name="T31" fmla="*/ 35 h 35"/>
                  <a:gd name="T32" fmla="*/ 147 w 626"/>
                  <a:gd name="T33" fmla="*/ 35 h 35"/>
                  <a:gd name="T34" fmla="*/ 256 w 626"/>
                  <a:gd name="T35" fmla="*/ 35 h 35"/>
                  <a:gd name="T36" fmla="*/ 287 w 626"/>
                  <a:gd name="T37" fmla="*/ 35 h 35"/>
                  <a:gd name="T38" fmla="*/ 382 w 626"/>
                  <a:gd name="T39" fmla="*/ 35 h 35"/>
                  <a:gd name="T40" fmla="*/ 414 w 626"/>
                  <a:gd name="T41" fmla="*/ 35 h 35"/>
                  <a:gd name="T42" fmla="*/ 497 w 626"/>
                  <a:gd name="T43" fmla="*/ 35 h 35"/>
                  <a:gd name="T44" fmla="*/ 531 w 626"/>
                  <a:gd name="T45" fmla="*/ 35 h 35"/>
                  <a:gd name="T46" fmla="*/ 574 w 626"/>
                  <a:gd name="T47" fmla="*/ 35 h 35"/>
                  <a:gd name="T48" fmla="*/ 610 w 626"/>
                  <a:gd name="T49" fmla="*/ 35 h 35"/>
                  <a:gd name="T50" fmla="*/ 626 w 626"/>
                  <a:gd name="T51" fmla="*/ 17 h 35"/>
                  <a:gd name="T52" fmla="*/ 610 w 626"/>
                  <a:gd name="T5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6" h="35">
                    <a:moveTo>
                      <a:pt x="610" y="0"/>
                    </a:moveTo>
                    <a:cubicBezTo>
                      <a:pt x="589" y="0"/>
                      <a:pt x="589" y="0"/>
                      <a:pt x="589" y="0"/>
                    </a:cubicBezTo>
                    <a:cubicBezTo>
                      <a:pt x="544" y="0"/>
                      <a:pt x="544" y="0"/>
                      <a:pt x="544" y="0"/>
                    </a:cubicBezTo>
                    <a:cubicBezTo>
                      <a:pt x="511" y="0"/>
                      <a:pt x="511" y="0"/>
                      <a:pt x="511" y="0"/>
                    </a:cubicBezTo>
                    <a:cubicBezTo>
                      <a:pt x="417" y="0"/>
                      <a:pt x="417" y="0"/>
                      <a:pt x="417" y="0"/>
                    </a:cubicBezTo>
                    <a:cubicBezTo>
                      <a:pt x="386" y="0"/>
                      <a:pt x="386" y="0"/>
                      <a:pt x="386" y="0"/>
                    </a:cubicBezTo>
                    <a:cubicBezTo>
                      <a:pt x="283" y="0"/>
                      <a:pt x="283" y="0"/>
                      <a:pt x="283" y="0"/>
                    </a:cubicBezTo>
                    <a:cubicBezTo>
                      <a:pt x="251" y="0"/>
                      <a:pt x="251" y="0"/>
                      <a:pt x="251" y="0"/>
                    </a:cubicBezTo>
                    <a:cubicBezTo>
                      <a:pt x="141" y="0"/>
                      <a:pt x="141" y="0"/>
                      <a:pt x="141" y="0"/>
                    </a:cubicBezTo>
                    <a:cubicBezTo>
                      <a:pt x="109" y="0"/>
                      <a:pt x="109" y="0"/>
                      <a:pt x="109" y="0"/>
                    </a:cubicBezTo>
                    <a:cubicBezTo>
                      <a:pt x="38" y="0"/>
                      <a:pt x="38" y="0"/>
                      <a:pt x="38" y="0"/>
                    </a:cubicBezTo>
                    <a:cubicBezTo>
                      <a:pt x="16" y="0"/>
                      <a:pt x="16" y="0"/>
                      <a:pt x="16" y="0"/>
                    </a:cubicBezTo>
                    <a:cubicBezTo>
                      <a:pt x="7" y="0"/>
                      <a:pt x="0" y="9"/>
                      <a:pt x="0" y="17"/>
                    </a:cubicBezTo>
                    <a:cubicBezTo>
                      <a:pt x="0" y="26"/>
                      <a:pt x="7" y="35"/>
                      <a:pt x="16" y="35"/>
                    </a:cubicBezTo>
                    <a:cubicBezTo>
                      <a:pt x="49" y="35"/>
                      <a:pt x="49" y="35"/>
                      <a:pt x="49" y="35"/>
                    </a:cubicBezTo>
                    <a:cubicBezTo>
                      <a:pt x="115" y="35"/>
                      <a:pt x="115" y="35"/>
                      <a:pt x="115" y="35"/>
                    </a:cubicBezTo>
                    <a:cubicBezTo>
                      <a:pt x="147" y="35"/>
                      <a:pt x="147" y="35"/>
                      <a:pt x="147" y="35"/>
                    </a:cubicBezTo>
                    <a:cubicBezTo>
                      <a:pt x="256" y="35"/>
                      <a:pt x="256" y="35"/>
                      <a:pt x="256" y="35"/>
                    </a:cubicBezTo>
                    <a:cubicBezTo>
                      <a:pt x="287" y="35"/>
                      <a:pt x="287" y="35"/>
                      <a:pt x="287" y="35"/>
                    </a:cubicBezTo>
                    <a:cubicBezTo>
                      <a:pt x="382" y="35"/>
                      <a:pt x="382" y="35"/>
                      <a:pt x="382" y="35"/>
                    </a:cubicBezTo>
                    <a:cubicBezTo>
                      <a:pt x="414" y="35"/>
                      <a:pt x="414" y="35"/>
                      <a:pt x="414" y="35"/>
                    </a:cubicBezTo>
                    <a:cubicBezTo>
                      <a:pt x="497" y="35"/>
                      <a:pt x="497" y="35"/>
                      <a:pt x="497" y="35"/>
                    </a:cubicBezTo>
                    <a:cubicBezTo>
                      <a:pt x="531" y="35"/>
                      <a:pt x="531" y="35"/>
                      <a:pt x="531" y="35"/>
                    </a:cubicBezTo>
                    <a:cubicBezTo>
                      <a:pt x="574" y="35"/>
                      <a:pt x="574" y="35"/>
                      <a:pt x="574" y="35"/>
                    </a:cubicBezTo>
                    <a:cubicBezTo>
                      <a:pt x="610" y="35"/>
                      <a:pt x="610" y="35"/>
                      <a:pt x="610" y="35"/>
                    </a:cubicBezTo>
                    <a:cubicBezTo>
                      <a:pt x="619" y="35"/>
                      <a:pt x="626" y="26"/>
                      <a:pt x="626" y="17"/>
                    </a:cubicBezTo>
                    <a:cubicBezTo>
                      <a:pt x="626" y="9"/>
                      <a:pt x="619" y="0"/>
                      <a:pt x="610"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17" name="Group 116"/>
              <p:cNvGrpSpPr/>
              <p:nvPr/>
            </p:nvGrpSpPr>
            <p:grpSpPr>
              <a:xfrm>
                <a:off x="1816668" y="4885681"/>
                <a:ext cx="1858857" cy="1425617"/>
                <a:chOff x="1816668" y="4885681"/>
                <a:chExt cx="1858857" cy="1425617"/>
              </a:xfrm>
            </p:grpSpPr>
            <p:sp>
              <p:nvSpPr>
                <p:cNvPr id="20" name="Freeform 18"/>
                <p:cNvSpPr>
                  <a:spLocks noEditPoints="1"/>
                </p:cNvSpPr>
                <p:nvPr/>
              </p:nvSpPr>
              <p:spPr bwMode="auto">
                <a:xfrm>
                  <a:off x="1816668" y="4885681"/>
                  <a:ext cx="1858857" cy="991637"/>
                </a:xfrm>
                <a:custGeom>
                  <a:avLst/>
                  <a:gdLst>
                    <a:gd name="T0" fmla="*/ 367 w 1061"/>
                    <a:gd name="T1" fmla="*/ 138 h 566"/>
                    <a:gd name="T2" fmla="*/ 381 w 1061"/>
                    <a:gd name="T3" fmla="*/ 174 h 566"/>
                    <a:gd name="T4" fmla="*/ 502 w 1061"/>
                    <a:gd name="T5" fmla="*/ 155 h 566"/>
                    <a:gd name="T6" fmla="*/ 27 w 1061"/>
                    <a:gd name="T7" fmla="*/ 0 h 566"/>
                    <a:gd name="T8" fmla="*/ 16 w 1061"/>
                    <a:gd name="T9" fmla="*/ 52 h 566"/>
                    <a:gd name="T10" fmla="*/ 290 w 1061"/>
                    <a:gd name="T11" fmla="*/ 542 h 566"/>
                    <a:gd name="T12" fmla="*/ 301 w 1061"/>
                    <a:gd name="T13" fmla="*/ 536 h 566"/>
                    <a:gd name="T14" fmla="*/ 336 w 1061"/>
                    <a:gd name="T15" fmla="*/ 538 h 566"/>
                    <a:gd name="T16" fmla="*/ 862 w 1061"/>
                    <a:gd name="T17" fmla="*/ 566 h 566"/>
                    <a:gd name="T18" fmla="*/ 1057 w 1061"/>
                    <a:gd name="T19" fmla="*/ 170 h 566"/>
                    <a:gd name="T20" fmla="*/ 1040 w 1061"/>
                    <a:gd name="T21" fmla="*/ 138 h 566"/>
                    <a:gd name="T22" fmla="*/ 524 w 1061"/>
                    <a:gd name="T23" fmla="*/ 138 h 566"/>
                    <a:gd name="T24" fmla="*/ 536 w 1061"/>
                    <a:gd name="T25" fmla="*/ 174 h 566"/>
                    <a:gd name="T26" fmla="*/ 696 w 1061"/>
                    <a:gd name="T27" fmla="*/ 155 h 566"/>
                    <a:gd name="T28" fmla="*/ 713 w 1061"/>
                    <a:gd name="T29" fmla="*/ 141 h 566"/>
                    <a:gd name="T30" fmla="*/ 725 w 1061"/>
                    <a:gd name="T31" fmla="*/ 174 h 566"/>
                    <a:gd name="T32" fmla="*/ 894 w 1061"/>
                    <a:gd name="T33" fmla="*/ 159 h 566"/>
                    <a:gd name="T34" fmla="*/ 914 w 1061"/>
                    <a:gd name="T35" fmla="*/ 150 h 566"/>
                    <a:gd name="T36" fmla="*/ 922 w 1061"/>
                    <a:gd name="T37" fmla="*/ 174 h 566"/>
                    <a:gd name="T38" fmla="*/ 949 w 1061"/>
                    <a:gd name="T39" fmla="*/ 245 h 566"/>
                    <a:gd name="T40" fmla="*/ 1003 w 1061"/>
                    <a:gd name="T41" fmla="*/ 263 h 566"/>
                    <a:gd name="T42" fmla="*/ 934 w 1061"/>
                    <a:gd name="T43" fmla="*/ 281 h 566"/>
                    <a:gd name="T44" fmla="*/ 925 w 1061"/>
                    <a:gd name="T45" fmla="*/ 352 h 566"/>
                    <a:gd name="T46" fmla="*/ 925 w 1061"/>
                    <a:gd name="T47" fmla="*/ 388 h 566"/>
                    <a:gd name="T48" fmla="*/ 872 w 1061"/>
                    <a:gd name="T49" fmla="*/ 424 h 566"/>
                    <a:gd name="T50" fmla="*/ 909 w 1061"/>
                    <a:gd name="T51" fmla="*/ 441 h 566"/>
                    <a:gd name="T52" fmla="*/ 857 w 1061"/>
                    <a:gd name="T53" fmla="*/ 459 h 566"/>
                    <a:gd name="T54" fmla="*/ 800 w 1061"/>
                    <a:gd name="T55" fmla="*/ 495 h 566"/>
                    <a:gd name="T56" fmla="*/ 772 w 1061"/>
                    <a:gd name="T57" fmla="*/ 540 h 566"/>
                    <a:gd name="T58" fmla="*/ 757 w 1061"/>
                    <a:gd name="T59" fmla="*/ 519 h 566"/>
                    <a:gd name="T60" fmla="*/ 693 w 1061"/>
                    <a:gd name="T61" fmla="*/ 495 h 566"/>
                    <a:gd name="T62" fmla="*/ 674 w 1061"/>
                    <a:gd name="T63" fmla="*/ 542 h 566"/>
                    <a:gd name="T64" fmla="*/ 659 w 1061"/>
                    <a:gd name="T65" fmla="*/ 525 h 566"/>
                    <a:gd name="T66" fmla="*/ 574 w 1061"/>
                    <a:gd name="T67" fmla="*/ 495 h 566"/>
                    <a:gd name="T68" fmla="*/ 565 w 1061"/>
                    <a:gd name="T69" fmla="*/ 546 h 566"/>
                    <a:gd name="T70" fmla="*/ 547 w 1061"/>
                    <a:gd name="T71" fmla="*/ 532 h 566"/>
                    <a:gd name="T72" fmla="*/ 436 w 1061"/>
                    <a:gd name="T73" fmla="*/ 495 h 566"/>
                    <a:gd name="T74" fmla="*/ 429 w 1061"/>
                    <a:gd name="T75" fmla="*/ 546 h 566"/>
                    <a:gd name="T76" fmla="*/ 410 w 1061"/>
                    <a:gd name="T77" fmla="*/ 533 h 566"/>
                    <a:gd name="T78" fmla="*/ 343 w 1061"/>
                    <a:gd name="T79" fmla="*/ 495 h 566"/>
                    <a:gd name="T80" fmla="*/ 299 w 1061"/>
                    <a:gd name="T81" fmla="*/ 459 h 566"/>
                    <a:gd name="T82" fmla="*/ 299 w 1061"/>
                    <a:gd name="T83" fmla="*/ 424 h 566"/>
                    <a:gd name="T84" fmla="*/ 310 w 1061"/>
                    <a:gd name="T85" fmla="*/ 388 h 566"/>
                    <a:gd name="T86" fmla="*/ 252 w 1061"/>
                    <a:gd name="T87" fmla="*/ 370 h 566"/>
                    <a:gd name="T88" fmla="*/ 299 w 1061"/>
                    <a:gd name="T89" fmla="*/ 352 h 566"/>
                    <a:gd name="T90" fmla="*/ 236 w 1061"/>
                    <a:gd name="T91" fmla="*/ 281 h 566"/>
                    <a:gd name="T92" fmla="*/ 236 w 1061"/>
                    <a:gd name="T93" fmla="*/ 245 h 566"/>
                    <a:gd name="T94" fmla="*/ 244 w 1061"/>
                    <a:gd name="T95" fmla="*/ 174 h 566"/>
                    <a:gd name="T96" fmla="*/ 346 w 1061"/>
                    <a:gd name="T97" fmla="*/ 155 h 566"/>
                    <a:gd name="T98" fmla="*/ 205 w 1061"/>
                    <a:gd name="T99" fmla="*/ 138 h 566"/>
                    <a:gd name="T100" fmla="*/ 27 w 1061"/>
                    <a:gd name="T10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1" h="566">
                      <a:moveTo>
                        <a:pt x="512" y="138"/>
                      </a:moveTo>
                      <a:cubicBezTo>
                        <a:pt x="367" y="138"/>
                        <a:pt x="367" y="138"/>
                        <a:pt x="367" y="138"/>
                      </a:cubicBezTo>
                      <a:cubicBezTo>
                        <a:pt x="372" y="140"/>
                        <a:pt x="376" y="145"/>
                        <a:pt x="377" y="150"/>
                      </a:cubicBezTo>
                      <a:cubicBezTo>
                        <a:pt x="381" y="174"/>
                        <a:pt x="381" y="174"/>
                        <a:pt x="381" y="174"/>
                      </a:cubicBezTo>
                      <a:cubicBezTo>
                        <a:pt x="505" y="174"/>
                        <a:pt x="505" y="174"/>
                        <a:pt x="505" y="174"/>
                      </a:cubicBezTo>
                      <a:cubicBezTo>
                        <a:pt x="502" y="155"/>
                        <a:pt x="502" y="155"/>
                        <a:pt x="502" y="155"/>
                      </a:cubicBezTo>
                      <a:cubicBezTo>
                        <a:pt x="501" y="147"/>
                        <a:pt x="506" y="141"/>
                        <a:pt x="512" y="138"/>
                      </a:cubicBezTo>
                      <a:moveTo>
                        <a:pt x="27" y="0"/>
                      </a:moveTo>
                      <a:cubicBezTo>
                        <a:pt x="21" y="0"/>
                        <a:pt x="15" y="2"/>
                        <a:pt x="11" y="8"/>
                      </a:cubicBezTo>
                      <a:cubicBezTo>
                        <a:pt x="0" y="21"/>
                        <a:pt x="2" y="42"/>
                        <a:pt x="16" y="52"/>
                      </a:cubicBezTo>
                      <a:cubicBezTo>
                        <a:pt x="176" y="180"/>
                        <a:pt x="176" y="180"/>
                        <a:pt x="176" y="180"/>
                      </a:cubicBezTo>
                      <a:cubicBezTo>
                        <a:pt x="290" y="542"/>
                        <a:pt x="290" y="542"/>
                        <a:pt x="290" y="542"/>
                      </a:cubicBezTo>
                      <a:cubicBezTo>
                        <a:pt x="292" y="548"/>
                        <a:pt x="296" y="553"/>
                        <a:pt x="300" y="557"/>
                      </a:cubicBezTo>
                      <a:cubicBezTo>
                        <a:pt x="301" y="536"/>
                        <a:pt x="301" y="536"/>
                        <a:pt x="301" y="536"/>
                      </a:cubicBezTo>
                      <a:cubicBezTo>
                        <a:pt x="301" y="527"/>
                        <a:pt x="310" y="520"/>
                        <a:pt x="319" y="519"/>
                      </a:cubicBezTo>
                      <a:cubicBezTo>
                        <a:pt x="329" y="520"/>
                        <a:pt x="337" y="528"/>
                        <a:pt x="336" y="538"/>
                      </a:cubicBezTo>
                      <a:cubicBezTo>
                        <a:pt x="335" y="566"/>
                        <a:pt x="335" y="566"/>
                        <a:pt x="335" y="566"/>
                      </a:cubicBezTo>
                      <a:cubicBezTo>
                        <a:pt x="862" y="566"/>
                        <a:pt x="862" y="566"/>
                        <a:pt x="862" y="566"/>
                      </a:cubicBezTo>
                      <a:cubicBezTo>
                        <a:pt x="874" y="566"/>
                        <a:pt x="886" y="559"/>
                        <a:pt x="891" y="547"/>
                      </a:cubicBezTo>
                      <a:cubicBezTo>
                        <a:pt x="1057" y="170"/>
                        <a:pt x="1057" y="170"/>
                        <a:pt x="1057" y="170"/>
                      </a:cubicBezTo>
                      <a:cubicBezTo>
                        <a:pt x="1061" y="160"/>
                        <a:pt x="1060" y="153"/>
                        <a:pt x="1054" y="144"/>
                      </a:cubicBezTo>
                      <a:cubicBezTo>
                        <a:pt x="1051" y="139"/>
                        <a:pt x="1046" y="138"/>
                        <a:pt x="1040" y="138"/>
                      </a:cubicBezTo>
                      <a:cubicBezTo>
                        <a:pt x="1037" y="138"/>
                        <a:pt x="1032" y="138"/>
                        <a:pt x="1028" y="138"/>
                      </a:cubicBezTo>
                      <a:cubicBezTo>
                        <a:pt x="524" y="138"/>
                        <a:pt x="524" y="138"/>
                        <a:pt x="524" y="138"/>
                      </a:cubicBezTo>
                      <a:cubicBezTo>
                        <a:pt x="529" y="140"/>
                        <a:pt x="533" y="145"/>
                        <a:pt x="533" y="151"/>
                      </a:cubicBezTo>
                      <a:cubicBezTo>
                        <a:pt x="536" y="174"/>
                        <a:pt x="536" y="174"/>
                        <a:pt x="536" y="174"/>
                      </a:cubicBezTo>
                      <a:cubicBezTo>
                        <a:pt x="694" y="174"/>
                        <a:pt x="694" y="174"/>
                        <a:pt x="694" y="174"/>
                      </a:cubicBezTo>
                      <a:cubicBezTo>
                        <a:pt x="696" y="155"/>
                        <a:pt x="696" y="155"/>
                        <a:pt x="696" y="155"/>
                      </a:cubicBezTo>
                      <a:cubicBezTo>
                        <a:pt x="697" y="147"/>
                        <a:pt x="704" y="141"/>
                        <a:pt x="711" y="141"/>
                      </a:cubicBezTo>
                      <a:cubicBezTo>
                        <a:pt x="712" y="141"/>
                        <a:pt x="712" y="141"/>
                        <a:pt x="713" y="141"/>
                      </a:cubicBezTo>
                      <a:cubicBezTo>
                        <a:pt x="722" y="142"/>
                        <a:pt x="728" y="150"/>
                        <a:pt x="727" y="158"/>
                      </a:cubicBezTo>
                      <a:cubicBezTo>
                        <a:pt x="725" y="174"/>
                        <a:pt x="725" y="174"/>
                        <a:pt x="725" y="174"/>
                      </a:cubicBezTo>
                      <a:cubicBezTo>
                        <a:pt x="889" y="174"/>
                        <a:pt x="889" y="174"/>
                        <a:pt x="889" y="174"/>
                      </a:cubicBezTo>
                      <a:cubicBezTo>
                        <a:pt x="894" y="159"/>
                        <a:pt x="894" y="159"/>
                        <a:pt x="894" y="159"/>
                      </a:cubicBezTo>
                      <a:cubicBezTo>
                        <a:pt x="897" y="153"/>
                        <a:pt x="903" y="149"/>
                        <a:pt x="909" y="149"/>
                      </a:cubicBezTo>
                      <a:cubicBezTo>
                        <a:pt x="911" y="149"/>
                        <a:pt x="913" y="149"/>
                        <a:pt x="914" y="150"/>
                      </a:cubicBezTo>
                      <a:cubicBezTo>
                        <a:pt x="923" y="153"/>
                        <a:pt x="927" y="162"/>
                        <a:pt x="923" y="170"/>
                      </a:cubicBezTo>
                      <a:cubicBezTo>
                        <a:pt x="922" y="174"/>
                        <a:pt x="922" y="174"/>
                        <a:pt x="922" y="174"/>
                      </a:cubicBezTo>
                      <a:cubicBezTo>
                        <a:pt x="980" y="174"/>
                        <a:pt x="980" y="174"/>
                        <a:pt x="980" y="174"/>
                      </a:cubicBezTo>
                      <a:cubicBezTo>
                        <a:pt x="949" y="245"/>
                        <a:pt x="949" y="245"/>
                        <a:pt x="949" y="245"/>
                      </a:cubicBezTo>
                      <a:cubicBezTo>
                        <a:pt x="987" y="245"/>
                        <a:pt x="987" y="245"/>
                        <a:pt x="987" y="245"/>
                      </a:cubicBezTo>
                      <a:cubicBezTo>
                        <a:pt x="996" y="245"/>
                        <a:pt x="1003" y="254"/>
                        <a:pt x="1003" y="263"/>
                      </a:cubicBezTo>
                      <a:cubicBezTo>
                        <a:pt x="1003" y="272"/>
                        <a:pt x="996" y="281"/>
                        <a:pt x="987" y="281"/>
                      </a:cubicBezTo>
                      <a:cubicBezTo>
                        <a:pt x="934" y="281"/>
                        <a:pt x="934" y="281"/>
                        <a:pt x="934" y="281"/>
                      </a:cubicBezTo>
                      <a:cubicBezTo>
                        <a:pt x="903" y="352"/>
                        <a:pt x="903" y="352"/>
                        <a:pt x="903" y="352"/>
                      </a:cubicBezTo>
                      <a:cubicBezTo>
                        <a:pt x="925" y="352"/>
                        <a:pt x="925" y="352"/>
                        <a:pt x="925" y="352"/>
                      </a:cubicBezTo>
                      <a:cubicBezTo>
                        <a:pt x="933" y="352"/>
                        <a:pt x="940" y="361"/>
                        <a:pt x="940" y="370"/>
                      </a:cubicBezTo>
                      <a:cubicBezTo>
                        <a:pt x="940" y="379"/>
                        <a:pt x="933" y="388"/>
                        <a:pt x="925" y="388"/>
                      </a:cubicBezTo>
                      <a:cubicBezTo>
                        <a:pt x="888" y="388"/>
                        <a:pt x="888" y="388"/>
                        <a:pt x="888" y="388"/>
                      </a:cubicBezTo>
                      <a:cubicBezTo>
                        <a:pt x="872" y="424"/>
                        <a:pt x="872" y="424"/>
                        <a:pt x="872" y="424"/>
                      </a:cubicBezTo>
                      <a:cubicBezTo>
                        <a:pt x="893" y="424"/>
                        <a:pt x="893" y="424"/>
                        <a:pt x="893" y="424"/>
                      </a:cubicBezTo>
                      <a:cubicBezTo>
                        <a:pt x="902" y="424"/>
                        <a:pt x="909" y="433"/>
                        <a:pt x="909" y="441"/>
                      </a:cubicBezTo>
                      <a:cubicBezTo>
                        <a:pt x="909" y="450"/>
                        <a:pt x="902" y="459"/>
                        <a:pt x="893" y="459"/>
                      </a:cubicBezTo>
                      <a:cubicBezTo>
                        <a:pt x="857" y="459"/>
                        <a:pt x="857" y="459"/>
                        <a:pt x="857" y="459"/>
                      </a:cubicBezTo>
                      <a:cubicBezTo>
                        <a:pt x="842" y="495"/>
                        <a:pt x="842" y="495"/>
                        <a:pt x="842" y="495"/>
                      </a:cubicBezTo>
                      <a:cubicBezTo>
                        <a:pt x="800" y="495"/>
                        <a:pt x="800" y="495"/>
                        <a:pt x="800" y="495"/>
                      </a:cubicBezTo>
                      <a:cubicBezTo>
                        <a:pt x="787" y="530"/>
                        <a:pt x="787" y="530"/>
                        <a:pt x="787" y="530"/>
                      </a:cubicBezTo>
                      <a:cubicBezTo>
                        <a:pt x="784" y="536"/>
                        <a:pt x="778" y="540"/>
                        <a:pt x="772" y="540"/>
                      </a:cubicBezTo>
                      <a:cubicBezTo>
                        <a:pt x="770" y="540"/>
                        <a:pt x="768" y="540"/>
                        <a:pt x="766" y="539"/>
                      </a:cubicBezTo>
                      <a:cubicBezTo>
                        <a:pt x="758" y="536"/>
                        <a:pt x="754" y="527"/>
                        <a:pt x="757" y="519"/>
                      </a:cubicBezTo>
                      <a:cubicBezTo>
                        <a:pt x="766" y="495"/>
                        <a:pt x="766" y="495"/>
                        <a:pt x="766" y="495"/>
                      </a:cubicBezTo>
                      <a:cubicBezTo>
                        <a:pt x="693" y="495"/>
                        <a:pt x="693" y="495"/>
                        <a:pt x="693" y="495"/>
                      </a:cubicBezTo>
                      <a:cubicBezTo>
                        <a:pt x="690" y="528"/>
                        <a:pt x="690" y="528"/>
                        <a:pt x="690" y="528"/>
                      </a:cubicBezTo>
                      <a:cubicBezTo>
                        <a:pt x="689" y="536"/>
                        <a:pt x="682" y="542"/>
                        <a:pt x="674" y="542"/>
                      </a:cubicBezTo>
                      <a:cubicBezTo>
                        <a:pt x="674" y="542"/>
                        <a:pt x="673" y="542"/>
                        <a:pt x="673" y="542"/>
                      </a:cubicBezTo>
                      <a:cubicBezTo>
                        <a:pt x="664" y="541"/>
                        <a:pt x="658" y="533"/>
                        <a:pt x="659" y="525"/>
                      </a:cubicBezTo>
                      <a:cubicBezTo>
                        <a:pt x="662" y="495"/>
                        <a:pt x="662" y="495"/>
                        <a:pt x="662" y="495"/>
                      </a:cubicBezTo>
                      <a:cubicBezTo>
                        <a:pt x="574" y="495"/>
                        <a:pt x="574" y="495"/>
                        <a:pt x="574" y="495"/>
                      </a:cubicBezTo>
                      <a:cubicBezTo>
                        <a:pt x="578" y="528"/>
                        <a:pt x="578" y="528"/>
                        <a:pt x="578" y="528"/>
                      </a:cubicBezTo>
                      <a:cubicBezTo>
                        <a:pt x="579" y="537"/>
                        <a:pt x="573" y="545"/>
                        <a:pt x="565" y="546"/>
                      </a:cubicBezTo>
                      <a:cubicBezTo>
                        <a:pt x="564" y="546"/>
                        <a:pt x="563" y="546"/>
                        <a:pt x="563" y="546"/>
                      </a:cubicBezTo>
                      <a:cubicBezTo>
                        <a:pt x="555" y="546"/>
                        <a:pt x="548" y="540"/>
                        <a:pt x="547" y="532"/>
                      </a:cubicBezTo>
                      <a:cubicBezTo>
                        <a:pt x="543" y="495"/>
                        <a:pt x="543" y="495"/>
                        <a:pt x="543" y="495"/>
                      </a:cubicBezTo>
                      <a:cubicBezTo>
                        <a:pt x="436" y="495"/>
                        <a:pt x="436" y="495"/>
                        <a:pt x="436" y="495"/>
                      </a:cubicBezTo>
                      <a:cubicBezTo>
                        <a:pt x="441" y="528"/>
                        <a:pt x="441" y="528"/>
                        <a:pt x="441" y="528"/>
                      </a:cubicBezTo>
                      <a:cubicBezTo>
                        <a:pt x="443" y="536"/>
                        <a:pt x="437" y="544"/>
                        <a:pt x="429" y="546"/>
                      </a:cubicBezTo>
                      <a:cubicBezTo>
                        <a:pt x="428" y="546"/>
                        <a:pt x="427" y="546"/>
                        <a:pt x="426" y="546"/>
                      </a:cubicBezTo>
                      <a:cubicBezTo>
                        <a:pt x="418" y="546"/>
                        <a:pt x="412" y="541"/>
                        <a:pt x="410" y="533"/>
                      </a:cubicBezTo>
                      <a:cubicBezTo>
                        <a:pt x="404" y="495"/>
                        <a:pt x="404" y="495"/>
                        <a:pt x="404" y="495"/>
                      </a:cubicBezTo>
                      <a:cubicBezTo>
                        <a:pt x="343" y="495"/>
                        <a:pt x="343" y="495"/>
                        <a:pt x="343" y="495"/>
                      </a:cubicBezTo>
                      <a:cubicBezTo>
                        <a:pt x="332" y="459"/>
                        <a:pt x="332" y="459"/>
                        <a:pt x="332" y="459"/>
                      </a:cubicBezTo>
                      <a:cubicBezTo>
                        <a:pt x="299" y="459"/>
                        <a:pt x="299" y="459"/>
                        <a:pt x="299" y="459"/>
                      </a:cubicBezTo>
                      <a:cubicBezTo>
                        <a:pt x="290" y="459"/>
                        <a:pt x="283" y="450"/>
                        <a:pt x="283" y="441"/>
                      </a:cubicBezTo>
                      <a:cubicBezTo>
                        <a:pt x="283" y="433"/>
                        <a:pt x="290" y="424"/>
                        <a:pt x="299" y="424"/>
                      </a:cubicBezTo>
                      <a:cubicBezTo>
                        <a:pt x="321" y="424"/>
                        <a:pt x="321" y="424"/>
                        <a:pt x="321" y="424"/>
                      </a:cubicBezTo>
                      <a:cubicBezTo>
                        <a:pt x="310" y="388"/>
                        <a:pt x="310" y="388"/>
                        <a:pt x="310" y="388"/>
                      </a:cubicBezTo>
                      <a:cubicBezTo>
                        <a:pt x="268" y="388"/>
                        <a:pt x="268" y="388"/>
                        <a:pt x="268" y="388"/>
                      </a:cubicBezTo>
                      <a:cubicBezTo>
                        <a:pt x="259" y="388"/>
                        <a:pt x="252" y="379"/>
                        <a:pt x="252" y="370"/>
                      </a:cubicBezTo>
                      <a:cubicBezTo>
                        <a:pt x="252" y="361"/>
                        <a:pt x="259" y="352"/>
                        <a:pt x="268" y="352"/>
                      </a:cubicBezTo>
                      <a:cubicBezTo>
                        <a:pt x="299" y="352"/>
                        <a:pt x="299" y="352"/>
                        <a:pt x="299" y="352"/>
                      </a:cubicBezTo>
                      <a:cubicBezTo>
                        <a:pt x="277" y="281"/>
                        <a:pt x="277" y="281"/>
                        <a:pt x="277" y="281"/>
                      </a:cubicBezTo>
                      <a:cubicBezTo>
                        <a:pt x="236" y="281"/>
                        <a:pt x="236" y="281"/>
                        <a:pt x="236" y="281"/>
                      </a:cubicBezTo>
                      <a:cubicBezTo>
                        <a:pt x="228" y="281"/>
                        <a:pt x="221" y="272"/>
                        <a:pt x="221" y="263"/>
                      </a:cubicBezTo>
                      <a:cubicBezTo>
                        <a:pt x="221" y="254"/>
                        <a:pt x="228" y="245"/>
                        <a:pt x="236" y="245"/>
                      </a:cubicBezTo>
                      <a:cubicBezTo>
                        <a:pt x="266" y="245"/>
                        <a:pt x="266" y="245"/>
                        <a:pt x="266" y="245"/>
                      </a:cubicBezTo>
                      <a:cubicBezTo>
                        <a:pt x="244" y="174"/>
                        <a:pt x="244" y="174"/>
                        <a:pt x="244" y="174"/>
                      </a:cubicBezTo>
                      <a:cubicBezTo>
                        <a:pt x="349" y="174"/>
                        <a:pt x="349" y="174"/>
                        <a:pt x="349" y="174"/>
                      </a:cubicBezTo>
                      <a:cubicBezTo>
                        <a:pt x="346" y="155"/>
                        <a:pt x="346" y="155"/>
                        <a:pt x="346" y="155"/>
                      </a:cubicBezTo>
                      <a:cubicBezTo>
                        <a:pt x="345" y="148"/>
                        <a:pt x="349" y="141"/>
                        <a:pt x="356" y="138"/>
                      </a:cubicBezTo>
                      <a:cubicBezTo>
                        <a:pt x="205" y="138"/>
                        <a:pt x="205" y="138"/>
                        <a:pt x="205" y="138"/>
                      </a:cubicBezTo>
                      <a:cubicBezTo>
                        <a:pt x="55" y="11"/>
                        <a:pt x="55" y="11"/>
                        <a:pt x="55" y="11"/>
                      </a:cubicBezTo>
                      <a:cubicBezTo>
                        <a:pt x="47" y="5"/>
                        <a:pt x="37" y="0"/>
                        <a:pt x="27"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8" name="Freeform 26"/>
                <p:cNvSpPr>
                  <a:spLocks noEditPoints="1"/>
                </p:cNvSpPr>
                <p:nvPr/>
              </p:nvSpPr>
              <p:spPr bwMode="auto">
                <a:xfrm>
                  <a:off x="2333593" y="5794373"/>
                  <a:ext cx="853149" cy="457679"/>
                </a:xfrm>
                <a:custGeom>
                  <a:avLst/>
                  <a:gdLst>
                    <a:gd name="T0" fmla="*/ 480 w 487"/>
                    <a:gd name="T1" fmla="*/ 225 h 261"/>
                    <a:gd name="T2" fmla="*/ 77 w 487"/>
                    <a:gd name="T3" fmla="*/ 225 h 261"/>
                    <a:gd name="T4" fmla="*/ 78 w 487"/>
                    <a:gd name="T5" fmla="*/ 230 h 261"/>
                    <a:gd name="T6" fmla="*/ 70 w 487"/>
                    <a:gd name="T7" fmla="*/ 261 h 261"/>
                    <a:gd name="T8" fmla="*/ 487 w 487"/>
                    <a:gd name="T9" fmla="*/ 261 h 261"/>
                    <a:gd name="T10" fmla="*/ 480 w 487"/>
                    <a:gd name="T11" fmla="*/ 230 h 261"/>
                    <a:gd name="T12" fmla="*/ 480 w 487"/>
                    <a:gd name="T13" fmla="*/ 225 h 261"/>
                    <a:gd name="T14" fmla="*/ 24 w 487"/>
                    <a:gd name="T15" fmla="*/ 0 h 261"/>
                    <a:gd name="T16" fmla="*/ 6 w 487"/>
                    <a:gd name="T17" fmla="*/ 17 h 261"/>
                    <a:gd name="T18" fmla="*/ 5 w 487"/>
                    <a:gd name="T19" fmla="*/ 38 h 261"/>
                    <a:gd name="T20" fmla="*/ 0 w 487"/>
                    <a:gd name="T21" fmla="*/ 166 h 261"/>
                    <a:gd name="T22" fmla="*/ 13 w 487"/>
                    <a:gd name="T23" fmla="*/ 165 h 261"/>
                    <a:gd name="T24" fmla="*/ 35 w 487"/>
                    <a:gd name="T25" fmla="*/ 169 h 261"/>
                    <a:gd name="T26" fmla="*/ 40 w 487"/>
                    <a:gd name="T27" fmla="*/ 47 h 261"/>
                    <a:gd name="T28" fmla="*/ 41 w 487"/>
                    <a:gd name="T29" fmla="*/ 19 h 261"/>
                    <a:gd name="T30" fmla="*/ 24 w 487"/>
                    <a:gd name="T3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7" h="261">
                      <a:moveTo>
                        <a:pt x="480" y="225"/>
                      </a:moveTo>
                      <a:cubicBezTo>
                        <a:pt x="77" y="225"/>
                        <a:pt x="77" y="225"/>
                        <a:pt x="77" y="225"/>
                      </a:cubicBezTo>
                      <a:cubicBezTo>
                        <a:pt x="78" y="227"/>
                        <a:pt x="78" y="228"/>
                        <a:pt x="78" y="230"/>
                      </a:cubicBezTo>
                      <a:cubicBezTo>
                        <a:pt x="78" y="241"/>
                        <a:pt x="75" y="252"/>
                        <a:pt x="70" y="261"/>
                      </a:cubicBezTo>
                      <a:cubicBezTo>
                        <a:pt x="487" y="261"/>
                        <a:pt x="487" y="261"/>
                        <a:pt x="487" y="261"/>
                      </a:cubicBezTo>
                      <a:cubicBezTo>
                        <a:pt x="482" y="252"/>
                        <a:pt x="480" y="241"/>
                        <a:pt x="480" y="230"/>
                      </a:cubicBezTo>
                      <a:cubicBezTo>
                        <a:pt x="480" y="228"/>
                        <a:pt x="480" y="227"/>
                        <a:pt x="480" y="225"/>
                      </a:cubicBezTo>
                      <a:moveTo>
                        <a:pt x="24" y="0"/>
                      </a:moveTo>
                      <a:cubicBezTo>
                        <a:pt x="15" y="1"/>
                        <a:pt x="6" y="8"/>
                        <a:pt x="6" y="17"/>
                      </a:cubicBezTo>
                      <a:cubicBezTo>
                        <a:pt x="5" y="38"/>
                        <a:pt x="5" y="38"/>
                        <a:pt x="5" y="38"/>
                      </a:cubicBezTo>
                      <a:cubicBezTo>
                        <a:pt x="0" y="166"/>
                        <a:pt x="0" y="166"/>
                        <a:pt x="0" y="166"/>
                      </a:cubicBezTo>
                      <a:cubicBezTo>
                        <a:pt x="4" y="165"/>
                        <a:pt x="8" y="165"/>
                        <a:pt x="13" y="165"/>
                      </a:cubicBezTo>
                      <a:cubicBezTo>
                        <a:pt x="21" y="165"/>
                        <a:pt x="28" y="166"/>
                        <a:pt x="35" y="169"/>
                      </a:cubicBezTo>
                      <a:cubicBezTo>
                        <a:pt x="40" y="47"/>
                        <a:pt x="40" y="47"/>
                        <a:pt x="40" y="47"/>
                      </a:cubicBezTo>
                      <a:cubicBezTo>
                        <a:pt x="41" y="19"/>
                        <a:pt x="41" y="19"/>
                        <a:pt x="41" y="19"/>
                      </a:cubicBezTo>
                      <a:cubicBezTo>
                        <a:pt x="42" y="9"/>
                        <a:pt x="34" y="1"/>
                        <a:pt x="24"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9" name="Freeform 27"/>
                <p:cNvSpPr>
                  <a:spLocks/>
                </p:cNvSpPr>
                <p:nvPr/>
              </p:nvSpPr>
              <p:spPr bwMode="auto">
                <a:xfrm>
                  <a:off x="2241020" y="6083940"/>
                  <a:ext cx="229580" cy="227358"/>
                </a:xfrm>
                <a:custGeom>
                  <a:avLst/>
                  <a:gdLst>
                    <a:gd name="T0" fmla="*/ 66 w 131"/>
                    <a:gd name="T1" fmla="*/ 0 h 130"/>
                    <a:gd name="T2" fmla="*/ 53 w 131"/>
                    <a:gd name="T3" fmla="*/ 1 h 130"/>
                    <a:gd name="T4" fmla="*/ 0 w 131"/>
                    <a:gd name="T5" fmla="*/ 65 h 130"/>
                    <a:gd name="T6" fmla="*/ 66 w 131"/>
                    <a:gd name="T7" fmla="*/ 130 h 130"/>
                    <a:gd name="T8" fmla="*/ 123 w 131"/>
                    <a:gd name="T9" fmla="*/ 96 h 130"/>
                    <a:gd name="T10" fmla="*/ 131 w 131"/>
                    <a:gd name="T11" fmla="*/ 65 h 130"/>
                    <a:gd name="T12" fmla="*/ 130 w 131"/>
                    <a:gd name="T13" fmla="*/ 60 h 130"/>
                    <a:gd name="T14" fmla="*/ 88 w 131"/>
                    <a:gd name="T15" fmla="*/ 4 h 130"/>
                    <a:gd name="T16" fmla="*/ 66 w 131"/>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0">
                      <a:moveTo>
                        <a:pt x="66" y="0"/>
                      </a:moveTo>
                      <a:cubicBezTo>
                        <a:pt x="61" y="0"/>
                        <a:pt x="57" y="0"/>
                        <a:pt x="53" y="1"/>
                      </a:cubicBezTo>
                      <a:cubicBezTo>
                        <a:pt x="23" y="7"/>
                        <a:pt x="0" y="33"/>
                        <a:pt x="0" y="65"/>
                      </a:cubicBezTo>
                      <a:cubicBezTo>
                        <a:pt x="0" y="101"/>
                        <a:pt x="30" y="130"/>
                        <a:pt x="66" y="130"/>
                      </a:cubicBezTo>
                      <a:cubicBezTo>
                        <a:pt x="90" y="130"/>
                        <a:pt x="112" y="117"/>
                        <a:pt x="123" y="96"/>
                      </a:cubicBezTo>
                      <a:cubicBezTo>
                        <a:pt x="128" y="87"/>
                        <a:pt x="131" y="76"/>
                        <a:pt x="131" y="65"/>
                      </a:cubicBezTo>
                      <a:cubicBezTo>
                        <a:pt x="131" y="63"/>
                        <a:pt x="131" y="62"/>
                        <a:pt x="130" y="60"/>
                      </a:cubicBezTo>
                      <a:cubicBezTo>
                        <a:pt x="129" y="34"/>
                        <a:pt x="112" y="13"/>
                        <a:pt x="88" y="4"/>
                      </a:cubicBezTo>
                      <a:cubicBezTo>
                        <a:pt x="81" y="1"/>
                        <a:pt x="74" y="0"/>
                        <a:pt x="66"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0" name="Freeform 28"/>
                <p:cNvSpPr>
                  <a:spLocks/>
                </p:cNvSpPr>
                <p:nvPr/>
              </p:nvSpPr>
              <p:spPr bwMode="auto">
                <a:xfrm>
                  <a:off x="3174892" y="6083940"/>
                  <a:ext cx="227358" cy="227358"/>
                </a:xfrm>
                <a:custGeom>
                  <a:avLst/>
                  <a:gdLst>
                    <a:gd name="T0" fmla="*/ 65 w 130"/>
                    <a:gd name="T1" fmla="*/ 0 h 130"/>
                    <a:gd name="T2" fmla="*/ 0 w 130"/>
                    <a:gd name="T3" fmla="*/ 60 h 130"/>
                    <a:gd name="T4" fmla="*/ 0 w 130"/>
                    <a:gd name="T5" fmla="*/ 65 h 130"/>
                    <a:gd name="T6" fmla="*/ 7 w 130"/>
                    <a:gd name="T7" fmla="*/ 96 h 130"/>
                    <a:gd name="T8" fmla="*/ 65 w 130"/>
                    <a:gd name="T9" fmla="*/ 130 h 130"/>
                    <a:gd name="T10" fmla="*/ 130 w 130"/>
                    <a:gd name="T11" fmla="*/ 65 h 130"/>
                    <a:gd name="T12" fmla="*/ 65 w 13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130" h="130">
                      <a:moveTo>
                        <a:pt x="65" y="0"/>
                      </a:moveTo>
                      <a:cubicBezTo>
                        <a:pt x="30" y="0"/>
                        <a:pt x="2" y="26"/>
                        <a:pt x="0" y="60"/>
                      </a:cubicBezTo>
                      <a:cubicBezTo>
                        <a:pt x="0" y="62"/>
                        <a:pt x="0" y="63"/>
                        <a:pt x="0" y="65"/>
                      </a:cubicBezTo>
                      <a:cubicBezTo>
                        <a:pt x="0" y="76"/>
                        <a:pt x="2" y="87"/>
                        <a:pt x="7" y="96"/>
                      </a:cubicBezTo>
                      <a:cubicBezTo>
                        <a:pt x="18" y="117"/>
                        <a:pt x="40" y="130"/>
                        <a:pt x="65" y="130"/>
                      </a:cubicBezTo>
                      <a:cubicBezTo>
                        <a:pt x="101" y="130"/>
                        <a:pt x="130" y="101"/>
                        <a:pt x="130" y="65"/>
                      </a:cubicBezTo>
                      <a:cubicBezTo>
                        <a:pt x="130" y="29"/>
                        <a:pt x="101" y="0"/>
                        <a:pt x="65"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23" name="Freeform 21"/>
              <p:cNvSpPr>
                <a:spLocks noEditPoints="1"/>
              </p:cNvSpPr>
              <p:nvPr/>
            </p:nvSpPr>
            <p:spPr bwMode="auto">
              <a:xfrm>
                <a:off x="2969752" y="5133035"/>
                <a:ext cx="122936" cy="702070"/>
              </a:xfrm>
              <a:custGeom>
                <a:avLst/>
                <a:gdLst>
                  <a:gd name="T0" fmla="*/ 39 w 70"/>
                  <a:gd name="T1" fmla="*/ 318 h 401"/>
                  <a:gd name="T2" fmla="*/ 7 w 70"/>
                  <a:gd name="T3" fmla="*/ 318 h 401"/>
                  <a:gd name="T4" fmla="*/ 4 w 70"/>
                  <a:gd name="T5" fmla="*/ 354 h 401"/>
                  <a:gd name="T6" fmla="*/ 1 w 70"/>
                  <a:gd name="T7" fmla="*/ 384 h 401"/>
                  <a:gd name="T8" fmla="*/ 15 w 70"/>
                  <a:gd name="T9" fmla="*/ 401 h 401"/>
                  <a:gd name="T10" fmla="*/ 16 w 70"/>
                  <a:gd name="T11" fmla="*/ 401 h 401"/>
                  <a:gd name="T12" fmla="*/ 32 w 70"/>
                  <a:gd name="T13" fmla="*/ 387 h 401"/>
                  <a:gd name="T14" fmla="*/ 35 w 70"/>
                  <a:gd name="T15" fmla="*/ 354 h 401"/>
                  <a:gd name="T16" fmla="*/ 39 w 70"/>
                  <a:gd name="T17" fmla="*/ 318 h 401"/>
                  <a:gd name="T18" fmla="*/ 46 w 70"/>
                  <a:gd name="T19" fmla="*/ 247 h 401"/>
                  <a:gd name="T20" fmla="*/ 14 w 70"/>
                  <a:gd name="T21" fmla="*/ 247 h 401"/>
                  <a:gd name="T22" fmla="*/ 11 w 70"/>
                  <a:gd name="T23" fmla="*/ 283 h 401"/>
                  <a:gd name="T24" fmla="*/ 42 w 70"/>
                  <a:gd name="T25" fmla="*/ 283 h 401"/>
                  <a:gd name="T26" fmla="*/ 46 w 70"/>
                  <a:gd name="T27" fmla="*/ 247 h 401"/>
                  <a:gd name="T28" fmla="*/ 57 w 70"/>
                  <a:gd name="T29" fmla="*/ 140 h 401"/>
                  <a:gd name="T30" fmla="*/ 25 w 70"/>
                  <a:gd name="T31" fmla="*/ 140 h 401"/>
                  <a:gd name="T32" fmla="*/ 18 w 70"/>
                  <a:gd name="T33" fmla="*/ 211 h 401"/>
                  <a:gd name="T34" fmla="*/ 49 w 70"/>
                  <a:gd name="T35" fmla="*/ 211 h 401"/>
                  <a:gd name="T36" fmla="*/ 57 w 70"/>
                  <a:gd name="T37" fmla="*/ 140 h 401"/>
                  <a:gd name="T38" fmla="*/ 53 w 70"/>
                  <a:gd name="T39" fmla="*/ 0 h 401"/>
                  <a:gd name="T40" fmla="*/ 38 w 70"/>
                  <a:gd name="T41" fmla="*/ 14 h 401"/>
                  <a:gd name="T42" fmla="*/ 36 w 70"/>
                  <a:gd name="T43" fmla="*/ 33 h 401"/>
                  <a:gd name="T44" fmla="*/ 29 w 70"/>
                  <a:gd name="T45" fmla="*/ 104 h 401"/>
                  <a:gd name="T46" fmla="*/ 60 w 70"/>
                  <a:gd name="T47" fmla="*/ 104 h 401"/>
                  <a:gd name="T48" fmla="*/ 67 w 70"/>
                  <a:gd name="T49" fmla="*/ 33 h 401"/>
                  <a:gd name="T50" fmla="*/ 69 w 70"/>
                  <a:gd name="T51" fmla="*/ 17 h 401"/>
                  <a:gd name="T52" fmla="*/ 55 w 70"/>
                  <a:gd name="T53" fmla="*/ 0 h 401"/>
                  <a:gd name="T54" fmla="*/ 53 w 70"/>
                  <a:gd name="T55"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 h="401">
                    <a:moveTo>
                      <a:pt x="39" y="318"/>
                    </a:moveTo>
                    <a:cubicBezTo>
                      <a:pt x="7" y="318"/>
                      <a:pt x="7" y="318"/>
                      <a:pt x="7" y="318"/>
                    </a:cubicBezTo>
                    <a:cubicBezTo>
                      <a:pt x="4" y="354"/>
                      <a:pt x="4" y="354"/>
                      <a:pt x="4" y="354"/>
                    </a:cubicBezTo>
                    <a:cubicBezTo>
                      <a:pt x="1" y="384"/>
                      <a:pt x="1" y="384"/>
                      <a:pt x="1" y="384"/>
                    </a:cubicBezTo>
                    <a:cubicBezTo>
                      <a:pt x="0" y="392"/>
                      <a:pt x="6" y="400"/>
                      <a:pt x="15" y="401"/>
                    </a:cubicBezTo>
                    <a:cubicBezTo>
                      <a:pt x="15" y="401"/>
                      <a:pt x="16" y="401"/>
                      <a:pt x="16" y="401"/>
                    </a:cubicBezTo>
                    <a:cubicBezTo>
                      <a:pt x="24" y="401"/>
                      <a:pt x="31" y="395"/>
                      <a:pt x="32" y="387"/>
                    </a:cubicBezTo>
                    <a:cubicBezTo>
                      <a:pt x="35" y="354"/>
                      <a:pt x="35" y="354"/>
                      <a:pt x="35" y="354"/>
                    </a:cubicBezTo>
                    <a:cubicBezTo>
                      <a:pt x="39" y="318"/>
                      <a:pt x="39" y="318"/>
                      <a:pt x="39" y="318"/>
                    </a:cubicBezTo>
                    <a:moveTo>
                      <a:pt x="46" y="247"/>
                    </a:moveTo>
                    <a:cubicBezTo>
                      <a:pt x="14" y="247"/>
                      <a:pt x="14" y="247"/>
                      <a:pt x="14" y="247"/>
                    </a:cubicBezTo>
                    <a:cubicBezTo>
                      <a:pt x="11" y="283"/>
                      <a:pt x="11" y="283"/>
                      <a:pt x="11" y="283"/>
                    </a:cubicBezTo>
                    <a:cubicBezTo>
                      <a:pt x="42" y="283"/>
                      <a:pt x="42" y="283"/>
                      <a:pt x="42" y="283"/>
                    </a:cubicBezTo>
                    <a:cubicBezTo>
                      <a:pt x="46" y="247"/>
                      <a:pt x="46" y="247"/>
                      <a:pt x="46" y="247"/>
                    </a:cubicBezTo>
                    <a:moveTo>
                      <a:pt x="57" y="140"/>
                    </a:moveTo>
                    <a:cubicBezTo>
                      <a:pt x="25" y="140"/>
                      <a:pt x="25" y="140"/>
                      <a:pt x="25" y="140"/>
                    </a:cubicBezTo>
                    <a:cubicBezTo>
                      <a:pt x="18" y="211"/>
                      <a:pt x="18" y="211"/>
                      <a:pt x="18" y="211"/>
                    </a:cubicBezTo>
                    <a:cubicBezTo>
                      <a:pt x="49" y="211"/>
                      <a:pt x="49" y="211"/>
                      <a:pt x="49" y="211"/>
                    </a:cubicBezTo>
                    <a:cubicBezTo>
                      <a:pt x="57" y="140"/>
                      <a:pt x="57" y="140"/>
                      <a:pt x="57" y="140"/>
                    </a:cubicBezTo>
                    <a:moveTo>
                      <a:pt x="53" y="0"/>
                    </a:moveTo>
                    <a:cubicBezTo>
                      <a:pt x="46" y="0"/>
                      <a:pt x="39" y="6"/>
                      <a:pt x="38" y="14"/>
                    </a:cubicBezTo>
                    <a:cubicBezTo>
                      <a:pt x="36" y="33"/>
                      <a:pt x="36" y="33"/>
                      <a:pt x="36" y="33"/>
                    </a:cubicBezTo>
                    <a:cubicBezTo>
                      <a:pt x="29" y="104"/>
                      <a:pt x="29" y="104"/>
                      <a:pt x="29" y="104"/>
                    </a:cubicBezTo>
                    <a:cubicBezTo>
                      <a:pt x="60" y="104"/>
                      <a:pt x="60" y="104"/>
                      <a:pt x="60" y="104"/>
                    </a:cubicBezTo>
                    <a:cubicBezTo>
                      <a:pt x="67" y="33"/>
                      <a:pt x="67" y="33"/>
                      <a:pt x="67" y="33"/>
                    </a:cubicBezTo>
                    <a:cubicBezTo>
                      <a:pt x="69" y="17"/>
                      <a:pt x="69" y="17"/>
                      <a:pt x="69" y="17"/>
                    </a:cubicBezTo>
                    <a:cubicBezTo>
                      <a:pt x="70" y="9"/>
                      <a:pt x="64" y="1"/>
                      <a:pt x="55" y="0"/>
                    </a:cubicBezTo>
                    <a:cubicBezTo>
                      <a:pt x="54" y="0"/>
                      <a:pt x="54" y="0"/>
                      <a:pt x="53"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42" name="Freeform 40"/>
            <p:cNvSpPr>
              <a:spLocks/>
            </p:cNvSpPr>
            <p:nvPr/>
          </p:nvSpPr>
          <p:spPr bwMode="auto">
            <a:xfrm>
              <a:off x="2833003" y="1607872"/>
              <a:ext cx="382139" cy="803530"/>
            </a:xfrm>
            <a:custGeom>
              <a:avLst/>
              <a:gdLst>
                <a:gd name="T0" fmla="*/ 0 w 218"/>
                <a:gd name="T1" fmla="*/ 0 h 459"/>
                <a:gd name="T2" fmla="*/ 165 w 218"/>
                <a:gd name="T3" fmla="*/ 237 h 459"/>
                <a:gd name="T4" fmla="*/ 67 w 218"/>
                <a:gd name="T5" fmla="*/ 436 h 459"/>
                <a:gd name="T6" fmla="*/ 96 w 218"/>
                <a:gd name="T7" fmla="*/ 453 h 459"/>
                <a:gd name="T8" fmla="*/ 107 w 218"/>
                <a:gd name="T9" fmla="*/ 459 h 459"/>
                <a:gd name="T10" fmla="*/ 141 w 218"/>
                <a:gd name="T11" fmla="*/ 432 h 459"/>
                <a:gd name="T12" fmla="*/ 209 w 218"/>
                <a:gd name="T13" fmla="*/ 319 h 459"/>
                <a:gd name="T14" fmla="*/ 218 w 218"/>
                <a:gd name="T15" fmla="*/ 250 h 459"/>
                <a:gd name="T16" fmla="*/ 0 w 218"/>
                <a:gd name="T17"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459">
                  <a:moveTo>
                    <a:pt x="0" y="0"/>
                  </a:moveTo>
                  <a:cubicBezTo>
                    <a:pt x="96" y="36"/>
                    <a:pt x="165" y="128"/>
                    <a:pt x="165" y="237"/>
                  </a:cubicBezTo>
                  <a:cubicBezTo>
                    <a:pt x="165" y="318"/>
                    <a:pt x="127" y="390"/>
                    <a:pt x="67" y="436"/>
                  </a:cubicBezTo>
                  <a:cubicBezTo>
                    <a:pt x="77" y="441"/>
                    <a:pt x="87" y="447"/>
                    <a:pt x="96" y="453"/>
                  </a:cubicBezTo>
                  <a:cubicBezTo>
                    <a:pt x="100" y="455"/>
                    <a:pt x="103" y="457"/>
                    <a:pt x="107" y="459"/>
                  </a:cubicBezTo>
                  <a:cubicBezTo>
                    <a:pt x="119" y="451"/>
                    <a:pt x="130" y="442"/>
                    <a:pt x="141" y="432"/>
                  </a:cubicBezTo>
                  <a:cubicBezTo>
                    <a:pt x="154" y="389"/>
                    <a:pt x="178" y="350"/>
                    <a:pt x="209" y="319"/>
                  </a:cubicBezTo>
                  <a:cubicBezTo>
                    <a:pt x="215" y="297"/>
                    <a:pt x="218" y="274"/>
                    <a:pt x="218" y="250"/>
                  </a:cubicBezTo>
                  <a:cubicBezTo>
                    <a:pt x="218" y="122"/>
                    <a:pt x="123" y="17"/>
                    <a:pt x="0"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43" name="Freeform 41"/>
            <p:cNvSpPr>
              <a:spLocks/>
            </p:cNvSpPr>
            <p:nvPr/>
          </p:nvSpPr>
          <p:spPr bwMode="auto">
            <a:xfrm>
              <a:off x="2239058" y="1579730"/>
              <a:ext cx="883512" cy="1034591"/>
            </a:xfrm>
            <a:custGeom>
              <a:avLst/>
              <a:gdLst>
                <a:gd name="T0" fmla="*/ 504 w 504"/>
                <a:gd name="T1" fmla="*/ 253 h 591"/>
                <a:gd name="T2" fmla="*/ 252 w 504"/>
                <a:gd name="T3" fmla="*/ 0 h 591"/>
                <a:gd name="T4" fmla="*/ 0 w 504"/>
                <a:gd name="T5" fmla="*/ 253 h 591"/>
                <a:gd name="T6" fmla="*/ 252 w 504"/>
                <a:gd name="T7" fmla="*/ 505 h 591"/>
                <a:gd name="T8" fmla="*/ 263 w 504"/>
                <a:gd name="T9" fmla="*/ 505 h 591"/>
                <a:gd name="T10" fmla="*/ 365 w 504"/>
                <a:gd name="T11" fmla="*/ 591 h 591"/>
                <a:gd name="T12" fmla="*/ 376 w 504"/>
                <a:gd name="T13" fmla="*/ 472 h 591"/>
                <a:gd name="T14" fmla="*/ 504 w 504"/>
                <a:gd name="T15" fmla="*/ 253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4" h="591">
                  <a:moveTo>
                    <a:pt x="504" y="253"/>
                  </a:moveTo>
                  <a:cubicBezTo>
                    <a:pt x="504" y="113"/>
                    <a:pt x="391" y="0"/>
                    <a:pt x="252" y="0"/>
                  </a:cubicBezTo>
                  <a:cubicBezTo>
                    <a:pt x="112" y="0"/>
                    <a:pt x="0" y="113"/>
                    <a:pt x="0" y="253"/>
                  </a:cubicBezTo>
                  <a:cubicBezTo>
                    <a:pt x="0" y="392"/>
                    <a:pt x="112" y="505"/>
                    <a:pt x="252" y="505"/>
                  </a:cubicBezTo>
                  <a:cubicBezTo>
                    <a:pt x="256" y="505"/>
                    <a:pt x="259" y="505"/>
                    <a:pt x="263" y="505"/>
                  </a:cubicBezTo>
                  <a:cubicBezTo>
                    <a:pt x="365" y="591"/>
                    <a:pt x="365" y="591"/>
                    <a:pt x="365" y="591"/>
                  </a:cubicBezTo>
                  <a:cubicBezTo>
                    <a:pt x="376" y="472"/>
                    <a:pt x="376" y="472"/>
                    <a:pt x="376" y="472"/>
                  </a:cubicBezTo>
                  <a:cubicBezTo>
                    <a:pt x="452" y="429"/>
                    <a:pt x="504" y="347"/>
                    <a:pt x="504" y="253"/>
                  </a:cubicBezTo>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grpSp>
          <p:nvGrpSpPr>
            <p:cNvPr id="142" name="Group 141"/>
            <p:cNvGrpSpPr/>
            <p:nvPr/>
          </p:nvGrpSpPr>
          <p:grpSpPr>
            <a:xfrm>
              <a:off x="2470860" y="1782649"/>
              <a:ext cx="462122" cy="362884"/>
              <a:chOff x="2034399" y="1782649"/>
              <a:chExt cx="462122" cy="362884"/>
            </a:xfrm>
            <a:solidFill>
              <a:schemeClr val="bg2"/>
            </a:solidFill>
          </p:grpSpPr>
          <p:sp>
            <p:nvSpPr>
              <p:cNvPr id="44" name="Freeform 42"/>
              <p:cNvSpPr>
                <a:spLocks/>
              </p:cNvSpPr>
              <p:nvPr/>
            </p:nvSpPr>
            <p:spPr bwMode="auto">
              <a:xfrm>
                <a:off x="2034399" y="1959647"/>
                <a:ext cx="301416" cy="185886"/>
              </a:xfrm>
              <a:custGeom>
                <a:avLst/>
                <a:gdLst>
                  <a:gd name="T0" fmla="*/ 172 w 172"/>
                  <a:gd name="T1" fmla="*/ 106 h 106"/>
                  <a:gd name="T2" fmla="*/ 86 w 172"/>
                  <a:gd name="T3" fmla="*/ 0 h 106"/>
                  <a:gd name="T4" fmla="*/ 0 w 172"/>
                  <a:gd name="T5" fmla="*/ 106 h 106"/>
                  <a:gd name="T6" fmla="*/ 172 w 172"/>
                  <a:gd name="T7" fmla="*/ 106 h 106"/>
                </a:gdLst>
                <a:ahLst/>
                <a:cxnLst>
                  <a:cxn ang="0">
                    <a:pos x="T0" y="T1"/>
                  </a:cxn>
                  <a:cxn ang="0">
                    <a:pos x="T2" y="T3"/>
                  </a:cxn>
                  <a:cxn ang="0">
                    <a:pos x="T4" y="T5"/>
                  </a:cxn>
                  <a:cxn ang="0">
                    <a:pos x="T6" y="T7"/>
                  </a:cxn>
                </a:cxnLst>
                <a:rect l="0" t="0" r="r" b="b"/>
                <a:pathLst>
                  <a:path w="172" h="106">
                    <a:moveTo>
                      <a:pt x="172" y="106"/>
                    </a:moveTo>
                    <a:cubicBezTo>
                      <a:pt x="172" y="48"/>
                      <a:pt x="133" y="0"/>
                      <a:pt x="86" y="0"/>
                    </a:cubicBezTo>
                    <a:cubicBezTo>
                      <a:pt x="38" y="0"/>
                      <a:pt x="0" y="48"/>
                      <a:pt x="0" y="106"/>
                    </a:cubicBezTo>
                    <a:lnTo>
                      <a:pt x="17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5" name="Oval 43"/>
              <p:cNvSpPr>
                <a:spLocks noChangeArrowheads="1"/>
              </p:cNvSpPr>
              <p:nvPr/>
            </p:nvSpPr>
            <p:spPr bwMode="auto">
              <a:xfrm>
                <a:off x="2093645" y="1782649"/>
                <a:ext cx="176999" cy="1644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6" name="Freeform 44"/>
              <p:cNvSpPr>
                <a:spLocks/>
              </p:cNvSpPr>
              <p:nvPr/>
            </p:nvSpPr>
            <p:spPr bwMode="auto">
              <a:xfrm>
                <a:off x="2289899" y="1959647"/>
                <a:ext cx="206622" cy="185886"/>
              </a:xfrm>
              <a:custGeom>
                <a:avLst/>
                <a:gdLst>
                  <a:gd name="T0" fmla="*/ 32 w 118"/>
                  <a:gd name="T1" fmla="*/ 0 h 106"/>
                  <a:gd name="T2" fmla="*/ 0 w 118"/>
                  <a:gd name="T3" fmla="*/ 8 h 106"/>
                  <a:gd name="T4" fmla="*/ 54 w 118"/>
                  <a:gd name="T5" fmla="*/ 106 h 106"/>
                  <a:gd name="T6" fmla="*/ 118 w 118"/>
                  <a:gd name="T7" fmla="*/ 106 h 106"/>
                  <a:gd name="T8" fmla="*/ 32 w 118"/>
                  <a:gd name="T9" fmla="*/ 0 h 106"/>
                </a:gdLst>
                <a:ahLst/>
                <a:cxnLst>
                  <a:cxn ang="0">
                    <a:pos x="T0" y="T1"/>
                  </a:cxn>
                  <a:cxn ang="0">
                    <a:pos x="T2" y="T3"/>
                  </a:cxn>
                  <a:cxn ang="0">
                    <a:pos x="T4" y="T5"/>
                  </a:cxn>
                  <a:cxn ang="0">
                    <a:pos x="T6" y="T7"/>
                  </a:cxn>
                  <a:cxn ang="0">
                    <a:pos x="T8" y="T9"/>
                  </a:cxn>
                </a:cxnLst>
                <a:rect l="0" t="0" r="r" b="b"/>
                <a:pathLst>
                  <a:path w="118" h="106">
                    <a:moveTo>
                      <a:pt x="32" y="0"/>
                    </a:moveTo>
                    <a:cubicBezTo>
                      <a:pt x="21" y="0"/>
                      <a:pt x="10" y="3"/>
                      <a:pt x="0" y="8"/>
                    </a:cubicBezTo>
                    <a:cubicBezTo>
                      <a:pt x="32" y="23"/>
                      <a:pt x="54" y="61"/>
                      <a:pt x="54" y="106"/>
                    </a:cubicBezTo>
                    <a:cubicBezTo>
                      <a:pt x="118" y="106"/>
                      <a:pt x="118" y="106"/>
                      <a:pt x="118" y="106"/>
                    </a:cubicBezTo>
                    <a:cubicBezTo>
                      <a:pt x="118" y="48"/>
                      <a:pt x="80"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7" name="Freeform 45"/>
              <p:cNvSpPr>
                <a:spLocks/>
              </p:cNvSpPr>
              <p:nvPr/>
            </p:nvSpPr>
            <p:spPr bwMode="auto">
              <a:xfrm>
                <a:off x="2288418" y="1782649"/>
                <a:ext cx="143673" cy="164409"/>
              </a:xfrm>
              <a:custGeom>
                <a:avLst/>
                <a:gdLst>
                  <a:gd name="T0" fmla="*/ 19 w 82"/>
                  <a:gd name="T1" fmla="*/ 47 h 94"/>
                  <a:gd name="T2" fmla="*/ 0 w 82"/>
                  <a:gd name="T3" fmla="*/ 83 h 94"/>
                  <a:gd name="T4" fmla="*/ 32 w 82"/>
                  <a:gd name="T5" fmla="*/ 94 h 94"/>
                  <a:gd name="T6" fmla="*/ 82 w 82"/>
                  <a:gd name="T7" fmla="*/ 47 h 94"/>
                  <a:gd name="T8" fmla="*/ 32 w 82"/>
                  <a:gd name="T9" fmla="*/ 0 h 94"/>
                  <a:gd name="T10" fmla="*/ 0 w 82"/>
                  <a:gd name="T11" fmla="*/ 11 h 94"/>
                  <a:gd name="T12" fmla="*/ 19 w 82"/>
                  <a:gd name="T13" fmla="*/ 47 h 94"/>
                </a:gdLst>
                <a:ahLst/>
                <a:cxnLst>
                  <a:cxn ang="0">
                    <a:pos x="T0" y="T1"/>
                  </a:cxn>
                  <a:cxn ang="0">
                    <a:pos x="T2" y="T3"/>
                  </a:cxn>
                  <a:cxn ang="0">
                    <a:pos x="T4" y="T5"/>
                  </a:cxn>
                  <a:cxn ang="0">
                    <a:pos x="T6" y="T7"/>
                  </a:cxn>
                  <a:cxn ang="0">
                    <a:pos x="T8" y="T9"/>
                  </a:cxn>
                  <a:cxn ang="0">
                    <a:pos x="T10" y="T11"/>
                  </a:cxn>
                  <a:cxn ang="0">
                    <a:pos x="T12" y="T13"/>
                  </a:cxn>
                </a:cxnLst>
                <a:rect l="0" t="0" r="r" b="b"/>
                <a:pathLst>
                  <a:path w="82" h="94">
                    <a:moveTo>
                      <a:pt x="19" y="47"/>
                    </a:moveTo>
                    <a:cubicBezTo>
                      <a:pt x="19" y="62"/>
                      <a:pt x="11" y="75"/>
                      <a:pt x="0" y="83"/>
                    </a:cubicBezTo>
                    <a:cubicBezTo>
                      <a:pt x="9" y="90"/>
                      <a:pt x="20" y="94"/>
                      <a:pt x="32" y="94"/>
                    </a:cubicBezTo>
                    <a:cubicBezTo>
                      <a:pt x="60" y="94"/>
                      <a:pt x="82" y="73"/>
                      <a:pt x="82" y="47"/>
                    </a:cubicBezTo>
                    <a:cubicBezTo>
                      <a:pt x="82" y="21"/>
                      <a:pt x="60" y="0"/>
                      <a:pt x="32" y="0"/>
                    </a:cubicBezTo>
                    <a:cubicBezTo>
                      <a:pt x="20" y="0"/>
                      <a:pt x="9" y="4"/>
                      <a:pt x="0" y="11"/>
                    </a:cubicBezTo>
                    <a:cubicBezTo>
                      <a:pt x="11" y="19"/>
                      <a:pt x="19" y="32"/>
                      <a:pt x="1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48" name="Freeform 46"/>
            <p:cNvSpPr>
              <a:spLocks noEditPoints="1"/>
            </p:cNvSpPr>
            <p:nvPr/>
          </p:nvSpPr>
          <p:spPr bwMode="auto">
            <a:xfrm>
              <a:off x="2863367" y="3511163"/>
              <a:ext cx="301416" cy="1053846"/>
            </a:xfrm>
            <a:custGeom>
              <a:avLst/>
              <a:gdLst>
                <a:gd name="T0" fmla="*/ 60 w 172"/>
                <a:gd name="T1" fmla="*/ 420 h 602"/>
                <a:gd name="T2" fmla="*/ 9 w 172"/>
                <a:gd name="T3" fmla="*/ 457 h 602"/>
                <a:gd name="T4" fmla="*/ 0 w 172"/>
                <a:gd name="T5" fmla="*/ 559 h 602"/>
                <a:gd name="T6" fmla="*/ 51 w 172"/>
                <a:gd name="T7" fmla="*/ 602 h 602"/>
                <a:gd name="T8" fmla="*/ 63 w 172"/>
                <a:gd name="T9" fmla="*/ 471 h 602"/>
                <a:gd name="T10" fmla="*/ 70 w 172"/>
                <a:gd name="T11" fmla="*/ 466 h 602"/>
                <a:gd name="T12" fmla="*/ 60 w 172"/>
                <a:gd name="T13" fmla="*/ 420 h 602"/>
                <a:gd name="T14" fmla="*/ 82 w 172"/>
                <a:gd name="T15" fmla="*/ 0 h 602"/>
                <a:gd name="T16" fmla="*/ 80 w 172"/>
                <a:gd name="T17" fmla="*/ 28 h 602"/>
                <a:gd name="T18" fmla="*/ 145 w 172"/>
                <a:gd name="T19" fmla="*/ 156 h 602"/>
                <a:gd name="T20" fmla="*/ 172 w 172"/>
                <a:gd name="T21" fmla="*/ 131 h 602"/>
                <a:gd name="T22" fmla="*/ 118 w 172"/>
                <a:gd name="T23" fmla="*/ 69 h 602"/>
                <a:gd name="T24" fmla="*/ 82 w 172"/>
                <a:gd name="T25" fmla="*/ 0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602">
                  <a:moveTo>
                    <a:pt x="60" y="420"/>
                  </a:moveTo>
                  <a:cubicBezTo>
                    <a:pt x="45" y="434"/>
                    <a:pt x="28" y="447"/>
                    <a:pt x="9" y="457"/>
                  </a:cubicBezTo>
                  <a:cubicBezTo>
                    <a:pt x="0" y="559"/>
                    <a:pt x="0" y="559"/>
                    <a:pt x="0" y="559"/>
                  </a:cubicBezTo>
                  <a:cubicBezTo>
                    <a:pt x="51" y="602"/>
                    <a:pt x="51" y="602"/>
                    <a:pt x="51" y="602"/>
                  </a:cubicBezTo>
                  <a:cubicBezTo>
                    <a:pt x="63" y="471"/>
                    <a:pt x="63" y="471"/>
                    <a:pt x="63" y="471"/>
                  </a:cubicBezTo>
                  <a:cubicBezTo>
                    <a:pt x="65" y="469"/>
                    <a:pt x="68" y="467"/>
                    <a:pt x="70" y="466"/>
                  </a:cubicBezTo>
                  <a:cubicBezTo>
                    <a:pt x="66" y="451"/>
                    <a:pt x="62" y="436"/>
                    <a:pt x="60" y="420"/>
                  </a:cubicBezTo>
                  <a:moveTo>
                    <a:pt x="82" y="0"/>
                  </a:moveTo>
                  <a:cubicBezTo>
                    <a:pt x="80" y="28"/>
                    <a:pt x="80" y="28"/>
                    <a:pt x="80" y="28"/>
                  </a:cubicBezTo>
                  <a:cubicBezTo>
                    <a:pt x="112" y="64"/>
                    <a:pt x="135" y="108"/>
                    <a:pt x="145" y="156"/>
                  </a:cubicBezTo>
                  <a:cubicBezTo>
                    <a:pt x="153" y="147"/>
                    <a:pt x="162" y="139"/>
                    <a:pt x="172" y="131"/>
                  </a:cubicBezTo>
                  <a:cubicBezTo>
                    <a:pt x="150" y="114"/>
                    <a:pt x="132" y="93"/>
                    <a:pt x="118" y="69"/>
                  </a:cubicBezTo>
                  <a:cubicBezTo>
                    <a:pt x="103" y="49"/>
                    <a:pt x="90" y="25"/>
                    <a:pt x="82"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49" name="Freeform 47"/>
            <p:cNvSpPr>
              <a:spLocks/>
            </p:cNvSpPr>
            <p:nvPr/>
          </p:nvSpPr>
          <p:spPr bwMode="auto">
            <a:xfrm>
              <a:off x="2968530" y="3740743"/>
              <a:ext cx="251797" cy="586540"/>
            </a:xfrm>
            <a:custGeom>
              <a:avLst/>
              <a:gdLst>
                <a:gd name="T0" fmla="*/ 112 w 144"/>
                <a:gd name="T1" fmla="*/ 0 h 335"/>
                <a:gd name="T2" fmla="*/ 85 w 144"/>
                <a:gd name="T3" fmla="*/ 25 h 335"/>
                <a:gd name="T4" fmla="*/ 91 w 144"/>
                <a:gd name="T5" fmla="*/ 83 h 335"/>
                <a:gd name="T6" fmla="*/ 0 w 144"/>
                <a:gd name="T7" fmla="*/ 289 h 335"/>
                <a:gd name="T8" fmla="*/ 10 w 144"/>
                <a:gd name="T9" fmla="*/ 335 h 335"/>
                <a:gd name="T10" fmla="*/ 107 w 144"/>
                <a:gd name="T11" fmla="*/ 237 h 335"/>
                <a:gd name="T12" fmla="*/ 107 w 144"/>
                <a:gd name="T13" fmla="*/ 218 h 335"/>
                <a:gd name="T14" fmla="*/ 134 w 144"/>
                <a:gd name="T15" fmla="*/ 173 h 335"/>
                <a:gd name="T16" fmla="*/ 144 w 144"/>
                <a:gd name="T17" fmla="*/ 97 h 335"/>
                <a:gd name="T18" fmla="*/ 132 w 144"/>
                <a:gd name="T19" fmla="*/ 15 h 335"/>
                <a:gd name="T20" fmla="*/ 112 w 144"/>
                <a:gd name="T21"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335">
                  <a:moveTo>
                    <a:pt x="112" y="0"/>
                  </a:moveTo>
                  <a:cubicBezTo>
                    <a:pt x="102" y="8"/>
                    <a:pt x="93" y="16"/>
                    <a:pt x="85" y="25"/>
                  </a:cubicBezTo>
                  <a:cubicBezTo>
                    <a:pt x="89" y="44"/>
                    <a:pt x="91" y="63"/>
                    <a:pt x="91" y="83"/>
                  </a:cubicBezTo>
                  <a:cubicBezTo>
                    <a:pt x="91" y="165"/>
                    <a:pt x="56" y="238"/>
                    <a:pt x="0" y="289"/>
                  </a:cubicBezTo>
                  <a:cubicBezTo>
                    <a:pt x="2" y="305"/>
                    <a:pt x="6" y="320"/>
                    <a:pt x="10" y="335"/>
                  </a:cubicBezTo>
                  <a:cubicBezTo>
                    <a:pt x="50" y="311"/>
                    <a:pt x="83" y="277"/>
                    <a:pt x="107" y="237"/>
                  </a:cubicBezTo>
                  <a:cubicBezTo>
                    <a:pt x="107" y="218"/>
                    <a:pt x="107" y="218"/>
                    <a:pt x="107" y="218"/>
                  </a:cubicBezTo>
                  <a:cubicBezTo>
                    <a:pt x="107" y="199"/>
                    <a:pt x="118" y="182"/>
                    <a:pt x="134" y="173"/>
                  </a:cubicBezTo>
                  <a:cubicBezTo>
                    <a:pt x="141" y="149"/>
                    <a:pt x="144" y="123"/>
                    <a:pt x="144" y="97"/>
                  </a:cubicBezTo>
                  <a:cubicBezTo>
                    <a:pt x="144" y="68"/>
                    <a:pt x="140" y="41"/>
                    <a:pt x="132" y="15"/>
                  </a:cubicBezTo>
                  <a:cubicBezTo>
                    <a:pt x="125" y="11"/>
                    <a:pt x="118" y="6"/>
                    <a:pt x="112"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50" name="Freeform 48"/>
            <p:cNvSpPr>
              <a:spLocks/>
            </p:cNvSpPr>
            <p:nvPr/>
          </p:nvSpPr>
          <p:spPr bwMode="auto">
            <a:xfrm>
              <a:off x="3069989" y="3631878"/>
              <a:ext cx="108125" cy="108865"/>
            </a:xfrm>
            <a:custGeom>
              <a:avLst/>
              <a:gdLst>
                <a:gd name="T0" fmla="*/ 0 w 62"/>
                <a:gd name="T1" fmla="*/ 0 h 62"/>
                <a:gd name="T2" fmla="*/ 54 w 62"/>
                <a:gd name="T3" fmla="*/ 62 h 62"/>
                <a:gd name="T4" fmla="*/ 62 w 62"/>
                <a:gd name="T5" fmla="*/ 56 h 62"/>
                <a:gd name="T6" fmla="*/ 0 w 62"/>
                <a:gd name="T7" fmla="*/ 0 h 62"/>
              </a:gdLst>
              <a:ahLst/>
              <a:cxnLst>
                <a:cxn ang="0">
                  <a:pos x="T0" y="T1"/>
                </a:cxn>
                <a:cxn ang="0">
                  <a:pos x="T2" y="T3"/>
                </a:cxn>
                <a:cxn ang="0">
                  <a:pos x="T4" y="T5"/>
                </a:cxn>
                <a:cxn ang="0">
                  <a:pos x="T6" y="T7"/>
                </a:cxn>
              </a:cxnLst>
              <a:rect l="0" t="0" r="r" b="b"/>
              <a:pathLst>
                <a:path w="62" h="62">
                  <a:moveTo>
                    <a:pt x="0" y="0"/>
                  </a:moveTo>
                  <a:cubicBezTo>
                    <a:pt x="14" y="24"/>
                    <a:pt x="32" y="45"/>
                    <a:pt x="54" y="62"/>
                  </a:cubicBezTo>
                  <a:cubicBezTo>
                    <a:pt x="56" y="60"/>
                    <a:pt x="59" y="58"/>
                    <a:pt x="62" y="56"/>
                  </a:cubicBezTo>
                  <a:cubicBezTo>
                    <a:pt x="38" y="41"/>
                    <a:pt x="17" y="22"/>
                    <a:pt x="0"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1" name="Freeform 49"/>
            <p:cNvSpPr>
              <a:spLocks/>
            </p:cNvSpPr>
            <p:nvPr/>
          </p:nvSpPr>
          <p:spPr bwMode="auto">
            <a:xfrm>
              <a:off x="3164783" y="3730375"/>
              <a:ext cx="34807" cy="36288"/>
            </a:xfrm>
            <a:custGeom>
              <a:avLst/>
              <a:gdLst>
                <a:gd name="T0" fmla="*/ 8 w 20"/>
                <a:gd name="T1" fmla="*/ 0 h 21"/>
                <a:gd name="T2" fmla="*/ 0 w 20"/>
                <a:gd name="T3" fmla="*/ 6 h 21"/>
                <a:gd name="T4" fmla="*/ 20 w 20"/>
                <a:gd name="T5" fmla="*/ 21 h 21"/>
                <a:gd name="T6" fmla="*/ 14 w 20"/>
                <a:gd name="T7" fmla="*/ 3 h 21"/>
                <a:gd name="T8" fmla="*/ 8 w 20"/>
                <a:gd name="T9" fmla="*/ 0 h 21"/>
              </a:gdLst>
              <a:ahLst/>
              <a:cxnLst>
                <a:cxn ang="0">
                  <a:pos x="T0" y="T1"/>
                </a:cxn>
                <a:cxn ang="0">
                  <a:pos x="T2" y="T3"/>
                </a:cxn>
                <a:cxn ang="0">
                  <a:pos x="T4" y="T5"/>
                </a:cxn>
                <a:cxn ang="0">
                  <a:pos x="T6" y="T7"/>
                </a:cxn>
                <a:cxn ang="0">
                  <a:pos x="T8" y="T9"/>
                </a:cxn>
              </a:cxnLst>
              <a:rect l="0" t="0" r="r" b="b"/>
              <a:pathLst>
                <a:path w="20" h="21">
                  <a:moveTo>
                    <a:pt x="8" y="0"/>
                  </a:moveTo>
                  <a:cubicBezTo>
                    <a:pt x="5" y="2"/>
                    <a:pt x="2" y="4"/>
                    <a:pt x="0" y="6"/>
                  </a:cubicBezTo>
                  <a:cubicBezTo>
                    <a:pt x="6" y="12"/>
                    <a:pt x="13" y="17"/>
                    <a:pt x="20" y="21"/>
                  </a:cubicBezTo>
                  <a:cubicBezTo>
                    <a:pt x="19" y="15"/>
                    <a:pt x="17" y="9"/>
                    <a:pt x="14" y="3"/>
                  </a:cubicBezTo>
                  <a:cubicBezTo>
                    <a:pt x="12" y="2"/>
                    <a:pt x="10" y="1"/>
                    <a:pt x="8" y="0"/>
                  </a:cubicBezTo>
                </a:path>
              </a:pathLst>
            </a:custGeom>
            <a:solidFill>
              <a:srgbClr val="974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2" name="Freeform 50"/>
            <p:cNvSpPr>
              <a:spLocks/>
            </p:cNvSpPr>
            <p:nvPr/>
          </p:nvSpPr>
          <p:spPr bwMode="auto">
            <a:xfrm>
              <a:off x="3155896" y="4043641"/>
              <a:ext cx="47397" cy="111828"/>
            </a:xfrm>
            <a:custGeom>
              <a:avLst/>
              <a:gdLst>
                <a:gd name="T0" fmla="*/ 27 w 27"/>
                <a:gd name="T1" fmla="*/ 0 h 64"/>
                <a:gd name="T2" fmla="*/ 0 w 27"/>
                <a:gd name="T3" fmla="*/ 45 h 64"/>
                <a:gd name="T4" fmla="*/ 0 w 27"/>
                <a:gd name="T5" fmla="*/ 64 h 64"/>
                <a:gd name="T6" fmla="*/ 27 w 27"/>
                <a:gd name="T7" fmla="*/ 0 h 64"/>
              </a:gdLst>
              <a:ahLst/>
              <a:cxnLst>
                <a:cxn ang="0">
                  <a:pos x="T0" y="T1"/>
                </a:cxn>
                <a:cxn ang="0">
                  <a:pos x="T2" y="T3"/>
                </a:cxn>
                <a:cxn ang="0">
                  <a:pos x="T4" y="T5"/>
                </a:cxn>
                <a:cxn ang="0">
                  <a:pos x="T6" y="T7"/>
                </a:cxn>
              </a:cxnLst>
              <a:rect l="0" t="0" r="r" b="b"/>
              <a:pathLst>
                <a:path w="27" h="64">
                  <a:moveTo>
                    <a:pt x="27" y="0"/>
                  </a:moveTo>
                  <a:cubicBezTo>
                    <a:pt x="11" y="9"/>
                    <a:pt x="0" y="26"/>
                    <a:pt x="0" y="45"/>
                  </a:cubicBezTo>
                  <a:cubicBezTo>
                    <a:pt x="0" y="64"/>
                    <a:pt x="0" y="64"/>
                    <a:pt x="0" y="64"/>
                  </a:cubicBezTo>
                  <a:cubicBezTo>
                    <a:pt x="11" y="44"/>
                    <a:pt x="20" y="23"/>
                    <a:pt x="27"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3" name="Freeform 51"/>
            <p:cNvSpPr>
              <a:spLocks/>
            </p:cNvSpPr>
            <p:nvPr/>
          </p:nvSpPr>
          <p:spPr bwMode="auto">
            <a:xfrm>
              <a:off x="2567135" y="4369496"/>
              <a:ext cx="119233" cy="25920"/>
            </a:xfrm>
            <a:custGeom>
              <a:avLst/>
              <a:gdLst>
                <a:gd name="T0" fmla="*/ 0 w 68"/>
                <a:gd name="T1" fmla="*/ 0 h 15"/>
                <a:gd name="T2" fmla="*/ 68 w 68"/>
                <a:gd name="T3" fmla="*/ 15 h 15"/>
                <a:gd name="T4" fmla="*/ 54 w 68"/>
                <a:gd name="T5" fmla="*/ 3 h 15"/>
                <a:gd name="T6" fmla="*/ 41 w 68"/>
                <a:gd name="T7" fmla="*/ 3 h 15"/>
                <a:gd name="T8" fmla="*/ 0 w 68"/>
                <a:gd name="T9" fmla="*/ 0 h 15"/>
              </a:gdLst>
              <a:ahLst/>
              <a:cxnLst>
                <a:cxn ang="0">
                  <a:pos x="T0" y="T1"/>
                </a:cxn>
                <a:cxn ang="0">
                  <a:pos x="T2" y="T3"/>
                </a:cxn>
                <a:cxn ang="0">
                  <a:pos x="T4" y="T5"/>
                </a:cxn>
                <a:cxn ang="0">
                  <a:pos x="T6" y="T7"/>
                </a:cxn>
                <a:cxn ang="0">
                  <a:pos x="T8" y="T9"/>
                </a:cxn>
              </a:cxnLst>
              <a:rect l="0" t="0" r="r" b="b"/>
              <a:pathLst>
                <a:path w="68" h="15">
                  <a:moveTo>
                    <a:pt x="0" y="0"/>
                  </a:moveTo>
                  <a:cubicBezTo>
                    <a:pt x="22" y="8"/>
                    <a:pt x="45" y="13"/>
                    <a:pt x="68" y="15"/>
                  </a:cubicBezTo>
                  <a:cubicBezTo>
                    <a:pt x="54" y="3"/>
                    <a:pt x="54" y="3"/>
                    <a:pt x="54" y="3"/>
                  </a:cubicBezTo>
                  <a:cubicBezTo>
                    <a:pt x="49" y="3"/>
                    <a:pt x="45" y="3"/>
                    <a:pt x="41" y="3"/>
                  </a:cubicBezTo>
                  <a:cubicBezTo>
                    <a:pt x="27" y="3"/>
                    <a:pt x="13" y="2"/>
                    <a:pt x="0"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4" name="Freeform 52"/>
            <p:cNvSpPr>
              <a:spLocks/>
            </p:cNvSpPr>
            <p:nvPr/>
          </p:nvSpPr>
          <p:spPr bwMode="auto">
            <a:xfrm>
              <a:off x="2150188" y="3397114"/>
              <a:ext cx="977566" cy="114345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55" name="Freeform 53"/>
            <p:cNvSpPr>
              <a:spLocks noEditPoints="1"/>
            </p:cNvSpPr>
            <p:nvPr/>
          </p:nvSpPr>
          <p:spPr bwMode="auto">
            <a:xfrm>
              <a:off x="2458270" y="3563745"/>
              <a:ext cx="368068" cy="686518"/>
            </a:xfrm>
            <a:custGeom>
              <a:avLst/>
              <a:gdLst>
                <a:gd name="T0" fmla="*/ 210 w 210"/>
                <a:gd name="T1" fmla="*/ 261 h 392"/>
                <a:gd name="T2" fmla="*/ 204 w 210"/>
                <a:gd name="T3" fmla="*/ 290 h 392"/>
                <a:gd name="T4" fmla="*/ 187 w 210"/>
                <a:gd name="T5" fmla="*/ 318 h 392"/>
                <a:gd name="T6" fmla="*/ 160 w 210"/>
                <a:gd name="T7" fmla="*/ 341 h 392"/>
                <a:gd name="T8" fmla="*/ 123 w 210"/>
                <a:gd name="T9" fmla="*/ 355 h 392"/>
                <a:gd name="T10" fmla="*/ 123 w 210"/>
                <a:gd name="T11" fmla="*/ 392 h 392"/>
                <a:gd name="T12" fmla="*/ 97 w 210"/>
                <a:gd name="T13" fmla="*/ 392 h 392"/>
                <a:gd name="T14" fmla="*/ 97 w 210"/>
                <a:gd name="T15" fmla="*/ 358 h 392"/>
                <a:gd name="T16" fmla="*/ 94 w 210"/>
                <a:gd name="T17" fmla="*/ 358 h 392"/>
                <a:gd name="T18" fmla="*/ 92 w 210"/>
                <a:gd name="T19" fmla="*/ 358 h 392"/>
                <a:gd name="T20" fmla="*/ 65 w 210"/>
                <a:gd name="T21" fmla="*/ 357 h 392"/>
                <a:gd name="T22" fmla="*/ 41 w 210"/>
                <a:gd name="T23" fmla="*/ 352 h 392"/>
                <a:gd name="T24" fmla="*/ 20 w 210"/>
                <a:gd name="T25" fmla="*/ 345 h 392"/>
                <a:gd name="T26" fmla="*/ 0 w 210"/>
                <a:gd name="T27" fmla="*/ 335 h 392"/>
                <a:gd name="T28" fmla="*/ 16 w 210"/>
                <a:gd name="T29" fmla="*/ 288 h 392"/>
                <a:gd name="T30" fmla="*/ 31 w 210"/>
                <a:gd name="T31" fmla="*/ 297 h 392"/>
                <a:gd name="T32" fmla="*/ 52 w 210"/>
                <a:gd name="T33" fmla="*/ 306 h 392"/>
                <a:gd name="T34" fmla="*/ 74 w 210"/>
                <a:gd name="T35" fmla="*/ 314 h 392"/>
                <a:gd name="T36" fmla="*/ 97 w 210"/>
                <a:gd name="T37" fmla="*/ 318 h 392"/>
                <a:gd name="T38" fmla="*/ 97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4 w 210"/>
                <a:gd name="T51" fmla="*/ 69 h 392"/>
                <a:gd name="T52" fmla="*/ 60 w 210"/>
                <a:gd name="T53" fmla="*/ 48 h 392"/>
                <a:gd name="T54" fmla="*/ 97 w 210"/>
                <a:gd name="T55" fmla="*/ 35 h 392"/>
                <a:gd name="T56" fmla="*/ 97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2 w 210"/>
                <a:gd name="T79" fmla="*/ 191 h 392"/>
                <a:gd name="T80" fmla="*/ 202 w 210"/>
                <a:gd name="T81" fmla="*/ 219 h 392"/>
                <a:gd name="T82" fmla="*/ 210 w 210"/>
                <a:gd name="T83" fmla="*/ 261 h 392"/>
                <a:gd name="T84" fmla="*/ 66 w 210"/>
                <a:gd name="T85" fmla="*/ 110 h 392"/>
                <a:gd name="T86" fmla="*/ 74 w 210"/>
                <a:gd name="T87" fmla="*/ 133 h 392"/>
                <a:gd name="T88" fmla="*/ 97 w 210"/>
                <a:gd name="T89" fmla="*/ 148 h 392"/>
                <a:gd name="T90" fmla="*/ 97 w 210"/>
                <a:gd name="T91" fmla="*/ 73 h 392"/>
                <a:gd name="T92" fmla="*/ 77 w 210"/>
                <a:gd name="T93" fmla="*/ 79 h 392"/>
                <a:gd name="T94" fmla="*/ 68 w 210"/>
                <a:gd name="T95" fmla="*/ 90 h 392"/>
                <a:gd name="T96" fmla="*/ 66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60" y="341"/>
                  </a:cubicBezTo>
                  <a:cubicBezTo>
                    <a:pt x="149" y="347"/>
                    <a:pt x="136" y="352"/>
                    <a:pt x="123" y="355"/>
                  </a:cubicBezTo>
                  <a:cubicBezTo>
                    <a:pt x="123" y="392"/>
                    <a:pt x="123" y="392"/>
                    <a:pt x="123" y="392"/>
                  </a:cubicBezTo>
                  <a:cubicBezTo>
                    <a:pt x="97" y="392"/>
                    <a:pt x="97" y="392"/>
                    <a:pt x="97" y="392"/>
                  </a:cubicBezTo>
                  <a:cubicBezTo>
                    <a:pt x="97" y="358"/>
                    <a:pt x="97" y="358"/>
                    <a:pt x="97" y="358"/>
                  </a:cubicBezTo>
                  <a:cubicBezTo>
                    <a:pt x="96" y="358"/>
                    <a:pt x="95" y="358"/>
                    <a:pt x="94" y="358"/>
                  </a:cubicBezTo>
                  <a:cubicBezTo>
                    <a:pt x="93" y="358"/>
                    <a:pt x="92" y="358"/>
                    <a:pt x="92" y="358"/>
                  </a:cubicBezTo>
                  <a:cubicBezTo>
                    <a:pt x="82" y="358"/>
                    <a:pt x="73" y="358"/>
                    <a:pt x="65" y="357"/>
                  </a:cubicBezTo>
                  <a:cubicBezTo>
                    <a:pt x="56" y="356"/>
                    <a:pt x="49" y="354"/>
                    <a:pt x="41" y="352"/>
                  </a:cubicBezTo>
                  <a:cubicBezTo>
                    <a:pt x="34" y="350"/>
                    <a:pt x="27" y="348"/>
                    <a:pt x="20" y="345"/>
                  </a:cubicBezTo>
                  <a:cubicBezTo>
                    <a:pt x="14" y="342"/>
                    <a:pt x="7" y="339"/>
                    <a:pt x="0" y="335"/>
                  </a:cubicBezTo>
                  <a:cubicBezTo>
                    <a:pt x="16" y="288"/>
                    <a:pt x="16" y="288"/>
                    <a:pt x="16" y="288"/>
                  </a:cubicBezTo>
                  <a:cubicBezTo>
                    <a:pt x="20" y="291"/>
                    <a:pt x="25" y="294"/>
                    <a:pt x="31" y="297"/>
                  </a:cubicBezTo>
                  <a:cubicBezTo>
                    <a:pt x="38" y="300"/>
                    <a:pt x="44" y="304"/>
                    <a:pt x="52" y="306"/>
                  </a:cubicBezTo>
                  <a:cubicBezTo>
                    <a:pt x="59" y="309"/>
                    <a:pt x="67" y="312"/>
                    <a:pt x="74" y="314"/>
                  </a:cubicBezTo>
                  <a:cubicBezTo>
                    <a:pt x="82" y="316"/>
                    <a:pt x="90" y="317"/>
                    <a:pt x="97" y="318"/>
                  </a:cubicBezTo>
                  <a:cubicBezTo>
                    <a:pt x="97" y="219"/>
                    <a:pt x="97" y="219"/>
                    <a:pt x="97" y="219"/>
                  </a:cubicBezTo>
                  <a:cubicBezTo>
                    <a:pt x="87" y="215"/>
                    <a:pt x="76" y="211"/>
                    <a:pt x="66" y="206"/>
                  </a:cubicBezTo>
                  <a:cubicBezTo>
                    <a:pt x="56" y="201"/>
                    <a:pt x="47" y="195"/>
                    <a:pt x="39" y="188"/>
                  </a:cubicBezTo>
                  <a:cubicBezTo>
                    <a:pt x="31" y="180"/>
                    <a:pt x="24" y="171"/>
                    <a:pt x="19" y="160"/>
                  </a:cubicBezTo>
                  <a:cubicBezTo>
                    <a:pt x="14" y="149"/>
                    <a:pt x="11" y="136"/>
                    <a:pt x="11" y="119"/>
                  </a:cubicBezTo>
                  <a:cubicBezTo>
                    <a:pt x="11" y="111"/>
                    <a:pt x="13" y="103"/>
                    <a:pt x="17" y="94"/>
                  </a:cubicBezTo>
                  <a:cubicBezTo>
                    <a:pt x="21" y="85"/>
                    <a:pt x="26" y="77"/>
                    <a:pt x="34" y="69"/>
                  </a:cubicBezTo>
                  <a:cubicBezTo>
                    <a:pt x="41" y="61"/>
                    <a:pt x="50" y="54"/>
                    <a:pt x="60" y="48"/>
                  </a:cubicBezTo>
                  <a:cubicBezTo>
                    <a:pt x="71" y="42"/>
                    <a:pt x="83" y="37"/>
                    <a:pt x="97" y="35"/>
                  </a:cubicBezTo>
                  <a:cubicBezTo>
                    <a:pt x="97" y="0"/>
                    <a:pt x="97" y="0"/>
                    <a:pt x="97" y="0"/>
                  </a:cubicBezTo>
                  <a:cubicBezTo>
                    <a:pt x="123" y="0"/>
                    <a:pt x="123" y="0"/>
                    <a:pt x="123" y="0"/>
                  </a:cubicBezTo>
                  <a:cubicBezTo>
                    <a:pt x="123" y="32"/>
                    <a:pt x="123" y="32"/>
                    <a:pt x="123" y="32"/>
                  </a:cubicBezTo>
                  <a:cubicBezTo>
                    <a:pt x="123" y="32"/>
                    <a:pt x="123" y="32"/>
                    <a:pt x="123" y="32"/>
                  </a:cubicBezTo>
                  <a:cubicBezTo>
                    <a:pt x="137" y="32"/>
                    <a:pt x="150" y="33"/>
                    <a:pt x="161" y="34"/>
                  </a:cubicBezTo>
                  <a:cubicBezTo>
                    <a:pt x="173" y="36"/>
                    <a:pt x="184" y="38"/>
                    <a:pt x="196" y="40"/>
                  </a:cubicBezTo>
                  <a:cubicBezTo>
                    <a:pt x="187" y="87"/>
                    <a:pt x="187" y="87"/>
                    <a:pt x="187" y="87"/>
                  </a:cubicBezTo>
                  <a:cubicBezTo>
                    <a:pt x="177" y="83"/>
                    <a:pt x="166" y="80"/>
                    <a:pt x="155" y="77"/>
                  </a:cubicBezTo>
                  <a:cubicBezTo>
                    <a:pt x="144" y="74"/>
                    <a:pt x="133" y="73"/>
                    <a:pt x="123" y="72"/>
                  </a:cubicBezTo>
                  <a:cubicBezTo>
                    <a:pt x="123" y="159"/>
                    <a:pt x="123" y="159"/>
                    <a:pt x="123" y="159"/>
                  </a:cubicBezTo>
                  <a:cubicBezTo>
                    <a:pt x="133" y="163"/>
                    <a:pt x="143" y="168"/>
                    <a:pt x="153" y="172"/>
                  </a:cubicBezTo>
                  <a:cubicBezTo>
                    <a:pt x="164" y="177"/>
                    <a:pt x="173" y="183"/>
                    <a:pt x="182" y="191"/>
                  </a:cubicBezTo>
                  <a:cubicBezTo>
                    <a:pt x="190" y="198"/>
                    <a:pt x="197" y="208"/>
                    <a:pt x="202" y="219"/>
                  </a:cubicBezTo>
                  <a:cubicBezTo>
                    <a:pt x="208" y="230"/>
                    <a:pt x="210" y="244"/>
                    <a:pt x="210" y="261"/>
                  </a:cubicBezTo>
                  <a:close/>
                  <a:moveTo>
                    <a:pt x="66" y="110"/>
                  </a:moveTo>
                  <a:cubicBezTo>
                    <a:pt x="66" y="119"/>
                    <a:pt x="69" y="127"/>
                    <a:pt x="74" y="133"/>
                  </a:cubicBezTo>
                  <a:cubicBezTo>
                    <a:pt x="80" y="138"/>
                    <a:pt x="88" y="144"/>
                    <a:pt x="97" y="148"/>
                  </a:cubicBezTo>
                  <a:cubicBezTo>
                    <a:pt x="97" y="73"/>
                    <a:pt x="97" y="73"/>
                    <a:pt x="97" y="73"/>
                  </a:cubicBezTo>
                  <a:cubicBezTo>
                    <a:pt x="89" y="74"/>
                    <a:pt x="82" y="76"/>
                    <a:pt x="77" y="79"/>
                  </a:cubicBezTo>
                  <a:cubicBezTo>
                    <a:pt x="73" y="81"/>
                    <a:pt x="70" y="85"/>
                    <a:pt x="68" y="90"/>
                  </a:cubicBezTo>
                  <a:cubicBezTo>
                    <a:pt x="67" y="95"/>
                    <a:pt x="66" y="102"/>
                    <a:pt x="66" y="110"/>
                  </a:cubicBezTo>
                  <a:close/>
                  <a:moveTo>
                    <a:pt x="155" y="269"/>
                  </a:moveTo>
                  <a:cubicBezTo>
                    <a:pt x="155" y="260"/>
                    <a:pt x="152" y="252"/>
                    <a:pt x="146" y="246"/>
                  </a:cubicBezTo>
                  <a:cubicBezTo>
                    <a:pt x="140" y="240"/>
                    <a:pt x="133" y="235"/>
                    <a:pt x="123" y="230"/>
                  </a:cubicBezTo>
                  <a:cubicBezTo>
                    <a:pt x="123" y="316"/>
                    <a:pt x="123" y="316"/>
                    <a:pt x="123" y="316"/>
                  </a:cubicBezTo>
                  <a:cubicBezTo>
                    <a:pt x="126" y="316"/>
                    <a:pt x="129" y="315"/>
                    <a:pt x="132" y="314"/>
                  </a:cubicBezTo>
                  <a:cubicBezTo>
                    <a:pt x="135" y="313"/>
                    <a:pt x="137" y="312"/>
                    <a:pt x="140" y="311"/>
                  </a:cubicBezTo>
                  <a:cubicBezTo>
                    <a:pt x="144" y="309"/>
                    <a:pt x="148" y="305"/>
                    <a:pt x="151" y="298"/>
                  </a:cubicBezTo>
                  <a:cubicBezTo>
                    <a:pt x="154" y="290"/>
                    <a:pt x="155" y="281"/>
                    <a:pt x="155" y="269"/>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6" name="Freeform 54"/>
            <p:cNvSpPr>
              <a:spLocks/>
            </p:cNvSpPr>
            <p:nvPr/>
          </p:nvSpPr>
          <p:spPr bwMode="auto">
            <a:xfrm>
              <a:off x="4187525" y="3572632"/>
              <a:ext cx="660598" cy="1008671"/>
            </a:xfrm>
            <a:custGeom>
              <a:avLst/>
              <a:gdLst>
                <a:gd name="T0" fmla="*/ 233 w 377"/>
                <a:gd name="T1" fmla="*/ 0 h 576"/>
                <a:gd name="T2" fmla="*/ 223 w 377"/>
                <a:gd name="T3" fmla="*/ 13 h 576"/>
                <a:gd name="T4" fmla="*/ 324 w 377"/>
                <a:gd name="T5" fmla="*/ 218 h 576"/>
                <a:gd name="T6" fmla="*/ 67 w 377"/>
                <a:gd name="T7" fmla="*/ 475 h 576"/>
                <a:gd name="T8" fmla="*/ 55 w 377"/>
                <a:gd name="T9" fmla="*/ 474 h 576"/>
                <a:gd name="T10" fmla="*/ 0 w 377"/>
                <a:gd name="T11" fmla="*/ 521 h 576"/>
                <a:gd name="T12" fmla="*/ 4 w 377"/>
                <a:gd name="T13" fmla="*/ 576 h 576"/>
                <a:gd name="T14" fmla="*/ 108 w 377"/>
                <a:gd name="T15" fmla="*/ 488 h 576"/>
                <a:gd name="T16" fmla="*/ 120 w 377"/>
                <a:gd name="T17" fmla="*/ 488 h 576"/>
                <a:gd name="T18" fmla="*/ 377 w 377"/>
                <a:gd name="T19" fmla="*/ 231 h 576"/>
                <a:gd name="T20" fmla="*/ 311 w 377"/>
                <a:gd name="T21" fmla="*/ 59 h 576"/>
                <a:gd name="T22" fmla="*/ 289 w 377"/>
                <a:gd name="T23" fmla="*/ 77 h 576"/>
                <a:gd name="T24" fmla="*/ 286 w 377"/>
                <a:gd name="T25" fmla="*/ 34 h 576"/>
                <a:gd name="T26" fmla="*/ 233 w 377"/>
                <a:gd name="T2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7" h="576">
                  <a:moveTo>
                    <a:pt x="233" y="0"/>
                  </a:moveTo>
                  <a:cubicBezTo>
                    <a:pt x="230" y="4"/>
                    <a:pt x="226" y="9"/>
                    <a:pt x="223" y="13"/>
                  </a:cubicBezTo>
                  <a:cubicBezTo>
                    <a:pt x="284" y="60"/>
                    <a:pt x="324" y="134"/>
                    <a:pt x="324" y="218"/>
                  </a:cubicBezTo>
                  <a:cubicBezTo>
                    <a:pt x="324" y="360"/>
                    <a:pt x="209" y="475"/>
                    <a:pt x="67" y="475"/>
                  </a:cubicBezTo>
                  <a:cubicBezTo>
                    <a:pt x="63" y="475"/>
                    <a:pt x="59" y="475"/>
                    <a:pt x="55" y="474"/>
                  </a:cubicBezTo>
                  <a:cubicBezTo>
                    <a:pt x="0" y="521"/>
                    <a:pt x="0" y="521"/>
                    <a:pt x="0" y="521"/>
                  </a:cubicBezTo>
                  <a:cubicBezTo>
                    <a:pt x="4" y="576"/>
                    <a:pt x="4" y="576"/>
                    <a:pt x="4" y="576"/>
                  </a:cubicBezTo>
                  <a:cubicBezTo>
                    <a:pt x="108" y="488"/>
                    <a:pt x="108" y="488"/>
                    <a:pt x="108" y="488"/>
                  </a:cubicBezTo>
                  <a:cubicBezTo>
                    <a:pt x="112" y="488"/>
                    <a:pt x="116" y="488"/>
                    <a:pt x="120" y="488"/>
                  </a:cubicBezTo>
                  <a:cubicBezTo>
                    <a:pt x="262" y="488"/>
                    <a:pt x="377" y="373"/>
                    <a:pt x="377" y="231"/>
                  </a:cubicBezTo>
                  <a:cubicBezTo>
                    <a:pt x="377" y="165"/>
                    <a:pt x="352" y="104"/>
                    <a:pt x="311" y="59"/>
                  </a:cubicBezTo>
                  <a:cubicBezTo>
                    <a:pt x="289" y="77"/>
                    <a:pt x="289" y="77"/>
                    <a:pt x="289" y="77"/>
                  </a:cubicBezTo>
                  <a:cubicBezTo>
                    <a:pt x="286" y="34"/>
                    <a:pt x="286" y="34"/>
                    <a:pt x="286" y="34"/>
                  </a:cubicBezTo>
                  <a:cubicBezTo>
                    <a:pt x="270" y="20"/>
                    <a:pt x="252" y="9"/>
                    <a:pt x="233"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58" name="Freeform 56"/>
            <p:cNvSpPr>
              <a:spLocks/>
            </p:cNvSpPr>
            <p:nvPr/>
          </p:nvSpPr>
          <p:spPr bwMode="auto">
            <a:xfrm>
              <a:off x="3852782" y="3502276"/>
              <a:ext cx="902767" cy="1054587"/>
            </a:xfrm>
            <a:custGeom>
              <a:avLst/>
              <a:gdLst>
                <a:gd name="T0" fmla="*/ 258 w 515"/>
                <a:gd name="T1" fmla="*/ 0 h 602"/>
                <a:gd name="T2" fmla="*/ 0 w 515"/>
                <a:gd name="T3" fmla="*/ 258 h 602"/>
                <a:gd name="T4" fmla="*/ 131 w 515"/>
                <a:gd name="T5" fmla="*/ 481 h 602"/>
                <a:gd name="T6" fmla="*/ 142 w 515"/>
                <a:gd name="T7" fmla="*/ 602 h 602"/>
                <a:gd name="T8" fmla="*/ 246 w 515"/>
                <a:gd name="T9" fmla="*/ 514 h 602"/>
                <a:gd name="T10" fmla="*/ 258 w 515"/>
                <a:gd name="T11" fmla="*/ 515 h 602"/>
                <a:gd name="T12" fmla="*/ 515 w 515"/>
                <a:gd name="T13" fmla="*/ 258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8"/>
                  </a:cubicBezTo>
                  <a:cubicBezTo>
                    <a:pt x="0" y="354"/>
                    <a:pt x="53" y="437"/>
                    <a:pt x="131" y="481"/>
                  </a:cubicBezTo>
                  <a:cubicBezTo>
                    <a:pt x="142" y="602"/>
                    <a:pt x="142" y="602"/>
                    <a:pt x="142" y="602"/>
                  </a:cubicBezTo>
                  <a:cubicBezTo>
                    <a:pt x="246" y="514"/>
                    <a:pt x="246" y="514"/>
                    <a:pt x="246" y="514"/>
                  </a:cubicBezTo>
                  <a:cubicBezTo>
                    <a:pt x="250" y="515"/>
                    <a:pt x="254" y="515"/>
                    <a:pt x="258" y="515"/>
                  </a:cubicBezTo>
                  <a:cubicBezTo>
                    <a:pt x="400" y="515"/>
                    <a:pt x="515" y="400"/>
                    <a:pt x="515" y="258"/>
                  </a:cubicBezTo>
                  <a:cubicBezTo>
                    <a:pt x="515" y="115"/>
                    <a:pt x="400" y="0"/>
                    <a:pt x="258" y="0"/>
                  </a:cubicBezTo>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0" name="Freeform 58"/>
            <p:cNvSpPr>
              <a:spLocks/>
            </p:cNvSpPr>
            <p:nvPr/>
          </p:nvSpPr>
          <p:spPr bwMode="auto">
            <a:xfrm>
              <a:off x="2989266" y="3001644"/>
              <a:ext cx="785015" cy="919060"/>
            </a:xfrm>
            <a:custGeom>
              <a:avLst/>
              <a:gdLst>
                <a:gd name="T0" fmla="*/ 448 w 448"/>
                <a:gd name="T1" fmla="*/ 224 h 525"/>
                <a:gd name="T2" fmla="*/ 224 w 448"/>
                <a:gd name="T3" fmla="*/ 0 h 525"/>
                <a:gd name="T4" fmla="*/ 0 w 448"/>
                <a:gd name="T5" fmla="*/ 224 h 525"/>
                <a:gd name="T6" fmla="*/ 224 w 448"/>
                <a:gd name="T7" fmla="*/ 448 h 525"/>
                <a:gd name="T8" fmla="*/ 235 w 448"/>
                <a:gd name="T9" fmla="*/ 448 h 525"/>
                <a:gd name="T10" fmla="*/ 325 w 448"/>
                <a:gd name="T11" fmla="*/ 525 h 525"/>
                <a:gd name="T12" fmla="*/ 335 w 448"/>
                <a:gd name="T13" fmla="*/ 419 h 525"/>
                <a:gd name="T14" fmla="*/ 448 w 448"/>
                <a:gd name="T15" fmla="*/ 224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5">
                  <a:moveTo>
                    <a:pt x="448" y="224"/>
                  </a:moveTo>
                  <a:cubicBezTo>
                    <a:pt x="448" y="100"/>
                    <a:pt x="348" y="0"/>
                    <a:pt x="224" y="0"/>
                  </a:cubicBezTo>
                  <a:cubicBezTo>
                    <a:pt x="101" y="0"/>
                    <a:pt x="0" y="100"/>
                    <a:pt x="0" y="224"/>
                  </a:cubicBezTo>
                  <a:cubicBezTo>
                    <a:pt x="0" y="348"/>
                    <a:pt x="101" y="448"/>
                    <a:pt x="224" y="448"/>
                  </a:cubicBezTo>
                  <a:cubicBezTo>
                    <a:pt x="228" y="448"/>
                    <a:pt x="231" y="448"/>
                    <a:pt x="235" y="448"/>
                  </a:cubicBezTo>
                  <a:cubicBezTo>
                    <a:pt x="325" y="525"/>
                    <a:pt x="325" y="525"/>
                    <a:pt x="325" y="525"/>
                  </a:cubicBezTo>
                  <a:cubicBezTo>
                    <a:pt x="335" y="419"/>
                    <a:pt x="335" y="419"/>
                    <a:pt x="335" y="419"/>
                  </a:cubicBezTo>
                  <a:cubicBezTo>
                    <a:pt x="403" y="381"/>
                    <a:pt x="448" y="308"/>
                    <a:pt x="448" y="224"/>
                  </a:cubicBezTo>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5" name="Freeform 63"/>
            <p:cNvSpPr>
              <a:spLocks/>
            </p:cNvSpPr>
            <p:nvPr/>
          </p:nvSpPr>
          <p:spPr bwMode="auto">
            <a:xfrm>
              <a:off x="3194407" y="3169756"/>
              <a:ext cx="94054" cy="96275"/>
            </a:xfrm>
            <a:custGeom>
              <a:avLst/>
              <a:gdLst>
                <a:gd name="T0" fmla="*/ 0 w 54"/>
                <a:gd name="T1" fmla="*/ 55 h 55"/>
                <a:gd name="T2" fmla="*/ 22 w 54"/>
                <a:gd name="T3" fmla="*/ 3 h 55"/>
                <a:gd name="T4" fmla="*/ 24 w 54"/>
                <a:gd name="T5" fmla="*/ 0 h 55"/>
                <a:gd name="T6" fmla="*/ 54 w 54"/>
                <a:gd name="T7" fmla="*/ 42 h 55"/>
                <a:gd name="T8" fmla="*/ 0 w 54"/>
                <a:gd name="T9" fmla="*/ 55 h 55"/>
              </a:gdLst>
              <a:ahLst/>
              <a:cxnLst>
                <a:cxn ang="0">
                  <a:pos x="T0" y="T1"/>
                </a:cxn>
                <a:cxn ang="0">
                  <a:pos x="T2" y="T3"/>
                </a:cxn>
                <a:cxn ang="0">
                  <a:pos x="T4" y="T5"/>
                </a:cxn>
                <a:cxn ang="0">
                  <a:pos x="T6" y="T7"/>
                </a:cxn>
                <a:cxn ang="0">
                  <a:pos x="T8" y="T9"/>
                </a:cxn>
              </a:cxnLst>
              <a:rect l="0" t="0" r="r" b="b"/>
              <a:pathLst>
                <a:path w="54" h="55">
                  <a:moveTo>
                    <a:pt x="0" y="55"/>
                  </a:moveTo>
                  <a:cubicBezTo>
                    <a:pt x="22" y="3"/>
                    <a:pt x="22" y="3"/>
                    <a:pt x="22" y="3"/>
                  </a:cubicBezTo>
                  <a:cubicBezTo>
                    <a:pt x="23" y="2"/>
                    <a:pt x="23" y="1"/>
                    <a:pt x="24" y="0"/>
                  </a:cubicBezTo>
                  <a:cubicBezTo>
                    <a:pt x="54" y="42"/>
                    <a:pt x="54" y="42"/>
                    <a:pt x="54" y="42"/>
                  </a:cubicBezTo>
                  <a:cubicBezTo>
                    <a:pt x="0" y="55"/>
                    <a:pt x="0" y="55"/>
                    <a:pt x="0" y="55"/>
                  </a:cubicBezTo>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6" name="Freeform 64"/>
            <p:cNvSpPr>
              <a:spLocks/>
            </p:cNvSpPr>
            <p:nvPr/>
          </p:nvSpPr>
          <p:spPr bwMode="auto">
            <a:xfrm>
              <a:off x="3320305" y="3232705"/>
              <a:ext cx="94794" cy="97757"/>
            </a:xfrm>
            <a:custGeom>
              <a:avLst/>
              <a:gdLst>
                <a:gd name="T0" fmla="*/ 54 w 54"/>
                <a:gd name="T1" fmla="*/ 0 h 56"/>
                <a:gd name="T2" fmla="*/ 53 w 54"/>
                <a:gd name="T3" fmla="*/ 4 h 56"/>
                <a:gd name="T4" fmla="*/ 31 w 54"/>
                <a:gd name="T5" fmla="*/ 56 h 56"/>
                <a:gd name="T6" fmla="*/ 0 w 54"/>
                <a:gd name="T7" fmla="*/ 13 h 56"/>
                <a:gd name="T8" fmla="*/ 54 w 54"/>
                <a:gd name="T9" fmla="*/ 0 h 56"/>
              </a:gdLst>
              <a:ahLst/>
              <a:cxnLst>
                <a:cxn ang="0">
                  <a:pos x="T0" y="T1"/>
                </a:cxn>
                <a:cxn ang="0">
                  <a:pos x="T2" y="T3"/>
                </a:cxn>
                <a:cxn ang="0">
                  <a:pos x="T4" y="T5"/>
                </a:cxn>
                <a:cxn ang="0">
                  <a:pos x="T6" y="T7"/>
                </a:cxn>
                <a:cxn ang="0">
                  <a:pos x="T8" y="T9"/>
                </a:cxn>
              </a:cxnLst>
              <a:rect l="0" t="0" r="r" b="b"/>
              <a:pathLst>
                <a:path w="54" h="56">
                  <a:moveTo>
                    <a:pt x="54" y="0"/>
                  </a:moveTo>
                  <a:cubicBezTo>
                    <a:pt x="54" y="1"/>
                    <a:pt x="54" y="3"/>
                    <a:pt x="53" y="4"/>
                  </a:cubicBezTo>
                  <a:cubicBezTo>
                    <a:pt x="31" y="56"/>
                    <a:pt x="31" y="56"/>
                    <a:pt x="31" y="56"/>
                  </a:cubicBezTo>
                  <a:cubicBezTo>
                    <a:pt x="0" y="13"/>
                    <a:pt x="0" y="13"/>
                    <a:pt x="0" y="13"/>
                  </a:cubicBezTo>
                  <a:lnTo>
                    <a:pt x="54" y="0"/>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7" name="Freeform 65"/>
            <p:cNvSpPr>
              <a:spLocks/>
            </p:cNvSpPr>
            <p:nvPr/>
          </p:nvSpPr>
          <p:spPr bwMode="auto">
            <a:xfrm>
              <a:off x="3246988" y="3166053"/>
              <a:ext cx="160706" cy="82204"/>
            </a:xfrm>
            <a:custGeom>
              <a:avLst/>
              <a:gdLst>
                <a:gd name="T0" fmla="*/ 0 w 92"/>
                <a:gd name="T1" fmla="*/ 0 h 47"/>
                <a:gd name="T2" fmla="*/ 2 w 92"/>
                <a:gd name="T3" fmla="*/ 1 h 47"/>
                <a:gd name="T4" fmla="*/ 91 w 92"/>
                <a:gd name="T5" fmla="*/ 33 h 47"/>
                <a:gd name="T6" fmla="*/ 92 w 92"/>
                <a:gd name="T7" fmla="*/ 33 h 47"/>
                <a:gd name="T8" fmla="*/ 34 w 92"/>
                <a:gd name="T9" fmla="*/ 47 h 47"/>
                <a:gd name="T10" fmla="*/ 0 w 92"/>
                <a:gd name="T11" fmla="*/ 0 h 47"/>
              </a:gdLst>
              <a:ahLst/>
              <a:cxnLst>
                <a:cxn ang="0">
                  <a:pos x="T0" y="T1"/>
                </a:cxn>
                <a:cxn ang="0">
                  <a:pos x="T2" y="T3"/>
                </a:cxn>
                <a:cxn ang="0">
                  <a:pos x="T4" y="T5"/>
                </a:cxn>
                <a:cxn ang="0">
                  <a:pos x="T6" y="T7"/>
                </a:cxn>
                <a:cxn ang="0">
                  <a:pos x="T8" y="T9"/>
                </a:cxn>
                <a:cxn ang="0">
                  <a:pos x="T10" y="T11"/>
                </a:cxn>
              </a:cxnLst>
              <a:rect l="0" t="0" r="r" b="b"/>
              <a:pathLst>
                <a:path w="92" h="47">
                  <a:moveTo>
                    <a:pt x="0" y="0"/>
                  </a:moveTo>
                  <a:cubicBezTo>
                    <a:pt x="1" y="0"/>
                    <a:pt x="1" y="0"/>
                    <a:pt x="2" y="1"/>
                  </a:cubicBezTo>
                  <a:cubicBezTo>
                    <a:pt x="91" y="33"/>
                    <a:pt x="91" y="33"/>
                    <a:pt x="91" y="33"/>
                  </a:cubicBezTo>
                  <a:cubicBezTo>
                    <a:pt x="91" y="33"/>
                    <a:pt x="92" y="33"/>
                    <a:pt x="92" y="33"/>
                  </a:cubicBezTo>
                  <a:cubicBezTo>
                    <a:pt x="34" y="47"/>
                    <a:pt x="34" y="47"/>
                    <a:pt x="34" y="47"/>
                  </a:cubicBezTo>
                  <a:cubicBezTo>
                    <a:pt x="0" y="0"/>
                    <a:pt x="0" y="0"/>
                    <a:pt x="0" y="0"/>
                  </a:cubicBezTo>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45" name="Group 144"/>
            <p:cNvGrpSpPr/>
            <p:nvPr/>
          </p:nvGrpSpPr>
          <p:grpSpPr>
            <a:xfrm>
              <a:off x="3178114" y="3208266"/>
              <a:ext cx="452494" cy="381399"/>
              <a:chOff x="2741653" y="3208266"/>
              <a:chExt cx="452494" cy="381399"/>
            </a:xfrm>
            <a:solidFill>
              <a:schemeClr val="bg2"/>
            </a:solidFill>
          </p:grpSpPr>
          <p:sp>
            <p:nvSpPr>
              <p:cNvPr id="63" name="Freeform 61"/>
              <p:cNvSpPr>
                <a:spLocks/>
              </p:cNvSpPr>
              <p:nvPr/>
            </p:nvSpPr>
            <p:spPr bwMode="auto">
              <a:xfrm>
                <a:off x="2750540" y="3208266"/>
                <a:ext cx="296232" cy="179961"/>
              </a:xfrm>
              <a:custGeom>
                <a:avLst/>
                <a:gdLst>
                  <a:gd name="T0" fmla="*/ 0 w 169"/>
                  <a:gd name="T1" fmla="*/ 93 h 103"/>
                  <a:gd name="T2" fmla="*/ 2 w 169"/>
                  <a:gd name="T3" fmla="*/ 91 h 103"/>
                  <a:gd name="T4" fmla="*/ 166 w 169"/>
                  <a:gd name="T5" fmla="*/ 1 h 103"/>
                  <a:gd name="T6" fmla="*/ 169 w 169"/>
                  <a:gd name="T7" fmla="*/ 0 h 103"/>
                  <a:gd name="T8" fmla="*/ 120 w 169"/>
                  <a:gd name="T9" fmla="*/ 103 h 103"/>
                  <a:gd name="T10" fmla="*/ 0 w 169"/>
                  <a:gd name="T11" fmla="*/ 93 h 103"/>
                </a:gdLst>
                <a:ahLst/>
                <a:cxnLst>
                  <a:cxn ang="0">
                    <a:pos x="T0" y="T1"/>
                  </a:cxn>
                  <a:cxn ang="0">
                    <a:pos x="T2" y="T3"/>
                  </a:cxn>
                  <a:cxn ang="0">
                    <a:pos x="T4" y="T5"/>
                  </a:cxn>
                  <a:cxn ang="0">
                    <a:pos x="T6" y="T7"/>
                  </a:cxn>
                  <a:cxn ang="0">
                    <a:pos x="T8" y="T9"/>
                  </a:cxn>
                  <a:cxn ang="0">
                    <a:pos x="T10" y="T11"/>
                  </a:cxn>
                </a:cxnLst>
                <a:rect l="0" t="0" r="r" b="b"/>
                <a:pathLst>
                  <a:path w="169" h="103">
                    <a:moveTo>
                      <a:pt x="0" y="93"/>
                    </a:moveTo>
                    <a:cubicBezTo>
                      <a:pt x="1" y="93"/>
                      <a:pt x="1" y="92"/>
                      <a:pt x="2" y="91"/>
                    </a:cubicBezTo>
                    <a:cubicBezTo>
                      <a:pt x="166" y="1"/>
                      <a:pt x="166" y="1"/>
                      <a:pt x="166" y="1"/>
                    </a:cubicBezTo>
                    <a:cubicBezTo>
                      <a:pt x="167" y="1"/>
                      <a:pt x="168" y="0"/>
                      <a:pt x="169" y="0"/>
                    </a:cubicBezTo>
                    <a:cubicBezTo>
                      <a:pt x="120" y="103"/>
                      <a:pt x="120" y="103"/>
                      <a:pt x="120" y="103"/>
                    </a:cubicBezTo>
                    <a:lnTo>
                      <a:pt x="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44" name="Group 143"/>
              <p:cNvGrpSpPr/>
              <p:nvPr/>
            </p:nvGrpSpPr>
            <p:grpSpPr>
              <a:xfrm>
                <a:off x="2741653" y="3209747"/>
                <a:ext cx="452494" cy="379918"/>
                <a:chOff x="2741653" y="3209747"/>
                <a:chExt cx="452494" cy="379918"/>
              </a:xfrm>
              <a:grpFill/>
            </p:grpSpPr>
            <p:sp>
              <p:nvSpPr>
                <p:cNvPr id="61" name="Freeform 59"/>
                <p:cNvSpPr>
                  <a:spLocks/>
                </p:cNvSpPr>
                <p:nvPr/>
              </p:nvSpPr>
              <p:spPr bwMode="auto">
                <a:xfrm>
                  <a:off x="2741653" y="3390449"/>
                  <a:ext cx="191070" cy="178480"/>
                </a:xfrm>
                <a:custGeom>
                  <a:avLst/>
                  <a:gdLst>
                    <a:gd name="T0" fmla="*/ 64 w 109"/>
                    <a:gd name="T1" fmla="*/ 102 h 102"/>
                    <a:gd name="T2" fmla="*/ 2 w 109"/>
                    <a:gd name="T3" fmla="*/ 6 h 102"/>
                    <a:gd name="T4" fmla="*/ 0 w 109"/>
                    <a:gd name="T5" fmla="*/ 0 h 102"/>
                    <a:gd name="T6" fmla="*/ 109 w 109"/>
                    <a:gd name="T7" fmla="*/ 8 h 102"/>
                    <a:gd name="T8" fmla="*/ 64 w 109"/>
                    <a:gd name="T9" fmla="*/ 102 h 102"/>
                  </a:gdLst>
                  <a:ahLst/>
                  <a:cxnLst>
                    <a:cxn ang="0">
                      <a:pos x="T0" y="T1"/>
                    </a:cxn>
                    <a:cxn ang="0">
                      <a:pos x="T2" y="T3"/>
                    </a:cxn>
                    <a:cxn ang="0">
                      <a:pos x="T4" y="T5"/>
                    </a:cxn>
                    <a:cxn ang="0">
                      <a:pos x="T6" y="T7"/>
                    </a:cxn>
                    <a:cxn ang="0">
                      <a:pos x="T8" y="T9"/>
                    </a:cxn>
                  </a:cxnLst>
                  <a:rect l="0" t="0" r="r" b="b"/>
                  <a:pathLst>
                    <a:path w="109" h="102">
                      <a:moveTo>
                        <a:pt x="64" y="102"/>
                      </a:moveTo>
                      <a:cubicBezTo>
                        <a:pt x="2" y="6"/>
                        <a:pt x="2" y="6"/>
                        <a:pt x="2" y="6"/>
                      </a:cubicBezTo>
                      <a:cubicBezTo>
                        <a:pt x="1" y="4"/>
                        <a:pt x="0" y="2"/>
                        <a:pt x="0" y="0"/>
                      </a:cubicBezTo>
                      <a:cubicBezTo>
                        <a:pt x="109" y="8"/>
                        <a:pt x="109" y="8"/>
                        <a:pt x="109" y="8"/>
                      </a:cubicBezTo>
                      <a:lnTo>
                        <a:pt x="64"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2" name="Freeform 60"/>
                <p:cNvSpPr>
                  <a:spLocks/>
                </p:cNvSpPr>
                <p:nvPr/>
              </p:nvSpPr>
              <p:spPr bwMode="auto">
                <a:xfrm>
                  <a:off x="2990488" y="3209747"/>
                  <a:ext cx="194773" cy="176999"/>
                </a:xfrm>
                <a:custGeom>
                  <a:avLst/>
                  <a:gdLst>
                    <a:gd name="T0" fmla="*/ 44 w 111"/>
                    <a:gd name="T1" fmla="*/ 0 h 101"/>
                    <a:gd name="T2" fmla="*/ 50 w 111"/>
                    <a:gd name="T3" fmla="*/ 5 h 101"/>
                    <a:gd name="T4" fmla="*/ 111 w 111"/>
                    <a:gd name="T5" fmla="*/ 101 h 101"/>
                    <a:gd name="T6" fmla="*/ 0 w 111"/>
                    <a:gd name="T7" fmla="*/ 93 h 101"/>
                    <a:gd name="T8" fmla="*/ 44 w 111"/>
                    <a:gd name="T9" fmla="*/ 0 h 101"/>
                  </a:gdLst>
                  <a:ahLst/>
                  <a:cxnLst>
                    <a:cxn ang="0">
                      <a:pos x="T0" y="T1"/>
                    </a:cxn>
                    <a:cxn ang="0">
                      <a:pos x="T2" y="T3"/>
                    </a:cxn>
                    <a:cxn ang="0">
                      <a:pos x="T4" y="T5"/>
                    </a:cxn>
                    <a:cxn ang="0">
                      <a:pos x="T6" y="T7"/>
                    </a:cxn>
                    <a:cxn ang="0">
                      <a:pos x="T8" y="T9"/>
                    </a:cxn>
                  </a:cxnLst>
                  <a:rect l="0" t="0" r="r" b="b"/>
                  <a:pathLst>
                    <a:path w="111" h="101">
                      <a:moveTo>
                        <a:pt x="44" y="0"/>
                      </a:moveTo>
                      <a:cubicBezTo>
                        <a:pt x="46" y="1"/>
                        <a:pt x="48" y="3"/>
                        <a:pt x="50" y="5"/>
                      </a:cubicBezTo>
                      <a:cubicBezTo>
                        <a:pt x="111" y="101"/>
                        <a:pt x="111" y="101"/>
                        <a:pt x="111" y="101"/>
                      </a:cubicBezTo>
                      <a:cubicBezTo>
                        <a:pt x="0" y="93"/>
                        <a:pt x="0" y="93"/>
                        <a:pt x="0" y="93"/>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4" name="Freeform 62"/>
                <p:cNvSpPr>
                  <a:spLocks/>
                </p:cNvSpPr>
                <p:nvPr/>
              </p:nvSpPr>
              <p:spPr bwMode="auto">
                <a:xfrm>
                  <a:off x="2868292" y="3390449"/>
                  <a:ext cx="325855" cy="199216"/>
                </a:xfrm>
                <a:custGeom>
                  <a:avLst/>
                  <a:gdLst>
                    <a:gd name="T0" fmla="*/ 56 w 186"/>
                    <a:gd name="T1" fmla="*/ 9 h 114"/>
                    <a:gd name="T2" fmla="*/ 58 w 186"/>
                    <a:gd name="T3" fmla="*/ 9 h 114"/>
                    <a:gd name="T4" fmla="*/ 59 w 186"/>
                    <a:gd name="T5" fmla="*/ 9 h 114"/>
                    <a:gd name="T6" fmla="*/ 60 w 186"/>
                    <a:gd name="T7" fmla="*/ 9 h 114"/>
                    <a:gd name="T8" fmla="*/ 60 w 186"/>
                    <a:gd name="T9" fmla="*/ 9 h 114"/>
                    <a:gd name="T10" fmla="*/ 60 w 186"/>
                    <a:gd name="T11" fmla="*/ 9 h 114"/>
                    <a:gd name="T12" fmla="*/ 60 w 186"/>
                    <a:gd name="T13" fmla="*/ 8 h 114"/>
                    <a:gd name="T14" fmla="*/ 61 w 186"/>
                    <a:gd name="T15" fmla="*/ 8 h 114"/>
                    <a:gd name="T16" fmla="*/ 62 w 186"/>
                    <a:gd name="T17" fmla="*/ 6 h 114"/>
                    <a:gd name="T18" fmla="*/ 65 w 186"/>
                    <a:gd name="T19" fmla="*/ 0 h 114"/>
                    <a:gd name="T20" fmla="*/ 186 w 186"/>
                    <a:gd name="T21" fmla="*/ 9 h 114"/>
                    <a:gd name="T22" fmla="*/ 178 w 186"/>
                    <a:gd name="T23" fmla="*/ 21 h 114"/>
                    <a:gd name="T24" fmla="*/ 15 w 186"/>
                    <a:gd name="T25" fmla="*/ 111 h 114"/>
                    <a:gd name="T26" fmla="*/ 0 w 186"/>
                    <a:gd name="T27" fmla="*/ 111 h 114"/>
                    <a:gd name="T28" fmla="*/ 49 w 186"/>
                    <a:gd name="T29" fmla="*/ 9 h 114"/>
                    <a:gd name="T30" fmla="*/ 56 w 186"/>
                    <a:gd name="T31" fmla="*/ 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14">
                      <a:moveTo>
                        <a:pt x="56" y="9"/>
                      </a:moveTo>
                      <a:cubicBezTo>
                        <a:pt x="57" y="10"/>
                        <a:pt x="57" y="10"/>
                        <a:pt x="58" y="9"/>
                      </a:cubicBezTo>
                      <a:cubicBezTo>
                        <a:pt x="58" y="9"/>
                        <a:pt x="59" y="9"/>
                        <a:pt x="59" y="9"/>
                      </a:cubicBezTo>
                      <a:cubicBezTo>
                        <a:pt x="60" y="9"/>
                        <a:pt x="60" y="9"/>
                        <a:pt x="60" y="9"/>
                      </a:cubicBezTo>
                      <a:cubicBezTo>
                        <a:pt x="60" y="9"/>
                        <a:pt x="60" y="9"/>
                        <a:pt x="60" y="9"/>
                      </a:cubicBezTo>
                      <a:cubicBezTo>
                        <a:pt x="60" y="9"/>
                        <a:pt x="60" y="9"/>
                        <a:pt x="60" y="9"/>
                      </a:cubicBezTo>
                      <a:cubicBezTo>
                        <a:pt x="60" y="8"/>
                        <a:pt x="60" y="8"/>
                        <a:pt x="60" y="8"/>
                      </a:cubicBezTo>
                      <a:cubicBezTo>
                        <a:pt x="61" y="8"/>
                        <a:pt x="61" y="8"/>
                        <a:pt x="61" y="8"/>
                      </a:cubicBezTo>
                      <a:cubicBezTo>
                        <a:pt x="62" y="7"/>
                        <a:pt x="62" y="7"/>
                        <a:pt x="62" y="6"/>
                      </a:cubicBezTo>
                      <a:cubicBezTo>
                        <a:pt x="65" y="0"/>
                        <a:pt x="65" y="0"/>
                        <a:pt x="65" y="0"/>
                      </a:cubicBezTo>
                      <a:cubicBezTo>
                        <a:pt x="186" y="9"/>
                        <a:pt x="186" y="9"/>
                        <a:pt x="186" y="9"/>
                      </a:cubicBezTo>
                      <a:cubicBezTo>
                        <a:pt x="186" y="14"/>
                        <a:pt x="183" y="18"/>
                        <a:pt x="178" y="21"/>
                      </a:cubicBezTo>
                      <a:cubicBezTo>
                        <a:pt x="15" y="111"/>
                        <a:pt x="15" y="111"/>
                        <a:pt x="15" y="111"/>
                      </a:cubicBezTo>
                      <a:cubicBezTo>
                        <a:pt x="10" y="114"/>
                        <a:pt x="5" y="113"/>
                        <a:pt x="0" y="111"/>
                      </a:cubicBezTo>
                      <a:cubicBezTo>
                        <a:pt x="49" y="9"/>
                        <a:pt x="49" y="9"/>
                        <a:pt x="49" y="9"/>
                      </a:cubicBezTo>
                      <a:cubicBezTo>
                        <a:pt x="56" y="9"/>
                        <a:pt x="56" y="9"/>
                        <a:pt x="56"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8" name="Freeform 66"/>
                <p:cNvSpPr>
                  <a:spLocks/>
                </p:cNvSpPr>
                <p:nvPr/>
              </p:nvSpPr>
              <p:spPr bwMode="auto">
                <a:xfrm>
                  <a:off x="2755724" y="3251960"/>
                  <a:ext cx="176999" cy="91091"/>
                </a:xfrm>
                <a:custGeom>
                  <a:avLst/>
                  <a:gdLst>
                    <a:gd name="T0" fmla="*/ 61 w 101"/>
                    <a:gd name="T1" fmla="*/ 2 h 52"/>
                    <a:gd name="T2" fmla="*/ 61 w 101"/>
                    <a:gd name="T3" fmla="*/ 3 h 52"/>
                    <a:gd name="T4" fmla="*/ 62 w 101"/>
                    <a:gd name="T5" fmla="*/ 4 h 52"/>
                    <a:gd name="T6" fmla="*/ 62 w 101"/>
                    <a:gd name="T7" fmla="*/ 4 h 52"/>
                    <a:gd name="T8" fmla="*/ 62 w 101"/>
                    <a:gd name="T9" fmla="*/ 4 h 52"/>
                    <a:gd name="T10" fmla="*/ 62 w 101"/>
                    <a:gd name="T11" fmla="*/ 4 h 52"/>
                    <a:gd name="T12" fmla="*/ 62 w 101"/>
                    <a:gd name="T13" fmla="*/ 4 h 52"/>
                    <a:gd name="T14" fmla="*/ 63 w 101"/>
                    <a:gd name="T15" fmla="*/ 4 h 52"/>
                    <a:gd name="T16" fmla="*/ 64 w 101"/>
                    <a:gd name="T17" fmla="*/ 4 h 52"/>
                    <a:gd name="T18" fmla="*/ 67 w 101"/>
                    <a:gd name="T19" fmla="*/ 3 h 52"/>
                    <a:gd name="T20" fmla="*/ 101 w 101"/>
                    <a:gd name="T21" fmla="*/ 50 h 52"/>
                    <a:gd name="T22" fmla="*/ 94 w 101"/>
                    <a:gd name="T23" fmla="*/ 51 h 52"/>
                    <a:gd name="T24" fmla="*/ 5 w 101"/>
                    <a:gd name="T25" fmla="*/ 19 h 52"/>
                    <a:gd name="T26" fmla="*/ 0 w 101"/>
                    <a:gd name="T27" fmla="*/ 14 h 52"/>
                    <a:gd name="T28" fmla="*/ 59 w 101"/>
                    <a:gd name="T29" fmla="*/ 0 h 52"/>
                    <a:gd name="T30" fmla="*/ 61 w 101"/>
                    <a:gd name="T31"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52">
                      <a:moveTo>
                        <a:pt x="61" y="2"/>
                      </a:moveTo>
                      <a:cubicBezTo>
                        <a:pt x="61" y="3"/>
                        <a:pt x="61" y="3"/>
                        <a:pt x="61" y="3"/>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63" y="4"/>
                        <a:pt x="63" y="4"/>
                        <a:pt x="63" y="4"/>
                      </a:cubicBezTo>
                      <a:cubicBezTo>
                        <a:pt x="64" y="4"/>
                        <a:pt x="64" y="4"/>
                        <a:pt x="64" y="4"/>
                      </a:cubicBezTo>
                      <a:cubicBezTo>
                        <a:pt x="67" y="3"/>
                        <a:pt x="67" y="3"/>
                        <a:pt x="67" y="3"/>
                      </a:cubicBezTo>
                      <a:cubicBezTo>
                        <a:pt x="101" y="50"/>
                        <a:pt x="101" y="50"/>
                        <a:pt x="101" y="50"/>
                      </a:cubicBezTo>
                      <a:cubicBezTo>
                        <a:pt x="99" y="51"/>
                        <a:pt x="96" y="52"/>
                        <a:pt x="94" y="51"/>
                      </a:cubicBezTo>
                      <a:cubicBezTo>
                        <a:pt x="5" y="19"/>
                        <a:pt x="5" y="19"/>
                        <a:pt x="5" y="19"/>
                      </a:cubicBezTo>
                      <a:cubicBezTo>
                        <a:pt x="2" y="18"/>
                        <a:pt x="0" y="16"/>
                        <a:pt x="0" y="14"/>
                      </a:cubicBezTo>
                      <a:cubicBezTo>
                        <a:pt x="59" y="0"/>
                        <a:pt x="59" y="0"/>
                        <a:pt x="59" y="0"/>
                      </a:cubicBezTo>
                      <a:cubicBezTo>
                        <a:pt x="61" y="2"/>
                        <a:pt x="61" y="2"/>
                        <a:pt x="61"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grpSp>
        <p:sp>
          <p:nvSpPr>
            <p:cNvPr id="69" name="Freeform 67"/>
            <p:cNvSpPr>
              <a:spLocks/>
            </p:cNvSpPr>
            <p:nvPr/>
          </p:nvSpPr>
          <p:spPr bwMode="auto">
            <a:xfrm>
              <a:off x="4032003" y="1861891"/>
              <a:ext cx="879069" cy="1027926"/>
            </a:xfrm>
            <a:custGeom>
              <a:avLst/>
              <a:gdLst>
                <a:gd name="T0" fmla="*/ 251 w 502"/>
                <a:gd name="T1" fmla="*/ 0 h 587"/>
                <a:gd name="T2" fmla="*/ 0 w 502"/>
                <a:gd name="T3" fmla="*/ 251 h 587"/>
                <a:gd name="T4" fmla="*/ 128 w 502"/>
                <a:gd name="T5" fmla="*/ 469 h 587"/>
                <a:gd name="T6" fmla="*/ 138 w 502"/>
                <a:gd name="T7" fmla="*/ 587 h 587"/>
                <a:gd name="T8" fmla="*/ 240 w 502"/>
                <a:gd name="T9" fmla="*/ 501 h 587"/>
                <a:gd name="T10" fmla="*/ 251 w 502"/>
                <a:gd name="T11" fmla="*/ 502 h 587"/>
                <a:gd name="T12" fmla="*/ 502 w 502"/>
                <a:gd name="T13" fmla="*/ 251 h 587"/>
                <a:gd name="T14" fmla="*/ 251 w 502"/>
                <a:gd name="T15" fmla="*/ 0 h 5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587">
                  <a:moveTo>
                    <a:pt x="251" y="0"/>
                  </a:moveTo>
                  <a:cubicBezTo>
                    <a:pt x="112" y="0"/>
                    <a:pt x="0" y="112"/>
                    <a:pt x="0" y="251"/>
                  </a:cubicBezTo>
                  <a:cubicBezTo>
                    <a:pt x="0" y="344"/>
                    <a:pt x="52" y="426"/>
                    <a:pt x="128" y="469"/>
                  </a:cubicBezTo>
                  <a:cubicBezTo>
                    <a:pt x="138" y="587"/>
                    <a:pt x="138" y="587"/>
                    <a:pt x="138" y="587"/>
                  </a:cubicBezTo>
                  <a:cubicBezTo>
                    <a:pt x="240" y="501"/>
                    <a:pt x="240" y="501"/>
                    <a:pt x="240" y="501"/>
                  </a:cubicBezTo>
                  <a:cubicBezTo>
                    <a:pt x="243" y="501"/>
                    <a:pt x="247" y="502"/>
                    <a:pt x="251" y="502"/>
                  </a:cubicBezTo>
                  <a:cubicBezTo>
                    <a:pt x="390" y="502"/>
                    <a:pt x="502" y="389"/>
                    <a:pt x="502" y="251"/>
                  </a:cubicBezTo>
                  <a:cubicBezTo>
                    <a:pt x="502" y="112"/>
                    <a:pt x="390" y="0"/>
                    <a:pt x="251" y="0"/>
                  </a:cubicBezTo>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0" name="Freeform 68"/>
            <p:cNvSpPr>
              <a:spLocks/>
            </p:cNvSpPr>
            <p:nvPr/>
          </p:nvSpPr>
          <p:spPr bwMode="auto">
            <a:xfrm>
              <a:off x="4245290" y="2068513"/>
              <a:ext cx="468047" cy="444348"/>
            </a:xfrm>
            <a:custGeom>
              <a:avLst/>
              <a:gdLst>
                <a:gd name="T0" fmla="*/ 315 w 632"/>
                <a:gd name="T1" fmla="*/ 0 h 600"/>
                <a:gd name="T2" fmla="*/ 391 w 632"/>
                <a:gd name="T3" fmla="*/ 229 h 600"/>
                <a:gd name="T4" fmla="*/ 632 w 632"/>
                <a:gd name="T5" fmla="*/ 229 h 600"/>
                <a:gd name="T6" fmla="*/ 435 w 632"/>
                <a:gd name="T7" fmla="*/ 371 h 600"/>
                <a:gd name="T8" fmla="*/ 511 w 632"/>
                <a:gd name="T9" fmla="*/ 600 h 600"/>
                <a:gd name="T10" fmla="*/ 315 w 632"/>
                <a:gd name="T11" fmla="*/ 458 h 600"/>
                <a:gd name="T12" fmla="*/ 121 w 632"/>
                <a:gd name="T13" fmla="*/ 600 h 600"/>
                <a:gd name="T14" fmla="*/ 194 w 632"/>
                <a:gd name="T15" fmla="*/ 371 h 600"/>
                <a:gd name="T16" fmla="*/ 0 w 632"/>
                <a:gd name="T17" fmla="*/ 229 h 600"/>
                <a:gd name="T18" fmla="*/ 241 w 632"/>
                <a:gd name="T19" fmla="*/ 229 h 600"/>
                <a:gd name="T20" fmla="*/ 315 w 632"/>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2" h="600">
                  <a:moveTo>
                    <a:pt x="315" y="0"/>
                  </a:moveTo>
                  <a:lnTo>
                    <a:pt x="391" y="229"/>
                  </a:lnTo>
                  <a:lnTo>
                    <a:pt x="632" y="229"/>
                  </a:lnTo>
                  <a:lnTo>
                    <a:pt x="435" y="371"/>
                  </a:lnTo>
                  <a:lnTo>
                    <a:pt x="511" y="600"/>
                  </a:lnTo>
                  <a:lnTo>
                    <a:pt x="315" y="458"/>
                  </a:lnTo>
                  <a:lnTo>
                    <a:pt x="121" y="600"/>
                  </a:lnTo>
                  <a:lnTo>
                    <a:pt x="194" y="371"/>
                  </a:lnTo>
                  <a:lnTo>
                    <a:pt x="0" y="229"/>
                  </a:lnTo>
                  <a:lnTo>
                    <a:pt x="241" y="229"/>
                  </a:lnTo>
                  <a:lnTo>
                    <a:pt x="315" y="0"/>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1" name="Freeform 69"/>
            <p:cNvSpPr>
              <a:spLocks noEditPoints="1"/>
            </p:cNvSpPr>
            <p:nvPr/>
          </p:nvSpPr>
          <p:spPr bwMode="auto">
            <a:xfrm>
              <a:off x="3018889" y="2411401"/>
              <a:ext cx="294751" cy="609498"/>
            </a:xfrm>
            <a:custGeom>
              <a:avLst/>
              <a:gdLst>
                <a:gd name="T0" fmla="*/ 143 w 168"/>
                <a:gd name="T1" fmla="*/ 309 h 348"/>
                <a:gd name="T2" fmla="*/ 138 w 168"/>
                <a:gd name="T3" fmla="*/ 348 h 348"/>
                <a:gd name="T4" fmla="*/ 168 w 168"/>
                <a:gd name="T5" fmla="*/ 340 h 348"/>
                <a:gd name="T6" fmla="*/ 168 w 168"/>
                <a:gd name="T7" fmla="*/ 339 h 348"/>
                <a:gd name="T8" fmla="*/ 167 w 168"/>
                <a:gd name="T9" fmla="*/ 329 h 348"/>
                <a:gd name="T10" fmla="*/ 143 w 168"/>
                <a:gd name="T11" fmla="*/ 309 h 348"/>
                <a:gd name="T12" fmla="*/ 1 w 168"/>
                <a:gd name="T13" fmla="*/ 0 h 348"/>
                <a:gd name="T14" fmla="*/ 0 w 168"/>
                <a:gd name="T15" fmla="*/ 1 h 348"/>
                <a:gd name="T16" fmla="*/ 24 w 168"/>
                <a:gd name="T17" fmla="*/ 20 h 348"/>
                <a:gd name="T18" fmla="*/ 25 w 168"/>
                <a:gd name="T19" fmla="*/ 16 h 348"/>
                <a:gd name="T20" fmla="*/ 1 w 168"/>
                <a:gd name="T21"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48">
                  <a:moveTo>
                    <a:pt x="143" y="309"/>
                  </a:moveTo>
                  <a:cubicBezTo>
                    <a:pt x="142" y="322"/>
                    <a:pt x="140" y="335"/>
                    <a:pt x="138" y="348"/>
                  </a:cubicBezTo>
                  <a:cubicBezTo>
                    <a:pt x="147" y="345"/>
                    <a:pt x="158" y="342"/>
                    <a:pt x="168" y="340"/>
                  </a:cubicBezTo>
                  <a:cubicBezTo>
                    <a:pt x="168" y="340"/>
                    <a:pt x="168" y="339"/>
                    <a:pt x="168" y="339"/>
                  </a:cubicBezTo>
                  <a:cubicBezTo>
                    <a:pt x="167" y="329"/>
                    <a:pt x="167" y="329"/>
                    <a:pt x="167" y="329"/>
                  </a:cubicBezTo>
                  <a:cubicBezTo>
                    <a:pt x="159" y="322"/>
                    <a:pt x="151" y="316"/>
                    <a:pt x="143" y="309"/>
                  </a:cubicBezTo>
                  <a:moveTo>
                    <a:pt x="1" y="0"/>
                  </a:moveTo>
                  <a:cubicBezTo>
                    <a:pt x="0" y="0"/>
                    <a:pt x="0" y="1"/>
                    <a:pt x="0" y="1"/>
                  </a:cubicBezTo>
                  <a:cubicBezTo>
                    <a:pt x="8" y="7"/>
                    <a:pt x="16" y="13"/>
                    <a:pt x="24" y="20"/>
                  </a:cubicBezTo>
                  <a:cubicBezTo>
                    <a:pt x="24" y="19"/>
                    <a:pt x="25" y="17"/>
                    <a:pt x="25" y="16"/>
                  </a:cubicBezTo>
                  <a:cubicBezTo>
                    <a:pt x="17" y="10"/>
                    <a:pt x="9" y="5"/>
                    <a:pt x="1"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2" name="Freeform 70"/>
            <p:cNvSpPr>
              <a:spLocks/>
            </p:cNvSpPr>
            <p:nvPr/>
          </p:nvSpPr>
          <p:spPr bwMode="auto">
            <a:xfrm>
              <a:off x="3269205" y="2919440"/>
              <a:ext cx="42213" cy="68133"/>
            </a:xfrm>
            <a:custGeom>
              <a:avLst/>
              <a:gdLst>
                <a:gd name="T0" fmla="*/ 1 w 24"/>
                <a:gd name="T1" fmla="*/ 0 h 39"/>
                <a:gd name="T2" fmla="*/ 0 w 24"/>
                <a:gd name="T3" fmla="*/ 19 h 39"/>
                <a:gd name="T4" fmla="*/ 24 w 24"/>
                <a:gd name="T5" fmla="*/ 39 h 39"/>
                <a:gd name="T6" fmla="*/ 22 w 24"/>
                <a:gd name="T7" fmla="*/ 13 h 39"/>
                <a:gd name="T8" fmla="*/ 1 w 24"/>
                <a:gd name="T9" fmla="*/ 0 h 39"/>
              </a:gdLst>
              <a:ahLst/>
              <a:cxnLst>
                <a:cxn ang="0">
                  <a:pos x="T0" y="T1"/>
                </a:cxn>
                <a:cxn ang="0">
                  <a:pos x="T2" y="T3"/>
                </a:cxn>
                <a:cxn ang="0">
                  <a:pos x="T4" y="T5"/>
                </a:cxn>
                <a:cxn ang="0">
                  <a:pos x="T6" y="T7"/>
                </a:cxn>
                <a:cxn ang="0">
                  <a:pos x="T8" y="T9"/>
                </a:cxn>
              </a:cxnLst>
              <a:rect l="0" t="0" r="r" b="b"/>
              <a:pathLst>
                <a:path w="24" h="39">
                  <a:moveTo>
                    <a:pt x="1" y="0"/>
                  </a:moveTo>
                  <a:cubicBezTo>
                    <a:pt x="1" y="6"/>
                    <a:pt x="1" y="13"/>
                    <a:pt x="0" y="19"/>
                  </a:cubicBezTo>
                  <a:cubicBezTo>
                    <a:pt x="8" y="26"/>
                    <a:pt x="16" y="32"/>
                    <a:pt x="24" y="39"/>
                  </a:cubicBezTo>
                  <a:cubicBezTo>
                    <a:pt x="22" y="13"/>
                    <a:pt x="22" y="13"/>
                    <a:pt x="22" y="13"/>
                  </a:cubicBezTo>
                  <a:cubicBezTo>
                    <a:pt x="15" y="9"/>
                    <a:pt x="8" y="5"/>
                    <a:pt x="1"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3" name="Freeform 71"/>
            <p:cNvSpPr>
              <a:spLocks/>
            </p:cNvSpPr>
            <p:nvPr/>
          </p:nvSpPr>
          <p:spPr bwMode="auto">
            <a:xfrm>
              <a:off x="3001115" y="2401033"/>
              <a:ext cx="19996" cy="11849"/>
            </a:xfrm>
            <a:custGeom>
              <a:avLst/>
              <a:gdLst>
                <a:gd name="T0" fmla="*/ 0 w 11"/>
                <a:gd name="T1" fmla="*/ 0 h 7"/>
                <a:gd name="T2" fmla="*/ 10 w 11"/>
                <a:gd name="T3" fmla="*/ 7 h 7"/>
                <a:gd name="T4" fmla="*/ 11 w 11"/>
                <a:gd name="T5" fmla="*/ 6 h 7"/>
                <a:gd name="T6" fmla="*/ 0 w 11"/>
                <a:gd name="T7" fmla="*/ 0 h 7"/>
              </a:gdLst>
              <a:ahLst/>
              <a:cxnLst>
                <a:cxn ang="0">
                  <a:pos x="T0" y="T1"/>
                </a:cxn>
                <a:cxn ang="0">
                  <a:pos x="T2" y="T3"/>
                </a:cxn>
                <a:cxn ang="0">
                  <a:pos x="T4" y="T5"/>
                </a:cxn>
                <a:cxn ang="0">
                  <a:pos x="T6" y="T7"/>
                </a:cxn>
              </a:cxnLst>
              <a:rect l="0" t="0" r="r" b="b"/>
              <a:pathLst>
                <a:path w="11" h="7">
                  <a:moveTo>
                    <a:pt x="0" y="0"/>
                  </a:moveTo>
                  <a:cubicBezTo>
                    <a:pt x="4" y="3"/>
                    <a:pt x="7" y="5"/>
                    <a:pt x="10" y="7"/>
                  </a:cubicBezTo>
                  <a:cubicBezTo>
                    <a:pt x="10" y="7"/>
                    <a:pt x="10" y="6"/>
                    <a:pt x="11" y="6"/>
                  </a:cubicBezTo>
                  <a:cubicBezTo>
                    <a:pt x="7" y="4"/>
                    <a:pt x="4" y="2"/>
                    <a:pt x="0"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4" name="Freeform 72"/>
            <p:cNvSpPr>
              <a:spLocks/>
            </p:cNvSpPr>
            <p:nvPr/>
          </p:nvSpPr>
          <p:spPr bwMode="auto">
            <a:xfrm>
              <a:off x="2961124" y="3411185"/>
              <a:ext cx="43694" cy="92573"/>
            </a:xfrm>
            <a:custGeom>
              <a:avLst/>
              <a:gdLst>
                <a:gd name="T0" fmla="*/ 16 w 25"/>
                <a:gd name="T1" fmla="*/ 0 h 53"/>
                <a:gd name="T2" fmla="*/ 3 w 25"/>
                <a:gd name="T3" fmla="*/ 9 h 53"/>
                <a:gd name="T4" fmla="*/ 0 w 25"/>
                <a:gd name="T5" fmla="*/ 38 h 53"/>
                <a:gd name="T6" fmla="*/ 25 w 25"/>
                <a:gd name="T7" fmla="*/ 53 h 53"/>
                <a:gd name="T8" fmla="*/ 16 w 25"/>
                <a:gd name="T9" fmla="*/ 0 h 53"/>
              </a:gdLst>
              <a:ahLst/>
              <a:cxnLst>
                <a:cxn ang="0">
                  <a:pos x="T0" y="T1"/>
                </a:cxn>
                <a:cxn ang="0">
                  <a:pos x="T2" y="T3"/>
                </a:cxn>
                <a:cxn ang="0">
                  <a:pos x="T4" y="T5"/>
                </a:cxn>
                <a:cxn ang="0">
                  <a:pos x="T6" y="T7"/>
                </a:cxn>
                <a:cxn ang="0">
                  <a:pos x="T8" y="T9"/>
                </a:cxn>
              </a:cxnLst>
              <a:rect l="0" t="0" r="r" b="b"/>
              <a:pathLst>
                <a:path w="25" h="53">
                  <a:moveTo>
                    <a:pt x="16" y="0"/>
                  </a:moveTo>
                  <a:cubicBezTo>
                    <a:pt x="12" y="3"/>
                    <a:pt x="7" y="6"/>
                    <a:pt x="3" y="9"/>
                  </a:cubicBezTo>
                  <a:cubicBezTo>
                    <a:pt x="0" y="38"/>
                    <a:pt x="0" y="38"/>
                    <a:pt x="0" y="38"/>
                  </a:cubicBezTo>
                  <a:cubicBezTo>
                    <a:pt x="9" y="43"/>
                    <a:pt x="17" y="48"/>
                    <a:pt x="25" y="53"/>
                  </a:cubicBezTo>
                  <a:cubicBezTo>
                    <a:pt x="20" y="36"/>
                    <a:pt x="17" y="19"/>
                    <a:pt x="16"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5" name="Freeform 73"/>
            <p:cNvSpPr>
              <a:spLocks/>
            </p:cNvSpPr>
            <p:nvPr/>
          </p:nvSpPr>
          <p:spPr bwMode="auto">
            <a:xfrm>
              <a:off x="2957421" y="3477837"/>
              <a:ext cx="49619" cy="82204"/>
            </a:xfrm>
            <a:custGeom>
              <a:avLst/>
              <a:gdLst>
                <a:gd name="T0" fmla="*/ 2 w 28"/>
                <a:gd name="T1" fmla="*/ 0 h 47"/>
                <a:gd name="T2" fmla="*/ 0 w 28"/>
                <a:gd name="T3" fmla="*/ 22 h 47"/>
                <a:gd name="T4" fmla="*/ 26 w 28"/>
                <a:gd name="T5" fmla="*/ 47 h 47"/>
                <a:gd name="T6" fmla="*/ 28 w 28"/>
                <a:gd name="T7" fmla="*/ 19 h 47"/>
                <a:gd name="T8" fmla="*/ 27 w 28"/>
                <a:gd name="T9" fmla="*/ 15 h 47"/>
                <a:gd name="T10" fmla="*/ 2 w 28"/>
                <a:gd name="T11" fmla="*/ 0 h 47"/>
              </a:gdLst>
              <a:ahLst/>
              <a:cxnLst>
                <a:cxn ang="0">
                  <a:pos x="T0" y="T1"/>
                </a:cxn>
                <a:cxn ang="0">
                  <a:pos x="T2" y="T3"/>
                </a:cxn>
                <a:cxn ang="0">
                  <a:pos x="T4" y="T5"/>
                </a:cxn>
                <a:cxn ang="0">
                  <a:pos x="T6" y="T7"/>
                </a:cxn>
                <a:cxn ang="0">
                  <a:pos x="T8" y="T9"/>
                </a:cxn>
                <a:cxn ang="0">
                  <a:pos x="T10" y="T11"/>
                </a:cxn>
              </a:cxnLst>
              <a:rect l="0" t="0" r="r" b="b"/>
              <a:pathLst>
                <a:path w="28" h="47">
                  <a:moveTo>
                    <a:pt x="2" y="0"/>
                  </a:moveTo>
                  <a:cubicBezTo>
                    <a:pt x="0" y="22"/>
                    <a:pt x="0" y="22"/>
                    <a:pt x="0" y="22"/>
                  </a:cubicBezTo>
                  <a:cubicBezTo>
                    <a:pt x="9" y="30"/>
                    <a:pt x="18" y="38"/>
                    <a:pt x="26" y="47"/>
                  </a:cubicBezTo>
                  <a:cubicBezTo>
                    <a:pt x="28" y="19"/>
                    <a:pt x="28" y="19"/>
                    <a:pt x="28" y="19"/>
                  </a:cubicBezTo>
                  <a:cubicBezTo>
                    <a:pt x="28" y="18"/>
                    <a:pt x="28" y="16"/>
                    <a:pt x="27" y="15"/>
                  </a:cubicBezTo>
                  <a:cubicBezTo>
                    <a:pt x="19" y="10"/>
                    <a:pt x="11" y="5"/>
                    <a:pt x="2"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6" name="Freeform 74"/>
            <p:cNvSpPr>
              <a:spLocks/>
            </p:cNvSpPr>
            <p:nvPr/>
          </p:nvSpPr>
          <p:spPr bwMode="auto">
            <a:xfrm>
              <a:off x="2941869" y="3516347"/>
              <a:ext cx="61468" cy="220693"/>
            </a:xfrm>
            <a:custGeom>
              <a:avLst/>
              <a:gdLst>
                <a:gd name="T0" fmla="*/ 9 w 35"/>
                <a:gd name="T1" fmla="*/ 0 h 126"/>
                <a:gd name="T2" fmla="*/ 0 w 35"/>
                <a:gd name="T3" fmla="*/ 104 h 126"/>
                <a:gd name="T4" fmla="*/ 26 w 35"/>
                <a:gd name="T5" fmla="*/ 126 h 126"/>
                <a:gd name="T6" fmla="*/ 35 w 35"/>
                <a:gd name="T7" fmla="*/ 25 h 126"/>
                <a:gd name="T8" fmla="*/ 9 w 35"/>
                <a:gd name="T9" fmla="*/ 0 h 126"/>
              </a:gdLst>
              <a:ahLst/>
              <a:cxnLst>
                <a:cxn ang="0">
                  <a:pos x="T0" y="T1"/>
                </a:cxn>
                <a:cxn ang="0">
                  <a:pos x="T2" y="T3"/>
                </a:cxn>
                <a:cxn ang="0">
                  <a:pos x="T4" y="T5"/>
                </a:cxn>
                <a:cxn ang="0">
                  <a:pos x="T6" y="T7"/>
                </a:cxn>
                <a:cxn ang="0">
                  <a:pos x="T8" y="T9"/>
                </a:cxn>
              </a:cxnLst>
              <a:rect l="0" t="0" r="r" b="b"/>
              <a:pathLst>
                <a:path w="35" h="126">
                  <a:moveTo>
                    <a:pt x="9" y="0"/>
                  </a:moveTo>
                  <a:cubicBezTo>
                    <a:pt x="0" y="104"/>
                    <a:pt x="0" y="104"/>
                    <a:pt x="0" y="104"/>
                  </a:cubicBezTo>
                  <a:cubicBezTo>
                    <a:pt x="26" y="126"/>
                    <a:pt x="26" y="126"/>
                    <a:pt x="26" y="126"/>
                  </a:cubicBezTo>
                  <a:cubicBezTo>
                    <a:pt x="35" y="25"/>
                    <a:pt x="35" y="25"/>
                    <a:pt x="35" y="25"/>
                  </a:cubicBezTo>
                  <a:cubicBezTo>
                    <a:pt x="27" y="16"/>
                    <a:pt x="18" y="8"/>
                    <a:pt x="9" y="0"/>
                  </a:cubicBezTo>
                </a:path>
              </a:pathLst>
            </a:custGeom>
            <a:solidFill>
              <a:srgbClr val="C78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7" name="Freeform 75"/>
            <p:cNvSpPr>
              <a:spLocks/>
            </p:cNvSpPr>
            <p:nvPr/>
          </p:nvSpPr>
          <p:spPr bwMode="auto">
            <a:xfrm>
              <a:off x="2989266" y="3006828"/>
              <a:ext cx="324374" cy="504335"/>
            </a:xfrm>
            <a:custGeom>
              <a:avLst/>
              <a:gdLst>
                <a:gd name="T0" fmla="*/ 185 w 185"/>
                <a:gd name="T1" fmla="*/ 0 h 288"/>
                <a:gd name="T2" fmla="*/ 155 w 185"/>
                <a:gd name="T3" fmla="*/ 8 h 288"/>
                <a:gd name="T4" fmla="*/ 0 w 185"/>
                <a:gd name="T5" fmla="*/ 231 h 288"/>
                <a:gd name="T6" fmla="*/ 9 w 185"/>
                <a:gd name="T7" fmla="*/ 284 h 288"/>
                <a:gd name="T8" fmla="*/ 10 w 185"/>
                <a:gd name="T9" fmla="*/ 288 h 288"/>
                <a:gd name="T10" fmla="*/ 13 w 185"/>
                <a:gd name="T11" fmla="*/ 256 h 288"/>
                <a:gd name="T12" fmla="*/ 122 w 185"/>
                <a:gd name="T13" fmla="*/ 159 h 288"/>
                <a:gd name="T14" fmla="*/ 121 w 185"/>
                <a:gd name="T15" fmla="*/ 159 h 288"/>
                <a:gd name="T16" fmla="*/ 116 w 185"/>
                <a:gd name="T17" fmla="*/ 154 h 288"/>
                <a:gd name="T18" fmla="*/ 128 w 185"/>
                <a:gd name="T19" fmla="*/ 151 h 288"/>
                <a:gd name="T20" fmla="*/ 132 w 185"/>
                <a:gd name="T21" fmla="*/ 144 h 288"/>
                <a:gd name="T22" fmla="*/ 117 w 185"/>
                <a:gd name="T23" fmla="*/ 148 h 288"/>
                <a:gd name="T24" fmla="*/ 139 w 185"/>
                <a:gd name="T25" fmla="*/ 96 h 288"/>
                <a:gd name="T26" fmla="*/ 141 w 185"/>
                <a:gd name="T27" fmla="*/ 93 h 288"/>
                <a:gd name="T28" fmla="*/ 153 w 185"/>
                <a:gd name="T29" fmla="*/ 109 h 288"/>
                <a:gd name="T30" fmla="*/ 155 w 185"/>
                <a:gd name="T31" fmla="*/ 103 h 288"/>
                <a:gd name="T32" fmla="*/ 147 w 185"/>
                <a:gd name="T33" fmla="*/ 91 h 288"/>
                <a:gd name="T34" fmla="*/ 149 w 185"/>
                <a:gd name="T35" fmla="*/ 92 h 288"/>
                <a:gd name="T36" fmla="*/ 159 w 185"/>
                <a:gd name="T37" fmla="*/ 95 h 288"/>
                <a:gd name="T38" fmla="*/ 185 w 185"/>
                <a:gd name="T3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288">
                  <a:moveTo>
                    <a:pt x="185" y="0"/>
                  </a:moveTo>
                  <a:cubicBezTo>
                    <a:pt x="175" y="2"/>
                    <a:pt x="164" y="5"/>
                    <a:pt x="155" y="8"/>
                  </a:cubicBezTo>
                  <a:cubicBezTo>
                    <a:pt x="136" y="102"/>
                    <a:pt x="79" y="182"/>
                    <a:pt x="0" y="231"/>
                  </a:cubicBezTo>
                  <a:cubicBezTo>
                    <a:pt x="1" y="250"/>
                    <a:pt x="4" y="267"/>
                    <a:pt x="9" y="284"/>
                  </a:cubicBezTo>
                  <a:cubicBezTo>
                    <a:pt x="10" y="285"/>
                    <a:pt x="10" y="287"/>
                    <a:pt x="10" y="288"/>
                  </a:cubicBezTo>
                  <a:cubicBezTo>
                    <a:pt x="13" y="256"/>
                    <a:pt x="13" y="256"/>
                    <a:pt x="13" y="256"/>
                  </a:cubicBezTo>
                  <a:cubicBezTo>
                    <a:pt x="56" y="232"/>
                    <a:pt x="93" y="199"/>
                    <a:pt x="122" y="159"/>
                  </a:cubicBezTo>
                  <a:cubicBezTo>
                    <a:pt x="121" y="159"/>
                    <a:pt x="121" y="159"/>
                    <a:pt x="121" y="159"/>
                  </a:cubicBezTo>
                  <a:cubicBezTo>
                    <a:pt x="118" y="158"/>
                    <a:pt x="116" y="156"/>
                    <a:pt x="116" y="154"/>
                  </a:cubicBezTo>
                  <a:cubicBezTo>
                    <a:pt x="128" y="151"/>
                    <a:pt x="128" y="151"/>
                    <a:pt x="128" y="151"/>
                  </a:cubicBezTo>
                  <a:cubicBezTo>
                    <a:pt x="129" y="149"/>
                    <a:pt x="131" y="146"/>
                    <a:pt x="132" y="144"/>
                  </a:cubicBezTo>
                  <a:cubicBezTo>
                    <a:pt x="117" y="148"/>
                    <a:pt x="117" y="148"/>
                    <a:pt x="117" y="148"/>
                  </a:cubicBezTo>
                  <a:cubicBezTo>
                    <a:pt x="139" y="96"/>
                    <a:pt x="139" y="96"/>
                    <a:pt x="139" y="96"/>
                  </a:cubicBezTo>
                  <a:cubicBezTo>
                    <a:pt x="140" y="95"/>
                    <a:pt x="140" y="94"/>
                    <a:pt x="141" y="93"/>
                  </a:cubicBezTo>
                  <a:cubicBezTo>
                    <a:pt x="153" y="109"/>
                    <a:pt x="153" y="109"/>
                    <a:pt x="153" y="109"/>
                  </a:cubicBezTo>
                  <a:cubicBezTo>
                    <a:pt x="153" y="107"/>
                    <a:pt x="154" y="105"/>
                    <a:pt x="155" y="103"/>
                  </a:cubicBezTo>
                  <a:cubicBezTo>
                    <a:pt x="147" y="91"/>
                    <a:pt x="147" y="91"/>
                    <a:pt x="147" y="91"/>
                  </a:cubicBezTo>
                  <a:cubicBezTo>
                    <a:pt x="148" y="91"/>
                    <a:pt x="148" y="91"/>
                    <a:pt x="149" y="92"/>
                  </a:cubicBezTo>
                  <a:cubicBezTo>
                    <a:pt x="159" y="95"/>
                    <a:pt x="159" y="95"/>
                    <a:pt x="159" y="95"/>
                  </a:cubicBezTo>
                  <a:cubicBezTo>
                    <a:pt x="172" y="66"/>
                    <a:pt x="181" y="34"/>
                    <a:pt x="185" y="0"/>
                  </a:cubicBezTo>
                </a:path>
              </a:pathLst>
            </a:custGeom>
            <a:solidFill>
              <a:srgbClr val="309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8" name="Freeform 76"/>
            <p:cNvSpPr>
              <a:spLocks/>
            </p:cNvSpPr>
            <p:nvPr/>
          </p:nvSpPr>
          <p:spPr bwMode="auto">
            <a:xfrm>
              <a:off x="3194407" y="3169756"/>
              <a:ext cx="62949" cy="96275"/>
            </a:xfrm>
            <a:custGeom>
              <a:avLst/>
              <a:gdLst>
                <a:gd name="T0" fmla="*/ 24 w 36"/>
                <a:gd name="T1" fmla="*/ 0 h 55"/>
                <a:gd name="T2" fmla="*/ 22 w 36"/>
                <a:gd name="T3" fmla="*/ 3 h 55"/>
                <a:gd name="T4" fmla="*/ 0 w 36"/>
                <a:gd name="T5" fmla="*/ 55 h 55"/>
                <a:gd name="T6" fmla="*/ 15 w 36"/>
                <a:gd name="T7" fmla="*/ 51 h 55"/>
                <a:gd name="T8" fmla="*/ 36 w 36"/>
                <a:gd name="T9" fmla="*/ 16 h 55"/>
                <a:gd name="T10" fmla="*/ 24 w 36"/>
                <a:gd name="T11" fmla="*/ 0 h 55"/>
              </a:gdLst>
              <a:ahLst/>
              <a:cxnLst>
                <a:cxn ang="0">
                  <a:pos x="T0" y="T1"/>
                </a:cxn>
                <a:cxn ang="0">
                  <a:pos x="T2" y="T3"/>
                </a:cxn>
                <a:cxn ang="0">
                  <a:pos x="T4" y="T5"/>
                </a:cxn>
                <a:cxn ang="0">
                  <a:pos x="T6" y="T7"/>
                </a:cxn>
                <a:cxn ang="0">
                  <a:pos x="T8" y="T9"/>
                </a:cxn>
                <a:cxn ang="0">
                  <a:pos x="T10" y="T11"/>
                </a:cxn>
              </a:cxnLst>
              <a:rect l="0" t="0" r="r" b="b"/>
              <a:pathLst>
                <a:path w="36" h="55">
                  <a:moveTo>
                    <a:pt x="24" y="0"/>
                  </a:moveTo>
                  <a:cubicBezTo>
                    <a:pt x="23" y="1"/>
                    <a:pt x="23" y="2"/>
                    <a:pt x="22" y="3"/>
                  </a:cubicBezTo>
                  <a:cubicBezTo>
                    <a:pt x="0" y="55"/>
                    <a:pt x="0" y="55"/>
                    <a:pt x="0" y="55"/>
                  </a:cubicBezTo>
                  <a:cubicBezTo>
                    <a:pt x="15" y="51"/>
                    <a:pt x="15" y="51"/>
                    <a:pt x="15" y="51"/>
                  </a:cubicBezTo>
                  <a:cubicBezTo>
                    <a:pt x="23" y="40"/>
                    <a:pt x="29" y="28"/>
                    <a:pt x="36" y="16"/>
                  </a:cubicBezTo>
                  <a:cubicBezTo>
                    <a:pt x="24" y="0"/>
                    <a:pt x="24" y="0"/>
                    <a:pt x="2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9" name="Freeform 77"/>
            <p:cNvSpPr>
              <a:spLocks/>
            </p:cNvSpPr>
            <p:nvPr/>
          </p:nvSpPr>
          <p:spPr bwMode="auto">
            <a:xfrm>
              <a:off x="3246988" y="3166053"/>
              <a:ext cx="20736" cy="21477"/>
            </a:xfrm>
            <a:custGeom>
              <a:avLst/>
              <a:gdLst>
                <a:gd name="T0" fmla="*/ 0 w 12"/>
                <a:gd name="T1" fmla="*/ 0 h 12"/>
                <a:gd name="T2" fmla="*/ 8 w 12"/>
                <a:gd name="T3" fmla="*/ 12 h 12"/>
                <a:gd name="T4" fmla="*/ 12 w 12"/>
                <a:gd name="T5" fmla="*/ 4 h 12"/>
                <a:gd name="T6" fmla="*/ 2 w 12"/>
                <a:gd name="T7" fmla="*/ 1 h 12"/>
                <a:gd name="T8" fmla="*/ 0 w 12"/>
                <a:gd name="T9" fmla="*/ 0 h 12"/>
              </a:gdLst>
              <a:ahLst/>
              <a:cxnLst>
                <a:cxn ang="0">
                  <a:pos x="T0" y="T1"/>
                </a:cxn>
                <a:cxn ang="0">
                  <a:pos x="T2" y="T3"/>
                </a:cxn>
                <a:cxn ang="0">
                  <a:pos x="T4" y="T5"/>
                </a:cxn>
                <a:cxn ang="0">
                  <a:pos x="T6" y="T7"/>
                </a:cxn>
                <a:cxn ang="0">
                  <a:pos x="T8" y="T9"/>
                </a:cxn>
              </a:cxnLst>
              <a:rect l="0" t="0" r="r" b="b"/>
              <a:pathLst>
                <a:path w="12" h="12">
                  <a:moveTo>
                    <a:pt x="0" y="0"/>
                  </a:moveTo>
                  <a:cubicBezTo>
                    <a:pt x="8" y="12"/>
                    <a:pt x="8" y="12"/>
                    <a:pt x="8" y="12"/>
                  </a:cubicBezTo>
                  <a:cubicBezTo>
                    <a:pt x="10" y="9"/>
                    <a:pt x="11" y="7"/>
                    <a:pt x="12" y="4"/>
                  </a:cubicBezTo>
                  <a:cubicBezTo>
                    <a:pt x="2" y="1"/>
                    <a:pt x="2" y="1"/>
                    <a:pt x="2" y="1"/>
                  </a:cubicBezTo>
                  <a:cubicBezTo>
                    <a:pt x="1" y="0"/>
                    <a:pt x="1" y="0"/>
                    <a:pt x="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80" name="Freeform 78"/>
            <p:cNvSpPr>
              <a:spLocks/>
            </p:cNvSpPr>
            <p:nvPr/>
          </p:nvSpPr>
          <p:spPr bwMode="auto">
            <a:xfrm>
              <a:off x="3192185" y="3271215"/>
              <a:ext cx="21477" cy="14071"/>
            </a:xfrm>
            <a:custGeom>
              <a:avLst/>
              <a:gdLst>
                <a:gd name="T0" fmla="*/ 12 w 12"/>
                <a:gd name="T1" fmla="*/ 0 h 8"/>
                <a:gd name="T2" fmla="*/ 0 w 12"/>
                <a:gd name="T3" fmla="*/ 3 h 8"/>
                <a:gd name="T4" fmla="*/ 5 w 12"/>
                <a:gd name="T5" fmla="*/ 8 h 8"/>
                <a:gd name="T6" fmla="*/ 6 w 12"/>
                <a:gd name="T7" fmla="*/ 8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0" y="3"/>
                    <a:pt x="0" y="3"/>
                    <a:pt x="0" y="3"/>
                  </a:cubicBezTo>
                  <a:cubicBezTo>
                    <a:pt x="0" y="5"/>
                    <a:pt x="2" y="7"/>
                    <a:pt x="5" y="8"/>
                  </a:cubicBezTo>
                  <a:cubicBezTo>
                    <a:pt x="6" y="8"/>
                    <a:pt x="6" y="8"/>
                    <a:pt x="6" y="8"/>
                  </a:cubicBezTo>
                  <a:cubicBezTo>
                    <a:pt x="8" y="5"/>
                    <a:pt x="10" y="3"/>
                    <a:pt x="12"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81" name="Freeform 79"/>
            <p:cNvSpPr>
              <a:spLocks/>
            </p:cNvSpPr>
            <p:nvPr/>
          </p:nvSpPr>
          <p:spPr bwMode="auto">
            <a:xfrm>
              <a:off x="2459751" y="3467469"/>
              <a:ext cx="271793" cy="64430"/>
            </a:xfrm>
            <a:custGeom>
              <a:avLst/>
              <a:gdLst>
                <a:gd name="T0" fmla="*/ 0 w 155"/>
                <a:gd name="T1" fmla="*/ 0 h 37"/>
                <a:gd name="T2" fmla="*/ 0 w 155"/>
                <a:gd name="T3" fmla="*/ 4 h 37"/>
                <a:gd name="T4" fmla="*/ 146 w 155"/>
                <a:gd name="T5" fmla="*/ 37 h 37"/>
                <a:gd name="T6" fmla="*/ 155 w 155"/>
                <a:gd name="T7" fmla="*/ 37 h 37"/>
                <a:gd name="T8" fmla="*/ 135 w 155"/>
                <a:gd name="T9" fmla="*/ 21 h 37"/>
                <a:gd name="T10" fmla="*/ 120 w 155"/>
                <a:gd name="T11" fmla="*/ 21 h 37"/>
                <a:gd name="T12" fmla="*/ 0 w 15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55" h="37">
                  <a:moveTo>
                    <a:pt x="0" y="0"/>
                  </a:moveTo>
                  <a:cubicBezTo>
                    <a:pt x="0" y="1"/>
                    <a:pt x="0" y="3"/>
                    <a:pt x="0" y="4"/>
                  </a:cubicBezTo>
                  <a:cubicBezTo>
                    <a:pt x="44" y="25"/>
                    <a:pt x="94" y="37"/>
                    <a:pt x="146" y="37"/>
                  </a:cubicBezTo>
                  <a:cubicBezTo>
                    <a:pt x="149" y="37"/>
                    <a:pt x="152" y="37"/>
                    <a:pt x="155" y="37"/>
                  </a:cubicBezTo>
                  <a:cubicBezTo>
                    <a:pt x="135" y="21"/>
                    <a:pt x="135" y="21"/>
                    <a:pt x="135" y="21"/>
                  </a:cubicBezTo>
                  <a:cubicBezTo>
                    <a:pt x="130" y="21"/>
                    <a:pt x="125" y="21"/>
                    <a:pt x="120" y="21"/>
                  </a:cubicBezTo>
                  <a:cubicBezTo>
                    <a:pt x="78" y="21"/>
                    <a:pt x="37" y="14"/>
                    <a:pt x="0" y="0"/>
                  </a:cubicBezTo>
                </a:path>
              </a:pathLst>
            </a:custGeom>
            <a:solidFill>
              <a:srgbClr val="C78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82" name="Freeform 80"/>
            <p:cNvSpPr>
              <a:spLocks/>
            </p:cNvSpPr>
            <p:nvPr/>
          </p:nvSpPr>
          <p:spPr bwMode="auto">
            <a:xfrm>
              <a:off x="2067984" y="2301055"/>
              <a:ext cx="1203443" cy="1407843"/>
            </a:xfrm>
            <a:custGeom>
              <a:avLst/>
              <a:gdLst>
                <a:gd name="T0" fmla="*/ 687 w 687"/>
                <a:gd name="T1" fmla="*/ 344 h 804"/>
                <a:gd name="T2" fmla="*/ 344 w 687"/>
                <a:gd name="T3" fmla="*/ 0 h 804"/>
                <a:gd name="T4" fmla="*/ 0 w 687"/>
                <a:gd name="T5" fmla="*/ 344 h 804"/>
                <a:gd name="T6" fmla="*/ 344 w 687"/>
                <a:gd name="T7" fmla="*/ 687 h 804"/>
                <a:gd name="T8" fmla="*/ 359 w 687"/>
                <a:gd name="T9" fmla="*/ 687 h 804"/>
                <a:gd name="T10" fmla="*/ 498 w 687"/>
                <a:gd name="T11" fmla="*/ 804 h 804"/>
                <a:gd name="T12" fmla="*/ 513 w 687"/>
                <a:gd name="T13" fmla="*/ 643 h 804"/>
                <a:gd name="T14" fmla="*/ 687 w 687"/>
                <a:gd name="T15" fmla="*/ 344 h 8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7" h="804">
                  <a:moveTo>
                    <a:pt x="687" y="344"/>
                  </a:moveTo>
                  <a:cubicBezTo>
                    <a:pt x="687" y="154"/>
                    <a:pt x="533" y="0"/>
                    <a:pt x="344" y="0"/>
                  </a:cubicBezTo>
                  <a:cubicBezTo>
                    <a:pt x="154" y="0"/>
                    <a:pt x="0" y="154"/>
                    <a:pt x="0" y="344"/>
                  </a:cubicBezTo>
                  <a:cubicBezTo>
                    <a:pt x="0" y="533"/>
                    <a:pt x="154" y="687"/>
                    <a:pt x="344" y="687"/>
                  </a:cubicBezTo>
                  <a:cubicBezTo>
                    <a:pt x="349" y="687"/>
                    <a:pt x="354" y="687"/>
                    <a:pt x="359" y="687"/>
                  </a:cubicBezTo>
                  <a:cubicBezTo>
                    <a:pt x="498" y="804"/>
                    <a:pt x="498" y="804"/>
                    <a:pt x="498" y="804"/>
                  </a:cubicBezTo>
                  <a:cubicBezTo>
                    <a:pt x="513" y="643"/>
                    <a:pt x="513" y="643"/>
                    <a:pt x="513" y="643"/>
                  </a:cubicBezTo>
                  <a:cubicBezTo>
                    <a:pt x="617" y="584"/>
                    <a:pt x="687" y="472"/>
                    <a:pt x="687" y="344"/>
                  </a:cubicBezTo>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3" name="Freeform 81"/>
            <p:cNvSpPr>
              <a:spLocks noEditPoints="1"/>
            </p:cNvSpPr>
            <p:nvPr/>
          </p:nvSpPr>
          <p:spPr bwMode="auto">
            <a:xfrm>
              <a:off x="2358291" y="2743922"/>
              <a:ext cx="641343" cy="431018"/>
            </a:xfrm>
            <a:custGeom>
              <a:avLst/>
              <a:gdLst>
                <a:gd name="T0" fmla="*/ 28 w 366"/>
                <a:gd name="T1" fmla="*/ 25 h 246"/>
                <a:gd name="T2" fmla="*/ 337 w 366"/>
                <a:gd name="T3" fmla="*/ 25 h 246"/>
                <a:gd name="T4" fmla="*/ 341 w 366"/>
                <a:gd name="T5" fmla="*/ 29 h 246"/>
                <a:gd name="T6" fmla="*/ 341 w 366"/>
                <a:gd name="T7" fmla="*/ 51 h 246"/>
                <a:gd name="T8" fmla="*/ 25 w 366"/>
                <a:gd name="T9" fmla="*/ 51 h 246"/>
                <a:gd name="T10" fmla="*/ 25 w 366"/>
                <a:gd name="T11" fmla="*/ 29 h 246"/>
                <a:gd name="T12" fmla="*/ 28 w 366"/>
                <a:gd name="T13" fmla="*/ 25 h 246"/>
                <a:gd name="T14" fmla="*/ 337 w 366"/>
                <a:gd name="T15" fmla="*/ 0 h 246"/>
                <a:gd name="T16" fmla="*/ 28 w 366"/>
                <a:gd name="T17" fmla="*/ 0 h 246"/>
                <a:gd name="T18" fmla="*/ 0 w 366"/>
                <a:gd name="T19" fmla="*/ 29 h 246"/>
                <a:gd name="T20" fmla="*/ 0 w 366"/>
                <a:gd name="T21" fmla="*/ 217 h 246"/>
                <a:gd name="T22" fmla="*/ 28 w 366"/>
                <a:gd name="T23" fmla="*/ 246 h 246"/>
                <a:gd name="T24" fmla="*/ 337 w 366"/>
                <a:gd name="T25" fmla="*/ 246 h 246"/>
                <a:gd name="T26" fmla="*/ 366 w 366"/>
                <a:gd name="T27" fmla="*/ 217 h 246"/>
                <a:gd name="T28" fmla="*/ 366 w 366"/>
                <a:gd name="T29" fmla="*/ 29 h 246"/>
                <a:gd name="T30" fmla="*/ 337 w 366"/>
                <a:gd name="T31" fmla="*/ 0 h 246"/>
                <a:gd name="T32" fmla="*/ 337 w 366"/>
                <a:gd name="T33" fmla="*/ 221 h 246"/>
                <a:gd name="T34" fmla="*/ 28 w 366"/>
                <a:gd name="T35" fmla="*/ 221 h 246"/>
                <a:gd name="T36" fmla="*/ 25 w 366"/>
                <a:gd name="T37" fmla="*/ 217 h 246"/>
                <a:gd name="T38" fmla="*/ 25 w 366"/>
                <a:gd name="T39" fmla="*/ 115 h 246"/>
                <a:gd name="T40" fmla="*/ 341 w 366"/>
                <a:gd name="T41" fmla="*/ 115 h 246"/>
                <a:gd name="T42" fmla="*/ 341 w 366"/>
                <a:gd name="T43" fmla="*/ 217 h 246"/>
                <a:gd name="T44" fmla="*/ 337 w 366"/>
                <a:gd name="T45" fmla="*/ 2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6" h="246">
                  <a:moveTo>
                    <a:pt x="28" y="25"/>
                  </a:moveTo>
                  <a:cubicBezTo>
                    <a:pt x="337" y="25"/>
                    <a:pt x="337" y="25"/>
                    <a:pt x="337" y="25"/>
                  </a:cubicBezTo>
                  <a:cubicBezTo>
                    <a:pt x="339" y="25"/>
                    <a:pt x="341" y="27"/>
                    <a:pt x="341" y="29"/>
                  </a:cubicBezTo>
                  <a:cubicBezTo>
                    <a:pt x="341" y="51"/>
                    <a:pt x="341" y="51"/>
                    <a:pt x="341" y="51"/>
                  </a:cubicBezTo>
                  <a:cubicBezTo>
                    <a:pt x="25" y="51"/>
                    <a:pt x="25" y="51"/>
                    <a:pt x="25" y="51"/>
                  </a:cubicBezTo>
                  <a:cubicBezTo>
                    <a:pt x="25" y="29"/>
                    <a:pt x="25" y="29"/>
                    <a:pt x="25" y="29"/>
                  </a:cubicBezTo>
                  <a:cubicBezTo>
                    <a:pt x="25" y="27"/>
                    <a:pt x="26" y="25"/>
                    <a:pt x="28" y="25"/>
                  </a:cubicBezTo>
                  <a:close/>
                  <a:moveTo>
                    <a:pt x="337" y="0"/>
                  </a:moveTo>
                  <a:cubicBezTo>
                    <a:pt x="28" y="0"/>
                    <a:pt x="28" y="0"/>
                    <a:pt x="28" y="0"/>
                  </a:cubicBezTo>
                  <a:cubicBezTo>
                    <a:pt x="13" y="0"/>
                    <a:pt x="0" y="13"/>
                    <a:pt x="0" y="29"/>
                  </a:cubicBezTo>
                  <a:cubicBezTo>
                    <a:pt x="0" y="217"/>
                    <a:pt x="0" y="217"/>
                    <a:pt x="0" y="217"/>
                  </a:cubicBezTo>
                  <a:cubicBezTo>
                    <a:pt x="0" y="233"/>
                    <a:pt x="13" y="246"/>
                    <a:pt x="28" y="246"/>
                  </a:cubicBezTo>
                  <a:cubicBezTo>
                    <a:pt x="337" y="246"/>
                    <a:pt x="337" y="246"/>
                    <a:pt x="337" y="246"/>
                  </a:cubicBezTo>
                  <a:cubicBezTo>
                    <a:pt x="353" y="246"/>
                    <a:pt x="366" y="233"/>
                    <a:pt x="366" y="217"/>
                  </a:cubicBezTo>
                  <a:cubicBezTo>
                    <a:pt x="366" y="29"/>
                    <a:pt x="366" y="29"/>
                    <a:pt x="366" y="29"/>
                  </a:cubicBezTo>
                  <a:cubicBezTo>
                    <a:pt x="366" y="13"/>
                    <a:pt x="353" y="0"/>
                    <a:pt x="337" y="0"/>
                  </a:cubicBezTo>
                  <a:close/>
                  <a:moveTo>
                    <a:pt x="337" y="221"/>
                  </a:moveTo>
                  <a:cubicBezTo>
                    <a:pt x="28" y="221"/>
                    <a:pt x="28" y="221"/>
                    <a:pt x="28" y="221"/>
                  </a:cubicBezTo>
                  <a:cubicBezTo>
                    <a:pt x="26" y="221"/>
                    <a:pt x="25" y="219"/>
                    <a:pt x="25" y="217"/>
                  </a:cubicBezTo>
                  <a:cubicBezTo>
                    <a:pt x="25" y="115"/>
                    <a:pt x="25" y="115"/>
                    <a:pt x="25" y="115"/>
                  </a:cubicBezTo>
                  <a:cubicBezTo>
                    <a:pt x="341" y="115"/>
                    <a:pt x="341" y="115"/>
                    <a:pt x="341" y="115"/>
                  </a:cubicBezTo>
                  <a:cubicBezTo>
                    <a:pt x="341" y="217"/>
                    <a:pt x="341" y="217"/>
                    <a:pt x="341" y="217"/>
                  </a:cubicBezTo>
                  <a:cubicBezTo>
                    <a:pt x="341" y="219"/>
                    <a:pt x="339" y="221"/>
                    <a:pt x="337" y="221"/>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4" name="Freeform 82"/>
            <p:cNvSpPr>
              <a:spLocks noEditPoints="1"/>
            </p:cNvSpPr>
            <p:nvPr/>
          </p:nvSpPr>
          <p:spPr bwMode="auto">
            <a:xfrm>
              <a:off x="1768049" y="2329197"/>
              <a:ext cx="508038" cy="756133"/>
            </a:xfrm>
            <a:custGeom>
              <a:avLst/>
              <a:gdLst>
                <a:gd name="T0" fmla="*/ 181 w 290"/>
                <a:gd name="T1" fmla="*/ 411 h 432"/>
                <a:gd name="T2" fmla="*/ 180 w 290"/>
                <a:gd name="T3" fmla="*/ 432 h 432"/>
                <a:gd name="T4" fmla="*/ 180 w 290"/>
                <a:gd name="T5" fmla="*/ 432 h 432"/>
                <a:gd name="T6" fmla="*/ 188 w 290"/>
                <a:gd name="T7" fmla="*/ 432 h 432"/>
                <a:gd name="T8" fmla="*/ 181 w 290"/>
                <a:gd name="T9" fmla="*/ 411 h 432"/>
                <a:gd name="T10" fmla="*/ 0 w 290"/>
                <a:gd name="T11" fmla="*/ 352 h 432"/>
                <a:gd name="T12" fmla="*/ 121 w 290"/>
                <a:gd name="T13" fmla="*/ 393 h 432"/>
                <a:gd name="T14" fmla="*/ 95 w 290"/>
                <a:gd name="T15" fmla="*/ 371 h 432"/>
                <a:gd name="T16" fmla="*/ 86 w 290"/>
                <a:gd name="T17" fmla="*/ 371 h 432"/>
                <a:gd name="T18" fmla="*/ 0 w 290"/>
                <a:gd name="T19" fmla="*/ 352 h 432"/>
                <a:gd name="T20" fmla="*/ 208 w 290"/>
                <a:gd name="T21" fmla="*/ 0 h 432"/>
                <a:gd name="T22" fmla="*/ 275 w 290"/>
                <a:gd name="T23" fmla="*/ 82 h 432"/>
                <a:gd name="T24" fmla="*/ 290 w 290"/>
                <a:gd name="T25" fmla="*/ 68 h 432"/>
                <a:gd name="T26" fmla="*/ 208 w 290"/>
                <a:gd name="T27"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432">
                  <a:moveTo>
                    <a:pt x="181" y="411"/>
                  </a:moveTo>
                  <a:cubicBezTo>
                    <a:pt x="180" y="432"/>
                    <a:pt x="180" y="432"/>
                    <a:pt x="180" y="432"/>
                  </a:cubicBezTo>
                  <a:cubicBezTo>
                    <a:pt x="180" y="432"/>
                    <a:pt x="180" y="432"/>
                    <a:pt x="180" y="432"/>
                  </a:cubicBezTo>
                  <a:cubicBezTo>
                    <a:pt x="183" y="432"/>
                    <a:pt x="185" y="432"/>
                    <a:pt x="188" y="432"/>
                  </a:cubicBezTo>
                  <a:cubicBezTo>
                    <a:pt x="185" y="425"/>
                    <a:pt x="183" y="418"/>
                    <a:pt x="181" y="411"/>
                  </a:cubicBezTo>
                  <a:moveTo>
                    <a:pt x="0" y="352"/>
                  </a:moveTo>
                  <a:cubicBezTo>
                    <a:pt x="34" y="377"/>
                    <a:pt x="76" y="392"/>
                    <a:pt x="121" y="393"/>
                  </a:cubicBezTo>
                  <a:cubicBezTo>
                    <a:pt x="95" y="371"/>
                    <a:pt x="95" y="371"/>
                    <a:pt x="95" y="371"/>
                  </a:cubicBezTo>
                  <a:cubicBezTo>
                    <a:pt x="92" y="371"/>
                    <a:pt x="89" y="371"/>
                    <a:pt x="86" y="371"/>
                  </a:cubicBezTo>
                  <a:cubicBezTo>
                    <a:pt x="55" y="371"/>
                    <a:pt x="26" y="365"/>
                    <a:pt x="0" y="352"/>
                  </a:cubicBezTo>
                  <a:moveTo>
                    <a:pt x="208" y="0"/>
                  </a:moveTo>
                  <a:cubicBezTo>
                    <a:pt x="237" y="21"/>
                    <a:pt x="260" y="49"/>
                    <a:pt x="275" y="82"/>
                  </a:cubicBezTo>
                  <a:cubicBezTo>
                    <a:pt x="280" y="77"/>
                    <a:pt x="285" y="72"/>
                    <a:pt x="290" y="68"/>
                  </a:cubicBezTo>
                  <a:cubicBezTo>
                    <a:pt x="270" y="38"/>
                    <a:pt x="241" y="15"/>
                    <a:pt x="208"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85" name="Freeform 83"/>
            <p:cNvSpPr>
              <a:spLocks/>
            </p:cNvSpPr>
            <p:nvPr/>
          </p:nvSpPr>
          <p:spPr bwMode="auto">
            <a:xfrm>
              <a:off x="2085017" y="2448430"/>
              <a:ext cx="257722" cy="642083"/>
            </a:xfrm>
            <a:custGeom>
              <a:avLst/>
              <a:gdLst>
                <a:gd name="T0" fmla="*/ 109 w 147"/>
                <a:gd name="T1" fmla="*/ 0 h 367"/>
                <a:gd name="T2" fmla="*/ 94 w 147"/>
                <a:gd name="T3" fmla="*/ 14 h 367"/>
                <a:gd name="T4" fmla="*/ 111 w 147"/>
                <a:gd name="T5" fmla="*/ 97 h 367"/>
                <a:gd name="T6" fmla="*/ 6 w 147"/>
                <a:gd name="T7" fmla="*/ 277 h 367"/>
                <a:gd name="T8" fmla="*/ 0 w 147"/>
                <a:gd name="T9" fmla="*/ 343 h 367"/>
                <a:gd name="T10" fmla="*/ 7 w 147"/>
                <a:gd name="T11" fmla="*/ 364 h 367"/>
                <a:gd name="T12" fmla="*/ 36 w 147"/>
                <a:gd name="T13" fmla="*/ 367 h 367"/>
                <a:gd name="T14" fmla="*/ 42 w 147"/>
                <a:gd name="T15" fmla="*/ 298 h 367"/>
                <a:gd name="T16" fmla="*/ 147 w 147"/>
                <a:gd name="T17" fmla="*/ 119 h 367"/>
                <a:gd name="T18" fmla="*/ 109 w 147"/>
                <a:gd name="T1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 h="367">
                  <a:moveTo>
                    <a:pt x="109" y="0"/>
                  </a:moveTo>
                  <a:cubicBezTo>
                    <a:pt x="104" y="4"/>
                    <a:pt x="99" y="9"/>
                    <a:pt x="94" y="14"/>
                  </a:cubicBezTo>
                  <a:cubicBezTo>
                    <a:pt x="105" y="40"/>
                    <a:pt x="111" y="68"/>
                    <a:pt x="111" y="97"/>
                  </a:cubicBezTo>
                  <a:cubicBezTo>
                    <a:pt x="111" y="174"/>
                    <a:pt x="69" y="241"/>
                    <a:pt x="6" y="277"/>
                  </a:cubicBezTo>
                  <a:cubicBezTo>
                    <a:pt x="0" y="343"/>
                    <a:pt x="0" y="343"/>
                    <a:pt x="0" y="343"/>
                  </a:cubicBezTo>
                  <a:cubicBezTo>
                    <a:pt x="2" y="350"/>
                    <a:pt x="4" y="357"/>
                    <a:pt x="7" y="364"/>
                  </a:cubicBezTo>
                  <a:cubicBezTo>
                    <a:pt x="17" y="364"/>
                    <a:pt x="27" y="366"/>
                    <a:pt x="36" y="367"/>
                  </a:cubicBezTo>
                  <a:cubicBezTo>
                    <a:pt x="42" y="298"/>
                    <a:pt x="42" y="298"/>
                    <a:pt x="42" y="298"/>
                  </a:cubicBezTo>
                  <a:cubicBezTo>
                    <a:pt x="105" y="263"/>
                    <a:pt x="147" y="196"/>
                    <a:pt x="147" y="119"/>
                  </a:cubicBezTo>
                  <a:cubicBezTo>
                    <a:pt x="147" y="74"/>
                    <a:pt x="133" y="33"/>
                    <a:pt x="109"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6" name="Freeform 84"/>
            <p:cNvSpPr>
              <a:spLocks/>
            </p:cNvSpPr>
            <p:nvPr/>
          </p:nvSpPr>
          <p:spPr bwMode="auto">
            <a:xfrm>
              <a:off x="1557724" y="2257361"/>
              <a:ext cx="722066" cy="844262"/>
            </a:xfrm>
            <a:custGeom>
              <a:avLst/>
              <a:gdLst>
                <a:gd name="T0" fmla="*/ 412 w 412"/>
                <a:gd name="T1" fmla="*/ 206 h 482"/>
                <a:gd name="T2" fmla="*/ 206 w 412"/>
                <a:gd name="T3" fmla="*/ 0 h 482"/>
                <a:gd name="T4" fmla="*/ 0 w 412"/>
                <a:gd name="T5" fmla="*/ 206 h 482"/>
                <a:gd name="T6" fmla="*/ 206 w 412"/>
                <a:gd name="T7" fmla="*/ 412 h 482"/>
                <a:gd name="T8" fmla="*/ 215 w 412"/>
                <a:gd name="T9" fmla="*/ 412 h 482"/>
                <a:gd name="T10" fmla="*/ 299 w 412"/>
                <a:gd name="T11" fmla="*/ 482 h 482"/>
                <a:gd name="T12" fmla="*/ 307 w 412"/>
                <a:gd name="T13" fmla="*/ 386 h 482"/>
                <a:gd name="T14" fmla="*/ 412 w 412"/>
                <a:gd name="T15" fmla="*/ 206 h 4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482">
                  <a:moveTo>
                    <a:pt x="412" y="206"/>
                  </a:moveTo>
                  <a:cubicBezTo>
                    <a:pt x="412" y="92"/>
                    <a:pt x="320" y="0"/>
                    <a:pt x="206" y="0"/>
                  </a:cubicBezTo>
                  <a:cubicBezTo>
                    <a:pt x="92" y="0"/>
                    <a:pt x="0" y="92"/>
                    <a:pt x="0" y="206"/>
                  </a:cubicBezTo>
                  <a:cubicBezTo>
                    <a:pt x="0" y="320"/>
                    <a:pt x="92" y="412"/>
                    <a:pt x="206" y="412"/>
                  </a:cubicBezTo>
                  <a:cubicBezTo>
                    <a:pt x="209" y="412"/>
                    <a:pt x="212" y="412"/>
                    <a:pt x="215" y="412"/>
                  </a:cubicBezTo>
                  <a:cubicBezTo>
                    <a:pt x="299" y="482"/>
                    <a:pt x="299" y="482"/>
                    <a:pt x="299" y="482"/>
                  </a:cubicBezTo>
                  <a:cubicBezTo>
                    <a:pt x="307" y="386"/>
                    <a:pt x="307" y="386"/>
                    <a:pt x="307" y="386"/>
                  </a:cubicBezTo>
                  <a:cubicBezTo>
                    <a:pt x="370" y="350"/>
                    <a:pt x="412" y="283"/>
                    <a:pt x="412" y="206"/>
                  </a:cubicBezTo>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7" name="Freeform 85"/>
            <p:cNvSpPr>
              <a:spLocks/>
            </p:cNvSpPr>
            <p:nvPr/>
          </p:nvSpPr>
          <p:spPr bwMode="auto">
            <a:xfrm>
              <a:off x="1708802" y="3085330"/>
              <a:ext cx="705773" cy="791680"/>
            </a:xfrm>
            <a:custGeom>
              <a:avLst/>
              <a:gdLst>
                <a:gd name="T0" fmla="*/ 202 w 403"/>
                <a:gd name="T1" fmla="*/ 0 h 452"/>
                <a:gd name="T2" fmla="*/ 0 w 403"/>
                <a:gd name="T3" fmla="*/ 214 h 452"/>
                <a:gd name="T4" fmla="*/ 214 w 403"/>
                <a:gd name="T5" fmla="*/ 429 h 452"/>
                <a:gd name="T6" fmla="*/ 224 w 403"/>
                <a:gd name="T7" fmla="*/ 429 h 452"/>
                <a:gd name="T8" fmla="*/ 252 w 403"/>
                <a:gd name="T9" fmla="*/ 452 h 452"/>
                <a:gd name="T10" fmla="*/ 403 w 403"/>
                <a:gd name="T11" fmla="*/ 209 h 452"/>
                <a:gd name="T12" fmla="*/ 386 w 403"/>
                <a:gd name="T13" fmla="*/ 198 h 452"/>
                <a:gd name="T14" fmla="*/ 225 w 403"/>
                <a:gd name="T15" fmla="*/ 11 h 452"/>
                <a:gd name="T16" fmla="*/ 213 w 403"/>
                <a:gd name="T17" fmla="*/ 1 h 452"/>
                <a:gd name="T18" fmla="*/ 213 w 403"/>
                <a:gd name="T19" fmla="*/ 9 h 452"/>
                <a:gd name="T20" fmla="*/ 202 w 403"/>
                <a:gd name="T2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452">
                  <a:moveTo>
                    <a:pt x="202" y="0"/>
                  </a:moveTo>
                  <a:cubicBezTo>
                    <a:pt x="89" y="7"/>
                    <a:pt x="0" y="100"/>
                    <a:pt x="0" y="214"/>
                  </a:cubicBezTo>
                  <a:cubicBezTo>
                    <a:pt x="0" y="333"/>
                    <a:pt x="96" y="429"/>
                    <a:pt x="214" y="429"/>
                  </a:cubicBezTo>
                  <a:cubicBezTo>
                    <a:pt x="218" y="429"/>
                    <a:pt x="221" y="429"/>
                    <a:pt x="224" y="429"/>
                  </a:cubicBezTo>
                  <a:cubicBezTo>
                    <a:pt x="252" y="452"/>
                    <a:pt x="252" y="452"/>
                    <a:pt x="252" y="452"/>
                  </a:cubicBezTo>
                  <a:cubicBezTo>
                    <a:pt x="254" y="346"/>
                    <a:pt x="315" y="255"/>
                    <a:pt x="403" y="209"/>
                  </a:cubicBezTo>
                  <a:cubicBezTo>
                    <a:pt x="397" y="205"/>
                    <a:pt x="392" y="202"/>
                    <a:pt x="386" y="198"/>
                  </a:cubicBezTo>
                  <a:cubicBezTo>
                    <a:pt x="312" y="158"/>
                    <a:pt x="254" y="91"/>
                    <a:pt x="225" y="11"/>
                  </a:cubicBezTo>
                  <a:cubicBezTo>
                    <a:pt x="213" y="1"/>
                    <a:pt x="213" y="1"/>
                    <a:pt x="213" y="1"/>
                  </a:cubicBezTo>
                  <a:cubicBezTo>
                    <a:pt x="213" y="9"/>
                    <a:pt x="213" y="9"/>
                    <a:pt x="213" y="9"/>
                  </a:cubicBezTo>
                  <a:cubicBezTo>
                    <a:pt x="202" y="0"/>
                    <a:pt x="202" y="0"/>
                    <a:pt x="202"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8" name="Freeform 86"/>
            <p:cNvSpPr>
              <a:spLocks/>
            </p:cNvSpPr>
            <p:nvPr/>
          </p:nvSpPr>
          <p:spPr bwMode="auto">
            <a:xfrm>
              <a:off x="2150188" y="3451917"/>
              <a:ext cx="309563" cy="512482"/>
            </a:xfrm>
            <a:custGeom>
              <a:avLst/>
              <a:gdLst>
                <a:gd name="T0" fmla="*/ 151 w 177"/>
                <a:gd name="T1" fmla="*/ 0 h 293"/>
                <a:gd name="T2" fmla="*/ 0 w 177"/>
                <a:gd name="T3" fmla="*/ 243 h 293"/>
                <a:gd name="T4" fmla="*/ 59 w 177"/>
                <a:gd name="T5" fmla="*/ 293 h 293"/>
                <a:gd name="T6" fmla="*/ 68 w 177"/>
                <a:gd name="T7" fmla="*/ 192 h 293"/>
                <a:gd name="T8" fmla="*/ 177 w 177"/>
                <a:gd name="T9" fmla="*/ 13 h 293"/>
                <a:gd name="T10" fmla="*/ 151 w 177"/>
                <a:gd name="T11" fmla="*/ 0 h 293"/>
              </a:gdLst>
              <a:ahLst/>
              <a:cxnLst>
                <a:cxn ang="0">
                  <a:pos x="T0" y="T1"/>
                </a:cxn>
                <a:cxn ang="0">
                  <a:pos x="T2" y="T3"/>
                </a:cxn>
                <a:cxn ang="0">
                  <a:pos x="T4" y="T5"/>
                </a:cxn>
                <a:cxn ang="0">
                  <a:pos x="T6" y="T7"/>
                </a:cxn>
                <a:cxn ang="0">
                  <a:pos x="T8" y="T9"/>
                </a:cxn>
                <a:cxn ang="0">
                  <a:pos x="T10" y="T11"/>
                </a:cxn>
              </a:cxnLst>
              <a:rect l="0" t="0" r="r" b="b"/>
              <a:pathLst>
                <a:path w="177" h="293">
                  <a:moveTo>
                    <a:pt x="151" y="0"/>
                  </a:moveTo>
                  <a:cubicBezTo>
                    <a:pt x="63" y="46"/>
                    <a:pt x="2" y="137"/>
                    <a:pt x="0" y="243"/>
                  </a:cubicBezTo>
                  <a:cubicBezTo>
                    <a:pt x="59" y="293"/>
                    <a:pt x="59" y="293"/>
                    <a:pt x="59" y="293"/>
                  </a:cubicBezTo>
                  <a:cubicBezTo>
                    <a:pt x="68" y="192"/>
                    <a:pt x="68" y="192"/>
                    <a:pt x="68" y="192"/>
                  </a:cubicBezTo>
                  <a:cubicBezTo>
                    <a:pt x="131" y="156"/>
                    <a:pt x="174" y="90"/>
                    <a:pt x="177" y="13"/>
                  </a:cubicBezTo>
                  <a:cubicBezTo>
                    <a:pt x="168" y="9"/>
                    <a:pt x="160" y="5"/>
                    <a:pt x="151" y="0"/>
                  </a:cubicBezTo>
                </a:path>
              </a:pathLst>
            </a:custGeom>
            <a:solidFill>
              <a:schemeClr val="bg1">
                <a:lumMod val="50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9" name="Freeform 87"/>
            <p:cNvSpPr>
              <a:spLocks/>
            </p:cNvSpPr>
            <p:nvPr/>
          </p:nvSpPr>
          <p:spPr bwMode="auto">
            <a:xfrm>
              <a:off x="2384952" y="3432662"/>
              <a:ext cx="33326" cy="19255"/>
            </a:xfrm>
            <a:custGeom>
              <a:avLst/>
              <a:gdLst>
                <a:gd name="T0" fmla="*/ 0 w 19"/>
                <a:gd name="T1" fmla="*/ 0 h 11"/>
                <a:gd name="T2" fmla="*/ 17 w 19"/>
                <a:gd name="T3" fmla="*/ 11 h 11"/>
                <a:gd name="T4" fmla="*/ 19 w 19"/>
                <a:gd name="T5" fmla="*/ 10 h 11"/>
                <a:gd name="T6" fmla="*/ 0 w 19"/>
                <a:gd name="T7" fmla="*/ 0 h 11"/>
              </a:gdLst>
              <a:ahLst/>
              <a:cxnLst>
                <a:cxn ang="0">
                  <a:pos x="T0" y="T1"/>
                </a:cxn>
                <a:cxn ang="0">
                  <a:pos x="T2" y="T3"/>
                </a:cxn>
                <a:cxn ang="0">
                  <a:pos x="T4" y="T5"/>
                </a:cxn>
                <a:cxn ang="0">
                  <a:pos x="T6" y="T7"/>
                </a:cxn>
              </a:cxnLst>
              <a:rect l="0" t="0" r="r" b="b"/>
              <a:pathLst>
                <a:path w="19" h="11">
                  <a:moveTo>
                    <a:pt x="0" y="0"/>
                  </a:moveTo>
                  <a:cubicBezTo>
                    <a:pt x="6" y="4"/>
                    <a:pt x="11" y="7"/>
                    <a:pt x="17" y="11"/>
                  </a:cubicBezTo>
                  <a:cubicBezTo>
                    <a:pt x="18" y="11"/>
                    <a:pt x="19" y="10"/>
                    <a:pt x="19" y="10"/>
                  </a:cubicBezTo>
                  <a:cubicBezTo>
                    <a:pt x="13" y="7"/>
                    <a:pt x="6" y="4"/>
                    <a:pt x="0"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0" name="Freeform 88"/>
            <p:cNvSpPr>
              <a:spLocks/>
            </p:cNvSpPr>
            <p:nvPr/>
          </p:nvSpPr>
          <p:spPr bwMode="auto">
            <a:xfrm>
              <a:off x="2414575" y="3449695"/>
              <a:ext cx="45175" cy="24439"/>
            </a:xfrm>
            <a:custGeom>
              <a:avLst/>
              <a:gdLst>
                <a:gd name="T0" fmla="*/ 2 w 26"/>
                <a:gd name="T1" fmla="*/ 0 h 14"/>
                <a:gd name="T2" fmla="*/ 0 w 26"/>
                <a:gd name="T3" fmla="*/ 1 h 14"/>
                <a:gd name="T4" fmla="*/ 26 w 26"/>
                <a:gd name="T5" fmla="*/ 14 h 14"/>
                <a:gd name="T6" fmla="*/ 26 w 26"/>
                <a:gd name="T7" fmla="*/ 10 h 14"/>
                <a:gd name="T8" fmla="*/ 2 w 26"/>
                <a:gd name="T9" fmla="*/ 0 h 14"/>
              </a:gdLst>
              <a:ahLst/>
              <a:cxnLst>
                <a:cxn ang="0">
                  <a:pos x="T0" y="T1"/>
                </a:cxn>
                <a:cxn ang="0">
                  <a:pos x="T2" y="T3"/>
                </a:cxn>
                <a:cxn ang="0">
                  <a:pos x="T4" y="T5"/>
                </a:cxn>
                <a:cxn ang="0">
                  <a:pos x="T6" y="T7"/>
                </a:cxn>
                <a:cxn ang="0">
                  <a:pos x="T8" y="T9"/>
                </a:cxn>
              </a:cxnLst>
              <a:rect l="0" t="0" r="r" b="b"/>
              <a:pathLst>
                <a:path w="26" h="14">
                  <a:moveTo>
                    <a:pt x="2" y="0"/>
                  </a:moveTo>
                  <a:cubicBezTo>
                    <a:pt x="2" y="0"/>
                    <a:pt x="1" y="1"/>
                    <a:pt x="0" y="1"/>
                  </a:cubicBezTo>
                  <a:cubicBezTo>
                    <a:pt x="9" y="6"/>
                    <a:pt x="17" y="10"/>
                    <a:pt x="26" y="14"/>
                  </a:cubicBezTo>
                  <a:cubicBezTo>
                    <a:pt x="26" y="13"/>
                    <a:pt x="26" y="11"/>
                    <a:pt x="26" y="10"/>
                  </a:cubicBezTo>
                  <a:cubicBezTo>
                    <a:pt x="18" y="7"/>
                    <a:pt x="10" y="3"/>
                    <a:pt x="2" y="0"/>
                  </a:cubicBezTo>
                </a:path>
              </a:pathLst>
            </a:custGeom>
            <a:solidFill>
              <a:srgbClr val="9C6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1" name="Freeform 89"/>
            <p:cNvSpPr>
              <a:spLocks/>
            </p:cNvSpPr>
            <p:nvPr/>
          </p:nvSpPr>
          <p:spPr bwMode="auto">
            <a:xfrm>
              <a:off x="2102791" y="3090514"/>
              <a:ext cx="356960" cy="376955"/>
            </a:xfrm>
            <a:custGeom>
              <a:avLst/>
              <a:gdLst>
                <a:gd name="T0" fmla="*/ 26 w 204"/>
                <a:gd name="T1" fmla="*/ 0 h 215"/>
                <a:gd name="T2" fmla="*/ 24 w 204"/>
                <a:gd name="T3" fmla="*/ 28 h 215"/>
                <a:gd name="T4" fmla="*/ 0 w 204"/>
                <a:gd name="T5" fmla="*/ 8 h 215"/>
                <a:gd name="T6" fmla="*/ 161 w 204"/>
                <a:gd name="T7" fmla="*/ 195 h 215"/>
                <a:gd name="T8" fmla="*/ 180 w 204"/>
                <a:gd name="T9" fmla="*/ 205 h 215"/>
                <a:gd name="T10" fmla="*/ 204 w 204"/>
                <a:gd name="T11" fmla="*/ 215 h 215"/>
                <a:gd name="T12" fmla="*/ 204 w 204"/>
                <a:gd name="T13" fmla="*/ 211 h 215"/>
                <a:gd name="T14" fmla="*/ 26 w 204"/>
                <a:gd name="T15" fmla="*/ 0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15">
                  <a:moveTo>
                    <a:pt x="26" y="0"/>
                  </a:moveTo>
                  <a:cubicBezTo>
                    <a:pt x="24" y="28"/>
                    <a:pt x="24" y="28"/>
                    <a:pt x="24" y="28"/>
                  </a:cubicBezTo>
                  <a:cubicBezTo>
                    <a:pt x="0" y="8"/>
                    <a:pt x="0" y="8"/>
                    <a:pt x="0" y="8"/>
                  </a:cubicBezTo>
                  <a:cubicBezTo>
                    <a:pt x="29" y="88"/>
                    <a:pt x="87" y="155"/>
                    <a:pt x="161" y="195"/>
                  </a:cubicBezTo>
                  <a:cubicBezTo>
                    <a:pt x="167" y="199"/>
                    <a:pt x="174" y="202"/>
                    <a:pt x="180" y="205"/>
                  </a:cubicBezTo>
                  <a:cubicBezTo>
                    <a:pt x="188" y="208"/>
                    <a:pt x="196" y="212"/>
                    <a:pt x="204" y="215"/>
                  </a:cubicBezTo>
                  <a:cubicBezTo>
                    <a:pt x="204" y="214"/>
                    <a:pt x="204" y="212"/>
                    <a:pt x="204" y="211"/>
                  </a:cubicBezTo>
                  <a:cubicBezTo>
                    <a:pt x="204" y="106"/>
                    <a:pt x="127" y="18"/>
                    <a:pt x="26" y="0"/>
                  </a:cubicBezTo>
                </a:path>
              </a:pathLst>
            </a:custGeom>
            <a:solidFill>
              <a:srgbClr val="8D7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5" name="Freeform 93"/>
            <p:cNvSpPr>
              <a:spLocks/>
            </p:cNvSpPr>
            <p:nvPr/>
          </p:nvSpPr>
          <p:spPr bwMode="auto">
            <a:xfrm>
              <a:off x="1629560" y="3020899"/>
              <a:ext cx="750208" cy="879069"/>
            </a:xfrm>
            <a:custGeom>
              <a:avLst/>
              <a:gdLst>
                <a:gd name="T0" fmla="*/ 428 w 428"/>
                <a:gd name="T1" fmla="*/ 214 h 502"/>
                <a:gd name="T2" fmla="*/ 214 w 428"/>
                <a:gd name="T3" fmla="*/ 0 h 502"/>
                <a:gd name="T4" fmla="*/ 0 w 428"/>
                <a:gd name="T5" fmla="*/ 214 h 502"/>
                <a:gd name="T6" fmla="*/ 214 w 428"/>
                <a:gd name="T7" fmla="*/ 429 h 502"/>
                <a:gd name="T8" fmla="*/ 224 w 428"/>
                <a:gd name="T9" fmla="*/ 428 h 502"/>
                <a:gd name="T10" fmla="*/ 310 w 428"/>
                <a:gd name="T11" fmla="*/ 502 h 502"/>
                <a:gd name="T12" fmla="*/ 320 w 428"/>
                <a:gd name="T13" fmla="*/ 401 h 502"/>
                <a:gd name="T14" fmla="*/ 428 w 428"/>
                <a:gd name="T15" fmla="*/ 214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 h="502">
                  <a:moveTo>
                    <a:pt x="428" y="214"/>
                  </a:moveTo>
                  <a:cubicBezTo>
                    <a:pt x="428" y="96"/>
                    <a:pt x="332" y="0"/>
                    <a:pt x="214" y="0"/>
                  </a:cubicBezTo>
                  <a:cubicBezTo>
                    <a:pt x="96" y="0"/>
                    <a:pt x="0" y="96"/>
                    <a:pt x="0" y="214"/>
                  </a:cubicBezTo>
                  <a:cubicBezTo>
                    <a:pt x="0" y="333"/>
                    <a:pt x="96" y="429"/>
                    <a:pt x="214" y="429"/>
                  </a:cubicBezTo>
                  <a:cubicBezTo>
                    <a:pt x="217" y="429"/>
                    <a:pt x="221" y="428"/>
                    <a:pt x="224" y="428"/>
                  </a:cubicBezTo>
                  <a:cubicBezTo>
                    <a:pt x="310" y="502"/>
                    <a:pt x="310" y="502"/>
                    <a:pt x="310" y="502"/>
                  </a:cubicBezTo>
                  <a:cubicBezTo>
                    <a:pt x="320" y="401"/>
                    <a:pt x="320" y="401"/>
                    <a:pt x="320" y="401"/>
                  </a:cubicBezTo>
                  <a:cubicBezTo>
                    <a:pt x="385" y="364"/>
                    <a:pt x="428" y="294"/>
                    <a:pt x="428" y="214"/>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grpSp>
          <p:nvGrpSpPr>
            <p:cNvPr id="143" name="Group 142"/>
            <p:cNvGrpSpPr/>
            <p:nvPr/>
          </p:nvGrpSpPr>
          <p:grpSpPr>
            <a:xfrm>
              <a:off x="1825814" y="3209747"/>
              <a:ext cx="306600" cy="365847"/>
              <a:chOff x="1389353" y="3209747"/>
              <a:chExt cx="306600" cy="365847"/>
            </a:xfrm>
            <a:solidFill>
              <a:schemeClr val="bg2"/>
            </a:solidFill>
          </p:grpSpPr>
          <p:sp>
            <p:nvSpPr>
              <p:cNvPr id="96" name="Freeform 94"/>
              <p:cNvSpPr>
                <a:spLocks/>
              </p:cNvSpPr>
              <p:nvPr/>
            </p:nvSpPr>
            <p:spPr bwMode="auto">
              <a:xfrm>
                <a:off x="1389353" y="3388227"/>
                <a:ext cx="306600" cy="187367"/>
              </a:xfrm>
              <a:custGeom>
                <a:avLst/>
                <a:gdLst>
                  <a:gd name="T0" fmla="*/ 175 w 175"/>
                  <a:gd name="T1" fmla="*/ 107 h 107"/>
                  <a:gd name="T2" fmla="*/ 88 w 175"/>
                  <a:gd name="T3" fmla="*/ 0 h 107"/>
                  <a:gd name="T4" fmla="*/ 0 w 175"/>
                  <a:gd name="T5" fmla="*/ 107 h 107"/>
                  <a:gd name="T6" fmla="*/ 175 w 175"/>
                  <a:gd name="T7" fmla="*/ 107 h 107"/>
                </a:gdLst>
                <a:ahLst/>
                <a:cxnLst>
                  <a:cxn ang="0">
                    <a:pos x="T0" y="T1"/>
                  </a:cxn>
                  <a:cxn ang="0">
                    <a:pos x="T2" y="T3"/>
                  </a:cxn>
                  <a:cxn ang="0">
                    <a:pos x="T4" y="T5"/>
                  </a:cxn>
                  <a:cxn ang="0">
                    <a:pos x="T6" y="T7"/>
                  </a:cxn>
                </a:cxnLst>
                <a:rect l="0" t="0" r="r" b="b"/>
                <a:pathLst>
                  <a:path w="175" h="107">
                    <a:moveTo>
                      <a:pt x="175" y="107"/>
                    </a:moveTo>
                    <a:cubicBezTo>
                      <a:pt x="175" y="48"/>
                      <a:pt x="136" y="0"/>
                      <a:pt x="88" y="0"/>
                    </a:cubicBezTo>
                    <a:cubicBezTo>
                      <a:pt x="39" y="0"/>
                      <a:pt x="0" y="48"/>
                      <a:pt x="0" y="107"/>
                    </a:cubicBezTo>
                    <a:lnTo>
                      <a:pt x="175"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7" name="Oval 95"/>
              <p:cNvSpPr>
                <a:spLocks noChangeArrowheads="1"/>
              </p:cNvSpPr>
              <p:nvPr/>
            </p:nvSpPr>
            <p:spPr bwMode="auto">
              <a:xfrm>
                <a:off x="1450821" y="3209747"/>
                <a:ext cx="180702" cy="165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98" name="Freeform 96"/>
            <p:cNvSpPr>
              <a:spLocks/>
            </p:cNvSpPr>
            <p:nvPr/>
          </p:nvSpPr>
          <p:spPr bwMode="auto">
            <a:xfrm>
              <a:off x="3057399" y="2018894"/>
              <a:ext cx="987934" cy="1156046"/>
            </a:xfrm>
            <a:custGeom>
              <a:avLst/>
              <a:gdLst>
                <a:gd name="T0" fmla="*/ 282 w 564"/>
                <a:gd name="T1" fmla="*/ 0 h 660"/>
                <a:gd name="T2" fmla="*/ 0 w 564"/>
                <a:gd name="T3" fmla="*/ 282 h 660"/>
                <a:gd name="T4" fmla="*/ 143 w 564"/>
                <a:gd name="T5" fmla="*/ 527 h 660"/>
                <a:gd name="T6" fmla="*/ 155 w 564"/>
                <a:gd name="T7" fmla="*/ 660 h 660"/>
                <a:gd name="T8" fmla="*/ 269 w 564"/>
                <a:gd name="T9" fmla="*/ 564 h 660"/>
                <a:gd name="T10" fmla="*/ 282 w 564"/>
                <a:gd name="T11" fmla="*/ 564 h 660"/>
                <a:gd name="T12" fmla="*/ 564 w 564"/>
                <a:gd name="T13" fmla="*/ 282 h 660"/>
                <a:gd name="T14" fmla="*/ 282 w 564"/>
                <a:gd name="T15" fmla="*/ 0 h 6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60">
                  <a:moveTo>
                    <a:pt x="282" y="0"/>
                  </a:moveTo>
                  <a:cubicBezTo>
                    <a:pt x="126" y="0"/>
                    <a:pt x="0" y="126"/>
                    <a:pt x="0" y="282"/>
                  </a:cubicBezTo>
                  <a:cubicBezTo>
                    <a:pt x="0" y="387"/>
                    <a:pt x="58" y="479"/>
                    <a:pt x="143" y="527"/>
                  </a:cubicBezTo>
                  <a:cubicBezTo>
                    <a:pt x="155" y="660"/>
                    <a:pt x="155" y="660"/>
                    <a:pt x="155" y="660"/>
                  </a:cubicBezTo>
                  <a:cubicBezTo>
                    <a:pt x="269" y="564"/>
                    <a:pt x="269" y="564"/>
                    <a:pt x="269" y="564"/>
                  </a:cubicBezTo>
                  <a:cubicBezTo>
                    <a:pt x="273" y="564"/>
                    <a:pt x="278" y="564"/>
                    <a:pt x="282" y="564"/>
                  </a:cubicBezTo>
                  <a:cubicBezTo>
                    <a:pt x="438" y="564"/>
                    <a:pt x="564" y="438"/>
                    <a:pt x="564" y="282"/>
                  </a:cubicBezTo>
                  <a:cubicBezTo>
                    <a:pt x="564" y="126"/>
                    <a:pt x="438" y="0"/>
                    <a:pt x="282" y="0"/>
                  </a:cubicBezTo>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9" name="Freeform 97"/>
            <p:cNvSpPr>
              <a:spLocks noEditPoints="1"/>
            </p:cNvSpPr>
            <p:nvPr/>
          </p:nvSpPr>
          <p:spPr bwMode="auto">
            <a:xfrm>
              <a:off x="3404731" y="2198114"/>
              <a:ext cx="367328" cy="685777"/>
            </a:xfrm>
            <a:custGeom>
              <a:avLst/>
              <a:gdLst>
                <a:gd name="T0" fmla="*/ 210 w 210"/>
                <a:gd name="T1" fmla="*/ 261 h 392"/>
                <a:gd name="T2" fmla="*/ 204 w 210"/>
                <a:gd name="T3" fmla="*/ 290 h 392"/>
                <a:gd name="T4" fmla="*/ 187 w 210"/>
                <a:gd name="T5" fmla="*/ 318 h 392"/>
                <a:gd name="T6" fmla="*/ 160 w 210"/>
                <a:gd name="T7" fmla="*/ 341 h 392"/>
                <a:gd name="T8" fmla="*/ 123 w 210"/>
                <a:gd name="T9" fmla="*/ 355 h 392"/>
                <a:gd name="T10" fmla="*/ 123 w 210"/>
                <a:gd name="T11" fmla="*/ 392 h 392"/>
                <a:gd name="T12" fmla="*/ 97 w 210"/>
                <a:gd name="T13" fmla="*/ 392 h 392"/>
                <a:gd name="T14" fmla="*/ 97 w 210"/>
                <a:gd name="T15" fmla="*/ 358 h 392"/>
                <a:gd name="T16" fmla="*/ 94 w 210"/>
                <a:gd name="T17" fmla="*/ 358 h 392"/>
                <a:gd name="T18" fmla="*/ 92 w 210"/>
                <a:gd name="T19" fmla="*/ 358 h 392"/>
                <a:gd name="T20" fmla="*/ 65 w 210"/>
                <a:gd name="T21" fmla="*/ 357 h 392"/>
                <a:gd name="T22" fmla="*/ 41 w 210"/>
                <a:gd name="T23" fmla="*/ 352 h 392"/>
                <a:gd name="T24" fmla="*/ 20 w 210"/>
                <a:gd name="T25" fmla="*/ 345 h 392"/>
                <a:gd name="T26" fmla="*/ 0 w 210"/>
                <a:gd name="T27" fmla="*/ 335 h 392"/>
                <a:gd name="T28" fmla="*/ 16 w 210"/>
                <a:gd name="T29" fmla="*/ 288 h 392"/>
                <a:gd name="T30" fmla="*/ 31 w 210"/>
                <a:gd name="T31" fmla="*/ 297 h 392"/>
                <a:gd name="T32" fmla="*/ 52 w 210"/>
                <a:gd name="T33" fmla="*/ 306 h 392"/>
                <a:gd name="T34" fmla="*/ 74 w 210"/>
                <a:gd name="T35" fmla="*/ 314 h 392"/>
                <a:gd name="T36" fmla="*/ 97 w 210"/>
                <a:gd name="T37" fmla="*/ 318 h 392"/>
                <a:gd name="T38" fmla="*/ 97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4 w 210"/>
                <a:gd name="T51" fmla="*/ 69 h 392"/>
                <a:gd name="T52" fmla="*/ 60 w 210"/>
                <a:gd name="T53" fmla="*/ 48 h 392"/>
                <a:gd name="T54" fmla="*/ 97 w 210"/>
                <a:gd name="T55" fmla="*/ 35 h 392"/>
                <a:gd name="T56" fmla="*/ 97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2 w 210"/>
                <a:gd name="T79" fmla="*/ 191 h 392"/>
                <a:gd name="T80" fmla="*/ 202 w 210"/>
                <a:gd name="T81" fmla="*/ 219 h 392"/>
                <a:gd name="T82" fmla="*/ 210 w 210"/>
                <a:gd name="T83" fmla="*/ 261 h 392"/>
                <a:gd name="T84" fmla="*/ 66 w 210"/>
                <a:gd name="T85" fmla="*/ 110 h 392"/>
                <a:gd name="T86" fmla="*/ 74 w 210"/>
                <a:gd name="T87" fmla="*/ 133 h 392"/>
                <a:gd name="T88" fmla="*/ 97 w 210"/>
                <a:gd name="T89" fmla="*/ 148 h 392"/>
                <a:gd name="T90" fmla="*/ 97 w 210"/>
                <a:gd name="T91" fmla="*/ 73 h 392"/>
                <a:gd name="T92" fmla="*/ 77 w 210"/>
                <a:gd name="T93" fmla="*/ 79 h 392"/>
                <a:gd name="T94" fmla="*/ 68 w 210"/>
                <a:gd name="T95" fmla="*/ 90 h 392"/>
                <a:gd name="T96" fmla="*/ 66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60" y="341"/>
                  </a:cubicBezTo>
                  <a:cubicBezTo>
                    <a:pt x="149" y="347"/>
                    <a:pt x="136" y="352"/>
                    <a:pt x="123" y="355"/>
                  </a:cubicBezTo>
                  <a:cubicBezTo>
                    <a:pt x="123" y="392"/>
                    <a:pt x="123" y="392"/>
                    <a:pt x="123" y="392"/>
                  </a:cubicBezTo>
                  <a:cubicBezTo>
                    <a:pt x="97" y="392"/>
                    <a:pt x="97" y="392"/>
                    <a:pt x="97" y="392"/>
                  </a:cubicBezTo>
                  <a:cubicBezTo>
                    <a:pt x="97" y="358"/>
                    <a:pt x="97" y="358"/>
                    <a:pt x="97" y="358"/>
                  </a:cubicBezTo>
                  <a:cubicBezTo>
                    <a:pt x="96" y="358"/>
                    <a:pt x="95" y="358"/>
                    <a:pt x="94" y="358"/>
                  </a:cubicBezTo>
                  <a:cubicBezTo>
                    <a:pt x="93" y="358"/>
                    <a:pt x="92" y="358"/>
                    <a:pt x="92" y="358"/>
                  </a:cubicBezTo>
                  <a:cubicBezTo>
                    <a:pt x="82" y="358"/>
                    <a:pt x="73" y="358"/>
                    <a:pt x="65" y="357"/>
                  </a:cubicBezTo>
                  <a:cubicBezTo>
                    <a:pt x="56" y="356"/>
                    <a:pt x="49" y="354"/>
                    <a:pt x="41" y="352"/>
                  </a:cubicBezTo>
                  <a:cubicBezTo>
                    <a:pt x="34" y="350"/>
                    <a:pt x="27" y="348"/>
                    <a:pt x="20" y="345"/>
                  </a:cubicBezTo>
                  <a:cubicBezTo>
                    <a:pt x="14" y="342"/>
                    <a:pt x="7" y="339"/>
                    <a:pt x="0" y="335"/>
                  </a:cubicBezTo>
                  <a:cubicBezTo>
                    <a:pt x="16" y="288"/>
                    <a:pt x="16" y="288"/>
                    <a:pt x="16" y="288"/>
                  </a:cubicBezTo>
                  <a:cubicBezTo>
                    <a:pt x="20" y="291"/>
                    <a:pt x="25" y="294"/>
                    <a:pt x="31" y="297"/>
                  </a:cubicBezTo>
                  <a:cubicBezTo>
                    <a:pt x="38" y="300"/>
                    <a:pt x="44" y="304"/>
                    <a:pt x="52" y="306"/>
                  </a:cubicBezTo>
                  <a:cubicBezTo>
                    <a:pt x="59" y="309"/>
                    <a:pt x="67" y="312"/>
                    <a:pt x="74" y="314"/>
                  </a:cubicBezTo>
                  <a:cubicBezTo>
                    <a:pt x="82" y="316"/>
                    <a:pt x="90" y="317"/>
                    <a:pt x="97" y="318"/>
                  </a:cubicBezTo>
                  <a:cubicBezTo>
                    <a:pt x="97" y="219"/>
                    <a:pt x="97" y="219"/>
                    <a:pt x="97" y="219"/>
                  </a:cubicBezTo>
                  <a:cubicBezTo>
                    <a:pt x="87" y="215"/>
                    <a:pt x="76" y="211"/>
                    <a:pt x="66" y="206"/>
                  </a:cubicBezTo>
                  <a:cubicBezTo>
                    <a:pt x="56" y="201"/>
                    <a:pt x="47" y="195"/>
                    <a:pt x="39" y="188"/>
                  </a:cubicBezTo>
                  <a:cubicBezTo>
                    <a:pt x="31" y="180"/>
                    <a:pt x="24" y="171"/>
                    <a:pt x="19" y="160"/>
                  </a:cubicBezTo>
                  <a:cubicBezTo>
                    <a:pt x="14" y="149"/>
                    <a:pt x="11" y="136"/>
                    <a:pt x="11" y="119"/>
                  </a:cubicBezTo>
                  <a:cubicBezTo>
                    <a:pt x="11" y="111"/>
                    <a:pt x="13" y="103"/>
                    <a:pt x="17" y="94"/>
                  </a:cubicBezTo>
                  <a:cubicBezTo>
                    <a:pt x="21" y="85"/>
                    <a:pt x="26" y="77"/>
                    <a:pt x="34" y="69"/>
                  </a:cubicBezTo>
                  <a:cubicBezTo>
                    <a:pt x="41" y="61"/>
                    <a:pt x="50" y="54"/>
                    <a:pt x="60" y="48"/>
                  </a:cubicBezTo>
                  <a:cubicBezTo>
                    <a:pt x="71" y="42"/>
                    <a:pt x="83" y="37"/>
                    <a:pt x="97" y="35"/>
                  </a:cubicBezTo>
                  <a:cubicBezTo>
                    <a:pt x="97" y="0"/>
                    <a:pt x="97" y="0"/>
                    <a:pt x="97" y="0"/>
                  </a:cubicBezTo>
                  <a:cubicBezTo>
                    <a:pt x="123" y="0"/>
                    <a:pt x="123" y="0"/>
                    <a:pt x="123" y="0"/>
                  </a:cubicBezTo>
                  <a:cubicBezTo>
                    <a:pt x="123" y="32"/>
                    <a:pt x="123" y="32"/>
                    <a:pt x="123" y="32"/>
                  </a:cubicBezTo>
                  <a:cubicBezTo>
                    <a:pt x="123" y="32"/>
                    <a:pt x="123" y="32"/>
                    <a:pt x="123" y="32"/>
                  </a:cubicBezTo>
                  <a:cubicBezTo>
                    <a:pt x="137" y="32"/>
                    <a:pt x="150" y="33"/>
                    <a:pt x="161" y="34"/>
                  </a:cubicBezTo>
                  <a:cubicBezTo>
                    <a:pt x="173" y="36"/>
                    <a:pt x="184" y="38"/>
                    <a:pt x="196" y="40"/>
                  </a:cubicBezTo>
                  <a:cubicBezTo>
                    <a:pt x="187" y="87"/>
                    <a:pt x="187" y="87"/>
                    <a:pt x="187" y="87"/>
                  </a:cubicBezTo>
                  <a:cubicBezTo>
                    <a:pt x="177" y="83"/>
                    <a:pt x="166" y="80"/>
                    <a:pt x="155" y="77"/>
                  </a:cubicBezTo>
                  <a:cubicBezTo>
                    <a:pt x="144" y="74"/>
                    <a:pt x="133" y="73"/>
                    <a:pt x="123" y="72"/>
                  </a:cubicBezTo>
                  <a:cubicBezTo>
                    <a:pt x="123" y="159"/>
                    <a:pt x="123" y="159"/>
                    <a:pt x="123" y="159"/>
                  </a:cubicBezTo>
                  <a:cubicBezTo>
                    <a:pt x="133" y="163"/>
                    <a:pt x="143" y="168"/>
                    <a:pt x="153" y="172"/>
                  </a:cubicBezTo>
                  <a:cubicBezTo>
                    <a:pt x="164" y="177"/>
                    <a:pt x="173" y="183"/>
                    <a:pt x="182" y="191"/>
                  </a:cubicBezTo>
                  <a:cubicBezTo>
                    <a:pt x="190" y="198"/>
                    <a:pt x="197" y="208"/>
                    <a:pt x="202" y="219"/>
                  </a:cubicBezTo>
                  <a:cubicBezTo>
                    <a:pt x="208" y="230"/>
                    <a:pt x="210" y="244"/>
                    <a:pt x="210" y="261"/>
                  </a:cubicBezTo>
                  <a:close/>
                  <a:moveTo>
                    <a:pt x="66" y="110"/>
                  </a:moveTo>
                  <a:cubicBezTo>
                    <a:pt x="66" y="119"/>
                    <a:pt x="69" y="127"/>
                    <a:pt x="74" y="133"/>
                  </a:cubicBezTo>
                  <a:cubicBezTo>
                    <a:pt x="80" y="138"/>
                    <a:pt x="88" y="144"/>
                    <a:pt x="97" y="148"/>
                  </a:cubicBezTo>
                  <a:cubicBezTo>
                    <a:pt x="97" y="73"/>
                    <a:pt x="97" y="73"/>
                    <a:pt x="97" y="73"/>
                  </a:cubicBezTo>
                  <a:cubicBezTo>
                    <a:pt x="89" y="74"/>
                    <a:pt x="82" y="76"/>
                    <a:pt x="77" y="79"/>
                  </a:cubicBezTo>
                  <a:cubicBezTo>
                    <a:pt x="73" y="81"/>
                    <a:pt x="70" y="85"/>
                    <a:pt x="68" y="90"/>
                  </a:cubicBezTo>
                  <a:cubicBezTo>
                    <a:pt x="67" y="95"/>
                    <a:pt x="66" y="102"/>
                    <a:pt x="66" y="110"/>
                  </a:cubicBezTo>
                  <a:close/>
                  <a:moveTo>
                    <a:pt x="155" y="269"/>
                  </a:moveTo>
                  <a:cubicBezTo>
                    <a:pt x="155" y="260"/>
                    <a:pt x="152" y="252"/>
                    <a:pt x="146" y="246"/>
                  </a:cubicBezTo>
                  <a:cubicBezTo>
                    <a:pt x="140" y="240"/>
                    <a:pt x="133" y="235"/>
                    <a:pt x="123" y="230"/>
                  </a:cubicBezTo>
                  <a:cubicBezTo>
                    <a:pt x="123" y="316"/>
                    <a:pt x="123" y="316"/>
                    <a:pt x="123" y="316"/>
                  </a:cubicBezTo>
                  <a:cubicBezTo>
                    <a:pt x="126" y="316"/>
                    <a:pt x="129" y="315"/>
                    <a:pt x="132" y="314"/>
                  </a:cubicBezTo>
                  <a:cubicBezTo>
                    <a:pt x="135" y="313"/>
                    <a:pt x="137" y="312"/>
                    <a:pt x="140" y="311"/>
                  </a:cubicBezTo>
                  <a:cubicBezTo>
                    <a:pt x="144" y="309"/>
                    <a:pt x="148" y="305"/>
                    <a:pt x="151" y="298"/>
                  </a:cubicBezTo>
                  <a:cubicBezTo>
                    <a:pt x="154" y="290"/>
                    <a:pt x="155" y="281"/>
                    <a:pt x="155" y="269"/>
                  </a:cubicBez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0" name="Freeform 98"/>
            <p:cNvSpPr>
              <a:spLocks/>
            </p:cNvSpPr>
            <p:nvPr/>
          </p:nvSpPr>
          <p:spPr bwMode="auto">
            <a:xfrm>
              <a:off x="3620240" y="2709115"/>
              <a:ext cx="1013854" cy="1059771"/>
            </a:xfrm>
            <a:custGeom>
              <a:avLst/>
              <a:gdLst>
                <a:gd name="T0" fmla="*/ 291 w 579"/>
                <a:gd name="T1" fmla="*/ 0 h 605"/>
                <a:gd name="T2" fmla="*/ 263 w 579"/>
                <a:gd name="T3" fmla="*/ 1 h 605"/>
                <a:gd name="T4" fmla="*/ 0 w 579"/>
                <a:gd name="T5" fmla="*/ 212 h 605"/>
                <a:gd name="T6" fmla="*/ 59 w 579"/>
                <a:gd name="T7" fmla="*/ 279 h 605"/>
                <a:gd name="T8" fmla="*/ 104 w 579"/>
                <a:gd name="T9" fmla="*/ 415 h 605"/>
                <a:gd name="T10" fmla="*/ 67 w 579"/>
                <a:gd name="T11" fmla="*/ 539 h 605"/>
                <a:gd name="T12" fmla="*/ 81 w 579"/>
                <a:gd name="T13" fmla="*/ 552 h 605"/>
                <a:gd name="T14" fmla="*/ 156 w 579"/>
                <a:gd name="T15" fmla="*/ 605 h 605"/>
                <a:gd name="T16" fmla="*/ 391 w 579"/>
                <a:gd name="T17" fmla="*/ 453 h 605"/>
                <a:gd name="T18" fmla="*/ 480 w 579"/>
                <a:gd name="T19" fmla="*/ 469 h 605"/>
                <a:gd name="T20" fmla="*/ 557 w 579"/>
                <a:gd name="T21" fmla="*/ 493 h 605"/>
                <a:gd name="T22" fmla="*/ 579 w 579"/>
                <a:gd name="T23" fmla="*/ 454 h 605"/>
                <a:gd name="T24" fmla="*/ 498 w 579"/>
                <a:gd name="T25" fmla="*/ 290 h 605"/>
                <a:gd name="T26" fmla="*/ 558 w 579"/>
                <a:gd name="T27" fmla="*/ 143 h 605"/>
                <a:gd name="T28" fmla="*/ 480 w 579"/>
                <a:gd name="T29" fmla="*/ 60 h 605"/>
                <a:gd name="T30" fmla="*/ 456 w 579"/>
                <a:gd name="T31" fmla="*/ 62 h 605"/>
                <a:gd name="T32" fmla="*/ 445 w 579"/>
                <a:gd name="T33" fmla="*/ 61 h 605"/>
                <a:gd name="T34" fmla="*/ 343 w 579"/>
                <a:gd name="T35" fmla="*/ 147 h 605"/>
                <a:gd name="T36" fmla="*/ 333 w 579"/>
                <a:gd name="T37" fmla="*/ 29 h 605"/>
                <a:gd name="T38" fmla="*/ 291 w 579"/>
                <a:gd name="T39"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9" h="605">
                  <a:moveTo>
                    <a:pt x="291" y="0"/>
                  </a:moveTo>
                  <a:cubicBezTo>
                    <a:pt x="282" y="0"/>
                    <a:pt x="273" y="0"/>
                    <a:pt x="263" y="1"/>
                  </a:cubicBezTo>
                  <a:cubicBezTo>
                    <a:pt x="233" y="120"/>
                    <a:pt x="127" y="208"/>
                    <a:pt x="0" y="212"/>
                  </a:cubicBezTo>
                  <a:cubicBezTo>
                    <a:pt x="23" y="230"/>
                    <a:pt x="44" y="253"/>
                    <a:pt x="59" y="279"/>
                  </a:cubicBezTo>
                  <a:cubicBezTo>
                    <a:pt x="87" y="317"/>
                    <a:pt x="104" y="364"/>
                    <a:pt x="104" y="415"/>
                  </a:cubicBezTo>
                  <a:cubicBezTo>
                    <a:pt x="104" y="461"/>
                    <a:pt x="91" y="503"/>
                    <a:pt x="67" y="539"/>
                  </a:cubicBezTo>
                  <a:cubicBezTo>
                    <a:pt x="72" y="543"/>
                    <a:pt x="77" y="548"/>
                    <a:pt x="81" y="552"/>
                  </a:cubicBezTo>
                  <a:cubicBezTo>
                    <a:pt x="109" y="566"/>
                    <a:pt x="134" y="584"/>
                    <a:pt x="156" y="605"/>
                  </a:cubicBezTo>
                  <a:cubicBezTo>
                    <a:pt x="196" y="516"/>
                    <a:pt x="286" y="453"/>
                    <a:pt x="391" y="453"/>
                  </a:cubicBezTo>
                  <a:cubicBezTo>
                    <a:pt x="422" y="453"/>
                    <a:pt x="452" y="459"/>
                    <a:pt x="480" y="469"/>
                  </a:cubicBezTo>
                  <a:cubicBezTo>
                    <a:pt x="507" y="473"/>
                    <a:pt x="533" y="481"/>
                    <a:pt x="557" y="493"/>
                  </a:cubicBezTo>
                  <a:cubicBezTo>
                    <a:pt x="565" y="480"/>
                    <a:pt x="572" y="468"/>
                    <a:pt x="579" y="454"/>
                  </a:cubicBezTo>
                  <a:cubicBezTo>
                    <a:pt x="530" y="416"/>
                    <a:pt x="498" y="357"/>
                    <a:pt x="498" y="290"/>
                  </a:cubicBezTo>
                  <a:cubicBezTo>
                    <a:pt x="498" y="233"/>
                    <a:pt x="521" y="181"/>
                    <a:pt x="558" y="143"/>
                  </a:cubicBezTo>
                  <a:cubicBezTo>
                    <a:pt x="537" y="111"/>
                    <a:pt x="511" y="83"/>
                    <a:pt x="480" y="60"/>
                  </a:cubicBezTo>
                  <a:cubicBezTo>
                    <a:pt x="472" y="61"/>
                    <a:pt x="464" y="62"/>
                    <a:pt x="456" y="62"/>
                  </a:cubicBezTo>
                  <a:cubicBezTo>
                    <a:pt x="452" y="62"/>
                    <a:pt x="448" y="61"/>
                    <a:pt x="445" y="61"/>
                  </a:cubicBezTo>
                  <a:cubicBezTo>
                    <a:pt x="343" y="147"/>
                    <a:pt x="343" y="147"/>
                    <a:pt x="343" y="147"/>
                  </a:cubicBezTo>
                  <a:cubicBezTo>
                    <a:pt x="333" y="29"/>
                    <a:pt x="333" y="29"/>
                    <a:pt x="333" y="29"/>
                  </a:cubicBezTo>
                  <a:cubicBezTo>
                    <a:pt x="318" y="21"/>
                    <a:pt x="304" y="11"/>
                    <a:pt x="291" y="0"/>
                  </a:cubicBezTo>
                </a:path>
              </a:pathLst>
            </a:custGeom>
            <a:solidFill>
              <a:srgbClr val="C7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1" name="Freeform 99"/>
            <p:cNvSpPr>
              <a:spLocks/>
            </p:cNvSpPr>
            <p:nvPr/>
          </p:nvSpPr>
          <p:spPr bwMode="auto">
            <a:xfrm>
              <a:off x="3761691" y="3675572"/>
              <a:ext cx="131823" cy="161447"/>
            </a:xfrm>
            <a:custGeom>
              <a:avLst/>
              <a:gdLst>
                <a:gd name="T0" fmla="*/ 0 w 75"/>
                <a:gd name="T1" fmla="*/ 0 h 92"/>
                <a:gd name="T2" fmla="*/ 56 w 75"/>
                <a:gd name="T3" fmla="*/ 40 h 92"/>
                <a:gd name="T4" fmla="*/ 61 w 75"/>
                <a:gd name="T5" fmla="*/ 92 h 92"/>
                <a:gd name="T6" fmla="*/ 75 w 75"/>
                <a:gd name="T7" fmla="*/ 53 h 92"/>
                <a:gd name="T8" fmla="*/ 0 w 75"/>
                <a:gd name="T9" fmla="*/ 0 h 92"/>
              </a:gdLst>
              <a:ahLst/>
              <a:cxnLst>
                <a:cxn ang="0">
                  <a:pos x="T0" y="T1"/>
                </a:cxn>
                <a:cxn ang="0">
                  <a:pos x="T2" y="T3"/>
                </a:cxn>
                <a:cxn ang="0">
                  <a:pos x="T4" y="T5"/>
                </a:cxn>
                <a:cxn ang="0">
                  <a:pos x="T6" y="T7"/>
                </a:cxn>
                <a:cxn ang="0">
                  <a:pos x="T8" y="T9"/>
                </a:cxn>
              </a:cxnLst>
              <a:rect l="0" t="0" r="r" b="b"/>
              <a:pathLst>
                <a:path w="75" h="92">
                  <a:moveTo>
                    <a:pt x="0" y="0"/>
                  </a:moveTo>
                  <a:cubicBezTo>
                    <a:pt x="18" y="16"/>
                    <a:pt x="36" y="29"/>
                    <a:pt x="56" y="40"/>
                  </a:cubicBezTo>
                  <a:cubicBezTo>
                    <a:pt x="61" y="92"/>
                    <a:pt x="61" y="92"/>
                    <a:pt x="61" y="92"/>
                  </a:cubicBezTo>
                  <a:cubicBezTo>
                    <a:pt x="65" y="79"/>
                    <a:pt x="69" y="66"/>
                    <a:pt x="75" y="53"/>
                  </a:cubicBezTo>
                  <a:cubicBezTo>
                    <a:pt x="53" y="32"/>
                    <a:pt x="28" y="14"/>
                    <a:pt x="0" y="0"/>
                  </a:cubicBezTo>
                </a:path>
              </a:pathLst>
            </a:custGeom>
            <a:solidFill>
              <a:srgbClr val="C15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2" name="Freeform 100"/>
            <p:cNvSpPr>
              <a:spLocks/>
            </p:cNvSpPr>
            <p:nvPr/>
          </p:nvSpPr>
          <p:spPr bwMode="auto">
            <a:xfrm>
              <a:off x="3611353" y="2710596"/>
              <a:ext cx="469528" cy="369550"/>
            </a:xfrm>
            <a:custGeom>
              <a:avLst/>
              <a:gdLst>
                <a:gd name="T0" fmla="*/ 268 w 268"/>
                <a:gd name="T1" fmla="*/ 0 h 211"/>
                <a:gd name="T2" fmla="*/ 221 w 268"/>
                <a:gd name="T3" fmla="*/ 8 h 211"/>
                <a:gd name="T4" fmla="*/ 20 w 268"/>
                <a:gd name="T5" fmla="*/ 164 h 211"/>
                <a:gd name="T6" fmla="*/ 0 w 268"/>
                <a:gd name="T7" fmla="*/ 208 h 211"/>
                <a:gd name="T8" fmla="*/ 5 w 268"/>
                <a:gd name="T9" fmla="*/ 211 h 211"/>
                <a:gd name="T10" fmla="*/ 268 w 268"/>
                <a:gd name="T11" fmla="*/ 0 h 211"/>
              </a:gdLst>
              <a:ahLst/>
              <a:cxnLst>
                <a:cxn ang="0">
                  <a:pos x="T0" y="T1"/>
                </a:cxn>
                <a:cxn ang="0">
                  <a:pos x="T2" y="T3"/>
                </a:cxn>
                <a:cxn ang="0">
                  <a:pos x="T4" y="T5"/>
                </a:cxn>
                <a:cxn ang="0">
                  <a:pos x="T6" y="T7"/>
                </a:cxn>
                <a:cxn ang="0">
                  <a:pos x="T8" y="T9"/>
                </a:cxn>
                <a:cxn ang="0">
                  <a:pos x="T10" y="T11"/>
                </a:cxn>
              </a:cxnLst>
              <a:rect l="0" t="0" r="r" b="b"/>
              <a:pathLst>
                <a:path w="268" h="211">
                  <a:moveTo>
                    <a:pt x="268" y="0"/>
                  </a:moveTo>
                  <a:cubicBezTo>
                    <a:pt x="252" y="2"/>
                    <a:pt x="236" y="5"/>
                    <a:pt x="221" y="8"/>
                  </a:cubicBezTo>
                  <a:cubicBezTo>
                    <a:pt x="183" y="88"/>
                    <a:pt x="109" y="146"/>
                    <a:pt x="20" y="164"/>
                  </a:cubicBezTo>
                  <a:cubicBezTo>
                    <a:pt x="12" y="178"/>
                    <a:pt x="6" y="193"/>
                    <a:pt x="0" y="208"/>
                  </a:cubicBezTo>
                  <a:cubicBezTo>
                    <a:pt x="2" y="209"/>
                    <a:pt x="3" y="210"/>
                    <a:pt x="5" y="211"/>
                  </a:cubicBezTo>
                  <a:cubicBezTo>
                    <a:pt x="132" y="207"/>
                    <a:pt x="238" y="119"/>
                    <a:pt x="268"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3" name="Freeform 101"/>
            <p:cNvSpPr>
              <a:spLocks/>
            </p:cNvSpPr>
            <p:nvPr/>
          </p:nvSpPr>
          <p:spPr bwMode="auto">
            <a:xfrm>
              <a:off x="4492644" y="2959431"/>
              <a:ext cx="196254" cy="544327"/>
            </a:xfrm>
            <a:custGeom>
              <a:avLst/>
              <a:gdLst>
                <a:gd name="T0" fmla="*/ 60 w 112"/>
                <a:gd name="T1" fmla="*/ 0 h 311"/>
                <a:gd name="T2" fmla="*/ 0 w 112"/>
                <a:gd name="T3" fmla="*/ 147 h 311"/>
                <a:gd name="T4" fmla="*/ 81 w 112"/>
                <a:gd name="T5" fmla="*/ 311 h 311"/>
                <a:gd name="T6" fmla="*/ 112 w 112"/>
                <a:gd name="T7" fmla="*/ 174 h 311"/>
                <a:gd name="T8" fmla="*/ 60 w 112"/>
                <a:gd name="T9" fmla="*/ 0 h 311"/>
              </a:gdLst>
              <a:ahLst/>
              <a:cxnLst>
                <a:cxn ang="0">
                  <a:pos x="T0" y="T1"/>
                </a:cxn>
                <a:cxn ang="0">
                  <a:pos x="T2" y="T3"/>
                </a:cxn>
                <a:cxn ang="0">
                  <a:pos x="T4" y="T5"/>
                </a:cxn>
                <a:cxn ang="0">
                  <a:pos x="T6" y="T7"/>
                </a:cxn>
                <a:cxn ang="0">
                  <a:pos x="T8" y="T9"/>
                </a:cxn>
              </a:cxnLst>
              <a:rect l="0" t="0" r="r" b="b"/>
              <a:pathLst>
                <a:path w="112" h="311">
                  <a:moveTo>
                    <a:pt x="60" y="0"/>
                  </a:moveTo>
                  <a:cubicBezTo>
                    <a:pt x="23" y="38"/>
                    <a:pt x="0" y="90"/>
                    <a:pt x="0" y="147"/>
                  </a:cubicBezTo>
                  <a:cubicBezTo>
                    <a:pt x="0" y="214"/>
                    <a:pt x="32" y="273"/>
                    <a:pt x="81" y="311"/>
                  </a:cubicBezTo>
                  <a:cubicBezTo>
                    <a:pt x="101" y="270"/>
                    <a:pt x="112" y="223"/>
                    <a:pt x="112" y="174"/>
                  </a:cubicBezTo>
                  <a:cubicBezTo>
                    <a:pt x="112" y="110"/>
                    <a:pt x="93" y="50"/>
                    <a:pt x="60"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4" name="Freeform 102"/>
            <p:cNvSpPr>
              <a:spLocks/>
            </p:cNvSpPr>
            <p:nvPr/>
          </p:nvSpPr>
          <p:spPr bwMode="auto">
            <a:xfrm>
              <a:off x="3706148" y="3197898"/>
              <a:ext cx="96275" cy="454716"/>
            </a:xfrm>
            <a:custGeom>
              <a:avLst/>
              <a:gdLst>
                <a:gd name="T0" fmla="*/ 10 w 55"/>
                <a:gd name="T1" fmla="*/ 0 h 260"/>
                <a:gd name="T2" fmla="*/ 39 w 55"/>
                <a:gd name="T3" fmla="*/ 112 h 260"/>
                <a:gd name="T4" fmla="*/ 0 w 55"/>
                <a:gd name="T5" fmla="*/ 239 h 260"/>
                <a:gd name="T6" fmla="*/ 18 w 55"/>
                <a:gd name="T7" fmla="*/ 260 h 260"/>
                <a:gd name="T8" fmla="*/ 55 w 55"/>
                <a:gd name="T9" fmla="*/ 136 h 260"/>
                <a:gd name="T10" fmla="*/ 10 w 55"/>
                <a:gd name="T11" fmla="*/ 0 h 260"/>
              </a:gdLst>
              <a:ahLst/>
              <a:cxnLst>
                <a:cxn ang="0">
                  <a:pos x="T0" y="T1"/>
                </a:cxn>
                <a:cxn ang="0">
                  <a:pos x="T2" y="T3"/>
                </a:cxn>
                <a:cxn ang="0">
                  <a:pos x="T4" y="T5"/>
                </a:cxn>
                <a:cxn ang="0">
                  <a:pos x="T6" y="T7"/>
                </a:cxn>
                <a:cxn ang="0">
                  <a:pos x="T8" y="T9"/>
                </a:cxn>
                <a:cxn ang="0">
                  <a:pos x="T10" y="T11"/>
                </a:cxn>
              </a:cxnLst>
              <a:rect l="0" t="0" r="r" b="b"/>
              <a:pathLst>
                <a:path w="55" h="260">
                  <a:moveTo>
                    <a:pt x="10" y="0"/>
                  </a:moveTo>
                  <a:cubicBezTo>
                    <a:pt x="29" y="33"/>
                    <a:pt x="39" y="71"/>
                    <a:pt x="39" y="112"/>
                  </a:cubicBezTo>
                  <a:cubicBezTo>
                    <a:pt x="39" y="159"/>
                    <a:pt x="25" y="203"/>
                    <a:pt x="0" y="239"/>
                  </a:cubicBezTo>
                  <a:cubicBezTo>
                    <a:pt x="6" y="246"/>
                    <a:pt x="12" y="253"/>
                    <a:pt x="18" y="260"/>
                  </a:cubicBezTo>
                  <a:cubicBezTo>
                    <a:pt x="42" y="224"/>
                    <a:pt x="55" y="182"/>
                    <a:pt x="55" y="136"/>
                  </a:cubicBezTo>
                  <a:cubicBezTo>
                    <a:pt x="55" y="85"/>
                    <a:pt x="38" y="38"/>
                    <a:pt x="10"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5" name="Freeform 103"/>
            <p:cNvSpPr>
              <a:spLocks/>
            </p:cNvSpPr>
            <p:nvPr/>
          </p:nvSpPr>
          <p:spPr bwMode="auto">
            <a:xfrm>
              <a:off x="4129760" y="2709115"/>
              <a:ext cx="331039" cy="257722"/>
            </a:xfrm>
            <a:custGeom>
              <a:avLst/>
              <a:gdLst>
                <a:gd name="T0" fmla="*/ 2 w 189"/>
                <a:gd name="T1" fmla="*/ 0 h 147"/>
                <a:gd name="T2" fmla="*/ 0 w 189"/>
                <a:gd name="T3" fmla="*/ 0 h 147"/>
                <a:gd name="T4" fmla="*/ 42 w 189"/>
                <a:gd name="T5" fmla="*/ 29 h 147"/>
                <a:gd name="T6" fmla="*/ 52 w 189"/>
                <a:gd name="T7" fmla="*/ 147 h 147"/>
                <a:gd name="T8" fmla="*/ 154 w 189"/>
                <a:gd name="T9" fmla="*/ 61 h 147"/>
                <a:gd name="T10" fmla="*/ 165 w 189"/>
                <a:gd name="T11" fmla="*/ 62 h 147"/>
                <a:gd name="T12" fmla="*/ 189 w 189"/>
                <a:gd name="T13" fmla="*/ 60 h 147"/>
                <a:gd name="T14" fmla="*/ 157 w 189"/>
                <a:gd name="T15" fmla="*/ 40 h 147"/>
                <a:gd name="T16" fmla="*/ 82 w 189"/>
                <a:gd name="T17" fmla="*/ 103 h 147"/>
                <a:gd name="T18" fmla="*/ 74 w 189"/>
                <a:gd name="T19" fmla="*/ 8 h 147"/>
                <a:gd name="T20" fmla="*/ 2 w 189"/>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 h="147">
                  <a:moveTo>
                    <a:pt x="2" y="0"/>
                  </a:moveTo>
                  <a:cubicBezTo>
                    <a:pt x="2" y="0"/>
                    <a:pt x="1" y="0"/>
                    <a:pt x="0" y="0"/>
                  </a:cubicBezTo>
                  <a:cubicBezTo>
                    <a:pt x="13" y="11"/>
                    <a:pt x="27" y="21"/>
                    <a:pt x="42" y="29"/>
                  </a:cubicBezTo>
                  <a:cubicBezTo>
                    <a:pt x="52" y="147"/>
                    <a:pt x="52" y="147"/>
                    <a:pt x="52" y="147"/>
                  </a:cubicBezTo>
                  <a:cubicBezTo>
                    <a:pt x="154" y="61"/>
                    <a:pt x="154" y="61"/>
                    <a:pt x="154" y="61"/>
                  </a:cubicBezTo>
                  <a:cubicBezTo>
                    <a:pt x="157" y="61"/>
                    <a:pt x="161" y="62"/>
                    <a:pt x="165" y="62"/>
                  </a:cubicBezTo>
                  <a:cubicBezTo>
                    <a:pt x="173" y="62"/>
                    <a:pt x="181" y="61"/>
                    <a:pt x="189" y="60"/>
                  </a:cubicBezTo>
                  <a:cubicBezTo>
                    <a:pt x="179" y="53"/>
                    <a:pt x="168" y="46"/>
                    <a:pt x="157" y="40"/>
                  </a:cubicBezTo>
                  <a:cubicBezTo>
                    <a:pt x="82" y="103"/>
                    <a:pt x="82" y="103"/>
                    <a:pt x="82" y="103"/>
                  </a:cubicBezTo>
                  <a:cubicBezTo>
                    <a:pt x="74" y="8"/>
                    <a:pt x="74" y="8"/>
                    <a:pt x="74" y="8"/>
                  </a:cubicBezTo>
                  <a:cubicBezTo>
                    <a:pt x="51" y="3"/>
                    <a:pt x="27" y="0"/>
                    <a:pt x="2" y="0"/>
                  </a:cubicBezTo>
                </a:path>
              </a:pathLst>
            </a:custGeom>
            <a:solidFill>
              <a:srgbClr val="9C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7" name="Freeform 105"/>
            <p:cNvSpPr>
              <a:spLocks/>
            </p:cNvSpPr>
            <p:nvPr/>
          </p:nvSpPr>
          <p:spPr bwMode="auto">
            <a:xfrm>
              <a:off x="3869075" y="3502276"/>
              <a:ext cx="709476" cy="504335"/>
            </a:xfrm>
            <a:custGeom>
              <a:avLst/>
              <a:gdLst>
                <a:gd name="T0" fmla="*/ 249 w 405"/>
                <a:gd name="T1" fmla="*/ 0 h 288"/>
                <a:gd name="T2" fmla="*/ 14 w 405"/>
                <a:gd name="T3" fmla="*/ 152 h 288"/>
                <a:gd name="T4" fmla="*/ 0 w 405"/>
                <a:gd name="T5" fmla="*/ 191 h 288"/>
                <a:gd name="T6" fmla="*/ 9 w 405"/>
                <a:gd name="T7" fmla="*/ 288 h 288"/>
                <a:gd name="T8" fmla="*/ 137 w 405"/>
                <a:gd name="T9" fmla="*/ 180 h 288"/>
                <a:gd name="T10" fmla="*/ 151 w 405"/>
                <a:gd name="T11" fmla="*/ 181 h 288"/>
                <a:gd name="T12" fmla="*/ 184 w 405"/>
                <a:gd name="T13" fmla="*/ 179 h 288"/>
                <a:gd name="T14" fmla="*/ 259 w 405"/>
                <a:gd name="T15" fmla="*/ 156 h 288"/>
                <a:gd name="T16" fmla="*/ 272 w 405"/>
                <a:gd name="T17" fmla="*/ 157 h 288"/>
                <a:gd name="T18" fmla="*/ 405 w 405"/>
                <a:gd name="T19" fmla="*/ 53 h 288"/>
                <a:gd name="T20" fmla="*/ 338 w 405"/>
                <a:gd name="T21" fmla="*/ 16 h 288"/>
                <a:gd name="T22" fmla="*/ 249 w 405"/>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288">
                  <a:moveTo>
                    <a:pt x="249" y="0"/>
                  </a:moveTo>
                  <a:cubicBezTo>
                    <a:pt x="144" y="0"/>
                    <a:pt x="54" y="63"/>
                    <a:pt x="14" y="152"/>
                  </a:cubicBezTo>
                  <a:cubicBezTo>
                    <a:pt x="8" y="165"/>
                    <a:pt x="4" y="178"/>
                    <a:pt x="0" y="191"/>
                  </a:cubicBezTo>
                  <a:cubicBezTo>
                    <a:pt x="9" y="288"/>
                    <a:pt x="9" y="288"/>
                    <a:pt x="9" y="288"/>
                  </a:cubicBezTo>
                  <a:cubicBezTo>
                    <a:pt x="137" y="180"/>
                    <a:pt x="137" y="180"/>
                    <a:pt x="137" y="180"/>
                  </a:cubicBezTo>
                  <a:cubicBezTo>
                    <a:pt x="142" y="180"/>
                    <a:pt x="146" y="181"/>
                    <a:pt x="151" y="181"/>
                  </a:cubicBezTo>
                  <a:cubicBezTo>
                    <a:pt x="162" y="181"/>
                    <a:pt x="173" y="180"/>
                    <a:pt x="184" y="179"/>
                  </a:cubicBezTo>
                  <a:cubicBezTo>
                    <a:pt x="206" y="164"/>
                    <a:pt x="231" y="156"/>
                    <a:pt x="259" y="156"/>
                  </a:cubicBezTo>
                  <a:cubicBezTo>
                    <a:pt x="263" y="156"/>
                    <a:pt x="268" y="157"/>
                    <a:pt x="272" y="157"/>
                  </a:cubicBezTo>
                  <a:cubicBezTo>
                    <a:pt x="325" y="135"/>
                    <a:pt x="371" y="99"/>
                    <a:pt x="405" y="53"/>
                  </a:cubicBezTo>
                  <a:cubicBezTo>
                    <a:pt x="385" y="38"/>
                    <a:pt x="362" y="25"/>
                    <a:pt x="338" y="16"/>
                  </a:cubicBezTo>
                  <a:cubicBezTo>
                    <a:pt x="310" y="6"/>
                    <a:pt x="280" y="0"/>
                    <a:pt x="249" y="0"/>
                  </a:cubicBezTo>
                </a:path>
              </a:pathLst>
            </a:custGeom>
            <a:solidFill>
              <a:srgbClr val="C78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41" name="Group 140"/>
            <p:cNvGrpSpPr/>
            <p:nvPr/>
          </p:nvGrpSpPr>
          <p:grpSpPr>
            <a:xfrm>
              <a:off x="4082362" y="3775551"/>
              <a:ext cx="443608" cy="395470"/>
              <a:chOff x="3645901" y="3775551"/>
              <a:chExt cx="443608" cy="395470"/>
            </a:xfrm>
            <a:solidFill>
              <a:schemeClr val="bg2"/>
            </a:solidFill>
          </p:grpSpPr>
          <p:sp>
            <p:nvSpPr>
              <p:cNvPr id="59" name="Freeform 57"/>
              <p:cNvSpPr>
                <a:spLocks noEditPoints="1"/>
              </p:cNvSpPr>
              <p:nvPr/>
            </p:nvSpPr>
            <p:spPr bwMode="auto">
              <a:xfrm>
                <a:off x="3645901" y="3775551"/>
                <a:ext cx="443608" cy="395470"/>
              </a:xfrm>
              <a:custGeom>
                <a:avLst/>
                <a:gdLst>
                  <a:gd name="T0" fmla="*/ 215 w 253"/>
                  <a:gd name="T1" fmla="*/ 167 h 226"/>
                  <a:gd name="T2" fmla="*/ 161 w 253"/>
                  <a:gd name="T3" fmla="*/ 186 h 226"/>
                  <a:gd name="T4" fmla="*/ 146 w 253"/>
                  <a:gd name="T5" fmla="*/ 177 h 226"/>
                  <a:gd name="T6" fmla="*/ 123 w 253"/>
                  <a:gd name="T7" fmla="*/ 178 h 226"/>
                  <a:gd name="T8" fmla="*/ 100 w 253"/>
                  <a:gd name="T9" fmla="*/ 183 h 226"/>
                  <a:gd name="T10" fmla="*/ 66 w 253"/>
                  <a:gd name="T11" fmla="*/ 166 h 226"/>
                  <a:gd name="T12" fmla="*/ 64 w 253"/>
                  <a:gd name="T13" fmla="*/ 122 h 226"/>
                  <a:gd name="T14" fmla="*/ 103 w 253"/>
                  <a:gd name="T15" fmla="*/ 65 h 226"/>
                  <a:gd name="T16" fmla="*/ 149 w 253"/>
                  <a:gd name="T17" fmla="*/ 50 h 226"/>
                  <a:gd name="T18" fmla="*/ 168 w 253"/>
                  <a:gd name="T19" fmla="*/ 58 h 226"/>
                  <a:gd name="T20" fmla="*/ 185 w 253"/>
                  <a:gd name="T21" fmla="*/ 55 h 226"/>
                  <a:gd name="T22" fmla="*/ 172 w 253"/>
                  <a:gd name="T23" fmla="*/ 145 h 226"/>
                  <a:gd name="T24" fmla="*/ 167 w 253"/>
                  <a:gd name="T25" fmla="*/ 162 h 226"/>
                  <a:gd name="T26" fmla="*/ 174 w 253"/>
                  <a:gd name="T27" fmla="*/ 169 h 226"/>
                  <a:gd name="T28" fmla="*/ 218 w 253"/>
                  <a:gd name="T29" fmla="*/ 144 h 226"/>
                  <a:gd name="T30" fmla="*/ 211 w 253"/>
                  <a:gd name="T31" fmla="*/ 37 h 226"/>
                  <a:gd name="T32" fmla="*/ 146 w 253"/>
                  <a:gd name="T33" fmla="*/ 16 h 226"/>
                  <a:gd name="T34" fmla="*/ 136 w 253"/>
                  <a:gd name="T35" fmla="*/ 16 h 226"/>
                  <a:gd name="T36" fmla="*/ 22 w 253"/>
                  <a:gd name="T37" fmla="*/ 126 h 226"/>
                  <a:gd name="T38" fmla="*/ 128 w 253"/>
                  <a:gd name="T39" fmla="*/ 211 h 226"/>
                  <a:gd name="T40" fmla="*/ 221 w 253"/>
                  <a:gd name="T41" fmla="*/ 182 h 226"/>
                  <a:gd name="T42" fmla="*/ 185 w 253"/>
                  <a:gd name="T43" fmla="*/ 216 h 226"/>
                  <a:gd name="T44" fmla="*/ 39 w 253"/>
                  <a:gd name="T45" fmla="*/ 199 h 226"/>
                  <a:gd name="T46" fmla="*/ 38 w 253"/>
                  <a:gd name="T47" fmla="*/ 43 h 226"/>
                  <a:gd name="T48" fmla="*/ 219 w 253"/>
                  <a:gd name="T49" fmla="*/ 26 h 226"/>
                  <a:gd name="T50" fmla="*/ 247 w 253"/>
                  <a:gd name="T51" fmla="*/ 123 h 226"/>
                  <a:gd name="T52" fmla="*/ 149 w 253"/>
                  <a:gd name="T53" fmla="*/ 61 h 226"/>
                  <a:gd name="T54" fmla="*/ 98 w 253"/>
                  <a:gd name="T55" fmla="*/ 110 h 226"/>
                  <a:gd name="T56" fmla="*/ 85 w 253"/>
                  <a:gd name="T57" fmla="*/ 152 h 226"/>
                  <a:gd name="T58" fmla="*/ 96 w 253"/>
                  <a:gd name="T59" fmla="*/ 170 h 226"/>
                  <a:gd name="T60" fmla="*/ 139 w 253"/>
                  <a:gd name="T61" fmla="*/ 149 h 226"/>
                  <a:gd name="T62" fmla="*/ 152 w 253"/>
                  <a:gd name="T63" fmla="*/ 125 h 226"/>
                  <a:gd name="T64" fmla="*/ 168 w 253"/>
                  <a:gd name="T65" fmla="*/ 80 h 226"/>
                  <a:gd name="T66" fmla="*/ 157 w 253"/>
                  <a:gd name="T67" fmla="*/ 6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26">
                    <a:moveTo>
                      <a:pt x="247" y="123"/>
                    </a:moveTo>
                    <a:cubicBezTo>
                      <a:pt x="242" y="140"/>
                      <a:pt x="231" y="154"/>
                      <a:pt x="215" y="167"/>
                    </a:cubicBezTo>
                    <a:cubicBezTo>
                      <a:pt x="199" y="179"/>
                      <a:pt x="183" y="186"/>
                      <a:pt x="167" y="186"/>
                    </a:cubicBezTo>
                    <a:cubicBezTo>
                      <a:pt x="161" y="186"/>
                      <a:pt x="161" y="186"/>
                      <a:pt x="161" y="186"/>
                    </a:cubicBezTo>
                    <a:cubicBezTo>
                      <a:pt x="159" y="186"/>
                      <a:pt x="157" y="185"/>
                      <a:pt x="154" y="184"/>
                    </a:cubicBezTo>
                    <a:cubicBezTo>
                      <a:pt x="150" y="183"/>
                      <a:pt x="148" y="181"/>
                      <a:pt x="146" y="177"/>
                    </a:cubicBezTo>
                    <a:cubicBezTo>
                      <a:pt x="143" y="166"/>
                      <a:pt x="143" y="166"/>
                      <a:pt x="143" y="166"/>
                    </a:cubicBezTo>
                    <a:cubicBezTo>
                      <a:pt x="136" y="171"/>
                      <a:pt x="129" y="175"/>
                      <a:pt x="123" y="178"/>
                    </a:cubicBezTo>
                    <a:cubicBezTo>
                      <a:pt x="119" y="180"/>
                      <a:pt x="115" y="181"/>
                      <a:pt x="112" y="182"/>
                    </a:cubicBezTo>
                    <a:cubicBezTo>
                      <a:pt x="108" y="183"/>
                      <a:pt x="104" y="183"/>
                      <a:pt x="100" y="183"/>
                    </a:cubicBezTo>
                    <a:cubicBezTo>
                      <a:pt x="94" y="183"/>
                      <a:pt x="89" y="182"/>
                      <a:pt x="83" y="180"/>
                    </a:cubicBezTo>
                    <a:cubicBezTo>
                      <a:pt x="75" y="177"/>
                      <a:pt x="70" y="173"/>
                      <a:pt x="66" y="166"/>
                    </a:cubicBezTo>
                    <a:cubicBezTo>
                      <a:pt x="63" y="160"/>
                      <a:pt x="61" y="152"/>
                      <a:pt x="61" y="143"/>
                    </a:cubicBezTo>
                    <a:cubicBezTo>
                      <a:pt x="61" y="136"/>
                      <a:pt x="62" y="128"/>
                      <a:pt x="64" y="122"/>
                    </a:cubicBezTo>
                    <a:cubicBezTo>
                      <a:pt x="66" y="115"/>
                      <a:pt x="68" y="109"/>
                      <a:pt x="72" y="103"/>
                    </a:cubicBezTo>
                    <a:cubicBezTo>
                      <a:pt x="81" y="87"/>
                      <a:pt x="91" y="74"/>
                      <a:pt x="103" y="65"/>
                    </a:cubicBezTo>
                    <a:cubicBezTo>
                      <a:pt x="115" y="55"/>
                      <a:pt x="129" y="50"/>
                      <a:pt x="143" y="50"/>
                    </a:cubicBezTo>
                    <a:cubicBezTo>
                      <a:pt x="149" y="50"/>
                      <a:pt x="149" y="50"/>
                      <a:pt x="149" y="50"/>
                    </a:cubicBezTo>
                    <a:cubicBezTo>
                      <a:pt x="153" y="50"/>
                      <a:pt x="153" y="50"/>
                      <a:pt x="153" y="50"/>
                    </a:cubicBezTo>
                    <a:cubicBezTo>
                      <a:pt x="159" y="52"/>
                      <a:pt x="164" y="54"/>
                      <a:pt x="168" y="58"/>
                    </a:cubicBezTo>
                    <a:cubicBezTo>
                      <a:pt x="178" y="69"/>
                      <a:pt x="178" y="69"/>
                      <a:pt x="178" y="69"/>
                    </a:cubicBezTo>
                    <a:cubicBezTo>
                      <a:pt x="185" y="55"/>
                      <a:pt x="185" y="55"/>
                      <a:pt x="185" y="55"/>
                    </a:cubicBezTo>
                    <a:cubicBezTo>
                      <a:pt x="212" y="55"/>
                      <a:pt x="212" y="55"/>
                      <a:pt x="212" y="55"/>
                    </a:cubicBezTo>
                    <a:cubicBezTo>
                      <a:pt x="172" y="145"/>
                      <a:pt x="172" y="145"/>
                      <a:pt x="172" y="145"/>
                    </a:cubicBezTo>
                    <a:cubicBezTo>
                      <a:pt x="168" y="155"/>
                      <a:pt x="168" y="155"/>
                      <a:pt x="168" y="155"/>
                    </a:cubicBezTo>
                    <a:cubicBezTo>
                      <a:pt x="167" y="158"/>
                      <a:pt x="167" y="160"/>
                      <a:pt x="167" y="162"/>
                    </a:cubicBezTo>
                    <a:cubicBezTo>
                      <a:pt x="167" y="166"/>
                      <a:pt x="168" y="167"/>
                      <a:pt x="170" y="168"/>
                    </a:cubicBezTo>
                    <a:cubicBezTo>
                      <a:pt x="174" y="169"/>
                      <a:pt x="174" y="169"/>
                      <a:pt x="174" y="169"/>
                    </a:cubicBezTo>
                    <a:cubicBezTo>
                      <a:pt x="177" y="169"/>
                      <a:pt x="177" y="169"/>
                      <a:pt x="177" y="169"/>
                    </a:cubicBezTo>
                    <a:cubicBezTo>
                      <a:pt x="191" y="169"/>
                      <a:pt x="204" y="161"/>
                      <a:pt x="218" y="144"/>
                    </a:cubicBezTo>
                    <a:cubicBezTo>
                      <a:pt x="231" y="128"/>
                      <a:pt x="238" y="110"/>
                      <a:pt x="238" y="91"/>
                    </a:cubicBezTo>
                    <a:cubicBezTo>
                      <a:pt x="238" y="70"/>
                      <a:pt x="229" y="52"/>
                      <a:pt x="211" y="37"/>
                    </a:cubicBezTo>
                    <a:cubicBezTo>
                      <a:pt x="201" y="30"/>
                      <a:pt x="192" y="25"/>
                      <a:pt x="181" y="21"/>
                    </a:cubicBezTo>
                    <a:cubicBezTo>
                      <a:pt x="170" y="18"/>
                      <a:pt x="159" y="16"/>
                      <a:pt x="146" y="16"/>
                    </a:cubicBezTo>
                    <a:cubicBezTo>
                      <a:pt x="140" y="16"/>
                      <a:pt x="140" y="16"/>
                      <a:pt x="140" y="16"/>
                    </a:cubicBezTo>
                    <a:cubicBezTo>
                      <a:pt x="136" y="16"/>
                      <a:pt x="136" y="16"/>
                      <a:pt x="136" y="16"/>
                    </a:cubicBezTo>
                    <a:cubicBezTo>
                      <a:pt x="105" y="18"/>
                      <a:pt x="78" y="31"/>
                      <a:pt x="56" y="52"/>
                    </a:cubicBezTo>
                    <a:cubicBezTo>
                      <a:pt x="33" y="74"/>
                      <a:pt x="22" y="98"/>
                      <a:pt x="22" y="126"/>
                    </a:cubicBezTo>
                    <a:cubicBezTo>
                      <a:pt x="22" y="151"/>
                      <a:pt x="31" y="171"/>
                      <a:pt x="50" y="186"/>
                    </a:cubicBezTo>
                    <a:cubicBezTo>
                      <a:pt x="69" y="203"/>
                      <a:pt x="95" y="211"/>
                      <a:pt x="128" y="211"/>
                    </a:cubicBezTo>
                    <a:cubicBezTo>
                      <a:pt x="150" y="211"/>
                      <a:pt x="170" y="207"/>
                      <a:pt x="189" y="200"/>
                    </a:cubicBezTo>
                    <a:cubicBezTo>
                      <a:pt x="197" y="196"/>
                      <a:pt x="208" y="190"/>
                      <a:pt x="221" y="182"/>
                    </a:cubicBezTo>
                    <a:cubicBezTo>
                      <a:pt x="231" y="188"/>
                      <a:pt x="231" y="188"/>
                      <a:pt x="231" y="188"/>
                    </a:cubicBezTo>
                    <a:cubicBezTo>
                      <a:pt x="215" y="201"/>
                      <a:pt x="199" y="210"/>
                      <a:pt x="185" y="216"/>
                    </a:cubicBezTo>
                    <a:cubicBezTo>
                      <a:pt x="167" y="223"/>
                      <a:pt x="148" y="226"/>
                      <a:pt x="128" y="226"/>
                    </a:cubicBezTo>
                    <a:cubicBezTo>
                      <a:pt x="93" y="226"/>
                      <a:pt x="64" y="217"/>
                      <a:pt x="39" y="199"/>
                    </a:cubicBezTo>
                    <a:cubicBezTo>
                      <a:pt x="13" y="180"/>
                      <a:pt x="0" y="156"/>
                      <a:pt x="0" y="128"/>
                    </a:cubicBezTo>
                    <a:cubicBezTo>
                      <a:pt x="0" y="97"/>
                      <a:pt x="13" y="69"/>
                      <a:pt x="38" y="43"/>
                    </a:cubicBezTo>
                    <a:cubicBezTo>
                      <a:pt x="66" y="15"/>
                      <a:pt x="99" y="0"/>
                      <a:pt x="137" y="0"/>
                    </a:cubicBezTo>
                    <a:cubicBezTo>
                      <a:pt x="170" y="0"/>
                      <a:pt x="197" y="9"/>
                      <a:pt x="219" y="26"/>
                    </a:cubicBezTo>
                    <a:cubicBezTo>
                      <a:pt x="242" y="43"/>
                      <a:pt x="253" y="65"/>
                      <a:pt x="253" y="91"/>
                    </a:cubicBezTo>
                    <a:cubicBezTo>
                      <a:pt x="253" y="102"/>
                      <a:pt x="251" y="112"/>
                      <a:pt x="247" y="123"/>
                    </a:cubicBezTo>
                    <a:moveTo>
                      <a:pt x="157" y="63"/>
                    </a:moveTo>
                    <a:cubicBezTo>
                      <a:pt x="154" y="62"/>
                      <a:pt x="151" y="61"/>
                      <a:pt x="149" y="61"/>
                    </a:cubicBezTo>
                    <a:cubicBezTo>
                      <a:pt x="140" y="61"/>
                      <a:pt x="130" y="66"/>
                      <a:pt x="120" y="77"/>
                    </a:cubicBezTo>
                    <a:cubicBezTo>
                      <a:pt x="112" y="86"/>
                      <a:pt x="104" y="97"/>
                      <a:pt x="98" y="110"/>
                    </a:cubicBezTo>
                    <a:cubicBezTo>
                      <a:pt x="95" y="117"/>
                      <a:pt x="92" y="124"/>
                      <a:pt x="89" y="131"/>
                    </a:cubicBezTo>
                    <a:cubicBezTo>
                      <a:pt x="87" y="139"/>
                      <a:pt x="85" y="147"/>
                      <a:pt x="85" y="152"/>
                    </a:cubicBezTo>
                    <a:cubicBezTo>
                      <a:pt x="85" y="156"/>
                      <a:pt x="86" y="160"/>
                      <a:pt x="87" y="163"/>
                    </a:cubicBezTo>
                    <a:cubicBezTo>
                      <a:pt x="89" y="165"/>
                      <a:pt x="92" y="168"/>
                      <a:pt x="96" y="170"/>
                    </a:cubicBezTo>
                    <a:cubicBezTo>
                      <a:pt x="100" y="171"/>
                      <a:pt x="104" y="172"/>
                      <a:pt x="108" y="172"/>
                    </a:cubicBezTo>
                    <a:cubicBezTo>
                      <a:pt x="119" y="172"/>
                      <a:pt x="130" y="164"/>
                      <a:pt x="139" y="149"/>
                    </a:cubicBezTo>
                    <a:cubicBezTo>
                      <a:pt x="140" y="148"/>
                      <a:pt x="142" y="145"/>
                      <a:pt x="144" y="141"/>
                    </a:cubicBezTo>
                    <a:cubicBezTo>
                      <a:pt x="146" y="137"/>
                      <a:pt x="149" y="132"/>
                      <a:pt x="152" y="125"/>
                    </a:cubicBezTo>
                    <a:cubicBezTo>
                      <a:pt x="157" y="117"/>
                      <a:pt x="160" y="110"/>
                      <a:pt x="163" y="103"/>
                    </a:cubicBezTo>
                    <a:cubicBezTo>
                      <a:pt x="166" y="94"/>
                      <a:pt x="168" y="87"/>
                      <a:pt x="168" y="80"/>
                    </a:cubicBezTo>
                    <a:cubicBezTo>
                      <a:pt x="168" y="76"/>
                      <a:pt x="167" y="72"/>
                      <a:pt x="165" y="69"/>
                    </a:cubicBezTo>
                    <a:cubicBezTo>
                      <a:pt x="164" y="66"/>
                      <a:pt x="161" y="64"/>
                      <a:pt x="157"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8" name="Freeform 106"/>
              <p:cNvSpPr>
                <a:spLocks/>
              </p:cNvSpPr>
              <p:nvPr/>
            </p:nvSpPr>
            <p:spPr bwMode="auto">
              <a:xfrm>
                <a:off x="3754767" y="3775551"/>
                <a:ext cx="154041" cy="39991"/>
              </a:xfrm>
              <a:custGeom>
                <a:avLst/>
                <a:gdLst>
                  <a:gd name="T0" fmla="*/ 75 w 88"/>
                  <a:gd name="T1" fmla="*/ 0 h 23"/>
                  <a:gd name="T2" fmla="*/ 0 w 88"/>
                  <a:gd name="T3" fmla="*/ 23 h 23"/>
                  <a:gd name="T4" fmla="*/ 88 w 88"/>
                  <a:gd name="T5" fmla="*/ 1 h 23"/>
                  <a:gd name="T6" fmla="*/ 75 w 88"/>
                  <a:gd name="T7" fmla="*/ 0 h 23"/>
                </a:gdLst>
                <a:ahLst/>
                <a:cxnLst>
                  <a:cxn ang="0">
                    <a:pos x="T0" y="T1"/>
                  </a:cxn>
                  <a:cxn ang="0">
                    <a:pos x="T2" y="T3"/>
                  </a:cxn>
                  <a:cxn ang="0">
                    <a:pos x="T4" y="T5"/>
                  </a:cxn>
                  <a:cxn ang="0">
                    <a:pos x="T6" y="T7"/>
                  </a:cxn>
                </a:cxnLst>
                <a:rect l="0" t="0" r="r" b="b"/>
                <a:pathLst>
                  <a:path w="88" h="23">
                    <a:moveTo>
                      <a:pt x="75" y="0"/>
                    </a:moveTo>
                    <a:cubicBezTo>
                      <a:pt x="47" y="0"/>
                      <a:pt x="22" y="8"/>
                      <a:pt x="0" y="23"/>
                    </a:cubicBezTo>
                    <a:cubicBezTo>
                      <a:pt x="31" y="20"/>
                      <a:pt x="60" y="12"/>
                      <a:pt x="88" y="1"/>
                    </a:cubicBezTo>
                    <a:cubicBezTo>
                      <a:pt x="84" y="1"/>
                      <a:pt x="79" y="0"/>
                      <a:pt x="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109" name="Freeform 107"/>
            <p:cNvSpPr>
              <a:spLocks/>
            </p:cNvSpPr>
            <p:nvPr/>
          </p:nvSpPr>
          <p:spPr bwMode="auto">
            <a:xfrm>
              <a:off x="3578027" y="3074961"/>
              <a:ext cx="196254" cy="541364"/>
            </a:xfrm>
            <a:custGeom>
              <a:avLst/>
              <a:gdLst>
                <a:gd name="T0" fmla="*/ 19 w 112"/>
                <a:gd name="T1" fmla="*/ 0 h 309"/>
                <a:gd name="T2" fmla="*/ 0 w 112"/>
                <a:gd name="T3" fmla="*/ 108 h 309"/>
                <a:gd name="T4" fmla="*/ 2 w 112"/>
                <a:gd name="T5" fmla="*/ 142 h 309"/>
                <a:gd name="T6" fmla="*/ 25 w 112"/>
                <a:gd name="T7" fmla="*/ 178 h 309"/>
                <a:gd name="T8" fmla="*/ 8 w 112"/>
                <a:gd name="T9" fmla="*/ 177 h 309"/>
                <a:gd name="T10" fmla="*/ 11 w 112"/>
                <a:gd name="T11" fmla="*/ 188 h 309"/>
                <a:gd name="T12" fmla="*/ 30 w 112"/>
                <a:gd name="T13" fmla="*/ 189 h 309"/>
                <a:gd name="T14" fmla="*/ 22 w 112"/>
                <a:gd name="T15" fmla="*/ 201 h 309"/>
                <a:gd name="T16" fmla="*/ 16 w 112"/>
                <a:gd name="T17" fmla="*/ 205 h 309"/>
                <a:gd name="T18" fmla="*/ 73 w 112"/>
                <a:gd name="T19" fmla="*/ 309 h 309"/>
                <a:gd name="T20" fmla="*/ 112 w 112"/>
                <a:gd name="T21" fmla="*/ 182 h 309"/>
                <a:gd name="T22" fmla="*/ 83 w 112"/>
                <a:gd name="T23" fmla="*/ 70 h 309"/>
                <a:gd name="T24" fmla="*/ 24 w 112"/>
                <a:gd name="T25" fmla="*/ 3 h 309"/>
                <a:gd name="T26" fmla="*/ 19 w 112"/>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309">
                  <a:moveTo>
                    <a:pt x="19" y="0"/>
                  </a:moveTo>
                  <a:cubicBezTo>
                    <a:pt x="7" y="34"/>
                    <a:pt x="0" y="70"/>
                    <a:pt x="0" y="108"/>
                  </a:cubicBezTo>
                  <a:cubicBezTo>
                    <a:pt x="0" y="119"/>
                    <a:pt x="1" y="131"/>
                    <a:pt x="2" y="142"/>
                  </a:cubicBezTo>
                  <a:cubicBezTo>
                    <a:pt x="25" y="178"/>
                    <a:pt x="25" y="178"/>
                    <a:pt x="25" y="178"/>
                  </a:cubicBezTo>
                  <a:cubicBezTo>
                    <a:pt x="8" y="177"/>
                    <a:pt x="8" y="177"/>
                    <a:pt x="8" y="177"/>
                  </a:cubicBezTo>
                  <a:cubicBezTo>
                    <a:pt x="9" y="181"/>
                    <a:pt x="10" y="184"/>
                    <a:pt x="11" y="188"/>
                  </a:cubicBezTo>
                  <a:cubicBezTo>
                    <a:pt x="30" y="189"/>
                    <a:pt x="30" y="189"/>
                    <a:pt x="30" y="189"/>
                  </a:cubicBezTo>
                  <a:cubicBezTo>
                    <a:pt x="30" y="194"/>
                    <a:pt x="27" y="198"/>
                    <a:pt x="22" y="201"/>
                  </a:cubicBezTo>
                  <a:cubicBezTo>
                    <a:pt x="16" y="205"/>
                    <a:pt x="16" y="205"/>
                    <a:pt x="16" y="205"/>
                  </a:cubicBezTo>
                  <a:cubicBezTo>
                    <a:pt x="28" y="243"/>
                    <a:pt x="48" y="279"/>
                    <a:pt x="73" y="309"/>
                  </a:cubicBezTo>
                  <a:cubicBezTo>
                    <a:pt x="98" y="273"/>
                    <a:pt x="112" y="229"/>
                    <a:pt x="112" y="182"/>
                  </a:cubicBezTo>
                  <a:cubicBezTo>
                    <a:pt x="112" y="141"/>
                    <a:pt x="102" y="103"/>
                    <a:pt x="83" y="70"/>
                  </a:cubicBezTo>
                  <a:cubicBezTo>
                    <a:pt x="68" y="44"/>
                    <a:pt x="47" y="21"/>
                    <a:pt x="24" y="3"/>
                  </a:cubicBezTo>
                  <a:cubicBezTo>
                    <a:pt x="22" y="2"/>
                    <a:pt x="21" y="1"/>
                    <a:pt x="19" y="0"/>
                  </a:cubicBezTo>
                </a:path>
              </a:pathLst>
            </a:custGeom>
            <a:solidFill>
              <a:srgbClr val="309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0" name="Freeform 108"/>
            <p:cNvSpPr>
              <a:spLocks/>
            </p:cNvSpPr>
            <p:nvPr/>
          </p:nvSpPr>
          <p:spPr bwMode="auto">
            <a:xfrm>
              <a:off x="3581730" y="3323796"/>
              <a:ext cx="39991" cy="62949"/>
            </a:xfrm>
            <a:custGeom>
              <a:avLst/>
              <a:gdLst>
                <a:gd name="T0" fmla="*/ 0 w 23"/>
                <a:gd name="T1" fmla="*/ 0 h 36"/>
                <a:gd name="T2" fmla="*/ 6 w 23"/>
                <a:gd name="T3" fmla="*/ 35 h 36"/>
                <a:gd name="T4" fmla="*/ 23 w 23"/>
                <a:gd name="T5" fmla="*/ 36 h 36"/>
                <a:gd name="T6" fmla="*/ 0 w 23"/>
                <a:gd name="T7" fmla="*/ 0 h 36"/>
              </a:gdLst>
              <a:ahLst/>
              <a:cxnLst>
                <a:cxn ang="0">
                  <a:pos x="T0" y="T1"/>
                </a:cxn>
                <a:cxn ang="0">
                  <a:pos x="T2" y="T3"/>
                </a:cxn>
                <a:cxn ang="0">
                  <a:pos x="T4" y="T5"/>
                </a:cxn>
                <a:cxn ang="0">
                  <a:pos x="T6" y="T7"/>
                </a:cxn>
              </a:cxnLst>
              <a:rect l="0" t="0" r="r" b="b"/>
              <a:pathLst>
                <a:path w="23" h="36">
                  <a:moveTo>
                    <a:pt x="0" y="0"/>
                  </a:moveTo>
                  <a:cubicBezTo>
                    <a:pt x="2" y="12"/>
                    <a:pt x="4" y="24"/>
                    <a:pt x="6" y="35"/>
                  </a:cubicBezTo>
                  <a:cubicBezTo>
                    <a:pt x="23" y="36"/>
                    <a:pt x="23" y="36"/>
                    <a:pt x="23" y="36"/>
                  </a:cubicBezTo>
                  <a:cubicBezTo>
                    <a:pt x="0" y="0"/>
                    <a:pt x="0" y="0"/>
                    <a:pt x="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1" name="Freeform 109"/>
            <p:cNvSpPr>
              <a:spLocks/>
            </p:cNvSpPr>
            <p:nvPr/>
          </p:nvSpPr>
          <p:spPr bwMode="auto">
            <a:xfrm>
              <a:off x="3597282" y="3404520"/>
              <a:ext cx="33326" cy="29623"/>
            </a:xfrm>
            <a:custGeom>
              <a:avLst/>
              <a:gdLst>
                <a:gd name="T0" fmla="*/ 0 w 19"/>
                <a:gd name="T1" fmla="*/ 0 h 17"/>
                <a:gd name="T2" fmla="*/ 5 w 19"/>
                <a:gd name="T3" fmla="*/ 17 h 17"/>
                <a:gd name="T4" fmla="*/ 11 w 19"/>
                <a:gd name="T5" fmla="*/ 13 h 17"/>
                <a:gd name="T6" fmla="*/ 19 w 19"/>
                <a:gd name="T7" fmla="*/ 1 h 17"/>
                <a:gd name="T8" fmla="*/ 0 w 19"/>
                <a:gd name="T9" fmla="*/ 0 h 17"/>
              </a:gdLst>
              <a:ahLst/>
              <a:cxnLst>
                <a:cxn ang="0">
                  <a:pos x="T0" y="T1"/>
                </a:cxn>
                <a:cxn ang="0">
                  <a:pos x="T2" y="T3"/>
                </a:cxn>
                <a:cxn ang="0">
                  <a:pos x="T4" y="T5"/>
                </a:cxn>
                <a:cxn ang="0">
                  <a:pos x="T6" y="T7"/>
                </a:cxn>
                <a:cxn ang="0">
                  <a:pos x="T8" y="T9"/>
                </a:cxn>
              </a:cxnLst>
              <a:rect l="0" t="0" r="r" b="b"/>
              <a:pathLst>
                <a:path w="19" h="17">
                  <a:moveTo>
                    <a:pt x="0" y="0"/>
                  </a:moveTo>
                  <a:cubicBezTo>
                    <a:pt x="1" y="5"/>
                    <a:pt x="3" y="11"/>
                    <a:pt x="5" y="17"/>
                  </a:cubicBezTo>
                  <a:cubicBezTo>
                    <a:pt x="11" y="13"/>
                    <a:pt x="11" y="13"/>
                    <a:pt x="11" y="13"/>
                  </a:cubicBezTo>
                  <a:cubicBezTo>
                    <a:pt x="16" y="10"/>
                    <a:pt x="19" y="6"/>
                    <a:pt x="19" y="1"/>
                  </a:cubicBezTo>
                  <a:cubicBezTo>
                    <a:pt x="0" y="0"/>
                    <a:pt x="0" y="0"/>
                    <a:pt x="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2" name="Freeform 110"/>
            <p:cNvSpPr>
              <a:spLocks/>
            </p:cNvSpPr>
            <p:nvPr/>
          </p:nvSpPr>
          <p:spPr bwMode="auto">
            <a:xfrm>
              <a:off x="4259361" y="2723186"/>
              <a:ext cx="145154" cy="166631"/>
            </a:xfrm>
            <a:custGeom>
              <a:avLst/>
              <a:gdLst>
                <a:gd name="T0" fmla="*/ 0 w 83"/>
                <a:gd name="T1" fmla="*/ 0 h 95"/>
                <a:gd name="T2" fmla="*/ 8 w 83"/>
                <a:gd name="T3" fmla="*/ 95 h 95"/>
                <a:gd name="T4" fmla="*/ 83 w 83"/>
                <a:gd name="T5" fmla="*/ 32 h 95"/>
                <a:gd name="T6" fmla="*/ 0 w 83"/>
                <a:gd name="T7" fmla="*/ 0 h 95"/>
              </a:gdLst>
              <a:ahLst/>
              <a:cxnLst>
                <a:cxn ang="0">
                  <a:pos x="T0" y="T1"/>
                </a:cxn>
                <a:cxn ang="0">
                  <a:pos x="T2" y="T3"/>
                </a:cxn>
                <a:cxn ang="0">
                  <a:pos x="T4" y="T5"/>
                </a:cxn>
                <a:cxn ang="0">
                  <a:pos x="T6" y="T7"/>
                </a:cxn>
              </a:cxnLst>
              <a:rect l="0" t="0" r="r" b="b"/>
              <a:pathLst>
                <a:path w="83" h="95">
                  <a:moveTo>
                    <a:pt x="0" y="0"/>
                  </a:moveTo>
                  <a:cubicBezTo>
                    <a:pt x="8" y="95"/>
                    <a:pt x="8" y="95"/>
                    <a:pt x="8" y="95"/>
                  </a:cubicBezTo>
                  <a:cubicBezTo>
                    <a:pt x="83" y="32"/>
                    <a:pt x="83" y="32"/>
                    <a:pt x="83" y="32"/>
                  </a:cubicBezTo>
                  <a:cubicBezTo>
                    <a:pt x="57" y="18"/>
                    <a:pt x="29" y="7"/>
                    <a:pt x="0" y="0"/>
                  </a:cubicBezTo>
                </a:path>
              </a:pathLst>
            </a:custGeom>
            <a:solidFill>
              <a:srgbClr val="309E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3" name="Freeform 111"/>
            <p:cNvSpPr>
              <a:spLocks/>
            </p:cNvSpPr>
            <p:nvPr/>
          </p:nvSpPr>
          <p:spPr bwMode="auto">
            <a:xfrm>
              <a:off x="3646161" y="2724667"/>
              <a:ext cx="352516" cy="273274"/>
            </a:xfrm>
            <a:custGeom>
              <a:avLst/>
              <a:gdLst>
                <a:gd name="T0" fmla="*/ 201 w 201"/>
                <a:gd name="T1" fmla="*/ 0 h 156"/>
                <a:gd name="T2" fmla="*/ 0 w 201"/>
                <a:gd name="T3" fmla="*/ 156 h 156"/>
                <a:gd name="T4" fmla="*/ 201 w 201"/>
                <a:gd name="T5" fmla="*/ 0 h 156"/>
              </a:gdLst>
              <a:ahLst/>
              <a:cxnLst>
                <a:cxn ang="0">
                  <a:pos x="T0" y="T1"/>
                </a:cxn>
                <a:cxn ang="0">
                  <a:pos x="T2" y="T3"/>
                </a:cxn>
                <a:cxn ang="0">
                  <a:pos x="T4" y="T5"/>
                </a:cxn>
              </a:cxnLst>
              <a:rect l="0" t="0" r="r" b="b"/>
              <a:pathLst>
                <a:path w="201" h="156">
                  <a:moveTo>
                    <a:pt x="201" y="0"/>
                  </a:moveTo>
                  <a:cubicBezTo>
                    <a:pt x="114" y="22"/>
                    <a:pt x="42" y="79"/>
                    <a:pt x="0" y="156"/>
                  </a:cubicBezTo>
                  <a:cubicBezTo>
                    <a:pt x="89" y="138"/>
                    <a:pt x="163" y="80"/>
                    <a:pt x="201" y="0"/>
                  </a:cubicBezTo>
                </a:path>
              </a:pathLst>
            </a:custGeom>
            <a:solidFill>
              <a:srgbClr val="C15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4" name="Freeform 112"/>
            <p:cNvSpPr>
              <a:spLocks/>
            </p:cNvSpPr>
            <p:nvPr/>
          </p:nvSpPr>
          <p:spPr bwMode="auto">
            <a:xfrm>
              <a:off x="3602466" y="2638760"/>
              <a:ext cx="1110871" cy="1298238"/>
            </a:xfrm>
            <a:custGeom>
              <a:avLst/>
              <a:gdLst>
                <a:gd name="T0" fmla="*/ 317 w 634"/>
                <a:gd name="T1" fmla="*/ 0 h 741"/>
                <a:gd name="T2" fmla="*/ 0 w 634"/>
                <a:gd name="T3" fmla="*/ 317 h 741"/>
                <a:gd name="T4" fmla="*/ 161 w 634"/>
                <a:gd name="T5" fmla="*/ 592 h 741"/>
                <a:gd name="T6" fmla="*/ 175 w 634"/>
                <a:gd name="T7" fmla="*/ 741 h 741"/>
                <a:gd name="T8" fmla="*/ 303 w 634"/>
                <a:gd name="T9" fmla="*/ 633 h 741"/>
                <a:gd name="T10" fmla="*/ 317 w 634"/>
                <a:gd name="T11" fmla="*/ 634 h 741"/>
                <a:gd name="T12" fmla="*/ 634 w 634"/>
                <a:gd name="T13" fmla="*/ 317 h 741"/>
                <a:gd name="T14" fmla="*/ 317 w 634"/>
                <a:gd name="T15" fmla="*/ 0 h 7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741">
                  <a:moveTo>
                    <a:pt x="317" y="0"/>
                  </a:moveTo>
                  <a:cubicBezTo>
                    <a:pt x="142" y="0"/>
                    <a:pt x="0" y="142"/>
                    <a:pt x="0" y="317"/>
                  </a:cubicBezTo>
                  <a:cubicBezTo>
                    <a:pt x="0" y="435"/>
                    <a:pt x="65" y="538"/>
                    <a:pt x="161" y="592"/>
                  </a:cubicBezTo>
                  <a:cubicBezTo>
                    <a:pt x="175" y="741"/>
                    <a:pt x="175" y="741"/>
                    <a:pt x="175" y="741"/>
                  </a:cubicBezTo>
                  <a:cubicBezTo>
                    <a:pt x="303" y="633"/>
                    <a:pt x="303" y="633"/>
                    <a:pt x="303" y="633"/>
                  </a:cubicBezTo>
                  <a:cubicBezTo>
                    <a:pt x="308" y="633"/>
                    <a:pt x="312" y="634"/>
                    <a:pt x="317" y="634"/>
                  </a:cubicBezTo>
                  <a:cubicBezTo>
                    <a:pt x="492" y="634"/>
                    <a:pt x="634" y="492"/>
                    <a:pt x="634" y="317"/>
                  </a:cubicBezTo>
                  <a:cubicBezTo>
                    <a:pt x="634" y="142"/>
                    <a:pt x="492" y="0"/>
                    <a:pt x="317" y="0"/>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5" name="Freeform 113"/>
            <p:cNvSpPr>
              <a:spLocks/>
            </p:cNvSpPr>
            <p:nvPr/>
          </p:nvSpPr>
          <p:spPr bwMode="auto">
            <a:xfrm>
              <a:off x="4494125" y="2814277"/>
              <a:ext cx="732434" cy="856111"/>
            </a:xfrm>
            <a:custGeom>
              <a:avLst/>
              <a:gdLst>
                <a:gd name="T0" fmla="*/ 209 w 418"/>
                <a:gd name="T1" fmla="*/ 0 h 489"/>
                <a:gd name="T2" fmla="*/ 0 w 418"/>
                <a:gd name="T3" fmla="*/ 209 h 489"/>
                <a:gd name="T4" fmla="*/ 106 w 418"/>
                <a:gd name="T5" fmla="*/ 391 h 489"/>
                <a:gd name="T6" fmla="*/ 115 w 418"/>
                <a:gd name="T7" fmla="*/ 489 h 489"/>
                <a:gd name="T8" fmla="*/ 200 w 418"/>
                <a:gd name="T9" fmla="*/ 418 h 489"/>
                <a:gd name="T10" fmla="*/ 209 w 418"/>
                <a:gd name="T11" fmla="*/ 418 h 489"/>
                <a:gd name="T12" fmla="*/ 418 w 418"/>
                <a:gd name="T13" fmla="*/ 209 h 489"/>
                <a:gd name="T14" fmla="*/ 209 w 418"/>
                <a:gd name="T15" fmla="*/ 0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8" h="489">
                  <a:moveTo>
                    <a:pt x="209" y="0"/>
                  </a:moveTo>
                  <a:cubicBezTo>
                    <a:pt x="94" y="0"/>
                    <a:pt x="0" y="93"/>
                    <a:pt x="0" y="209"/>
                  </a:cubicBezTo>
                  <a:cubicBezTo>
                    <a:pt x="0" y="287"/>
                    <a:pt x="43" y="355"/>
                    <a:pt x="106" y="391"/>
                  </a:cubicBezTo>
                  <a:cubicBezTo>
                    <a:pt x="115" y="489"/>
                    <a:pt x="115" y="489"/>
                    <a:pt x="115" y="489"/>
                  </a:cubicBezTo>
                  <a:cubicBezTo>
                    <a:pt x="200" y="418"/>
                    <a:pt x="200" y="418"/>
                    <a:pt x="200" y="418"/>
                  </a:cubicBezTo>
                  <a:cubicBezTo>
                    <a:pt x="203" y="418"/>
                    <a:pt x="206" y="418"/>
                    <a:pt x="209" y="418"/>
                  </a:cubicBezTo>
                  <a:cubicBezTo>
                    <a:pt x="325" y="418"/>
                    <a:pt x="418" y="324"/>
                    <a:pt x="418" y="209"/>
                  </a:cubicBezTo>
                  <a:cubicBezTo>
                    <a:pt x="418" y="93"/>
                    <a:pt x="325" y="0"/>
                    <a:pt x="209" y="0"/>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grpSp>
          <p:nvGrpSpPr>
            <p:cNvPr id="127" name="Group 126"/>
            <p:cNvGrpSpPr/>
            <p:nvPr/>
          </p:nvGrpSpPr>
          <p:grpSpPr>
            <a:xfrm>
              <a:off x="2219803" y="4801995"/>
              <a:ext cx="1858857" cy="1435986"/>
              <a:chOff x="1783342" y="4801995"/>
              <a:chExt cx="1858857" cy="1435986"/>
            </a:xfrm>
            <a:solidFill>
              <a:schemeClr val="accent1"/>
            </a:solidFill>
          </p:grpSpPr>
          <p:sp>
            <p:nvSpPr>
              <p:cNvPr id="128" name="Freeform 32"/>
              <p:cNvSpPr>
                <a:spLocks/>
              </p:cNvSpPr>
              <p:nvPr/>
            </p:nvSpPr>
            <p:spPr bwMode="auto">
              <a:xfrm>
                <a:off x="2936425" y="5057495"/>
                <a:ext cx="122936" cy="703551"/>
              </a:xfrm>
              <a:custGeom>
                <a:avLst/>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29" name="Group 128"/>
              <p:cNvGrpSpPr/>
              <p:nvPr/>
            </p:nvGrpSpPr>
            <p:grpSpPr>
              <a:xfrm>
                <a:off x="1783342" y="4801995"/>
                <a:ext cx="1858857" cy="1435986"/>
                <a:chOff x="1783342" y="4801995"/>
                <a:chExt cx="1858857" cy="1435986"/>
              </a:xfrm>
              <a:grpFill/>
            </p:grpSpPr>
            <p:sp>
              <p:nvSpPr>
                <p:cNvPr id="130" name="Freeform 29"/>
                <p:cNvSpPr>
                  <a:spLocks noEditPoints="1"/>
                </p:cNvSpPr>
                <p:nvPr/>
              </p:nvSpPr>
              <p:spPr bwMode="auto">
                <a:xfrm>
                  <a:off x="1783342" y="4801995"/>
                  <a:ext cx="1858857" cy="1001265"/>
                </a:xfrm>
                <a:custGeom>
                  <a:avLst/>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1" name="Freeform 30"/>
                <p:cNvSpPr>
                  <a:spLocks/>
                </p:cNvSpPr>
                <p:nvPr/>
              </p:nvSpPr>
              <p:spPr bwMode="auto">
                <a:xfrm>
                  <a:off x="2388396" y="5050090"/>
                  <a:ext cx="171074" cy="718363"/>
                </a:xfrm>
                <a:custGeom>
                  <a:avLst/>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2" name="Freeform 31"/>
                <p:cNvSpPr>
                  <a:spLocks/>
                </p:cNvSpPr>
                <p:nvPr/>
              </p:nvSpPr>
              <p:spPr bwMode="auto">
                <a:xfrm>
                  <a:off x="2661670" y="5050090"/>
                  <a:ext cx="136267" cy="718363"/>
                </a:xfrm>
                <a:custGeom>
                  <a:avLst/>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3" name="Freeform 33"/>
                <p:cNvSpPr>
                  <a:spLocks/>
                </p:cNvSpPr>
                <p:nvPr/>
              </p:nvSpPr>
              <p:spPr bwMode="auto">
                <a:xfrm>
                  <a:off x="3104537" y="5069345"/>
                  <a:ext cx="302897" cy="688740"/>
                </a:xfrm>
                <a:custGeom>
                  <a:avLst/>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4" name="Freeform 34"/>
                <p:cNvSpPr>
                  <a:spLocks/>
                </p:cNvSpPr>
                <p:nvPr/>
              </p:nvSpPr>
              <p:spPr bwMode="auto">
                <a:xfrm>
                  <a:off x="2170665" y="5241159"/>
                  <a:ext cx="1370074" cy="62949"/>
                </a:xfrm>
                <a:custGeom>
                  <a:avLst/>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5" name="Freeform 35"/>
                <p:cNvSpPr>
                  <a:spLocks/>
                </p:cNvSpPr>
                <p:nvPr/>
              </p:nvSpPr>
              <p:spPr bwMode="auto">
                <a:xfrm>
                  <a:off x="2225468" y="5428526"/>
                  <a:ext cx="1204924" cy="62949"/>
                </a:xfrm>
                <a:custGeom>
                  <a:avLst/>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6" name="Freeform 36"/>
                <p:cNvSpPr>
                  <a:spLocks/>
                </p:cNvSpPr>
                <p:nvPr/>
              </p:nvSpPr>
              <p:spPr bwMode="auto">
                <a:xfrm>
                  <a:off x="2279531" y="5554425"/>
                  <a:ext cx="1096799" cy="61468"/>
                </a:xfrm>
                <a:custGeom>
                  <a:avLst/>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7" name="Freeform 37"/>
                <p:cNvSpPr>
                  <a:spLocks/>
                </p:cNvSpPr>
                <p:nvPr/>
              </p:nvSpPr>
              <p:spPr bwMode="auto">
                <a:xfrm>
                  <a:off x="2295083" y="5721055"/>
                  <a:ext cx="1044218" cy="456938"/>
                </a:xfrm>
                <a:custGeom>
                  <a:avLst/>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8" name="Oval 38"/>
                <p:cNvSpPr>
                  <a:spLocks noChangeArrowheads="1"/>
                </p:cNvSpPr>
                <p:nvPr/>
              </p:nvSpPr>
              <p:spPr bwMode="auto">
                <a:xfrm>
                  <a:off x="2207694" y="6009882"/>
                  <a:ext cx="229580" cy="2280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9" name="Oval 39"/>
                <p:cNvSpPr>
                  <a:spLocks noChangeArrowheads="1"/>
                </p:cNvSpPr>
                <p:nvPr/>
              </p:nvSpPr>
              <p:spPr bwMode="auto">
                <a:xfrm>
                  <a:off x="3141566" y="6009882"/>
                  <a:ext cx="227358" cy="22809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grpSp>
        <p:sp>
          <p:nvSpPr>
            <p:cNvPr id="146" name="Freeform 145"/>
            <p:cNvSpPr>
              <a:spLocks noEditPoints="1"/>
            </p:cNvSpPr>
            <p:nvPr/>
          </p:nvSpPr>
          <p:spPr bwMode="auto">
            <a:xfrm>
              <a:off x="4011692" y="3043043"/>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47" name="Freeform 146"/>
            <p:cNvSpPr>
              <a:spLocks noEditPoints="1"/>
            </p:cNvSpPr>
            <p:nvPr/>
          </p:nvSpPr>
          <p:spPr bwMode="auto">
            <a:xfrm>
              <a:off x="3540733" y="1617354"/>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48" name="Freeform 147"/>
            <p:cNvSpPr>
              <a:spLocks noEditPoints="1"/>
            </p:cNvSpPr>
            <p:nvPr/>
          </p:nvSpPr>
          <p:spPr bwMode="auto">
            <a:xfrm>
              <a:off x="4665171" y="3038845"/>
              <a:ext cx="337768" cy="3301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49" name="Freeform 148"/>
            <p:cNvSpPr>
              <a:spLocks noEditPoints="1"/>
            </p:cNvSpPr>
            <p:nvPr/>
          </p:nvSpPr>
          <p:spPr bwMode="auto">
            <a:xfrm>
              <a:off x="1757680" y="240034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grpSp>
        <p:nvGrpSpPr>
          <p:cNvPr id="150" name="Group 149"/>
          <p:cNvGrpSpPr/>
          <p:nvPr/>
        </p:nvGrpSpPr>
        <p:grpSpPr>
          <a:xfrm>
            <a:off x="7079995" y="5977444"/>
            <a:ext cx="489711" cy="490548"/>
            <a:chOff x="9145588" y="4435475"/>
            <a:chExt cx="464344" cy="465138"/>
          </a:xfrm>
          <a:solidFill>
            <a:schemeClr val="tx2"/>
          </a:solidFill>
        </p:grpSpPr>
        <p:sp>
          <p:nvSpPr>
            <p:cNvPr id="151"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5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nvGrpSpPr>
          <p:cNvPr id="160" name="Group 159"/>
          <p:cNvGrpSpPr/>
          <p:nvPr/>
        </p:nvGrpSpPr>
        <p:grpSpPr>
          <a:xfrm>
            <a:off x="7088053" y="4016041"/>
            <a:ext cx="458738" cy="489711"/>
            <a:chOff x="9159875" y="1647825"/>
            <a:chExt cx="434975" cy="464344"/>
          </a:xfrm>
          <a:solidFill>
            <a:schemeClr val="accent3"/>
          </a:solidFill>
        </p:grpSpPr>
        <p:sp>
          <p:nvSpPr>
            <p:cNvPr id="16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6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6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64" name="Group 163"/>
          <p:cNvGrpSpPr/>
          <p:nvPr/>
        </p:nvGrpSpPr>
        <p:grpSpPr>
          <a:xfrm>
            <a:off x="7087251" y="2054639"/>
            <a:ext cx="490548" cy="459575"/>
            <a:chOff x="5368132" y="3540125"/>
            <a:chExt cx="465138" cy="435769"/>
          </a:xfrm>
          <a:solidFill>
            <a:schemeClr val="accent1"/>
          </a:solidFill>
        </p:grpSpPr>
        <p:sp>
          <p:nvSpPr>
            <p:cNvPr id="16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6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67" name="Group 166"/>
          <p:cNvGrpSpPr/>
          <p:nvPr/>
        </p:nvGrpSpPr>
        <p:grpSpPr>
          <a:xfrm>
            <a:off x="7087649" y="3058780"/>
            <a:ext cx="490548" cy="412697"/>
            <a:chOff x="5368132" y="2625725"/>
            <a:chExt cx="465138" cy="391319"/>
          </a:xfrm>
          <a:solidFill>
            <a:schemeClr val="accent2"/>
          </a:solidFill>
        </p:grpSpPr>
        <p:sp>
          <p:nvSpPr>
            <p:cNvPr id="168"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69"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0"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71" name="Group 170"/>
          <p:cNvGrpSpPr/>
          <p:nvPr/>
        </p:nvGrpSpPr>
        <p:grpSpPr>
          <a:xfrm>
            <a:off x="7083148" y="5050317"/>
            <a:ext cx="489711" cy="382561"/>
            <a:chOff x="2581275" y="1710532"/>
            <a:chExt cx="464344" cy="362744"/>
          </a:xfrm>
          <a:solidFill>
            <a:schemeClr val="accent4"/>
          </a:solidFill>
        </p:grpSpPr>
        <p:sp>
          <p:nvSpPr>
            <p:cNvPr id="172"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3"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4"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5"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6"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7"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8"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79" name="Group 178"/>
          <p:cNvGrpSpPr/>
          <p:nvPr/>
        </p:nvGrpSpPr>
        <p:grpSpPr>
          <a:xfrm>
            <a:off x="7675879" y="1834584"/>
            <a:ext cx="3563311" cy="795763"/>
            <a:chOff x="8676119" y="2182336"/>
            <a:chExt cx="3378732" cy="754543"/>
          </a:xfrm>
        </p:grpSpPr>
        <p:sp>
          <p:nvSpPr>
            <p:cNvPr id="180" name="TextBox 179"/>
            <p:cNvSpPr txBox="1"/>
            <p:nvPr/>
          </p:nvSpPr>
          <p:spPr>
            <a:xfrm>
              <a:off x="8676119" y="2182336"/>
              <a:ext cx="1381895" cy="350201"/>
            </a:xfrm>
            <a:prstGeom prst="rect">
              <a:avLst/>
            </a:prstGeom>
            <a:noFill/>
          </p:spPr>
          <p:txBody>
            <a:bodyPr wrap="none" rtlCol="0">
              <a:spAutoFit/>
            </a:bodyPr>
            <a:lstStyle/>
            <a:p>
              <a:r>
                <a:rPr lang="en-US" b="1" smtClean="0">
                  <a:solidFill>
                    <a:schemeClr val="bg2"/>
                  </a:solidFill>
                </a:rPr>
                <a:t>Web Analysis</a:t>
              </a:r>
              <a:endParaRPr lang="en-GB" b="1">
                <a:solidFill>
                  <a:schemeClr val="bg2"/>
                </a:solidFill>
              </a:endParaRPr>
            </a:p>
          </p:txBody>
        </p:sp>
        <p:sp>
          <p:nvSpPr>
            <p:cNvPr id="181" name="Rectangle 180"/>
            <p:cNvSpPr/>
            <p:nvPr/>
          </p:nvSpPr>
          <p:spPr>
            <a:xfrm>
              <a:off x="8676119" y="2479916"/>
              <a:ext cx="3378732" cy="456963"/>
            </a:xfrm>
            <a:prstGeom prst="rect">
              <a:avLst/>
            </a:prstGeom>
          </p:spPr>
          <p:txBody>
            <a:bodyPr wrap="square">
              <a:spAutoFit/>
            </a:bodyPr>
            <a:lstStyle/>
            <a:p>
              <a:r>
                <a:rPr lang="en-GB" sz="1266">
                  <a:solidFill>
                    <a:schemeClr val="bg2"/>
                  </a:solidFill>
                </a:rPr>
                <a:t>Lorem ipsum dolor sit amet, consectetur adipiscing elit. Nulla pretium, lacus</a:t>
              </a:r>
            </a:p>
          </p:txBody>
        </p:sp>
      </p:grpSp>
      <p:grpSp>
        <p:nvGrpSpPr>
          <p:cNvPr id="182" name="Group 181"/>
          <p:cNvGrpSpPr/>
          <p:nvPr/>
        </p:nvGrpSpPr>
        <p:grpSpPr>
          <a:xfrm>
            <a:off x="7675879" y="2893957"/>
            <a:ext cx="3563311" cy="795763"/>
            <a:chOff x="8676119" y="2182336"/>
            <a:chExt cx="3378732" cy="754543"/>
          </a:xfrm>
        </p:grpSpPr>
        <p:sp>
          <p:nvSpPr>
            <p:cNvPr id="183" name="TextBox 182"/>
            <p:cNvSpPr txBox="1"/>
            <p:nvPr/>
          </p:nvSpPr>
          <p:spPr>
            <a:xfrm>
              <a:off x="8676119" y="2182336"/>
              <a:ext cx="1334593" cy="350201"/>
            </a:xfrm>
            <a:prstGeom prst="rect">
              <a:avLst/>
            </a:prstGeom>
            <a:noFill/>
          </p:spPr>
          <p:txBody>
            <a:bodyPr wrap="none" rtlCol="0">
              <a:spAutoFit/>
            </a:bodyPr>
            <a:lstStyle/>
            <a:p>
              <a:r>
                <a:rPr lang="en-US" b="1" smtClean="0">
                  <a:solidFill>
                    <a:schemeClr val="bg2"/>
                  </a:solidFill>
                </a:rPr>
                <a:t>Photography</a:t>
              </a:r>
              <a:endParaRPr lang="en-GB" b="1">
                <a:solidFill>
                  <a:schemeClr val="bg2"/>
                </a:solidFill>
              </a:endParaRPr>
            </a:p>
          </p:txBody>
        </p:sp>
        <p:sp>
          <p:nvSpPr>
            <p:cNvPr id="184" name="Rectangle 183"/>
            <p:cNvSpPr/>
            <p:nvPr/>
          </p:nvSpPr>
          <p:spPr>
            <a:xfrm>
              <a:off x="8676119" y="2479916"/>
              <a:ext cx="3378732" cy="456963"/>
            </a:xfrm>
            <a:prstGeom prst="rect">
              <a:avLst/>
            </a:prstGeom>
          </p:spPr>
          <p:txBody>
            <a:bodyPr wrap="square">
              <a:spAutoFit/>
            </a:bodyPr>
            <a:lstStyle/>
            <a:p>
              <a:r>
                <a:rPr lang="en-GB" sz="1266">
                  <a:solidFill>
                    <a:schemeClr val="bg2"/>
                  </a:solidFill>
                </a:rPr>
                <a:t>Lorem ipsum dolor sit amet, consectetur adipiscing elit. Nulla pretium, lacus</a:t>
              </a:r>
            </a:p>
          </p:txBody>
        </p:sp>
      </p:grpSp>
      <p:grpSp>
        <p:nvGrpSpPr>
          <p:cNvPr id="185" name="Group 184"/>
          <p:cNvGrpSpPr/>
          <p:nvPr/>
        </p:nvGrpSpPr>
        <p:grpSpPr>
          <a:xfrm>
            <a:off x="7675879" y="3860535"/>
            <a:ext cx="3563311" cy="795763"/>
            <a:chOff x="8676119" y="2182336"/>
            <a:chExt cx="3378732" cy="754543"/>
          </a:xfrm>
        </p:grpSpPr>
        <p:sp>
          <p:nvSpPr>
            <p:cNvPr id="186" name="TextBox 185"/>
            <p:cNvSpPr txBox="1"/>
            <p:nvPr/>
          </p:nvSpPr>
          <p:spPr>
            <a:xfrm>
              <a:off x="8676119" y="2182336"/>
              <a:ext cx="966275" cy="350201"/>
            </a:xfrm>
            <a:prstGeom prst="rect">
              <a:avLst/>
            </a:prstGeom>
            <a:noFill/>
          </p:spPr>
          <p:txBody>
            <a:bodyPr wrap="none" rtlCol="0">
              <a:spAutoFit/>
            </a:bodyPr>
            <a:lstStyle/>
            <a:p>
              <a:r>
                <a:rPr lang="en-US" b="1" smtClean="0">
                  <a:solidFill>
                    <a:schemeClr val="bg2"/>
                  </a:solidFill>
                </a:rPr>
                <a:t>Portfolio</a:t>
              </a:r>
              <a:endParaRPr lang="en-GB" b="1">
                <a:solidFill>
                  <a:schemeClr val="bg2"/>
                </a:solidFill>
              </a:endParaRPr>
            </a:p>
          </p:txBody>
        </p:sp>
        <p:sp>
          <p:nvSpPr>
            <p:cNvPr id="187" name="Rectangle 186"/>
            <p:cNvSpPr/>
            <p:nvPr/>
          </p:nvSpPr>
          <p:spPr>
            <a:xfrm>
              <a:off x="8676119" y="2479916"/>
              <a:ext cx="3378732" cy="456963"/>
            </a:xfrm>
            <a:prstGeom prst="rect">
              <a:avLst/>
            </a:prstGeom>
          </p:spPr>
          <p:txBody>
            <a:bodyPr wrap="square">
              <a:spAutoFit/>
            </a:bodyPr>
            <a:lstStyle/>
            <a:p>
              <a:r>
                <a:rPr lang="en-GB" sz="1266">
                  <a:solidFill>
                    <a:schemeClr val="bg2"/>
                  </a:solidFill>
                </a:rPr>
                <a:t>Lorem ipsum dolor sit amet, consectetur adipiscing elit. Nulla pretium, lacus</a:t>
              </a:r>
            </a:p>
          </p:txBody>
        </p:sp>
      </p:grpSp>
      <p:grpSp>
        <p:nvGrpSpPr>
          <p:cNvPr id="188" name="Group 187"/>
          <p:cNvGrpSpPr/>
          <p:nvPr/>
        </p:nvGrpSpPr>
        <p:grpSpPr>
          <a:xfrm>
            <a:off x="7675879" y="4841236"/>
            <a:ext cx="3563311" cy="795763"/>
            <a:chOff x="8676119" y="2182336"/>
            <a:chExt cx="3378732" cy="754543"/>
          </a:xfrm>
        </p:grpSpPr>
        <p:sp>
          <p:nvSpPr>
            <p:cNvPr id="189" name="TextBox 188"/>
            <p:cNvSpPr txBox="1"/>
            <p:nvPr/>
          </p:nvSpPr>
          <p:spPr>
            <a:xfrm>
              <a:off x="8676119" y="2182336"/>
              <a:ext cx="1459839" cy="350201"/>
            </a:xfrm>
            <a:prstGeom prst="rect">
              <a:avLst/>
            </a:prstGeom>
            <a:noFill/>
          </p:spPr>
          <p:txBody>
            <a:bodyPr wrap="none" rtlCol="0">
              <a:spAutoFit/>
            </a:bodyPr>
            <a:lstStyle/>
            <a:p>
              <a:r>
                <a:rPr lang="en-US" b="1" smtClean="0">
                  <a:solidFill>
                    <a:schemeClr val="bg2"/>
                  </a:solidFill>
                </a:rPr>
                <a:t>TV Production</a:t>
              </a:r>
              <a:endParaRPr lang="en-GB" b="1">
                <a:solidFill>
                  <a:schemeClr val="bg2"/>
                </a:solidFill>
              </a:endParaRPr>
            </a:p>
          </p:txBody>
        </p:sp>
        <p:sp>
          <p:nvSpPr>
            <p:cNvPr id="190" name="Rectangle 189"/>
            <p:cNvSpPr/>
            <p:nvPr/>
          </p:nvSpPr>
          <p:spPr>
            <a:xfrm>
              <a:off x="8676119" y="2479916"/>
              <a:ext cx="3378732" cy="456963"/>
            </a:xfrm>
            <a:prstGeom prst="rect">
              <a:avLst/>
            </a:prstGeom>
          </p:spPr>
          <p:txBody>
            <a:bodyPr wrap="square">
              <a:spAutoFit/>
            </a:bodyPr>
            <a:lstStyle/>
            <a:p>
              <a:r>
                <a:rPr lang="en-GB" sz="1266">
                  <a:solidFill>
                    <a:schemeClr val="bg2"/>
                  </a:solidFill>
                </a:rPr>
                <a:t>Lorem ipsum dolor sit amet, consectetur adipiscing elit. Nulla pretium, lacus</a:t>
              </a:r>
            </a:p>
          </p:txBody>
        </p:sp>
      </p:grpSp>
      <p:grpSp>
        <p:nvGrpSpPr>
          <p:cNvPr id="191" name="Group 190"/>
          <p:cNvGrpSpPr/>
          <p:nvPr/>
        </p:nvGrpSpPr>
        <p:grpSpPr>
          <a:xfrm>
            <a:off x="7675879" y="5817495"/>
            <a:ext cx="3563311" cy="795763"/>
            <a:chOff x="8676119" y="2182336"/>
            <a:chExt cx="3378732" cy="754543"/>
          </a:xfrm>
        </p:grpSpPr>
        <p:sp>
          <p:nvSpPr>
            <p:cNvPr id="192" name="TextBox 191"/>
            <p:cNvSpPr txBox="1"/>
            <p:nvPr/>
          </p:nvSpPr>
          <p:spPr>
            <a:xfrm>
              <a:off x="8676119" y="2182336"/>
              <a:ext cx="1330275" cy="350201"/>
            </a:xfrm>
            <a:prstGeom prst="rect">
              <a:avLst/>
            </a:prstGeom>
            <a:noFill/>
          </p:spPr>
          <p:txBody>
            <a:bodyPr wrap="none" rtlCol="0">
              <a:spAutoFit/>
            </a:bodyPr>
            <a:lstStyle/>
            <a:p>
              <a:r>
                <a:rPr lang="en-US" b="1" smtClean="0">
                  <a:solidFill>
                    <a:schemeClr val="bg2"/>
                  </a:solidFill>
                </a:rPr>
                <a:t>Social Media</a:t>
              </a:r>
              <a:endParaRPr lang="en-GB" b="1">
                <a:solidFill>
                  <a:schemeClr val="bg2"/>
                </a:solidFill>
              </a:endParaRPr>
            </a:p>
          </p:txBody>
        </p:sp>
        <p:sp>
          <p:nvSpPr>
            <p:cNvPr id="193" name="Rectangle 192"/>
            <p:cNvSpPr/>
            <p:nvPr/>
          </p:nvSpPr>
          <p:spPr>
            <a:xfrm>
              <a:off x="8676119" y="2479916"/>
              <a:ext cx="3378732" cy="456963"/>
            </a:xfrm>
            <a:prstGeom prst="rect">
              <a:avLst/>
            </a:prstGeom>
          </p:spPr>
          <p:txBody>
            <a:bodyPr wrap="square">
              <a:spAutoFit/>
            </a:bodyPr>
            <a:lstStyle/>
            <a:p>
              <a:r>
                <a:rPr lang="en-GB" sz="1266">
                  <a:solidFill>
                    <a:schemeClr val="bg2"/>
                  </a:solidFill>
                </a:rPr>
                <a:t>Lorem ipsum dolor sit amet, consectetur adipiscing elit. Nulla pretium, lacus</a:t>
              </a:r>
            </a:p>
          </p:txBody>
        </p:sp>
      </p:grpSp>
      <p:sp>
        <p:nvSpPr>
          <p:cNvPr id="194" name="矩形 193"/>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95" name="矩形 194"/>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96" name="矩形 195"/>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7" name="矩形 196"/>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98" name="文本框 197"/>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0" name="文本框 199"/>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207486775"/>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4"/>
                                        </p:tgtEl>
                                        <p:attrNameLst>
                                          <p:attrName>style.visibility</p:attrName>
                                        </p:attrNameLst>
                                      </p:cBhvr>
                                      <p:to>
                                        <p:strVal val="visible"/>
                                      </p:to>
                                    </p:set>
                                    <p:anim calcmode="lin" valueType="num">
                                      <p:cBhvr>
                                        <p:cTn id="13" dur="500" fill="hold"/>
                                        <p:tgtEl>
                                          <p:spTgt spid="164"/>
                                        </p:tgtEl>
                                        <p:attrNameLst>
                                          <p:attrName>ppt_w</p:attrName>
                                        </p:attrNameLst>
                                      </p:cBhvr>
                                      <p:tavLst>
                                        <p:tav tm="0">
                                          <p:val>
                                            <p:fltVal val="0"/>
                                          </p:val>
                                        </p:tav>
                                        <p:tav tm="100000">
                                          <p:val>
                                            <p:strVal val="#ppt_w"/>
                                          </p:val>
                                        </p:tav>
                                      </p:tavLst>
                                    </p:anim>
                                    <p:anim calcmode="lin" valueType="num">
                                      <p:cBhvr>
                                        <p:cTn id="14" dur="500" fill="hold"/>
                                        <p:tgtEl>
                                          <p:spTgt spid="164"/>
                                        </p:tgtEl>
                                        <p:attrNameLst>
                                          <p:attrName>ppt_h</p:attrName>
                                        </p:attrNameLst>
                                      </p:cBhvr>
                                      <p:tavLst>
                                        <p:tav tm="0">
                                          <p:val>
                                            <p:fltVal val="0"/>
                                          </p:val>
                                        </p:tav>
                                        <p:tav tm="100000">
                                          <p:val>
                                            <p:strVal val="#ppt_h"/>
                                          </p:val>
                                        </p:tav>
                                      </p:tavLst>
                                    </p:anim>
                                    <p:animEffect transition="in" filter="fade">
                                      <p:cBhvr>
                                        <p:cTn id="15" dur="500"/>
                                        <p:tgtEl>
                                          <p:spTgt spid="164"/>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179"/>
                                        </p:tgtEl>
                                        <p:attrNameLst>
                                          <p:attrName>style.visibility</p:attrName>
                                        </p:attrNameLst>
                                      </p:cBhvr>
                                      <p:to>
                                        <p:strVal val="visible"/>
                                      </p:to>
                                    </p:set>
                                    <p:anim calcmode="lin" valueType="num">
                                      <p:cBhvr additive="base">
                                        <p:cTn id="19" dur="500"/>
                                        <p:tgtEl>
                                          <p:spTgt spid="179"/>
                                        </p:tgtEl>
                                        <p:attrNameLst>
                                          <p:attrName>ppt_x</p:attrName>
                                        </p:attrNameLst>
                                      </p:cBhvr>
                                      <p:tavLst>
                                        <p:tav tm="0">
                                          <p:val>
                                            <p:strVal val="#ppt_x-#ppt_w*1.125000"/>
                                          </p:val>
                                        </p:tav>
                                        <p:tav tm="100000">
                                          <p:val>
                                            <p:strVal val="#ppt_x"/>
                                          </p:val>
                                        </p:tav>
                                      </p:tavLst>
                                    </p:anim>
                                    <p:animEffect transition="in" filter="wipe(right)">
                                      <p:cBhvr>
                                        <p:cTn id="20" dur="500"/>
                                        <p:tgtEl>
                                          <p:spTgt spid="179"/>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67"/>
                                        </p:tgtEl>
                                        <p:attrNameLst>
                                          <p:attrName>style.visibility</p:attrName>
                                        </p:attrNameLst>
                                      </p:cBhvr>
                                      <p:to>
                                        <p:strVal val="visible"/>
                                      </p:to>
                                    </p:set>
                                    <p:anim calcmode="lin" valueType="num">
                                      <p:cBhvr>
                                        <p:cTn id="24" dur="500" fill="hold"/>
                                        <p:tgtEl>
                                          <p:spTgt spid="167"/>
                                        </p:tgtEl>
                                        <p:attrNameLst>
                                          <p:attrName>ppt_w</p:attrName>
                                        </p:attrNameLst>
                                      </p:cBhvr>
                                      <p:tavLst>
                                        <p:tav tm="0">
                                          <p:val>
                                            <p:fltVal val="0"/>
                                          </p:val>
                                        </p:tav>
                                        <p:tav tm="100000">
                                          <p:val>
                                            <p:strVal val="#ppt_w"/>
                                          </p:val>
                                        </p:tav>
                                      </p:tavLst>
                                    </p:anim>
                                    <p:anim calcmode="lin" valueType="num">
                                      <p:cBhvr>
                                        <p:cTn id="25" dur="500" fill="hold"/>
                                        <p:tgtEl>
                                          <p:spTgt spid="167"/>
                                        </p:tgtEl>
                                        <p:attrNameLst>
                                          <p:attrName>ppt_h</p:attrName>
                                        </p:attrNameLst>
                                      </p:cBhvr>
                                      <p:tavLst>
                                        <p:tav tm="0">
                                          <p:val>
                                            <p:fltVal val="0"/>
                                          </p:val>
                                        </p:tav>
                                        <p:tav tm="100000">
                                          <p:val>
                                            <p:strVal val="#ppt_h"/>
                                          </p:val>
                                        </p:tav>
                                      </p:tavLst>
                                    </p:anim>
                                    <p:animEffect transition="in" filter="fade">
                                      <p:cBhvr>
                                        <p:cTn id="26" dur="500"/>
                                        <p:tgtEl>
                                          <p:spTgt spid="167"/>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0"/>
                                        </p:tgtEl>
                                        <p:attrNameLst>
                                          <p:attrName>style.visibility</p:attrName>
                                        </p:attrNameLst>
                                      </p:cBhvr>
                                      <p:to>
                                        <p:strVal val="visible"/>
                                      </p:to>
                                    </p:set>
                                    <p:anim calcmode="lin" valueType="num">
                                      <p:cBhvr>
                                        <p:cTn id="30" dur="500" fill="hold"/>
                                        <p:tgtEl>
                                          <p:spTgt spid="160"/>
                                        </p:tgtEl>
                                        <p:attrNameLst>
                                          <p:attrName>ppt_w</p:attrName>
                                        </p:attrNameLst>
                                      </p:cBhvr>
                                      <p:tavLst>
                                        <p:tav tm="0">
                                          <p:val>
                                            <p:fltVal val="0"/>
                                          </p:val>
                                        </p:tav>
                                        <p:tav tm="100000">
                                          <p:val>
                                            <p:strVal val="#ppt_w"/>
                                          </p:val>
                                        </p:tav>
                                      </p:tavLst>
                                    </p:anim>
                                    <p:anim calcmode="lin" valueType="num">
                                      <p:cBhvr>
                                        <p:cTn id="31" dur="500" fill="hold"/>
                                        <p:tgtEl>
                                          <p:spTgt spid="160"/>
                                        </p:tgtEl>
                                        <p:attrNameLst>
                                          <p:attrName>ppt_h</p:attrName>
                                        </p:attrNameLst>
                                      </p:cBhvr>
                                      <p:tavLst>
                                        <p:tav tm="0">
                                          <p:val>
                                            <p:fltVal val="0"/>
                                          </p:val>
                                        </p:tav>
                                        <p:tav tm="100000">
                                          <p:val>
                                            <p:strVal val="#ppt_h"/>
                                          </p:val>
                                        </p:tav>
                                      </p:tavLst>
                                    </p:anim>
                                    <p:animEffect transition="in" filter="fade">
                                      <p:cBhvr>
                                        <p:cTn id="32" dur="500"/>
                                        <p:tgtEl>
                                          <p:spTgt spid="160"/>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171"/>
                                        </p:tgtEl>
                                        <p:attrNameLst>
                                          <p:attrName>style.visibility</p:attrName>
                                        </p:attrNameLst>
                                      </p:cBhvr>
                                      <p:to>
                                        <p:strVal val="visible"/>
                                      </p:to>
                                    </p:set>
                                    <p:anim calcmode="lin" valueType="num">
                                      <p:cBhvr>
                                        <p:cTn id="36" dur="500" fill="hold"/>
                                        <p:tgtEl>
                                          <p:spTgt spid="171"/>
                                        </p:tgtEl>
                                        <p:attrNameLst>
                                          <p:attrName>ppt_w</p:attrName>
                                        </p:attrNameLst>
                                      </p:cBhvr>
                                      <p:tavLst>
                                        <p:tav tm="0">
                                          <p:val>
                                            <p:fltVal val="0"/>
                                          </p:val>
                                        </p:tav>
                                        <p:tav tm="100000">
                                          <p:val>
                                            <p:strVal val="#ppt_w"/>
                                          </p:val>
                                        </p:tav>
                                      </p:tavLst>
                                    </p:anim>
                                    <p:anim calcmode="lin" valueType="num">
                                      <p:cBhvr>
                                        <p:cTn id="37" dur="500" fill="hold"/>
                                        <p:tgtEl>
                                          <p:spTgt spid="171"/>
                                        </p:tgtEl>
                                        <p:attrNameLst>
                                          <p:attrName>ppt_h</p:attrName>
                                        </p:attrNameLst>
                                      </p:cBhvr>
                                      <p:tavLst>
                                        <p:tav tm="0">
                                          <p:val>
                                            <p:fltVal val="0"/>
                                          </p:val>
                                        </p:tav>
                                        <p:tav tm="100000">
                                          <p:val>
                                            <p:strVal val="#ppt_h"/>
                                          </p:val>
                                        </p:tav>
                                      </p:tavLst>
                                    </p:anim>
                                    <p:animEffect transition="in" filter="fade">
                                      <p:cBhvr>
                                        <p:cTn id="38" dur="500"/>
                                        <p:tgtEl>
                                          <p:spTgt spid="17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150"/>
                                        </p:tgtEl>
                                        <p:attrNameLst>
                                          <p:attrName>style.visibility</p:attrName>
                                        </p:attrNameLst>
                                      </p:cBhvr>
                                      <p:to>
                                        <p:strVal val="visible"/>
                                      </p:to>
                                    </p:set>
                                    <p:anim calcmode="lin" valueType="num">
                                      <p:cBhvr>
                                        <p:cTn id="42" dur="500" fill="hold"/>
                                        <p:tgtEl>
                                          <p:spTgt spid="150"/>
                                        </p:tgtEl>
                                        <p:attrNameLst>
                                          <p:attrName>ppt_w</p:attrName>
                                        </p:attrNameLst>
                                      </p:cBhvr>
                                      <p:tavLst>
                                        <p:tav tm="0">
                                          <p:val>
                                            <p:fltVal val="0"/>
                                          </p:val>
                                        </p:tav>
                                        <p:tav tm="100000">
                                          <p:val>
                                            <p:strVal val="#ppt_w"/>
                                          </p:val>
                                        </p:tav>
                                      </p:tavLst>
                                    </p:anim>
                                    <p:anim calcmode="lin" valueType="num">
                                      <p:cBhvr>
                                        <p:cTn id="43" dur="500" fill="hold"/>
                                        <p:tgtEl>
                                          <p:spTgt spid="150"/>
                                        </p:tgtEl>
                                        <p:attrNameLst>
                                          <p:attrName>ppt_h</p:attrName>
                                        </p:attrNameLst>
                                      </p:cBhvr>
                                      <p:tavLst>
                                        <p:tav tm="0">
                                          <p:val>
                                            <p:fltVal val="0"/>
                                          </p:val>
                                        </p:tav>
                                        <p:tav tm="100000">
                                          <p:val>
                                            <p:strVal val="#ppt_h"/>
                                          </p:val>
                                        </p:tav>
                                      </p:tavLst>
                                    </p:anim>
                                    <p:animEffect transition="in" filter="fade">
                                      <p:cBhvr>
                                        <p:cTn id="44" dur="500"/>
                                        <p:tgtEl>
                                          <p:spTgt spid="150"/>
                                        </p:tgtEl>
                                      </p:cBhvr>
                                    </p:animEffect>
                                  </p:childTnLst>
                                </p:cTn>
                              </p:par>
                            </p:childTnLst>
                          </p:cTn>
                        </p:par>
                        <p:par>
                          <p:cTn id="45" fill="hold">
                            <p:stCondLst>
                              <p:cond delay="4000"/>
                            </p:stCondLst>
                            <p:childTnLst>
                              <p:par>
                                <p:cTn id="46" presetID="12" presetClass="entr" presetSubtype="8" fill="hold" nodeType="afterEffect">
                                  <p:stCondLst>
                                    <p:cond delay="0"/>
                                  </p:stCondLst>
                                  <p:childTnLst>
                                    <p:set>
                                      <p:cBhvr>
                                        <p:cTn id="47" dur="1" fill="hold">
                                          <p:stCondLst>
                                            <p:cond delay="0"/>
                                          </p:stCondLst>
                                        </p:cTn>
                                        <p:tgtEl>
                                          <p:spTgt spid="182"/>
                                        </p:tgtEl>
                                        <p:attrNameLst>
                                          <p:attrName>style.visibility</p:attrName>
                                        </p:attrNameLst>
                                      </p:cBhvr>
                                      <p:to>
                                        <p:strVal val="visible"/>
                                      </p:to>
                                    </p:set>
                                    <p:anim calcmode="lin" valueType="num">
                                      <p:cBhvr additive="base">
                                        <p:cTn id="48" dur="500"/>
                                        <p:tgtEl>
                                          <p:spTgt spid="182"/>
                                        </p:tgtEl>
                                        <p:attrNameLst>
                                          <p:attrName>ppt_x</p:attrName>
                                        </p:attrNameLst>
                                      </p:cBhvr>
                                      <p:tavLst>
                                        <p:tav tm="0">
                                          <p:val>
                                            <p:strVal val="#ppt_x-#ppt_w*1.125000"/>
                                          </p:val>
                                        </p:tav>
                                        <p:tav tm="100000">
                                          <p:val>
                                            <p:strVal val="#ppt_x"/>
                                          </p:val>
                                        </p:tav>
                                      </p:tavLst>
                                    </p:anim>
                                    <p:animEffect transition="in" filter="wipe(right)">
                                      <p:cBhvr>
                                        <p:cTn id="49" dur="500"/>
                                        <p:tgtEl>
                                          <p:spTgt spid="182"/>
                                        </p:tgtEl>
                                      </p:cBhvr>
                                    </p:animEffect>
                                  </p:childTnLst>
                                </p:cTn>
                              </p:par>
                            </p:childTnLst>
                          </p:cTn>
                        </p:par>
                        <p:par>
                          <p:cTn id="50" fill="hold">
                            <p:stCondLst>
                              <p:cond delay="4500"/>
                            </p:stCondLst>
                            <p:childTnLst>
                              <p:par>
                                <p:cTn id="51" presetID="12" presetClass="entr" presetSubtype="8" fill="hold" nodeType="afterEffect">
                                  <p:stCondLst>
                                    <p:cond delay="0"/>
                                  </p:stCondLst>
                                  <p:childTnLst>
                                    <p:set>
                                      <p:cBhvr>
                                        <p:cTn id="52" dur="1" fill="hold">
                                          <p:stCondLst>
                                            <p:cond delay="0"/>
                                          </p:stCondLst>
                                        </p:cTn>
                                        <p:tgtEl>
                                          <p:spTgt spid="185"/>
                                        </p:tgtEl>
                                        <p:attrNameLst>
                                          <p:attrName>style.visibility</p:attrName>
                                        </p:attrNameLst>
                                      </p:cBhvr>
                                      <p:to>
                                        <p:strVal val="visible"/>
                                      </p:to>
                                    </p:set>
                                    <p:anim calcmode="lin" valueType="num">
                                      <p:cBhvr additive="base">
                                        <p:cTn id="53" dur="500"/>
                                        <p:tgtEl>
                                          <p:spTgt spid="185"/>
                                        </p:tgtEl>
                                        <p:attrNameLst>
                                          <p:attrName>ppt_x</p:attrName>
                                        </p:attrNameLst>
                                      </p:cBhvr>
                                      <p:tavLst>
                                        <p:tav tm="0">
                                          <p:val>
                                            <p:strVal val="#ppt_x-#ppt_w*1.125000"/>
                                          </p:val>
                                        </p:tav>
                                        <p:tav tm="100000">
                                          <p:val>
                                            <p:strVal val="#ppt_x"/>
                                          </p:val>
                                        </p:tav>
                                      </p:tavLst>
                                    </p:anim>
                                    <p:animEffect transition="in" filter="wipe(right)">
                                      <p:cBhvr>
                                        <p:cTn id="54" dur="500"/>
                                        <p:tgtEl>
                                          <p:spTgt spid="185"/>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188"/>
                                        </p:tgtEl>
                                        <p:attrNameLst>
                                          <p:attrName>style.visibility</p:attrName>
                                        </p:attrNameLst>
                                      </p:cBhvr>
                                      <p:to>
                                        <p:strVal val="visible"/>
                                      </p:to>
                                    </p:set>
                                    <p:anim calcmode="lin" valueType="num">
                                      <p:cBhvr additive="base">
                                        <p:cTn id="58" dur="500"/>
                                        <p:tgtEl>
                                          <p:spTgt spid="188"/>
                                        </p:tgtEl>
                                        <p:attrNameLst>
                                          <p:attrName>ppt_x</p:attrName>
                                        </p:attrNameLst>
                                      </p:cBhvr>
                                      <p:tavLst>
                                        <p:tav tm="0">
                                          <p:val>
                                            <p:strVal val="#ppt_x-#ppt_w*1.125000"/>
                                          </p:val>
                                        </p:tav>
                                        <p:tav tm="100000">
                                          <p:val>
                                            <p:strVal val="#ppt_x"/>
                                          </p:val>
                                        </p:tav>
                                      </p:tavLst>
                                    </p:anim>
                                    <p:animEffect transition="in" filter="wipe(right)">
                                      <p:cBhvr>
                                        <p:cTn id="59" dur="500"/>
                                        <p:tgtEl>
                                          <p:spTgt spid="188"/>
                                        </p:tgtEl>
                                      </p:cBhvr>
                                    </p:animEffect>
                                  </p:childTnLst>
                                </p:cTn>
                              </p:par>
                            </p:childTnLst>
                          </p:cTn>
                        </p:par>
                        <p:par>
                          <p:cTn id="60" fill="hold">
                            <p:stCondLst>
                              <p:cond delay="5500"/>
                            </p:stCondLst>
                            <p:childTnLst>
                              <p:par>
                                <p:cTn id="61" presetID="12" presetClass="entr" presetSubtype="8" fill="hold" nodeType="afterEffect">
                                  <p:stCondLst>
                                    <p:cond delay="0"/>
                                  </p:stCondLst>
                                  <p:childTnLst>
                                    <p:set>
                                      <p:cBhvr>
                                        <p:cTn id="62" dur="1" fill="hold">
                                          <p:stCondLst>
                                            <p:cond delay="0"/>
                                          </p:stCondLst>
                                        </p:cTn>
                                        <p:tgtEl>
                                          <p:spTgt spid="191"/>
                                        </p:tgtEl>
                                        <p:attrNameLst>
                                          <p:attrName>style.visibility</p:attrName>
                                        </p:attrNameLst>
                                      </p:cBhvr>
                                      <p:to>
                                        <p:strVal val="visible"/>
                                      </p:to>
                                    </p:set>
                                    <p:anim calcmode="lin" valueType="num">
                                      <p:cBhvr additive="base">
                                        <p:cTn id="63" dur="500"/>
                                        <p:tgtEl>
                                          <p:spTgt spid="191"/>
                                        </p:tgtEl>
                                        <p:attrNameLst>
                                          <p:attrName>ppt_x</p:attrName>
                                        </p:attrNameLst>
                                      </p:cBhvr>
                                      <p:tavLst>
                                        <p:tav tm="0">
                                          <p:val>
                                            <p:strVal val="#ppt_x-#ppt_w*1.125000"/>
                                          </p:val>
                                        </p:tav>
                                        <p:tav tm="100000">
                                          <p:val>
                                            <p:strVal val="#ppt_x"/>
                                          </p:val>
                                        </p:tav>
                                      </p:tavLst>
                                    </p:anim>
                                    <p:animEffect transition="in" filter="wipe(right)">
                                      <p:cBhvr>
                                        <p:cTn id="6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9"/>
          <p:cNvSpPr>
            <a:spLocks/>
          </p:cNvSpPr>
          <p:nvPr/>
        </p:nvSpPr>
        <p:spPr bwMode="auto">
          <a:xfrm>
            <a:off x="3261938" y="2254404"/>
            <a:ext cx="537378" cy="463441"/>
          </a:xfrm>
          <a:custGeom>
            <a:avLst/>
            <a:gdLst>
              <a:gd name="T0" fmla="*/ 352 w 705"/>
              <a:gd name="T1" fmla="*/ 0 h 608"/>
              <a:gd name="T2" fmla="*/ 0 w 705"/>
              <a:gd name="T3" fmla="*/ 608 h 608"/>
              <a:gd name="T4" fmla="*/ 705 w 705"/>
              <a:gd name="T5" fmla="*/ 608 h 608"/>
              <a:gd name="T6" fmla="*/ 352 w 705"/>
              <a:gd name="T7" fmla="*/ 0 h 608"/>
            </a:gdLst>
            <a:ahLst/>
            <a:cxnLst>
              <a:cxn ang="0">
                <a:pos x="T0" y="T1"/>
              </a:cxn>
              <a:cxn ang="0">
                <a:pos x="T2" y="T3"/>
              </a:cxn>
              <a:cxn ang="0">
                <a:pos x="T4" y="T5"/>
              </a:cxn>
              <a:cxn ang="0">
                <a:pos x="T6" y="T7"/>
              </a:cxn>
            </a:cxnLst>
            <a:rect l="0" t="0" r="r" b="b"/>
            <a:pathLst>
              <a:path w="705" h="608">
                <a:moveTo>
                  <a:pt x="352" y="0"/>
                </a:moveTo>
                <a:lnTo>
                  <a:pt x="0" y="608"/>
                </a:lnTo>
                <a:lnTo>
                  <a:pt x="705" y="608"/>
                </a:lnTo>
                <a:lnTo>
                  <a:pt x="352"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en-US"/>
          </a:p>
        </p:txBody>
      </p:sp>
      <p:cxnSp>
        <p:nvCxnSpPr>
          <p:cNvPr id="6" name="Straight Connector 5"/>
          <p:cNvCxnSpPr/>
          <p:nvPr/>
        </p:nvCxnSpPr>
        <p:spPr>
          <a:xfrm flipH="1">
            <a:off x="2736755" y="3515908"/>
            <a:ext cx="64029" cy="111667"/>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97910" y="2829512"/>
            <a:ext cx="665434"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9" idx="1"/>
          </p:cNvCxnSpPr>
          <p:nvPr/>
        </p:nvCxnSpPr>
        <p:spPr>
          <a:xfrm>
            <a:off x="3863344" y="2829512"/>
            <a:ext cx="64028" cy="111668"/>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736755" y="3627575"/>
            <a:ext cx="1581141"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317896" y="3627575"/>
            <a:ext cx="64028" cy="111668"/>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74839" y="4314119"/>
            <a:ext cx="64029" cy="111667"/>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74839" y="4425786"/>
            <a:ext cx="2512339"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1"/>
          </p:cNvCxnSpPr>
          <p:nvPr/>
        </p:nvCxnSpPr>
        <p:spPr>
          <a:xfrm>
            <a:off x="4786416" y="4428508"/>
            <a:ext cx="65552" cy="114137"/>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813684" y="5117373"/>
            <a:ext cx="64029" cy="111667"/>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13684" y="5229039"/>
            <a:ext cx="3429581"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43264" y="5227806"/>
            <a:ext cx="65552" cy="114137"/>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197910" y="2716701"/>
            <a:ext cx="64029" cy="111667"/>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18739" y="2150566"/>
            <a:ext cx="0" cy="3870996"/>
          </a:xfrm>
          <a:prstGeom prst="straightConnector1">
            <a:avLst/>
          </a:prstGeom>
          <a:ln w="28575">
            <a:solidFill>
              <a:schemeClr val="tx2">
                <a:lumMod val="40000"/>
                <a:lumOff val="6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46347" y="2162212"/>
            <a:ext cx="1539589" cy="369332"/>
          </a:xfrm>
          <a:prstGeom prst="rect">
            <a:avLst/>
          </a:prstGeom>
          <a:noFill/>
        </p:spPr>
        <p:txBody>
          <a:bodyPr wrap="none" rtlCol="0">
            <a:spAutoFit/>
          </a:bodyPr>
          <a:lstStyle/>
          <a:p>
            <a:r>
              <a:rPr lang="en-US" b="1" smtClean="0">
                <a:solidFill>
                  <a:schemeClr val="bg2"/>
                </a:solidFill>
                <a:cs typeface="Lato Regular"/>
              </a:rPr>
              <a:t>TV Production</a:t>
            </a:r>
            <a:endParaRPr lang="id-ID" b="1" dirty="0">
              <a:solidFill>
                <a:schemeClr val="bg2"/>
              </a:solidFill>
              <a:cs typeface="Lato Regular"/>
            </a:endParaRPr>
          </a:p>
        </p:txBody>
      </p:sp>
      <p:sp>
        <p:nvSpPr>
          <p:cNvPr id="20" name="TextBox 19"/>
          <p:cNvSpPr txBox="1"/>
          <p:nvPr/>
        </p:nvSpPr>
        <p:spPr>
          <a:xfrm>
            <a:off x="7646346" y="2448419"/>
            <a:ext cx="3831170" cy="793679"/>
          </a:xfrm>
          <a:prstGeom prst="rect">
            <a:avLst/>
          </a:prstGeom>
          <a:noFill/>
        </p:spPr>
        <p:txBody>
          <a:bodyPr wrap="square" rtlCol="0">
            <a:spAutoFit/>
          </a:bodyPr>
          <a:lstStyle/>
          <a:p>
            <a:pPr>
              <a:lnSpc>
                <a:spcPct val="120000"/>
              </a:lnSpc>
            </a:pPr>
            <a:r>
              <a:rPr lang="pt-BR" sz="1266" dirty="0">
                <a:solidFill>
                  <a:schemeClr val="bg2"/>
                </a:solidFill>
                <a:latin typeface="Lato Light" panose="020F0302020204030203" pitchFamily="34" charset="0"/>
                <a:cs typeface="Lato Light"/>
              </a:rPr>
              <a:t>Lorem ipsum dolor sit amet, consectetur adipiscing </a:t>
            </a:r>
            <a:r>
              <a:rPr lang="pt-BR" sz="1266">
                <a:solidFill>
                  <a:schemeClr val="bg2"/>
                </a:solidFill>
                <a:latin typeface="Lato Light" panose="020F0302020204030203" pitchFamily="34" charset="0"/>
                <a:cs typeface="Lato Light"/>
              </a:rPr>
              <a:t>elit.</a:t>
            </a:r>
            <a:r>
              <a:rPr lang="en-US" sz="1266">
                <a:solidFill>
                  <a:schemeClr val="bg2"/>
                </a:solidFill>
              </a:rPr>
              <a:t> Pellentesque consequat libero tempus.</a:t>
            </a:r>
            <a:endParaRPr lang="en-US" sz="1266" b="1" dirty="0">
              <a:solidFill>
                <a:schemeClr val="bg2"/>
              </a:solidFill>
              <a:latin typeface="Lato Light" panose="020F0302020204030203" pitchFamily="34" charset="0"/>
              <a:cs typeface="Lato Light"/>
            </a:endParaRPr>
          </a:p>
        </p:txBody>
      </p:sp>
      <p:sp>
        <p:nvSpPr>
          <p:cNvPr id="22" name="TextBox 21"/>
          <p:cNvSpPr txBox="1"/>
          <p:nvPr/>
        </p:nvSpPr>
        <p:spPr>
          <a:xfrm>
            <a:off x="7646347" y="4165523"/>
            <a:ext cx="725840" cy="369332"/>
          </a:xfrm>
          <a:prstGeom prst="rect">
            <a:avLst/>
          </a:prstGeom>
          <a:noFill/>
        </p:spPr>
        <p:txBody>
          <a:bodyPr wrap="none" rtlCol="0">
            <a:spAutoFit/>
          </a:bodyPr>
          <a:lstStyle/>
          <a:p>
            <a:r>
              <a:rPr lang="en-US" b="1" smtClean="0">
                <a:solidFill>
                  <a:schemeClr val="bg2"/>
                </a:solidFill>
                <a:cs typeface="Lato Regular"/>
              </a:rPr>
              <a:t>Trunk</a:t>
            </a:r>
            <a:endParaRPr lang="id-ID" b="1" dirty="0">
              <a:solidFill>
                <a:schemeClr val="bg2"/>
              </a:solidFill>
              <a:cs typeface="Lato Regular"/>
            </a:endParaRPr>
          </a:p>
        </p:txBody>
      </p:sp>
      <p:sp>
        <p:nvSpPr>
          <p:cNvPr id="23" name="TextBox 22"/>
          <p:cNvSpPr txBox="1"/>
          <p:nvPr/>
        </p:nvSpPr>
        <p:spPr>
          <a:xfrm>
            <a:off x="7646346" y="4451729"/>
            <a:ext cx="3831170" cy="793679"/>
          </a:xfrm>
          <a:prstGeom prst="rect">
            <a:avLst/>
          </a:prstGeom>
          <a:noFill/>
        </p:spPr>
        <p:txBody>
          <a:bodyPr wrap="square" rtlCol="0">
            <a:spAutoFit/>
          </a:bodyPr>
          <a:lstStyle/>
          <a:p>
            <a:pPr>
              <a:lnSpc>
                <a:spcPct val="120000"/>
              </a:lnSpc>
            </a:pPr>
            <a:r>
              <a:rPr lang="pt-BR" sz="1266" dirty="0">
                <a:solidFill>
                  <a:schemeClr val="bg2"/>
                </a:solidFill>
                <a:latin typeface="Lato Light" panose="020F0302020204030203" pitchFamily="34" charset="0"/>
                <a:cs typeface="Lato Light"/>
              </a:rPr>
              <a:t>Lorem ipsum dolor sit amet, consectetur adipiscing </a:t>
            </a:r>
            <a:r>
              <a:rPr lang="pt-BR" sz="1266">
                <a:solidFill>
                  <a:schemeClr val="bg2"/>
                </a:solidFill>
                <a:latin typeface="Lato Light" panose="020F0302020204030203" pitchFamily="34" charset="0"/>
                <a:cs typeface="Lato Light"/>
              </a:rPr>
              <a:t>elit.</a:t>
            </a:r>
            <a:r>
              <a:rPr lang="en-US" sz="1266">
                <a:solidFill>
                  <a:schemeClr val="bg2"/>
                </a:solidFill>
              </a:rPr>
              <a:t> Pellentesque consequat libero tempus.</a:t>
            </a:r>
            <a:endParaRPr lang="en-US" sz="1266" b="1" dirty="0">
              <a:solidFill>
                <a:schemeClr val="bg2"/>
              </a:solidFill>
              <a:latin typeface="Lato Light" panose="020F0302020204030203" pitchFamily="34" charset="0"/>
              <a:cs typeface="Lato Light"/>
            </a:endParaRPr>
          </a:p>
        </p:txBody>
      </p:sp>
      <p:sp>
        <p:nvSpPr>
          <p:cNvPr id="24" name="TextBox 23"/>
          <p:cNvSpPr txBox="1"/>
          <p:nvPr/>
        </p:nvSpPr>
        <p:spPr>
          <a:xfrm>
            <a:off x="7646348" y="5150342"/>
            <a:ext cx="1407501" cy="369332"/>
          </a:xfrm>
          <a:prstGeom prst="rect">
            <a:avLst/>
          </a:prstGeom>
          <a:noFill/>
        </p:spPr>
        <p:txBody>
          <a:bodyPr wrap="none" rtlCol="0">
            <a:spAutoFit/>
          </a:bodyPr>
          <a:lstStyle/>
          <a:p>
            <a:r>
              <a:rPr lang="en-US" b="1" smtClean="0">
                <a:solidFill>
                  <a:schemeClr val="bg2"/>
                </a:solidFill>
                <a:cs typeface="Lato Regular"/>
              </a:rPr>
              <a:t>Photography</a:t>
            </a:r>
            <a:endParaRPr lang="id-ID" b="1" dirty="0">
              <a:solidFill>
                <a:schemeClr val="bg2"/>
              </a:solidFill>
              <a:cs typeface="Lato Regular"/>
            </a:endParaRPr>
          </a:p>
        </p:txBody>
      </p:sp>
      <p:sp>
        <p:nvSpPr>
          <p:cNvPr id="25" name="TextBox 24"/>
          <p:cNvSpPr txBox="1"/>
          <p:nvPr/>
        </p:nvSpPr>
        <p:spPr>
          <a:xfrm>
            <a:off x="7646346" y="5436549"/>
            <a:ext cx="3831170" cy="793679"/>
          </a:xfrm>
          <a:prstGeom prst="rect">
            <a:avLst/>
          </a:prstGeom>
          <a:noFill/>
        </p:spPr>
        <p:txBody>
          <a:bodyPr wrap="square" rtlCol="0">
            <a:spAutoFit/>
          </a:bodyPr>
          <a:lstStyle/>
          <a:p>
            <a:pPr>
              <a:lnSpc>
                <a:spcPct val="120000"/>
              </a:lnSpc>
            </a:pPr>
            <a:r>
              <a:rPr lang="pt-BR" sz="1266" dirty="0">
                <a:solidFill>
                  <a:schemeClr val="bg2"/>
                </a:solidFill>
                <a:latin typeface="Lato Light" panose="020F0302020204030203" pitchFamily="34" charset="0"/>
                <a:cs typeface="Lato Light"/>
              </a:rPr>
              <a:t>Lorem ipsum dolor sit amet, consectetur adipiscing </a:t>
            </a:r>
            <a:r>
              <a:rPr lang="pt-BR" sz="1266">
                <a:solidFill>
                  <a:schemeClr val="bg2"/>
                </a:solidFill>
                <a:latin typeface="Lato Light" panose="020F0302020204030203" pitchFamily="34" charset="0"/>
                <a:cs typeface="Lato Light"/>
              </a:rPr>
              <a:t>elit.</a:t>
            </a:r>
            <a:r>
              <a:rPr lang="en-US" sz="1266">
                <a:solidFill>
                  <a:schemeClr val="bg2"/>
                </a:solidFill>
              </a:rPr>
              <a:t> Pellentesque consequat libero tempus.</a:t>
            </a:r>
            <a:endParaRPr lang="en-US" sz="1266" b="1" dirty="0">
              <a:solidFill>
                <a:schemeClr val="bg2"/>
              </a:solidFill>
              <a:latin typeface="Lato Light" panose="020F0302020204030203" pitchFamily="34" charset="0"/>
              <a:cs typeface="Lato Light"/>
            </a:endParaRPr>
          </a:p>
        </p:txBody>
      </p:sp>
      <p:sp>
        <p:nvSpPr>
          <p:cNvPr id="26" name="TextBox 25"/>
          <p:cNvSpPr txBox="1"/>
          <p:nvPr/>
        </p:nvSpPr>
        <p:spPr>
          <a:xfrm>
            <a:off x="7646347" y="3169665"/>
            <a:ext cx="1510285" cy="369332"/>
          </a:xfrm>
          <a:prstGeom prst="rect">
            <a:avLst/>
          </a:prstGeom>
          <a:noFill/>
        </p:spPr>
        <p:txBody>
          <a:bodyPr wrap="none" rtlCol="0">
            <a:spAutoFit/>
          </a:bodyPr>
          <a:lstStyle/>
          <a:p>
            <a:r>
              <a:rPr lang="en-US" b="1" smtClean="0">
                <a:solidFill>
                  <a:schemeClr val="bg2"/>
                </a:solidFill>
                <a:cs typeface="Lato Regular"/>
              </a:rPr>
              <a:t>Web Analysis </a:t>
            </a:r>
            <a:endParaRPr lang="id-ID" b="1" dirty="0">
              <a:solidFill>
                <a:schemeClr val="bg2"/>
              </a:solidFill>
              <a:cs typeface="Lato Regular"/>
            </a:endParaRPr>
          </a:p>
        </p:txBody>
      </p:sp>
      <p:sp>
        <p:nvSpPr>
          <p:cNvPr id="27" name="TextBox 26"/>
          <p:cNvSpPr txBox="1"/>
          <p:nvPr/>
        </p:nvSpPr>
        <p:spPr>
          <a:xfrm>
            <a:off x="7646346" y="3455872"/>
            <a:ext cx="3831170" cy="793679"/>
          </a:xfrm>
          <a:prstGeom prst="rect">
            <a:avLst/>
          </a:prstGeom>
          <a:noFill/>
        </p:spPr>
        <p:txBody>
          <a:bodyPr wrap="square" rtlCol="0">
            <a:spAutoFit/>
          </a:bodyPr>
          <a:lstStyle/>
          <a:p>
            <a:pPr>
              <a:lnSpc>
                <a:spcPct val="120000"/>
              </a:lnSpc>
            </a:pPr>
            <a:r>
              <a:rPr lang="pt-BR" sz="1266" dirty="0">
                <a:solidFill>
                  <a:schemeClr val="bg2"/>
                </a:solidFill>
                <a:latin typeface="Lato Light" panose="020F0302020204030203" pitchFamily="34" charset="0"/>
                <a:cs typeface="Lato Light"/>
              </a:rPr>
              <a:t>Lorem ipsum dolor sit amet, consectetur adipiscing </a:t>
            </a:r>
            <a:r>
              <a:rPr lang="pt-BR" sz="1266">
                <a:solidFill>
                  <a:schemeClr val="bg2"/>
                </a:solidFill>
                <a:latin typeface="Lato Light" panose="020F0302020204030203" pitchFamily="34" charset="0"/>
                <a:cs typeface="Lato Light"/>
              </a:rPr>
              <a:t>elit.</a:t>
            </a:r>
            <a:r>
              <a:rPr lang="en-US" sz="1266">
                <a:solidFill>
                  <a:schemeClr val="bg2"/>
                </a:solidFill>
              </a:rPr>
              <a:t> Pellentesque consequat libero tempus.</a:t>
            </a:r>
            <a:endParaRPr lang="en-US" sz="1266" b="1" dirty="0">
              <a:solidFill>
                <a:schemeClr val="bg2"/>
              </a:solidFill>
              <a:latin typeface="Lato Light" panose="020F0302020204030203" pitchFamily="34" charset="0"/>
              <a:cs typeface="Lato Light"/>
            </a:endParaRPr>
          </a:p>
        </p:txBody>
      </p:sp>
      <p:grpSp>
        <p:nvGrpSpPr>
          <p:cNvPr id="28" name="Group 27"/>
          <p:cNvGrpSpPr/>
          <p:nvPr/>
        </p:nvGrpSpPr>
        <p:grpSpPr>
          <a:xfrm>
            <a:off x="2800784" y="2941181"/>
            <a:ext cx="1459687" cy="577014"/>
            <a:chOff x="2655369" y="2620016"/>
            <a:chExt cx="1384075" cy="547125"/>
          </a:xfrm>
        </p:grpSpPr>
        <p:sp>
          <p:nvSpPr>
            <p:cNvPr id="29" name="Freeform 60"/>
            <p:cNvSpPr>
              <a:spLocks/>
            </p:cNvSpPr>
            <p:nvPr/>
          </p:nvSpPr>
          <p:spPr bwMode="auto">
            <a:xfrm>
              <a:off x="2655369" y="2620016"/>
              <a:ext cx="1384075" cy="547125"/>
            </a:xfrm>
            <a:custGeom>
              <a:avLst/>
              <a:gdLst>
                <a:gd name="T0" fmla="*/ 1915 w 1915"/>
                <a:gd name="T1" fmla="*/ 757 h 757"/>
                <a:gd name="T2" fmla="*/ 1478 w 1915"/>
                <a:gd name="T3" fmla="*/ 0 h 757"/>
                <a:gd name="T4" fmla="*/ 437 w 1915"/>
                <a:gd name="T5" fmla="*/ 0 h 757"/>
                <a:gd name="T6" fmla="*/ 0 w 1915"/>
                <a:gd name="T7" fmla="*/ 757 h 757"/>
                <a:gd name="T8" fmla="*/ 1915 w 1915"/>
                <a:gd name="T9" fmla="*/ 757 h 757"/>
              </a:gdLst>
              <a:ahLst/>
              <a:cxnLst>
                <a:cxn ang="0">
                  <a:pos x="T0" y="T1"/>
                </a:cxn>
                <a:cxn ang="0">
                  <a:pos x="T2" y="T3"/>
                </a:cxn>
                <a:cxn ang="0">
                  <a:pos x="T4" y="T5"/>
                </a:cxn>
                <a:cxn ang="0">
                  <a:pos x="T6" y="T7"/>
                </a:cxn>
                <a:cxn ang="0">
                  <a:pos x="T8" y="T9"/>
                </a:cxn>
              </a:cxnLst>
              <a:rect l="0" t="0" r="r" b="b"/>
              <a:pathLst>
                <a:path w="1915" h="757">
                  <a:moveTo>
                    <a:pt x="1915" y="757"/>
                  </a:moveTo>
                  <a:lnTo>
                    <a:pt x="1478" y="0"/>
                  </a:lnTo>
                  <a:lnTo>
                    <a:pt x="437" y="0"/>
                  </a:lnTo>
                  <a:lnTo>
                    <a:pt x="0" y="757"/>
                  </a:lnTo>
                  <a:lnTo>
                    <a:pt x="1915" y="757"/>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en-US"/>
            </a:p>
          </p:txBody>
        </p:sp>
        <p:sp>
          <p:nvSpPr>
            <p:cNvPr id="30" name="TextBox 29"/>
            <p:cNvSpPr txBox="1"/>
            <p:nvPr/>
          </p:nvSpPr>
          <p:spPr>
            <a:xfrm>
              <a:off x="2997890" y="2730820"/>
              <a:ext cx="789167" cy="333725"/>
            </a:xfrm>
            <a:prstGeom prst="rect">
              <a:avLst/>
            </a:prstGeom>
            <a:noFill/>
          </p:spPr>
          <p:txBody>
            <a:bodyPr wrap="none" rtlCol="0">
              <a:spAutoFit/>
            </a:bodyPr>
            <a:lstStyle/>
            <a:p>
              <a:pPr algn="ctr"/>
              <a:r>
                <a:rPr lang="en-US" sz="1687" b="1">
                  <a:solidFill>
                    <a:schemeClr val="bg1"/>
                  </a:solidFill>
                  <a:latin typeface="+mj-lt"/>
                  <a:cs typeface="Lato Regular"/>
                </a:rPr>
                <a:t>Step 1</a:t>
              </a:r>
              <a:endParaRPr lang="id-ID" sz="1687" b="1" dirty="0">
                <a:solidFill>
                  <a:schemeClr val="bg1"/>
                </a:solidFill>
                <a:latin typeface="+mj-lt"/>
                <a:cs typeface="Lato Regular"/>
              </a:endParaRPr>
            </a:p>
          </p:txBody>
        </p:sp>
      </p:grpSp>
      <p:grpSp>
        <p:nvGrpSpPr>
          <p:cNvPr id="31" name="Group 30"/>
          <p:cNvGrpSpPr/>
          <p:nvPr/>
        </p:nvGrpSpPr>
        <p:grpSpPr>
          <a:xfrm>
            <a:off x="2338867" y="3741531"/>
            <a:ext cx="2383520" cy="575490"/>
            <a:chOff x="2217380" y="3378908"/>
            <a:chExt cx="2260054" cy="545680"/>
          </a:xfrm>
        </p:grpSpPr>
        <p:sp>
          <p:nvSpPr>
            <p:cNvPr id="32" name="Freeform 57"/>
            <p:cNvSpPr>
              <a:spLocks/>
            </p:cNvSpPr>
            <p:nvPr/>
          </p:nvSpPr>
          <p:spPr bwMode="auto">
            <a:xfrm>
              <a:off x="2217380" y="3378908"/>
              <a:ext cx="2260054" cy="545680"/>
            </a:xfrm>
            <a:custGeom>
              <a:avLst/>
              <a:gdLst>
                <a:gd name="T0" fmla="*/ 3127 w 3127"/>
                <a:gd name="T1" fmla="*/ 755 h 755"/>
                <a:gd name="T2" fmla="*/ 2689 w 3127"/>
                <a:gd name="T3" fmla="*/ 0 h 755"/>
                <a:gd name="T4" fmla="*/ 438 w 3127"/>
                <a:gd name="T5" fmla="*/ 0 h 755"/>
                <a:gd name="T6" fmla="*/ 0 w 3127"/>
                <a:gd name="T7" fmla="*/ 755 h 755"/>
                <a:gd name="T8" fmla="*/ 3127 w 3127"/>
                <a:gd name="T9" fmla="*/ 755 h 755"/>
              </a:gdLst>
              <a:ahLst/>
              <a:cxnLst>
                <a:cxn ang="0">
                  <a:pos x="T0" y="T1"/>
                </a:cxn>
                <a:cxn ang="0">
                  <a:pos x="T2" y="T3"/>
                </a:cxn>
                <a:cxn ang="0">
                  <a:pos x="T4" y="T5"/>
                </a:cxn>
                <a:cxn ang="0">
                  <a:pos x="T6" y="T7"/>
                </a:cxn>
                <a:cxn ang="0">
                  <a:pos x="T8" y="T9"/>
                </a:cxn>
              </a:cxnLst>
              <a:rect l="0" t="0" r="r" b="b"/>
              <a:pathLst>
                <a:path w="3127" h="755">
                  <a:moveTo>
                    <a:pt x="3127" y="755"/>
                  </a:moveTo>
                  <a:lnTo>
                    <a:pt x="2689" y="0"/>
                  </a:lnTo>
                  <a:lnTo>
                    <a:pt x="438" y="0"/>
                  </a:lnTo>
                  <a:lnTo>
                    <a:pt x="0" y="755"/>
                  </a:lnTo>
                  <a:lnTo>
                    <a:pt x="3127" y="755"/>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en-US"/>
            </a:p>
          </p:txBody>
        </p:sp>
        <p:sp>
          <p:nvSpPr>
            <p:cNvPr id="33" name="TextBox 32"/>
            <p:cNvSpPr txBox="1"/>
            <p:nvPr/>
          </p:nvSpPr>
          <p:spPr>
            <a:xfrm>
              <a:off x="2997893" y="3474075"/>
              <a:ext cx="789167" cy="333725"/>
            </a:xfrm>
            <a:prstGeom prst="rect">
              <a:avLst/>
            </a:prstGeom>
            <a:noFill/>
          </p:spPr>
          <p:txBody>
            <a:bodyPr wrap="none" rtlCol="0">
              <a:spAutoFit/>
            </a:bodyPr>
            <a:lstStyle/>
            <a:p>
              <a:pPr algn="ctr"/>
              <a:r>
                <a:rPr lang="en-US" sz="1687" b="1">
                  <a:solidFill>
                    <a:schemeClr val="bg1"/>
                  </a:solidFill>
                  <a:latin typeface="+mj-lt"/>
                  <a:cs typeface="Lato Regular"/>
                </a:rPr>
                <a:t>Step 2</a:t>
              </a:r>
              <a:endParaRPr lang="id-ID" sz="1687" b="1" dirty="0">
                <a:solidFill>
                  <a:schemeClr val="bg1"/>
                </a:solidFill>
                <a:latin typeface="+mj-lt"/>
                <a:cs typeface="Lato Regular"/>
              </a:endParaRPr>
            </a:p>
          </p:txBody>
        </p:sp>
      </p:grpSp>
      <p:grpSp>
        <p:nvGrpSpPr>
          <p:cNvPr id="34" name="Group 33"/>
          <p:cNvGrpSpPr/>
          <p:nvPr/>
        </p:nvGrpSpPr>
        <p:grpSpPr>
          <a:xfrm>
            <a:off x="1877713" y="4542645"/>
            <a:ext cx="3305828" cy="574728"/>
            <a:chOff x="1780113" y="4138524"/>
            <a:chExt cx="3134587" cy="544957"/>
          </a:xfrm>
        </p:grpSpPr>
        <p:sp>
          <p:nvSpPr>
            <p:cNvPr id="35" name="Freeform 56"/>
            <p:cNvSpPr>
              <a:spLocks/>
            </p:cNvSpPr>
            <p:nvPr/>
          </p:nvSpPr>
          <p:spPr bwMode="auto">
            <a:xfrm>
              <a:off x="1780113" y="4138524"/>
              <a:ext cx="3134587" cy="544957"/>
            </a:xfrm>
            <a:custGeom>
              <a:avLst/>
              <a:gdLst>
                <a:gd name="T0" fmla="*/ 4337 w 4337"/>
                <a:gd name="T1" fmla="*/ 754 h 754"/>
                <a:gd name="T2" fmla="*/ 3902 w 4337"/>
                <a:gd name="T3" fmla="*/ 0 h 754"/>
                <a:gd name="T4" fmla="*/ 435 w 4337"/>
                <a:gd name="T5" fmla="*/ 0 h 754"/>
                <a:gd name="T6" fmla="*/ 0 w 4337"/>
                <a:gd name="T7" fmla="*/ 754 h 754"/>
                <a:gd name="T8" fmla="*/ 4337 w 4337"/>
                <a:gd name="T9" fmla="*/ 754 h 754"/>
              </a:gdLst>
              <a:ahLst/>
              <a:cxnLst>
                <a:cxn ang="0">
                  <a:pos x="T0" y="T1"/>
                </a:cxn>
                <a:cxn ang="0">
                  <a:pos x="T2" y="T3"/>
                </a:cxn>
                <a:cxn ang="0">
                  <a:pos x="T4" y="T5"/>
                </a:cxn>
                <a:cxn ang="0">
                  <a:pos x="T6" y="T7"/>
                </a:cxn>
                <a:cxn ang="0">
                  <a:pos x="T8" y="T9"/>
                </a:cxn>
              </a:cxnLst>
              <a:rect l="0" t="0" r="r" b="b"/>
              <a:pathLst>
                <a:path w="4337" h="754">
                  <a:moveTo>
                    <a:pt x="4337" y="754"/>
                  </a:moveTo>
                  <a:lnTo>
                    <a:pt x="3902" y="0"/>
                  </a:lnTo>
                  <a:lnTo>
                    <a:pt x="435" y="0"/>
                  </a:lnTo>
                  <a:lnTo>
                    <a:pt x="0" y="754"/>
                  </a:lnTo>
                  <a:lnTo>
                    <a:pt x="4337" y="754"/>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en-US"/>
            </a:p>
          </p:txBody>
        </p:sp>
        <p:sp>
          <p:nvSpPr>
            <p:cNvPr id="36" name="TextBox 35"/>
            <p:cNvSpPr txBox="1"/>
            <p:nvPr/>
          </p:nvSpPr>
          <p:spPr>
            <a:xfrm>
              <a:off x="2997892" y="4241725"/>
              <a:ext cx="789167" cy="333725"/>
            </a:xfrm>
            <a:prstGeom prst="rect">
              <a:avLst/>
            </a:prstGeom>
            <a:noFill/>
          </p:spPr>
          <p:txBody>
            <a:bodyPr wrap="none" rtlCol="0">
              <a:spAutoFit/>
            </a:bodyPr>
            <a:lstStyle/>
            <a:p>
              <a:pPr algn="ctr"/>
              <a:r>
                <a:rPr lang="en-US" sz="1687" b="1">
                  <a:solidFill>
                    <a:schemeClr val="bg1"/>
                  </a:solidFill>
                  <a:latin typeface="+mj-lt"/>
                  <a:cs typeface="Lato Regular"/>
                </a:rPr>
                <a:t>Step 3</a:t>
              </a:r>
              <a:endParaRPr lang="id-ID" sz="1687" b="1" dirty="0">
                <a:solidFill>
                  <a:schemeClr val="bg1"/>
                </a:solidFill>
                <a:latin typeface="+mj-lt"/>
                <a:cs typeface="Lato Regular"/>
              </a:endParaRPr>
            </a:p>
          </p:txBody>
        </p:sp>
      </p:grpSp>
      <p:grpSp>
        <p:nvGrpSpPr>
          <p:cNvPr id="37" name="Group 36"/>
          <p:cNvGrpSpPr/>
          <p:nvPr/>
        </p:nvGrpSpPr>
        <p:grpSpPr>
          <a:xfrm>
            <a:off x="1415797" y="5340708"/>
            <a:ext cx="4228899" cy="577014"/>
            <a:chOff x="1342124" y="4895248"/>
            <a:chExt cx="4009843" cy="547125"/>
          </a:xfrm>
        </p:grpSpPr>
        <p:sp>
          <p:nvSpPr>
            <p:cNvPr id="38" name="Freeform 58"/>
            <p:cNvSpPr>
              <a:spLocks/>
            </p:cNvSpPr>
            <p:nvPr/>
          </p:nvSpPr>
          <p:spPr bwMode="auto">
            <a:xfrm>
              <a:off x="1342124" y="4895248"/>
              <a:ext cx="4009843" cy="547125"/>
            </a:xfrm>
            <a:custGeom>
              <a:avLst/>
              <a:gdLst>
                <a:gd name="T0" fmla="*/ 5548 w 5548"/>
                <a:gd name="T1" fmla="*/ 757 h 757"/>
                <a:gd name="T2" fmla="*/ 5113 w 5548"/>
                <a:gd name="T3" fmla="*/ 0 h 757"/>
                <a:gd name="T4" fmla="*/ 435 w 5548"/>
                <a:gd name="T5" fmla="*/ 0 h 757"/>
                <a:gd name="T6" fmla="*/ 0 w 5548"/>
                <a:gd name="T7" fmla="*/ 757 h 757"/>
                <a:gd name="T8" fmla="*/ 5548 w 5548"/>
                <a:gd name="T9" fmla="*/ 757 h 757"/>
              </a:gdLst>
              <a:ahLst/>
              <a:cxnLst>
                <a:cxn ang="0">
                  <a:pos x="T0" y="T1"/>
                </a:cxn>
                <a:cxn ang="0">
                  <a:pos x="T2" y="T3"/>
                </a:cxn>
                <a:cxn ang="0">
                  <a:pos x="T4" y="T5"/>
                </a:cxn>
                <a:cxn ang="0">
                  <a:pos x="T6" y="T7"/>
                </a:cxn>
                <a:cxn ang="0">
                  <a:pos x="T8" y="T9"/>
                </a:cxn>
              </a:cxnLst>
              <a:rect l="0" t="0" r="r" b="b"/>
              <a:pathLst>
                <a:path w="5548" h="757">
                  <a:moveTo>
                    <a:pt x="5548" y="757"/>
                  </a:moveTo>
                  <a:lnTo>
                    <a:pt x="5113" y="0"/>
                  </a:lnTo>
                  <a:lnTo>
                    <a:pt x="435" y="0"/>
                  </a:lnTo>
                  <a:lnTo>
                    <a:pt x="0" y="757"/>
                  </a:lnTo>
                  <a:lnTo>
                    <a:pt x="5548" y="757"/>
                  </a:lnTo>
                  <a:close/>
                </a:path>
              </a:pathLst>
            </a:custGeom>
            <a:solidFill>
              <a:schemeClr val="accent5"/>
            </a:solidFill>
            <a:ln>
              <a:noFill/>
            </a:ln>
          </p:spPr>
          <p:txBody>
            <a:bodyPr vert="horz" wrap="square" lIns="96435" tIns="48218" rIns="96435" bIns="48218" numCol="1" anchor="t" anchorCtr="0" compatLnSpc="1">
              <a:prstTxWarp prst="textNoShape">
                <a:avLst/>
              </a:prstTxWarp>
            </a:bodyPr>
            <a:lstStyle/>
            <a:p>
              <a:endParaRPr lang="en-US"/>
            </a:p>
          </p:txBody>
        </p:sp>
        <p:sp>
          <p:nvSpPr>
            <p:cNvPr id="39" name="TextBox 38"/>
            <p:cNvSpPr txBox="1"/>
            <p:nvPr/>
          </p:nvSpPr>
          <p:spPr>
            <a:xfrm>
              <a:off x="2997892" y="4999533"/>
              <a:ext cx="789167" cy="333725"/>
            </a:xfrm>
            <a:prstGeom prst="rect">
              <a:avLst/>
            </a:prstGeom>
            <a:noFill/>
          </p:spPr>
          <p:txBody>
            <a:bodyPr wrap="none" rtlCol="0">
              <a:spAutoFit/>
            </a:bodyPr>
            <a:lstStyle/>
            <a:p>
              <a:pPr algn="ctr"/>
              <a:r>
                <a:rPr lang="en-US" sz="1687" b="1">
                  <a:solidFill>
                    <a:schemeClr val="bg1"/>
                  </a:solidFill>
                  <a:latin typeface="+mj-lt"/>
                  <a:cs typeface="Lato Regular"/>
                </a:rPr>
                <a:t>Step 4</a:t>
              </a:r>
              <a:endParaRPr lang="id-ID" sz="1687" b="1" dirty="0">
                <a:solidFill>
                  <a:schemeClr val="bg1"/>
                </a:solidFill>
                <a:latin typeface="+mj-lt"/>
                <a:cs typeface="Lato Regular"/>
              </a:endParaRPr>
            </a:p>
          </p:txBody>
        </p:sp>
      </p:grpSp>
      <p:cxnSp>
        <p:nvCxnSpPr>
          <p:cNvPr id="43" name="Straight Connector 42"/>
          <p:cNvCxnSpPr/>
          <p:nvPr/>
        </p:nvCxnSpPr>
        <p:spPr>
          <a:xfrm>
            <a:off x="7100720" y="3066107"/>
            <a:ext cx="4086132"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100720" y="4102926"/>
            <a:ext cx="4086132"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100720" y="5064772"/>
            <a:ext cx="4086132" cy="0"/>
          </a:xfrm>
          <a:prstGeom prst="line">
            <a:avLst/>
          </a:prstGeom>
          <a:ln>
            <a:solidFill>
              <a:schemeClr val="tx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073793" y="4413183"/>
            <a:ext cx="489711" cy="398465"/>
            <a:chOff x="10074275" y="4479132"/>
            <a:chExt cx="464344" cy="377825"/>
          </a:xfrm>
          <a:solidFill>
            <a:schemeClr val="accent3"/>
          </a:solidFill>
        </p:grpSpPr>
        <p:sp>
          <p:nvSpPr>
            <p:cNvPr id="47" name="AutoShape 5"/>
            <p:cNvSpPr>
              <a:spLocks/>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48" name="AutoShape 6"/>
            <p:cNvSpPr>
              <a:spLocks/>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49" name="Group 48"/>
          <p:cNvGrpSpPr/>
          <p:nvPr/>
        </p:nvGrpSpPr>
        <p:grpSpPr>
          <a:xfrm>
            <a:off x="7013122" y="3362448"/>
            <a:ext cx="490548" cy="459575"/>
            <a:chOff x="5368132" y="3540125"/>
            <a:chExt cx="465138" cy="435769"/>
          </a:xfrm>
          <a:solidFill>
            <a:schemeClr val="accent2"/>
          </a:solidFill>
        </p:grpSpPr>
        <p:sp>
          <p:nvSpPr>
            <p:cNvPr id="50"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1"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52" name="Group 51"/>
          <p:cNvGrpSpPr/>
          <p:nvPr/>
        </p:nvGrpSpPr>
        <p:grpSpPr>
          <a:xfrm>
            <a:off x="7100720" y="5352220"/>
            <a:ext cx="490548" cy="412697"/>
            <a:chOff x="5368132" y="2625725"/>
            <a:chExt cx="465138" cy="391319"/>
          </a:xfrm>
          <a:solidFill>
            <a:schemeClr val="accent4"/>
          </a:solidFill>
        </p:grpSpPr>
        <p:sp>
          <p:nvSpPr>
            <p:cNvPr id="53"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4"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5"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56" name="Group 55"/>
          <p:cNvGrpSpPr/>
          <p:nvPr/>
        </p:nvGrpSpPr>
        <p:grpSpPr>
          <a:xfrm>
            <a:off x="7019533" y="2443714"/>
            <a:ext cx="489711" cy="382561"/>
            <a:chOff x="2581275" y="1710532"/>
            <a:chExt cx="464344" cy="362744"/>
          </a:xfrm>
          <a:solidFill>
            <a:schemeClr val="accent1"/>
          </a:solidFill>
        </p:grpSpPr>
        <p:sp>
          <p:nvSpPr>
            <p:cNvPr id="57"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8"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9"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60"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61"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62"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63"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sp>
        <p:nvSpPr>
          <p:cNvPr id="64" name="矩形 63"/>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矩形 66"/>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文本框 69"/>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348114163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up)">
                                      <p:cBhvr>
                                        <p:cTn id="39" dur="500"/>
                                        <p:tgtEl>
                                          <p:spTgt spid="31"/>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500"/>
                                        <p:tgtEl>
                                          <p:spTgt spid="1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up)">
                                      <p:cBhvr>
                                        <p:cTn id="55" dur="500"/>
                                        <p:tgtEl>
                                          <p:spTgt spid="34"/>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left)">
                                      <p:cBhvr>
                                        <p:cTn id="59" dur="500"/>
                                        <p:tgtEl>
                                          <p:spTgt spid="15"/>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up)">
                                      <p:cBhvr>
                                        <p:cTn id="63" dur="500"/>
                                        <p:tgtEl>
                                          <p:spTgt spid="16"/>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up)">
                                      <p:cBhvr>
                                        <p:cTn id="67" dur="500"/>
                                        <p:tgtEl>
                                          <p:spTgt spid="37"/>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par>
                          <p:cTn id="72" fill="hold">
                            <p:stCondLst>
                              <p:cond delay="8500"/>
                            </p:stCondLst>
                            <p:childTnLst>
                              <p:par>
                                <p:cTn id="73" presetID="53" presetClass="entr" presetSubtype="16"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Effect transition="in" filter="fade">
                                      <p:cBhvr>
                                        <p:cTn id="77" dur="500"/>
                                        <p:tgtEl>
                                          <p:spTgt spid="56"/>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childTnLst>
                          </p:cTn>
                        </p:par>
                        <p:par>
                          <p:cTn id="85" fill="hold">
                            <p:stCondLst>
                              <p:cond delay="9500"/>
                            </p:stCondLst>
                            <p:childTnLst>
                              <p:par>
                                <p:cTn id="86" presetID="16" presetClass="entr" presetSubtype="21" fill="hold"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barn(inVertical)">
                                      <p:cBhvr>
                                        <p:cTn id="88" dur="500"/>
                                        <p:tgtEl>
                                          <p:spTgt spid="43"/>
                                        </p:tgtEl>
                                      </p:cBhvr>
                                    </p:animEffect>
                                  </p:childTnLst>
                                </p:cTn>
                              </p:par>
                            </p:childTnLst>
                          </p:cTn>
                        </p:par>
                        <p:par>
                          <p:cTn id="89" fill="hold">
                            <p:stCondLst>
                              <p:cond delay="10000"/>
                            </p:stCondLst>
                            <p:childTnLst>
                              <p:par>
                                <p:cTn id="90" presetID="53" presetClass="entr" presetSubtype="16"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childTnLst>
                          </p:cTn>
                        </p:par>
                        <p:par>
                          <p:cTn id="95" fill="hold">
                            <p:stCondLst>
                              <p:cond delay="10500"/>
                            </p:stCondLst>
                            <p:childTnLst>
                              <p:par>
                                <p:cTn id="96" presetID="10" presetClass="entr" presetSubtype="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500"/>
                                        <p:tgtEl>
                                          <p:spTgt spid="27"/>
                                        </p:tgtEl>
                                      </p:cBhvr>
                                    </p:animEffect>
                                  </p:childTnLst>
                                </p:cTn>
                              </p:par>
                            </p:childTnLst>
                          </p:cTn>
                        </p:par>
                        <p:par>
                          <p:cTn id="102" fill="hold">
                            <p:stCondLst>
                              <p:cond delay="11000"/>
                            </p:stCondLst>
                            <p:childTnLst>
                              <p:par>
                                <p:cTn id="103" presetID="16" presetClass="entr" presetSubtype="21" fill="hold"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barn(inVertical)">
                                      <p:cBhvr>
                                        <p:cTn id="105" dur="500"/>
                                        <p:tgtEl>
                                          <p:spTgt spid="44"/>
                                        </p:tgtEl>
                                      </p:cBhvr>
                                    </p:animEffect>
                                  </p:childTnLst>
                                </p:cTn>
                              </p:par>
                            </p:childTnLst>
                          </p:cTn>
                        </p:par>
                        <p:par>
                          <p:cTn id="106" fill="hold">
                            <p:stCondLst>
                              <p:cond delay="11500"/>
                            </p:stCondLst>
                            <p:childTnLst>
                              <p:par>
                                <p:cTn id="107" presetID="53" presetClass="entr" presetSubtype="16" fill="hold" nodeType="after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childTnLst>
                          </p:cTn>
                        </p:par>
                        <p:par>
                          <p:cTn id="112" fill="hold">
                            <p:stCondLst>
                              <p:cond delay="12000"/>
                            </p:stCondLst>
                            <p:childTnLst>
                              <p:par>
                                <p:cTn id="113" presetID="10" presetClass="entr" presetSubtype="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500"/>
                                        <p:tgtEl>
                                          <p:spTgt spid="2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fade">
                                      <p:cBhvr>
                                        <p:cTn id="118" dur="500"/>
                                        <p:tgtEl>
                                          <p:spTgt spid="23"/>
                                        </p:tgtEl>
                                      </p:cBhvr>
                                    </p:animEffect>
                                  </p:childTnLst>
                                </p:cTn>
                              </p:par>
                            </p:childTnLst>
                          </p:cTn>
                        </p:par>
                        <p:par>
                          <p:cTn id="119" fill="hold">
                            <p:stCondLst>
                              <p:cond delay="12500"/>
                            </p:stCondLst>
                            <p:childTnLst>
                              <p:par>
                                <p:cTn id="120" presetID="16" presetClass="entr" presetSubtype="21" fill="hold" nodeType="after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arn(inVertical)">
                                      <p:cBhvr>
                                        <p:cTn id="122" dur="500"/>
                                        <p:tgtEl>
                                          <p:spTgt spid="45"/>
                                        </p:tgtEl>
                                      </p:cBhvr>
                                    </p:animEffect>
                                  </p:childTnLst>
                                </p:cTn>
                              </p:par>
                            </p:childTnLst>
                          </p:cTn>
                        </p:par>
                        <p:par>
                          <p:cTn id="123" fill="hold">
                            <p:stCondLst>
                              <p:cond delay="13000"/>
                            </p:stCondLst>
                            <p:childTnLst>
                              <p:par>
                                <p:cTn id="124" presetID="53" presetClass="entr" presetSubtype="16" fill="hold" nodeType="afterEffect">
                                  <p:stCondLst>
                                    <p:cond delay="0"/>
                                  </p:stCondLst>
                                  <p:childTnLst>
                                    <p:set>
                                      <p:cBhvr>
                                        <p:cTn id="125" dur="1" fill="hold">
                                          <p:stCondLst>
                                            <p:cond delay="0"/>
                                          </p:stCondLst>
                                        </p:cTn>
                                        <p:tgtEl>
                                          <p:spTgt spid="52"/>
                                        </p:tgtEl>
                                        <p:attrNameLst>
                                          <p:attrName>style.visibility</p:attrName>
                                        </p:attrNameLst>
                                      </p:cBhvr>
                                      <p:to>
                                        <p:strVal val="visible"/>
                                      </p:to>
                                    </p:set>
                                    <p:anim calcmode="lin" valueType="num">
                                      <p:cBhvr>
                                        <p:cTn id="126" dur="500" fill="hold"/>
                                        <p:tgtEl>
                                          <p:spTgt spid="52"/>
                                        </p:tgtEl>
                                        <p:attrNameLst>
                                          <p:attrName>ppt_w</p:attrName>
                                        </p:attrNameLst>
                                      </p:cBhvr>
                                      <p:tavLst>
                                        <p:tav tm="0">
                                          <p:val>
                                            <p:fltVal val="0"/>
                                          </p:val>
                                        </p:tav>
                                        <p:tav tm="100000">
                                          <p:val>
                                            <p:strVal val="#ppt_w"/>
                                          </p:val>
                                        </p:tav>
                                      </p:tavLst>
                                    </p:anim>
                                    <p:anim calcmode="lin" valueType="num">
                                      <p:cBhvr>
                                        <p:cTn id="127" dur="500" fill="hold"/>
                                        <p:tgtEl>
                                          <p:spTgt spid="52"/>
                                        </p:tgtEl>
                                        <p:attrNameLst>
                                          <p:attrName>ppt_h</p:attrName>
                                        </p:attrNameLst>
                                      </p:cBhvr>
                                      <p:tavLst>
                                        <p:tav tm="0">
                                          <p:val>
                                            <p:fltVal val="0"/>
                                          </p:val>
                                        </p:tav>
                                        <p:tav tm="100000">
                                          <p:val>
                                            <p:strVal val="#ppt_h"/>
                                          </p:val>
                                        </p:tav>
                                      </p:tavLst>
                                    </p:anim>
                                    <p:animEffect transition="in" filter="fade">
                                      <p:cBhvr>
                                        <p:cTn id="128" dur="500"/>
                                        <p:tgtEl>
                                          <p:spTgt spid="52"/>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24"/>
                                        </p:tgtEl>
                                        <p:attrNameLst>
                                          <p:attrName>style.visibility</p:attrName>
                                        </p:attrNameLst>
                                      </p:cBhvr>
                                      <p:to>
                                        <p:strVal val="visible"/>
                                      </p:to>
                                    </p:set>
                                    <p:animEffect transition="in" filter="fade">
                                      <p:cBhvr>
                                        <p:cTn id="132" dur="500"/>
                                        <p:tgtEl>
                                          <p:spTgt spid="2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947309" y="2000876"/>
            <a:ext cx="2956456" cy="1015463"/>
            <a:chOff x="897904" y="1897231"/>
            <a:chExt cx="2803312" cy="962862"/>
          </a:xfrm>
        </p:grpSpPr>
        <p:grpSp>
          <p:nvGrpSpPr>
            <p:cNvPr id="54" name="Group 53"/>
            <p:cNvGrpSpPr/>
            <p:nvPr/>
          </p:nvGrpSpPr>
          <p:grpSpPr>
            <a:xfrm>
              <a:off x="897904" y="2197615"/>
              <a:ext cx="239735" cy="349465"/>
              <a:chOff x="3582988" y="3510757"/>
              <a:chExt cx="319088" cy="465138"/>
            </a:xfrm>
            <a:solidFill>
              <a:schemeClr val="accent1"/>
            </a:solidFill>
          </p:grpSpPr>
          <p:sp>
            <p:nvSpPr>
              <p:cNvPr id="55"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sp>
            <p:nvSpPr>
              <p:cNvPr id="56"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grpSp>
        <p:grpSp>
          <p:nvGrpSpPr>
            <p:cNvPr id="69" name="Group 68"/>
            <p:cNvGrpSpPr/>
            <p:nvPr/>
          </p:nvGrpSpPr>
          <p:grpSpPr>
            <a:xfrm>
              <a:off x="1248179" y="1897231"/>
              <a:ext cx="2453037" cy="962862"/>
              <a:chOff x="7634067" y="2174386"/>
              <a:chExt cx="2453037" cy="962862"/>
            </a:xfrm>
          </p:grpSpPr>
          <p:sp>
            <p:nvSpPr>
              <p:cNvPr id="70" name="Rectangle 69"/>
              <p:cNvSpPr/>
              <p:nvPr/>
            </p:nvSpPr>
            <p:spPr>
              <a:xfrm>
                <a:off x="7634067" y="2495578"/>
                <a:ext cx="2453037"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sp>
            <p:nvSpPr>
              <p:cNvPr id="71" name="TextBox 70"/>
              <p:cNvSpPr txBox="1"/>
              <p:nvPr/>
            </p:nvSpPr>
            <p:spPr>
              <a:xfrm>
                <a:off x="7635884" y="2174386"/>
                <a:ext cx="567252" cy="350201"/>
              </a:xfrm>
              <a:prstGeom prst="rect">
                <a:avLst/>
              </a:prstGeom>
              <a:noFill/>
            </p:spPr>
            <p:txBody>
              <a:bodyPr wrap="none" rtlCol="0">
                <a:spAutoFit/>
              </a:bodyPr>
              <a:lstStyle/>
              <a:p>
                <a:r>
                  <a:rPr lang="en-US" b="1" smtClean="0">
                    <a:solidFill>
                      <a:schemeClr val="bg2"/>
                    </a:solidFill>
                  </a:rPr>
                  <a:t>Idea</a:t>
                </a:r>
                <a:endParaRPr lang="en-US" b="1">
                  <a:solidFill>
                    <a:schemeClr val="bg2"/>
                  </a:solidFill>
                </a:endParaRPr>
              </a:p>
            </p:txBody>
          </p:sp>
        </p:grpSp>
      </p:grpSp>
      <p:grpSp>
        <p:nvGrpSpPr>
          <p:cNvPr id="111" name="Group 110"/>
          <p:cNvGrpSpPr/>
          <p:nvPr/>
        </p:nvGrpSpPr>
        <p:grpSpPr>
          <a:xfrm>
            <a:off x="858000" y="3629112"/>
            <a:ext cx="3045765" cy="1015463"/>
            <a:chOff x="813221" y="3441125"/>
            <a:chExt cx="2887995" cy="962862"/>
          </a:xfrm>
        </p:grpSpPr>
        <p:grpSp>
          <p:nvGrpSpPr>
            <p:cNvPr id="65" name="Group 64"/>
            <p:cNvGrpSpPr/>
            <p:nvPr/>
          </p:nvGrpSpPr>
          <p:grpSpPr>
            <a:xfrm>
              <a:off x="813221" y="3750752"/>
              <a:ext cx="348868" cy="348868"/>
              <a:chOff x="4439444" y="1652588"/>
              <a:chExt cx="464344" cy="464344"/>
            </a:xfrm>
            <a:solidFill>
              <a:schemeClr val="accent3"/>
            </a:solidFill>
          </p:grpSpPr>
          <p:sp>
            <p:nvSpPr>
              <p:cNvPr id="66"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sp>
            <p:nvSpPr>
              <p:cNvPr id="67"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sp>
            <p:nvSpPr>
              <p:cNvPr id="68"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grpSp>
        <p:grpSp>
          <p:nvGrpSpPr>
            <p:cNvPr id="72" name="Group 71"/>
            <p:cNvGrpSpPr/>
            <p:nvPr/>
          </p:nvGrpSpPr>
          <p:grpSpPr>
            <a:xfrm>
              <a:off x="1248179" y="3441125"/>
              <a:ext cx="2453037" cy="962862"/>
              <a:chOff x="7634067" y="2174386"/>
              <a:chExt cx="2453037" cy="962862"/>
            </a:xfrm>
          </p:grpSpPr>
          <p:sp>
            <p:nvSpPr>
              <p:cNvPr id="73" name="Rectangle 72"/>
              <p:cNvSpPr/>
              <p:nvPr/>
            </p:nvSpPr>
            <p:spPr>
              <a:xfrm>
                <a:off x="7634067" y="2495578"/>
                <a:ext cx="2453037"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sp>
            <p:nvSpPr>
              <p:cNvPr id="74" name="TextBox 73"/>
              <p:cNvSpPr txBox="1"/>
              <p:nvPr/>
            </p:nvSpPr>
            <p:spPr>
              <a:xfrm>
                <a:off x="7635884" y="2174386"/>
                <a:ext cx="851851" cy="350201"/>
              </a:xfrm>
              <a:prstGeom prst="rect">
                <a:avLst/>
              </a:prstGeom>
              <a:noFill/>
            </p:spPr>
            <p:txBody>
              <a:bodyPr wrap="none" rtlCol="0">
                <a:spAutoFit/>
              </a:bodyPr>
              <a:lstStyle/>
              <a:p>
                <a:r>
                  <a:rPr lang="en-US" b="1" smtClean="0">
                    <a:solidFill>
                      <a:schemeClr val="bg2"/>
                    </a:solidFill>
                  </a:rPr>
                  <a:t>Amliter</a:t>
                </a:r>
                <a:endParaRPr lang="en-US" b="1">
                  <a:solidFill>
                    <a:schemeClr val="bg2"/>
                  </a:solidFill>
                </a:endParaRPr>
              </a:p>
            </p:txBody>
          </p:sp>
        </p:grpSp>
      </p:grpSp>
      <p:grpSp>
        <p:nvGrpSpPr>
          <p:cNvPr id="112" name="Group 111"/>
          <p:cNvGrpSpPr/>
          <p:nvPr/>
        </p:nvGrpSpPr>
        <p:grpSpPr>
          <a:xfrm>
            <a:off x="889446" y="5255148"/>
            <a:ext cx="3014319" cy="1015463"/>
            <a:chOff x="843038" y="4982932"/>
            <a:chExt cx="2858178" cy="962862"/>
          </a:xfrm>
        </p:grpSpPr>
        <p:grpSp>
          <p:nvGrpSpPr>
            <p:cNvPr id="57" name="Group 56"/>
            <p:cNvGrpSpPr/>
            <p:nvPr/>
          </p:nvGrpSpPr>
          <p:grpSpPr>
            <a:xfrm>
              <a:off x="843038" y="5303292"/>
              <a:ext cx="349465" cy="294005"/>
              <a:chOff x="5368132" y="2625725"/>
              <a:chExt cx="465138" cy="391319"/>
            </a:xfrm>
            <a:solidFill>
              <a:schemeClr val="accent5"/>
            </a:solidFill>
          </p:grpSpPr>
          <p:sp>
            <p:nvSpPr>
              <p:cNvPr id="58"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59"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60"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grpSp>
          <p:nvGrpSpPr>
            <p:cNvPr id="75" name="Group 74"/>
            <p:cNvGrpSpPr/>
            <p:nvPr/>
          </p:nvGrpSpPr>
          <p:grpSpPr>
            <a:xfrm>
              <a:off x="1248179" y="4982932"/>
              <a:ext cx="2453037" cy="962862"/>
              <a:chOff x="7634067" y="2174386"/>
              <a:chExt cx="2453037" cy="962862"/>
            </a:xfrm>
          </p:grpSpPr>
          <p:sp>
            <p:nvSpPr>
              <p:cNvPr id="76" name="Rectangle 75"/>
              <p:cNvSpPr/>
              <p:nvPr/>
            </p:nvSpPr>
            <p:spPr>
              <a:xfrm>
                <a:off x="7634067" y="2495578"/>
                <a:ext cx="2453037"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sp>
            <p:nvSpPr>
              <p:cNvPr id="77" name="TextBox 76"/>
              <p:cNvSpPr txBox="1"/>
              <p:nvPr/>
            </p:nvSpPr>
            <p:spPr>
              <a:xfrm>
                <a:off x="7635884" y="2174386"/>
                <a:ext cx="717121" cy="350201"/>
              </a:xfrm>
              <a:prstGeom prst="rect">
                <a:avLst/>
              </a:prstGeom>
              <a:noFill/>
            </p:spPr>
            <p:txBody>
              <a:bodyPr wrap="none" rtlCol="0">
                <a:spAutoFit/>
              </a:bodyPr>
              <a:lstStyle/>
              <a:p>
                <a:r>
                  <a:rPr lang="en-US" b="1" smtClean="0">
                    <a:solidFill>
                      <a:schemeClr val="bg2"/>
                    </a:solidFill>
                  </a:rPr>
                  <a:t>Photo</a:t>
                </a:r>
                <a:endParaRPr lang="en-US" b="1">
                  <a:solidFill>
                    <a:schemeClr val="bg2"/>
                  </a:solidFill>
                </a:endParaRPr>
              </a:p>
            </p:txBody>
          </p:sp>
        </p:grpSp>
      </p:grpSp>
      <p:grpSp>
        <p:nvGrpSpPr>
          <p:cNvPr id="113" name="Group 112"/>
          <p:cNvGrpSpPr/>
          <p:nvPr/>
        </p:nvGrpSpPr>
        <p:grpSpPr>
          <a:xfrm>
            <a:off x="9235236" y="2000876"/>
            <a:ext cx="3017550" cy="1015463"/>
            <a:chOff x="8756518" y="1897231"/>
            <a:chExt cx="2861241" cy="962862"/>
          </a:xfrm>
        </p:grpSpPr>
        <p:grpSp>
          <p:nvGrpSpPr>
            <p:cNvPr id="46" name="Group 45"/>
            <p:cNvGrpSpPr/>
            <p:nvPr/>
          </p:nvGrpSpPr>
          <p:grpSpPr>
            <a:xfrm>
              <a:off x="8756518" y="2113529"/>
              <a:ext cx="348868" cy="348868"/>
              <a:chOff x="8216107" y="2577307"/>
              <a:chExt cx="464344" cy="464344"/>
            </a:xfrm>
            <a:solidFill>
              <a:schemeClr val="accent2"/>
            </a:solidFill>
          </p:grpSpPr>
          <p:sp>
            <p:nvSpPr>
              <p:cNvPr id="47" name="AutoShape 52"/>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48" name="AutoShape 53"/>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49" name="AutoShape 54"/>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50" name="AutoShape 55"/>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grpSp>
          <p:nvGrpSpPr>
            <p:cNvPr id="78" name="Group 77"/>
            <p:cNvGrpSpPr/>
            <p:nvPr/>
          </p:nvGrpSpPr>
          <p:grpSpPr>
            <a:xfrm>
              <a:off x="9164722" y="1897231"/>
              <a:ext cx="2453037" cy="962862"/>
              <a:chOff x="7634067" y="2174386"/>
              <a:chExt cx="2453037" cy="962862"/>
            </a:xfrm>
          </p:grpSpPr>
          <p:sp>
            <p:nvSpPr>
              <p:cNvPr id="79" name="Rectangle 78"/>
              <p:cNvSpPr/>
              <p:nvPr/>
            </p:nvSpPr>
            <p:spPr>
              <a:xfrm>
                <a:off x="7634067" y="2495578"/>
                <a:ext cx="2453037"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sp>
            <p:nvSpPr>
              <p:cNvPr id="80" name="TextBox 79"/>
              <p:cNvSpPr txBox="1"/>
              <p:nvPr/>
            </p:nvSpPr>
            <p:spPr>
              <a:xfrm>
                <a:off x="7635884" y="2174386"/>
                <a:ext cx="722289" cy="350201"/>
              </a:xfrm>
              <a:prstGeom prst="rect">
                <a:avLst/>
              </a:prstGeom>
              <a:noFill/>
            </p:spPr>
            <p:txBody>
              <a:bodyPr wrap="none" rtlCol="0">
                <a:spAutoFit/>
              </a:bodyPr>
              <a:lstStyle/>
              <a:p>
                <a:r>
                  <a:rPr lang="en-US" b="1" smtClean="0">
                    <a:solidFill>
                      <a:schemeClr val="bg2"/>
                    </a:solidFill>
                  </a:rPr>
                  <a:t>Dollar</a:t>
                </a:r>
                <a:endParaRPr lang="en-US" b="1">
                  <a:solidFill>
                    <a:schemeClr val="bg2"/>
                  </a:solidFill>
                </a:endParaRPr>
              </a:p>
            </p:txBody>
          </p:sp>
        </p:grpSp>
      </p:grpSp>
      <p:grpSp>
        <p:nvGrpSpPr>
          <p:cNvPr id="114" name="Group 113"/>
          <p:cNvGrpSpPr/>
          <p:nvPr/>
        </p:nvGrpSpPr>
        <p:grpSpPr>
          <a:xfrm>
            <a:off x="9233664" y="3629112"/>
            <a:ext cx="3019122" cy="1015463"/>
            <a:chOff x="8755027" y="3441125"/>
            <a:chExt cx="2862732" cy="962862"/>
          </a:xfrm>
        </p:grpSpPr>
        <p:grpSp>
          <p:nvGrpSpPr>
            <p:cNvPr id="61" name="Group 60"/>
            <p:cNvGrpSpPr/>
            <p:nvPr/>
          </p:nvGrpSpPr>
          <p:grpSpPr>
            <a:xfrm>
              <a:off x="8755027" y="3750752"/>
              <a:ext cx="348868" cy="348868"/>
              <a:chOff x="4439444" y="2582069"/>
              <a:chExt cx="464344" cy="464344"/>
            </a:xfrm>
            <a:solidFill>
              <a:schemeClr val="accent4"/>
            </a:solidFill>
          </p:grpSpPr>
          <p:sp>
            <p:nvSpPr>
              <p:cNvPr id="62"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sp>
            <p:nvSpPr>
              <p:cNvPr id="63"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sp>
            <p:nvSpPr>
              <p:cNvPr id="64"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chemeClr val="bg2"/>
                  </a:solidFill>
                  <a:sym typeface="Gill Sans" charset="0"/>
                </a:endParaRPr>
              </a:p>
            </p:txBody>
          </p:sp>
        </p:grpSp>
        <p:grpSp>
          <p:nvGrpSpPr>
            <p:cNvPr id="81" name="Group 80"/>
            <p:cNvGrpSpPr/>
            <p:nvPr/>
          </p:nvGrpSpPr>
          <p:grpSpPr>
            <a:xfrm>
              <a:off x="9164722" y="3441125"/>
              <a:ext cx="2453037" cy="962862"/>
              <a:chOff x="7634067" y="2174386"/>
              <a:chExt cx="2453037" cy="962862"/>
            </a:xfrm>
          </p:grpSpPr>
          <p:sp>
            <p:nvSpPr>
              <p:cNvPr id="82" name="Rectangle 81"/>
              <p:cNvSpPr/>
              <p:nvPr/>
            </p:nvSpPr>
            <p:spPr>
              <a:xfrm>
                <a:off x="7634067" y="2495578"/>
                <a:ext cx="2453037"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sp>
            <p:nvSpPr>
              <p:cNvPr id="83" name="TextBox 82"/>
              <p:cNvSpPr txBox="1"/>
              <p:nvPr/>
            </p:nvSpPr>
            <p:spPr>
              <a:xfrm>
                <a:off x="7635884" y="2174386"/>
                <a:ext cx="809414" cy="350201"/>
              </a:xfrm>
              <a:prstGeom prst="rect">
                <a:avLst/>
              </a:prstGeom>
              <a:noFill/>
            </p:spPr>
            <p:txBody>
              <a:bodyPr wrap="none" rtlCol="0">
                <a:spAutoFit/>
              </a:bodyPr>
              <a:lstStyle/>
              <a:p>
                <a:r>
                  <a:rPr lang="en-US" b="1" smtClean="0">
                    <a:solidFill>
                      <a:schemeClr val="bg2"/>
                    </a:solidFill>
                  </a:rPr>
                  <a:t>Setting</a:t>
                </a:r>
                <a:endParaRPr lang="en-US" b="1">
                  <a:solidFill>
                    <a:schemeClr val="bg2"/>
                  </a:solidFill>
                </a:endParaRPr>
              </a:p>
            </p:txBody>
          </p:sp>
        </p:grpSp>
      </p:grpSp>
      <p:grpSp>
        <p:nvGrpSpPr>
          <p:cNvPr id="115" name="Group 114"/>
          <p:cNvGrpSpPr/>
          <p:nvPr/>
        </p:nvGrpSpPr>
        <p:grpSpPr>
          <a:xfrm>
            <a:off x="9205361" y="5255148"/>
            <a:ext cx="3047425" cy="1015463"/>
            <a:chOff x="8728190" y="4982932"/>
            <a:chExt cx="2889569" cy="962862"/>
          </a:xfrm>
        </p:grpSpPr>
        <p:grpSp>
          <p:nvGrpSpPr>
            <p:cNvPr id="51" name="Group 50"/>
            <p:cNvGrpSpPr/>
            <p:nvPr/>
          </p:nvGrpSpPr>
          <p:grpSpPr>
            <a:xfrm>
              <a:off x="8728190" y="5226363"/>
              <a:ext cx="349465" cy="327400"/>
              <a:chOff x="5368132" y="3540125"/>
              <a:chExt cx="465138" cy="435769"/>
            </a:xfrm>
            <a:solidFill>
              <a:schemeClr val="tx2"/>
            </a:solidFill>
          </p:grpSpPr>
          <p:sp>
            <p:nvSpPr>
              <p:cNvPr id="52"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53"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grpSp>
          <p:nvGrpSpPr>
            <p:cNvPr id="84" name="Group 83"/>
            <p:cNvGrpSpPr/>
            <p:nvPr/>
          </p:nvGrpSpPr>
          <p:grpSpPr>
            <a:xfrm>
              <a:off x="9164722" y="4982932"/>
              <a:ext cx="2453037" cy="962862"/>
              <a:chOff x="7634067" y="2174386"/>
              <a:chExt cx="2453037" cy="962862"/>
            </a:xfrm>
          </p:grpSpPr>
          <p:sp>
            <p:nvSpPr>
              <p:cNvPr id="85" name="Rectangle 84"/>
              <p:cNvSpPr/>
              <p:nvPr/>
            </p:nvSpPr>
            <p:spPr>
              <a:xfrm>
                <a:off x="7634067" y="2495578"/>
                <a:ext cx="2453037" cy="641670"/>
              </a:xfrm>
              <a:prstGeom prst="rect">
                <a:avLst/>
              </a:prstGeom>
            </p:spPr>
            <p:txBody>
              <a:bodyPr wrap="square">
                <a:spAutoFit/>
              </a:bodyPr>
              <a:lstStyle/>
              <a:p>
                <a:r>
                  <a:rPr lang="en-US" sz="1266">
                    <a:solidFill>
                      <a:schemeClr val="bg2"/>
                    </a:solidFill>
                  </a:rPr>
                  <a:t>Lorem ipsum dolor sit amet, consectetuer adipiscing elit, sed diam nonummy</a:t>
                </a:r>
              </a:p>
            </p:txBody>
          </p:sp>
          <p:sp>
            <p:nvSpPr>
              <p:cNvPr id="86" name="TextBox 85"/>
              <p:cNvSpPr txBox="1"/>
              <p:nvPr/>
            </p:nvSpPr>
            <p:spPr>
              <a:xfrm>
                <a:off x="7635884" y="2174386"/>
                <a:ext cx="921222" cy="350201"/>
              </a:xfrm>
              <a:prstGeom prst="rect">
                <a:avLst/>
              </a:prstGeom>
              <a:noFill/>
            </p:spPr>
            <p:txBody>
              <a:bodyPr wrap="none" rtlCol="0">
                <a:spAutoFit/>
              </a:bodyPr>
              <a:lstStyle/>
              <a:p>
                <a:r>
                  <a:rPr lang="en-US" b="1" smtClean="0">
                    <a:solidFill>
                      <a:schemeClr val="bg2"/>
                    </a:solidFill>
                  </a:rPr>
                  <a:t>Desktop</a:t>
                </a:r>
                <a:endParaRPr lang="en-US" b="1">
                  <a:solidFill>
                    <a:schemeClr val="bg2"/>
                  </a:solidFill>
                </a:endParaRPr>
              </a:p>
            </p:txBody>
          </p:sp>
        </p:grpSp>
      </p:grpSp>
      <p:grpSp>
        <p:nvGrpSpPr>
          <p:cNvPr id="39" name="Group 38"/>
          <p:cNvGrpSpPr/>
          <p:nvPr/>
        </p:nvGrpSpPr>
        <p:grpSpPr>
          <a:xfrm>
            <a:off x="4171058" y="2304479"/>
            <a:ext cx="4516634" cy="4025199"/>
            <a:chOff x="3954663" y="2185108"/>
            <a:chExt cx="4282673" cy="3816694"/>
          </a:xfrm>
        </p:grpSpPr>
        <p:grpSp>
          <p:nvGrpSpPr>
            <p:cNvPr id="40" name="Group 39"/>
            <p:cNvGrpSpPr/>
            <p:nvPr/>
          </p:nvGrpSpPr>
          <p:grpSpPr>
            <a:xfrm>
              <a:off x="3954663" y="2185108"/>
              <a:ext cx="4282673" cy="3816694"/>
              <a:chOff x="3978231" y="2199176"/>
              <a:chExt cx="4282673" cy="3816694"/>
            </a:xfrm>
          </p:grpSpPr>
          <p:sp>
            <p:nvSpPr>
              <p:cNvPr id="5" name="Freeform 4"/>
              <p:cNvSpPr>
                <a:spLocks/>
              </p:cNvSpPr>
              <p:nvPr/>
            </p:nvSpPr>
            <p:spPr bwMode="auto">
              <a:xfrm>
                <a:off x="6874969" y="3178194"/>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 name="Freeform 5"/>
              <p:cNvSpPr>
                <a:spLocks/>
              </p:cNvSpPr>
              <p:nvPr/>
            </p:nvSpPr>
            <p:spPr bwMode="auto">
              <a:xfrm>
                <a:off x="6547287" y="4676938"/>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 name="Freeform 6"/>
              <p:cNvSpPr>
                <a:spLocks/>
              </p:cNvSpPr>
              <p:nvPr/>
            </p:nvSpPr>
            <p:spPr bwMode="auto">
              <a:xfrm>
                <a:off x="6547287" y="4676938"/>
                <a:ext cx="102065" cy="181300"/>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8" name="Freeform 7"/>
              <p:cNvSpPr>
                <a:spLocks/>
              </p:cNvSpPr>
              <p:nvPr/>
            </p:nvSpPr>
            <p:spPr bwMode="auto">
              <a:xfrm>
                <a:off x="6547287" y="4676938"/>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 name="Freeform 8"/>
              <p:cNvSpPr>
                <a:spLocks/>
              </p:cNvSpPr>
              <p:nvPr/>
            </p:nvSpPr>
            <p:spPr bwMode="auto">
              <a:xfrm>
                <a:off x="5682421" y="4858237"/>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 name="Freeform 9"/>
              <p:cNvSpPr>
                <a:spLocks/>
              </p:cNvSpPr>
              <p:nvPr/>
            </p:nvSpPr>
            <p:spPr bwMode="auto">
              <a:xfrm>
                <a:off x="5682421" y="4858237"/>
                <a:ext cx="206816"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 name="Freeform 10"/>
              <p:cNvSpPr>
                <a:spLocks/>
              </p:cNvSpPr>
              <p:nvPr/>
            </p:nvSpPr>
            <p:spPr bwMode="auto">
              <a:xfrm>
                <a:off x="5682421" y="4858237"/>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 name="Freeform 11"/>
              <p:cNvSpPr>
                <a:spLocks/>
              </p:cNvSpPr>
              <p:nvPr/>
            </p:nvSpPr>
            <p:spPr bwMode="auto">
              <a:xfrm>
                <a:off x="4712804" y="4107522"/>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 name="Freeform 12"/>
              <p:cNvSpPr>
                <a:spLocks/>
              </p:cNvSpPr>
              <p:nvPr/>
            </p:nvSpPr>
            <p:spPr bwMode="auto">
              <a:xfrm>
                <a:off x="4712804" y="4107522"/>
                <a:ext cx="639249" cy="927986"/>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 name="Freeform 13"/>
              <p:cNvSpPr>
                <a:spLocks/>
              </p:cNvSpPr>
              <p:nvPr/>
            </p:nvSpPr>
            <p:spPr bwMode="auto">
              <a:xfrm>
                <a:off x="4712804" y="4107522"/>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 name="Freeform 14"/>
              <p:cNvSpPr>
                <a:spLocks/>
              </p:cNvSpPr>
              <p:nvPr/>
            </p:nvSpPr>
            <p:spPr bwMode="auto">
              <a:xfrm>
                <a:off x="5577670" y="3359493"/>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6" name="Freeform 15"/>
              <p:cNvSpPr>
                <a:spLocks/>
              </p:cNvSpPr>
              <p:nvPr/>
            </p:nvSpPr>
            <p:spPr bwMode="auto">
              <a:xfrm>
                <a:off x="5577670" y="3359493"/>
                <a:ext cx="104751" cy="178614"/>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7" name="Freeform 16"/>
              <p:cNvSpPr>
                <a:spLocks/>
              </p:cNvSpPr>
              <p:nvPr/>
            </p:nvSpPr>
            <p:spPr bwMode="auto">
              <a:xfrm>
                <a:off x="4608053" y="3359493"/>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8" name="Freeform 17"/>
              <p:cNvSpPr>
                <a:spLocks/>
              </p:cNvSpPr>
              <p:nvPr/>
            </p:nvSpPr>
            <p:spPr bwMode="auto">
              <a:xfrm>
                <a:off x="6340471" y="3359493"/>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9" name="Freeform 18"/>
              <p:cNvSpPr>
                <a:spLocks/>
              </p:cNvSpPr>
              <p:nvPr/>
            </p:nvSpPr>
            <p:spPr bwMode="auto">
              <a:xfrm>
                <a:off x="6340471" y="3359493"/>
                <a:ext cx="206816"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0" name="Freeform 19"/>
              <p:cNvSpPr>
                <a:spLocks/>
              </p:cNvSpPr>
              <p:nvPr/>
            </p:nvSpPr>
            <p:spPr bwMode="auto">
              <a:xfrm>
                <a:off x="6010103" y="2431508"/>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21" name="Group 20"/>
              <p:cNvGrpSpPr/>
              <p:nvPr/>
            </p:nvGrpSpPr>
            <p:grpSpPr>
              <a:xfrm>
                <a:off x="4201136" y="2199176"/>
                <a:ext cx="2346151" cy="1404736"/>
                <a:chOff x="4182282" y="1935228"/>
                <a:chExt cx="2346151" cy="1404736"/>
              </a:xfrm>
            </p:grpSpPr>
            <p:sp>
              <p:nvSpPr>
                <p:cNvPr id="22" name="Freeform 21"/>
                <p:cNvSpPr>
                  <a:spLocks/>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3" name="Freeform 22"/>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en-US"/>
                </a:p>
              </p:txBody>
            </p:sp>
          </p:grpSp>
          <p:grpSp>
            <p:nvGrpSpPr>
              <p:cNvPr id="24" name="Group 23"/>
              <p:cNvGrpSpPr/>
              <p:nvPr/>
            </p:nvGrpSpPr>
            <p:grpSpPr>
              <a:xfrm>
                <a:off x="5593786" y="2199176"/>
                <a:ext cx="1999668" cy="1908347"/>
                <a:chOff x="5574932" y="1935228"/>
                <a:chExt cx="1999668" cy="1908347"/>
              </a:xfrm>
            </p:grpSpPr>
            <p:sp>
              <p:nvSpPr>
                <p:cNvPr id="25" name="Freeform 24"/>
                <p:cNvSpPr>
                  <a:spLocks/>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6" name="Freeform 25"/>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en-US"/>
                </a:p>
              </p:txBody>
            </p:sp>
          </p:grpSp>
          <p:grpSp>
            <p:nvGrpSpPr>
              <p:cNvPr id="27" name="Group 26"/>
              <p:cNvGrpSpPr/>
              <p:nvPr/>
            </p:nvGrpSpPr>
            <p:grpSpPr>
              <a:xfrm>
                <a:off x="6547287" y="2701443"/>
                <a:ext cx="1713617" cy="2156795"/>
                <a:chOff x="6528433" y="2437495"/>
                <a:chExt cx="1713617" cy="2156795"/>
              </a:xfrm>
            </p:grpSpPr>
            <p:sp>
              <p:nvSpPr>
                <p:cNvPr id="28" name="Freeform 27"/>
                <p:cNvSpPr>
                  <a:spLocks/>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9" name="Freeform 28"/>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en-US"/>
                </a:p>
              </p:txBody>
            </p:sp>
          </p:grpSp>
          <p:grpSp>
            <p:nvGrpSpPr>
              <p:cNvPr id="30" name="Group 29"/>
              <p:cNvGrpSpPr/>
              <p:nvPr/>
            </p:nvGrpSpPr>
            <p:grpSpPr>
              <a:xfrm>
                <a:off x="5682421" y="4609790"/>
                <a:ext cx="2346151" cy="1406079"/>
                <a:chOff x="5663567" y="4345842"/>
                <a:chExt cx="2346151" cy="1406079"/>
              </a:xfrm>
            </p:grpSpPr>
            <p:sp>
              <p:nvSpPr>
                <p:cNvPr id="31" name="Freeform 30"/>
                <p:cNvSpPr>
                  <a:spLocks/>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2" name="Freeform 31"/>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en-US"/>
                </a:p>
              </p:txBody>
            </p:sp>
          </p:grpSp>
          <p:grpSp>
            <p:nvGrpSpPr>
              <p:cNvPr id="33" name="Group 32"/>
              <p:cNvGrpSpPr/>
              <p:nvPr/>
            </p:nvGrpSpPr>
            <p:grpSpPr>
              <a:xfrm>
                <a:off x="4633570" y="4107522"/>
                <a:ext cx="2002354" cy="1908348"/>
                <a:chOff x="4614716" y="3843574"/>
                <a:chExt cx="2002354" cy="1908348"/>
              </a:xfrm>
            </p:grpSpPr>
            <p:sp>
              <p:nvSpPr>
                <p:cNvPr id="34" name="Freeform 33"/>
                <p:cNvSpPr>
                  <a:spLocks/>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5" name="Freeform 34"/>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en-US"/>
                </a:p>
              </p:txBody>
            </p:sp>
          </p:grpSp>
          <p:grpSp>
            <p:nvGrpSpPr>
              <p:cNvPr id="36" name="Group 35"/>
              <p:cNvGrpSpPr/>
              <p:nvPr/>
            </p:nvGrpSpPr>
            <p:grpSpPr>
              <a:xfrm>
                <a:off x="3978231" y="3350066"/>
                <a:ext cx="1713617" cy="2152765"/>
                <a:chOff x="3949950" y="3095545"/>
                <a:chExt cx="1713617" cy="2152765"/>
              </a:xfrm>
            </p:grpSpPr>
            <p:sp>
              <p:nvSpPr>
                <p:cNvPr id="37" name="Freeform 36"/>
                <p:cNvSpPr>
                  <a:spLocks/>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8" name="Freeform 37"/>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solidFill>
                  <a:schemeClr val="tx1">
                    <a:lumMod val="95000"/>
                    <a:lumOff val="5000"/>
                    <a:alpha val="10000"/>
                  </a:schemeClr>
                </a:solidFill>
                <a:ln>
                  <a:noFill/>
                </a:ln>
              </p:spPr>
              <p:txBody>
                <a:bodyPr vert="horz" wrap="square" lIns="96435" tIns="48218" rIns="96435" bIns="48218" numCol="1" anchor="t" anchorCtr="0" compatLnSpc="1">
                  <a:prstTxWarp prst="textNoShape">
                    <a:avLst/>
                  </a:prstTxWarp>
                </a:bodyPr>
                <a:lstStyle/>
                <a:p>
                  <a:endParaRPr lang="en-US"/>
                </a:p>
              </p:txBody>
            </p:sp>
          </p:grpSp>
        </p:grpSp>
        <p:grpSp>
          <p:nvGrpSpPr>
            <p:cNvPr id="41" name="Group 335"/>
            <p:cNvGrpSpPr/>
            <p:nvPr/>
          </p:nvGrpSpPr>
          <p:grpSpPr>
            <a:xfrm>
              <a:off x="5830076" y="3588939"/>
              <a:ext cx="525996" cy="504077"/>
              <a:chOff x="0" y="0"/>
              <a:chExt cx="525994" cy="504076"/>
            </a:xfrm>
            <a:solidFill>
              <a:schemeClr val="tx1">
                <a:lumMod val="75000"/>
                <a:lumOff val="25000"/>
              </a:schemeClr>
            </a:solidFill>
          </p:grpSpPr>
          <p:sp>
            <p:nvSpPr>
              <p:cNvPr id="42"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solidFill>
                <a:schemeClr val="bg2"/>
              </a:solidFill>
              <a:ln w="12700" cap="flat">
                <a:noFill/>
                <a:miter lim="400000"/>
              </a:ln>
              <a:effectLst/>
            </p:spPr>
            <p:txBody>
              <a:bodyPr wrap="square" lIns="0" tIns="0" rIns="0" bIns="0" numCol="1" anchor="t">
                <a:noAutofit/>
              </a:bodyPr>
              <a:lstStyle/>
              <a:p>
                <a:pPr lvl="0">
                  <a:defRPr sz="2400"/>
                </a:pPr>
                <a:endParaRPr sz="2531"/>
              </a:p>
            </p:txBody>
          </p:sp>
          <p:sp>
            <p:nvSpPr>
              <p:cNvPr id="43"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solidFill>
                <a:schemeClr val="bg2"/>
              </a:solidFill>
              <a:ln w="12700" cap="flat">
                <a:noFill/>
                <a:miter lim="400000"/>
              </a:ln>
              <a:effectLst/>
            </p:spPr>
            <p:txBody>
              <a:bodyPr wrap="square" lIns="0" tIns="0" rIns="0" bIns="0" numCol="1" anchor="t">
                <a:noAutofit/>
              </a:bodyPr>
              <a:lstStyle/>
              <a:p>
                <a:pPr lvl="0">
                  <a:defRPr sz="2400"/>
                </a:pPr>
                <a:endParaRPr sz="2531"/>
              </a:p>
            </p:txBody>
          </p:sp>
          <p:sp>
            <p:nvSpPr>
              <p:cNvPr id="44"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solidFill>
                <a:schemeClr val="bg2"/>
              </a:solidFill>
              <a:ln w="12700" cap="flat">
                <a:noFill/>
                <a:miter lim="400000"/>
              </a:ln>
              <a:effectLst/>
            </p:spPr>
            <p:txBody>
              <a:bodyPr wrap="square" lIns="0" tIns="0" rIns="0" bIns="0" numCol="1" anchor="t">
                <a:noAutofit/>
              </a:bodyPr>
              <a:lstStyle/>
              <a:p>
                <a:pPr lvl="0">
                  <a:defRPr sz="2400"/>
                </a:pPr>
                <a:endParaRPr sz="2531"/>
              </a:p>
            </p:txBody>
          </p:sp>
        </p:grpSp>
        <p:sp>
          <p:nvSpPr>
            <p:cNvPr id="45" name="TextBox 44"/>
            <p:cNvSpPr txBox="1"/>
            <p:nvPr/>
          </p:nvSpPr>
          <p:spPr>
            <a:xfrm>
              <a:off x="5483414" y="4163235"/>
              <a:ext cx="1232999" cy="350201"/>
            </a:xfrm>
            <a:prstGeom prst="rect">
              <a:avLst/>
            </a:prstGeom>
            <a:noFill/>
          </p:spPr>
          <p:txBody>
            <a:bodyPr wrap="none" rtlCol="0">
              <a:spAutoFit/>
            </a:bodyPr>
            <a:lstStyle/>
            <a:p>
              <a:pPr algn="ctr"/>
              <a:r>
                <a:rPr lang="en-US" b="1" smtClean="0">
                  <a:solidFill>
                    <a:schemeClr val="bg2"/>
                  </a:solidFill>
                  <a:latin typeface="+mj-lt"/>
                </a:rPr>
                <a:t>SUCCESS</a:t>
              </a:r>
              <a:endParaRPr lang="en-US" b="1">
                <a:solidFill>
                  <a:schemeClr val="bg2"/>
                </a:solidFill>
                <a:latin typeface="+mj-lt"/>
              </a:endParaRPr>
            </a:p>
          </p:txBody>
        </p:sp>
        <p:grpSp>
          <p:nvGrpSpPr>
            <p:cNvPr id="87" name="Group 86"/>
            <p:cNvGrpSpPr/>
            <p:nvPr/>
          </p:nvGrpSpPr>
          <p:grpSpPr>
            <a:xfrm>
              <a:off x="5287775" y="2612518"/>
              <a:ext cx="239735" cy="349465"/>
              <a:chOff x="3582988" y="3510757"/>
              <a:chExt cx="319088" cy="465138"/>
            </a:xfrm>
            <a:solidFill>
              <a:schemeClr val="bg2"/>
            </a:solidFill>
          </p:grpSpPr>
          <p:sp>
            <p:nvSpPr>
              <p:cNvPr id="8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8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nvGrpSpPr>
            <p:cNvPr id="90" name="Group 89"/>
            <p:cNvGrpSpPr/>
            <p:nvPr/>
          </p:nvGrpSpPr>
          <p:grpSpPr>
            <a:xfrm>
              <a:off x="6742978" y="2607250"/>
              <a:ext cx="348868" cy="348868"/>
              <a:chOff x="8216107" y="2577307"/>
              <a:chExt cx="464344" cy="464344"/>
            </a:xfrm>
            <a:solidFill>
              <a:schemeClr val="bg2"/>
            </a:solidFill>
          </p:grpSpPr>
          <p:sp>
            <p:nvSpPr>
              <p:cNvPr id="91" name="AutoShape 52"/>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92" name="AutoShape 53"/>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93" name="AutoShape 54"/>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94" name="AutoShape 55"/>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95" name="Group 94"/>
            <p:cNvGrpSpPr/>
            <p:nvPr/>
          </p:nvGrpSpPr>
          <p:grpSpPr>
            <a:xfrm>
              <a:off x="5174926" y="5188564"/>
              <a:ext cx="349465" cy="327400"/>
              <a:chOff x="5368132" y="3540125"/>
              <a:chExt cx="465138" cy="435769"/>
            </a:xfrm>
            <a:solidFill>
              <a:schemeClr val="bg2"/>
            </a:solidFill>
          </p:grpSpPr>
          <p:sp>
            <p:nvSpPr>
              <p:cNvPr id="96"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97"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98" name="Group 97"/>
            <p:cNvGrpSpPr/>
            <p:nvPr/>
          </p:nvGrpSpPr>
          <p:grpSpPr>
            <a:xfrm>
              <a:off x="4488090" y="3878145"/>
              <a:ext cx="349465" cy="294005"/>
              <a:chOff x="5368132" y="2625725"/>
              <a:chExt cx="465138" cy="391319"/>
            </a:xfrm>
            <a:solidFill>
              <a:schemeClr val="bg2"/>
            </a:solidFill>
          </p:grpSpPr>
          <p:sp>
            <p:nvSpPr>
              <p:cNvPr id="99"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00"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01"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02" name="Group 101"/>
            <p:cNvGrpSpPr/>
            <p:nvPr/>
          </p:nvGrpSpPr>
          <p:grpSpPr>
            <a:xfrm>
              <a:off x="6625081" y="5205192"/>
              <a:ext cx="348868" cy="348868"/>
              <a:chOff x="4439444" y="2582069"/>
              <a:chExt cx="464344" cy="464344"/>
            </a:xfrm>
            <a:solidFill>
              <a:schemeClr val="bg2"/>
            </a:solidFill>
          </p:grpSpPr>
          <p:sp>
            <p:nvSpPr>
              <p:cNvPr id="103"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04"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05"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nvGrpSpPr>
            <p:cNvPr id="106" name="Group 105"/>
            <p:cNvGrpSpPr/>
            <p:nvPr/>
          </p:nvGrpSpPr>
          <p:grpSpPr>
            <a:xfrm>
              <a:off x="7367298" y="4082890"/>
              <a:ext cx="348868" cy="348868"/>
              <a:chOff x="4439444" y="1652588"/>
              <a:chExt cx="464344" cy="464344"/>
            </a:xfrm>
            <a:solidFill>
              <a:schemeClr val="bg2"/>
            </a:solidFill>
          </p:grpSpPr>
          <p:sp>
            <p:nvSpPr>
              <p:cNvPr id="107"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08"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09"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sp>
        <p:nvSpPr>
          <p:cNvPr id="116" name="矩形 115"/>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17" name="矩形 116"/>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18" name="矩形 117"/>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矩形 118"/>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20" name="文本框 119"/>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文本框 121"/>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255404225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wipe(left)">
                                      <p:cBhvr>
                                        <p:cTn id="13" dur="500"/>
                                        <p:tgtEl>
                                          <p:spTgt spid="110"/>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
                                        <p:tgtEl>
                                          <p:spTgt spid="11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left)">
                                      <p:cBhvr>
                                        <p:cTn id="21" dur="500"/>
                                        <p:tgtEl>
                                          <p:spTgt spid="111"/>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ipe(left)">
                                      <p:cBhvr>
                                        <p:cTn id="25" dur="500"/>
                                        <p:tgtEl>
                                          <p:spTgt spid="114"/>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wipe(left)">
                                      <p:cBhvr>
                                        <p:cTn id="29" dur="500"/>
                                        <p:tgtEl>
                                          <p:spTgt spid="112"/>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wipe(left)">
                                      <p:cBhvr>
                                        <p:cTn id="3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33238" y="4767608"/>
            <a:ext cx="2155320" cy="1650623"/>
            <a:chOff x="884561" y="4304079"/>
            <a:chExt cx="2043675" cy="1565121"/>
          </a:xfrm>
        </p:grpSpPr>
        <p:sp>
          <p:nvSpPr>
            <p:cNvPr id="6" name="TextBox 5"/>
            <p:cNvSpPr txBox="1"/>
            <p:nvPr/>
          </p:nvSpPr>
          <p:spPr>
            <a:xfrm>
              <a:off x="1280872" y="4304079"/>
              <a:ext cx="1251055" cy="350201"/>
            </a:xfrm>
            <a:prstGeom prst="rect">
              <a:avLst/>
            </a:prstGeom>
            <a:noFill/>
          </p:spPr>
          <p:txBody>
            <a:bodyPr wrap="none" rtlCol="0">
              <a:spAutoFit/>
            </a:bodyPr>
            <a:lstStyle/>
            <a:p>
              <a:pPr algn="ctr"/>
              <a:r>
                <a:rPr lang="en-US" b="1" smtClean="0">
                  <a:solidFill>
                    <a:schemeClr val="accent1"/>
                  </a:solidFill>
                </a:rPr>
                <a:t>Web Design</a:t>
              </a:r>
              <a:endParaRPr lang="en-GB" b="1">
                <a:solidFill>
                  <a:schemeClr val="accent1"/>
                </a:solidFill>
              </a:endParaRPr>
            </a:p>
          </p:txBody>
        </p:sp>
        <p:sp>
          <p:nvSpPr>
            <p:cNvPr id="7" name="Rectangle 6"/>
            <p:cNvSpPr/>
            <p:nvPr/>
          </p:nvSpPr>
          <p:spPr>
            <a:xfrm>
              <a:off x="884561" y="4673411"/>
              <a:ext cx="2043675" cy="1195789"/>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 dictum luctus mi quis luctus lorem. </a:t>
              </a:r>
            </a:p>
          </p:txBody>
        </p:sp>
      </p:grpSp>
      <p:grpSp>
        <p:nvGrpSpPr>
          <p:cNvPr id="8" name="Group 7"/>
          <p:cNvGrpSpPr/>
          <p:nvPr/>
        </p:nvGrpSpPr>
        <p:grpSpPr>
          <a:xfrm>
            <a:off x="3433568" y="1840896"/>
            <a:ext cx="2883733" cy="2560592"/>
            <a:chOff x="3255375" y="1745537"/>
            <a:chExt cx="2734356" cy="2427954"/>
          </a:xfrm>
        </p:grpSpPr>
        <p:cxnSp>
          <p:nvCxnSpPr>
            <p:cNvPr id="9" name="Straight Connector 8"/>
            <p:cNvCxnSpPr/>
            <p:nvPr/>
          </p:nvCxnSpPr>
          <p:spPr>
            <a:xfrm>
              <a:off x="3833557" y="384341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33557" y="3365112"/>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33557" y="2886811"/>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34041" y="2408507"/>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34043" y="193020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57745" y="3870592"/>
              <a:ext cx="482134" cy="302899"/>
            </a:xfrm>
            <a:prstGeom prst="rect">
              <a:avLst/>
            </a:prstGeom>
            <a:noFill/>
          </p:spPr>
          <p:txBody>
            <a:bodyPr wrap="none" rtlCol="0">
              <a:spAutoFit/>
            </a:bodyPr>
            <a:lstStyle/>
            <a:p>
              <a:pPr algn="ctr"/>
              <a:r>
                <a:rPr lang="en-US" sz="1476" b="1">
                  <a:solidFill>
                    <a:schemeClr val="bg1">
                      <a:lumMod val="75000"/>
                    </a:schemeClr>
                  </a:solidFill>
                </a:rPr>
                <a:t>One</a:t>
              </a:r>
              <a:endParaRPr lang="en-GB" sz="1476" b="1">
                <a:solidFill>
                  <a:schemeClr val="bg1">
                    <a:lumMod val="75000"/>
                  </a:schemeClr>
                </a:solidFill>
              </a:endParaRPr>
            </a:p>
          </p:txBody>
        </p:sp>
        <p:sp>
          <p:nvSpPr>
            <p:cNvPr id="15" name="TextBox 14"/>
            <p:cNvSpPr txBox="1"/>
            <p:nvPr/>
          </p:nvSpPr>
          <p:spPr>
            <a:xfrm>
              <a:off x="4444100" y="3870592"/>
              <a:ext cx="486025" cy="302899"/>
            </a:xfrm>
            <a:prstGeom prst="rect">
              <a:avLst/>
            </a:prstGeom>
            <a:noFill/>
          </p:spPr>
          <p:txBody>
            <a:bodyPr wrap="none" rtlCol="0">
              <a:spAutoFit/>
            </a:bodyPr>
            <a:lstStyle/>
            <a:p>
              <a:pPr algn="ctr"/>
              <a:r>
                <a:rPr lang="en-US" sz="1476" b="1">
                  <a:solidFill>
                    <a:schemeClr val="bg1">
                      <a:lumMod val="75000"/>
                    </a:schemeClr>
                  </a:solidFill>
                </a:rPr>
                <a:t>Two</a:t>
              </a:r>
              <a:endParaRPr lang="en-GB" sz="1476" b="1">
                <a:solidFill>
                  <a:schemeClr val="bg1">
                    <a:lumMod val="75000"/>
                  </a:schemeClr>
                </a:solidFill>
              </a:endParaRPr>
            </a:p>
          </p:txBody>
        </p:sp>
        <p:sp>
          <p:nvSpPr>
            <p:cNvPr id="16" name="TextBox 15"/>
            <p:cNvSpPr txBox="1"/>
            <p:nvPr/>
          </p:nvSpPr>
          <p:spPr>
            <a:xfrm>
              <a:off x="4875310" y="3870592"/>
              <a:ext cx="600205" cy="302899"/>
            </a:xfrm>
            <a:prstGeom prst="rect">
              <a:avLst/>
            </a:prstGeom>
            <a:noFill/>
          </p:spPr>
          <p:txBody>
            <a:bodyPr wrap="none" rtlCol="0">
              <a:spAutoFit/>
            </a:bodyPr>
            <a:lstStyle/>
            <a:p>
              <a:pPr algn="ctr"/>
              <a:r>
                <a:rPr lang="en-US" sz="1476" b="1">
                  <a:solidFill>
                    <a:schemeClr val="bg1">
                      <a:lumMod val="75000"/>
                    </a:schemeClr>
                  </a:solidFill>
                </a:rPr>
                <a:t>Three</a:t>
              </a:r>
              <a:endParaRPr lang="en-GB" sz="1476" b="1">
                <a:solidFill>
                  <a:schemeClr val="bg1">
                    <a:lumMod val="75000"/>
                  </a:schemeClr>
                </a:solidFill>
              </a:endParaRPr>
            </a:p>
          </p:txBody>
        </p:sp>
        <p:sp>
          <p:nvSpPr>
            <p:cNvPr id="17" name="TextBox 16"/>
            <p:cNvSpPr txBox="1"/>
            <p:nvPr/>
          </p:nvSpPr>
          <p:spPr>
            <a:xfrm>
              <a:off x="5408539" y="3870592"/>
              <a:ext cx="510344" cy="302899"/>
            </a:xfrm>
            <a:prstGeom prst="rect">
              <a:avLst/>
            </a:prstGeom>
            <a:noFill/>
          </p:spPr>
          <p:txBody>
            <a:bodyPr wrap="none" rtlCol="0">
              <a:spAutoFit/>
            </a:bodyPr>
            <a:lstStyle/>
            <a:p>
              <a:pPr algn="ctr"/>
              <a:r>
                <a:rPr lang="en-US" sz="1476" b="1">
                  <a:solidFill>
                    <a:schemeClr val="bg1">
                      <a:lumMod val="75000"/>
                    </a:schemeClr>
                  </a:solidFill>
                </a:rPr>
                <a:t>Four</a:t>
              </a:r>
              <a:endParaRPr lang="en-GB" sz="1476" b="1">
                <a:solidFill>
                  <a:schemeClr val="bg1">
                    <a:lumMod val="75000"/>
                  </a:schemeClr>
                </a:solidFill>
              </a:endParaRPr>
            </a:p>
          </p:txBody>
        </p:sp>
        <p:sp>
          <p:nvSpPr>
            <p:cNvPr id="18" name="TextBox 17"/>
            <p:cNvSpPr txBox="1"/>
            <p:nvPr/>
          </p:nvSpPr>
          <p:spPr>
            <a:xfrm>
              <a:off x="3462090" y="3658748"/>
              <a:ext cx="278458" cy="333725"/>
            </a:xfrm>
            <a:prstGeom prst="rect">
              <a:avLst/>
            </a:prstGeom>
            <a:noFill/>
          </p:spPr>
          <p:txBody>
            <a:bodyPr wrap="none" rtlCol="0">
              <a:spAutoFit/>
            </a:bodyPr>
            <a:lstStyle/>
            <a:p>
              <a:pPr algn="r"/>
              <a:r>
                <a:rPr lang="en-US" sz="1687" b="1">
                  <a:solidFill>
                    <a:schemeClr val="bg1">
                      <a:lumMod val="75000"/>
                    </a:schemeClr>
                  </a:solidFill>
                </a:rPr>
                <a:t>0</a:t>
              </a:r>
              <a:endParaRPr lang="en-GB" sz="1687" b="1">
                <a:solidFill>
                  <a:schemeClr val="bg1">
                    <a:lumMod val="75000"/>
                  </a:schemeClr>
                </a:solidFill>
              </a:endParaRPr>
            </a:p>
          </p:txBody>
        </p:sp>
        <p:sp>
          <p:nvSpPr>
            <p:cNvPr id="19" name="TextBox 18"/>
            <p:cNvSpPr txBox="1"/>
            <p:nvPr/>
          </p:nvSpPr>
          <p:spPr>
            <a:xfrm>
              <a:off x="3358734" y="3180446"/>
              <a:ext cx="381816" cy="333725"/>
            </a:xfrm>
            <a:prstGeom prst="rect">
              <a:avLst/>
            </a:prstGeom>
            <a:noFill/>
          </p:spPr>
          <p:txBody>
            <a:bodyPr wrap="none" rtlCol="0">
              <a:spAutoFit/>
            </a:bodyPr>
            <a:lstStyle/>
            <a:p>
              <a:pPr algn="r"/>
              <a:r>
                <a:rPr lang="en-US" sz="1687" b="1">
                  <a:solidFill>
                    <a:schemeClr val="bg1">
                      <a:lumMod val="75000"/>
                    </a:schemeClr>
                  </a:solidFill>
                </a:rPr>
                <a:t>25</a:t>
              </a:r>
              <a:endParaRPr lang="en-GB" sz="1687" b="1">
                <a:solidFill>
                  <a:schemeClr val="bg1">
                    <a:lumMod val="75000"/>
                  </a:schemeClr>
                </a:solidFill>
              </a:endParaRPr>
            </a:p>
          </p:txBody>
        </p:sp>
        <p:sp>
          <p:nvSpPr>
            <p:cNvPr id="20" name="TextBox 19"/>
            <p:cNvSpPr txBox="1"/>
            <p:nvPr/>
          </p:nvSpPr>
          <p:spPr>
            <a:xfrm>
              <a:off x="3358734" y="2702145"/>
              <a:ext cx="381816" cy="333725"/>
            </a:xfrm>
            <a:prstGeom prst="rect">
              <a:avLst/>
            </a:prstGeom>
            <a:noFill/>
          </p:spPr>
          <p:txBody>
            <a:bodyPr wrap="none" rtlCol="0">
              <a:spAutoFit/>
            </a:bodyPr>
            <a:lstStyle/>
            <a:p>
              <a:pPr algn="r"/>
              <a:r>
                <a:rPr lang="en-US" sz="1687" b="1">
                  <a:solidFill>
                    <a:schemeClr val="bg1">
                      <a:lumMod val="75000"/>
                    </a:schemeClr>
                  </a:solidFill>
                </a:rPr>
                <a:t>50</a:t>
              </a:r>
              <a:endParaRPr lang="en-GB" sz="1687" b="1">
                <a:solidFill>
                  <a:schemeClr val="bg1">
                    <a:lumMod val="75000"/>
                  </a:schemeClr>
                </a:solidFill>
              </a:endParaRPr>
            </a:p>
          </p:txBody>
        </p:sp>
        <p:sp>
          <p:nvSpPr>
            <p:cNvPr id="21" name="TextBox 20"/>
            <p:cNvSpPr txBox="1"/>
            <p:nvPr/>
          </p:nvSpPr>
          <p:spPr>
            <a:xfrm>
              <a:off x="3255375" y="1745537"/>
              <a:ext cx="485174" cy="333725"/>
            </a:xfrm>
            <a:prstGeom prst="rect">
              <a:avLst/>
            </a:prstGeom>
            <a:noFill/>
          </p:spPr>
          <p:txBody>
            <a:bodyPr wrap="none" rtlCol="0">
              <a:spAutoFit/>
            </a:bodyPr>
            <a:lstStyle/>
            <a:p>
              <a:pPr algn="r"/>
              <a:r>
                <a:rPr lang="en-US" sz="1687" b="1">
                  <a:solidFill>
                    <a:schemeClr val="bg1">
                      <a:lumMod val="75000"/>
                    </a:schemeClr>
                  </a:solidFill>
                </a:rPr>
                <a:t>100</a:t>
              </a:r>
              <a:endParaRPr lang="en-GB" sz="1687" b="1">
                <a:solidFill>
                  <a:schemeClr val="bg1">
                    <a:lumMod val="75000"/>
                  </a:schemeClr>
                </a:solidFill>
              </a:endParaRPr>
            </a:p>
          </p:txBody>
        </p:sp>
        <p:sp>
          <p:nvSpPr>
            <p:cNvPr id="22" name="TextBox 21"/>
            <p:cNvSpPr txBox="1"/>
            <p:nvPr/>
          </p:nvSpPr>
          <p:spPr>
            <a:xfrm>
              <a:off x="3358733" y="2223841"/>
              <a:ext cx="381816" cy="333725"/>
            </a:xfrm>
            <a:prstGeom prst="rect">
              <a:avLst/>
            </a:prstGeom>
            <a:noFill/>
          </p:spPr>
          <p:txBody>
            <a:bodyPr wrap="none" rtlCol="0">
              <a:spAutoFit/>
            </a:bodyPr>
            <a:lstStyle/>
            <a:p>
              <a:pPr algn="r"/>
              <a:r>
                <a:rPr lang="en-US" sz="1687" b="1">
                  <a:solidFill>
                    <a:schemeClr val="bg1">
                      <a:lumMod val="75000"/>
                    </a:schemeClr>
                  </a:solidFill>
                </a:rPr>
                <a:t>75</a:t>
              </a:r>
              <a:endParaRPr lang="en-GB" sz="1687" b="1">
                <a:solidFill>
                  <a:schemeClr val="bg1">
                    <a:lumMod val="75000"/>
                  </a:schemeClr>
                </a:solidFill>
              </a:endParaRPr>
            </a:p>
          </p:txBody>
        </p:sp>
        <p:sp>
          <p:nvSpPr>
            <p:cNvPr id="23" name="Rectangle 22"/>
            <p:cNvSpPr/>
            <p:nvPr/>
          </p:nvSpPr>
          <p:spPr>
            <a:xfrm>
              <a:off x="4001167" y="2562395"/>
              <a:ext cx="395291" cy="12810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24" name="Rectangle 23"/>
            <p:cNvSpPr/>
            <p:nvPr/>
          </p:nvSpPr>
          <p:spPr>
            <a:xfrm>
              <a:off x="4489467" y="3102479"/>
              <a:ext cx="395291" cy="7409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25" name="Rectangle 24"/>
            <p:cNvSpPr/>
            <p:nvPr/>
          </p:nvSpPr>
          <p:spPr>
            <a:xfrm>
              <a:off x="4977767" y="2913984"/>
              <a:ext cx="395291" cy="9294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26" name="Rectangle 25"/>
            <p:cNvSpPr/>
            <p:nvPr/>
          </p:nvSpPr>
          <p:spPr>
            <a:xfrm>
              <a:off x="5466067" y="2070885"/>
              <a:ext cx="395291" cy="17725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grpSp>
      <p:grpSp>
        <p:nvGrpSpPr>
          <p:cNvPr id="27" name="Group 26"/>
          <p:cNvGrpSpPr/>
          <p:nvPr/>
        </p:nvGrpSpPr>
        <p:grpSpPr>
          <a:xfrm>
            <a:off x="6592738" y="1840896"/>
            <a:ext cx="2883733" cy="2560592"/>
            <a:chOff x="6250900" y="1745537"/>
            <a:chExt cx="2734356" cy="2427954"/>
          </a:xfrm>
        </p:grpSpPr>
        <p:cxnSp>
          <p:nvCxnSpPr>
            <p:cNvPr id="28" name="Straight Connector 27"/>
            <p:cNvCxnSpPr/>
            <p:nvPr/>
          </p:nvCxnSpPr>
          <p:spPr>
            <a:xfrm>
              <a:off x="6829082" y="384341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29082" y="3365112"/>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29082" y="2886811"/>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829566" y="2408507"/>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29568" y="193020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53270" y="3870592"/>
              <a:ext cx="482134" cy="302899"/>
            </a:xfrm>
            <a:prstGeom prst="rect">
              <a:avLst/>
            </a:prstGeom>
            <a:noFill/>
          </p:spPr>
          <p:txBody>
            <a:bodyPr wrap="none" rtlCol="0">
              <a:spAutoFit/>
            </a:bodyPr>
            <a:lstStyle/>
            <a:p>
              <a:pPr algn="ctr"/>
              <a:r>
                <a:rPr lang="en-US" sz="1476" b="1">
                  <a:solidFill>
                    <a:schemeClr val="bg1">
                      <a:lumMod val="75000"/>
                    </a:schemeClr>
                  </a:solidFill>
                </a:rPr>
                <a:t>One</a:t>
              </a:r>
              <a:endParaRPr lang="en-GB" sz="1476" b="1">
                <a:solidFill>
                  <a:schemeClr val="bg1">
                    <a:lumMod val="75000"/>
                  </a:schemeClr>
                </a:solidFill>
              </a:endParaRPr>
            </a:p>
          </p:txBody>
        </p:sp>
        <p:sp>
          <p:nvSpPr>
            <p:cNvPr id="34" name="TextBox 33"/>
            <p:cNvSpPr txBox="1"/>
            <p:nvPr/>
          </p:nvSpPr>
          <p:spPr>
            <a:xfrm>
              <a:off x="7439625" y="3870592"/>
              <a:ext cx="486025" cy="302899"/>
            </a:xfrm>
            <a:prstGeom prst="rect">
              <a:avLst/>
            </a:prstGeom>
            <a:noFill/>
          </p:spPr>
          <p:txBody>
            <a:bodyPr wrap="none" rtlCol="0">
              <a:spAutoFit/>
            </a:bodyPr>
            <a:lstStyle/>
            <a:p>
              <a:pPr algn="ctr"/>
              <a:r>
                <a:rPr lang="en-US" sz="1476" b="1">
                  <a:solidFill>
                    <a:schemeClr val="bg1">
                      <a:lumMod val="75000"/>
                    </a:schemeClr>
                  </a:solidFill>
                </a:rPr>
                <a:t>Two</a:t>
              </a:r>
              <a:endParaRPr lang="en-GB" sz="1476" b="1">
                <a:solidFill>
                  <a:schemeClr val="bg1">
                    <a:lumMod val="75000"/>
                  </a:schemeClr>
                </a:solidFill>
              </a:endParaRPr>
            </a:p>
          </p:txBody>
        </p:sp>
        <p:sp>
          <p:nvSpPr>
            <p:cNvPr id="35" name="TextBox 34"/>
            <p:cNvSpPr txBox="1"/>
            <p:nvPr/>
          </p:nvSpPr>
          <p:spPr>
            <a:xfrm>
              <a:off x="7870835" y="3870592"/>
              <a:ext cx="600205" cy="302899"/>
            </a:xfrm>
            <a:prstGeom prst="rect">
              <a:avLst/>
            </a:prstGeom>
            <a:noFill/>
          </p:spPr>
          <p:txBody>
            <a:bodyPr wrap="none" rtlCol="0">
              <a:spAutoFit/>
            </a:bodyPr>
            <a:lstStyle/>
            <a:p>
              <a:pPr algn="ctr"/>
              <a:r>
                <a:rPr lang="en-US" sz="1476" b="1">
                  <a:solidFill>
                    <a:schemeClr val="bg1">
                      <a:lumMod val="75000"/>
                    </a:schemeClr>
                  </a:solidFill>
                </a:rPr>
                <a:t>Three</a:t>
              </a:r>
              <a:endParaRPr lang="en-GB" sz="1476" b="1">
                <a:solidFill>
                  <a:schemeClr val="bg1">
                    <a:lumMod val="75000"/>
                  </a:schemeClr>
                </a:solidFill>
              </a:endParaRPr>
            </a:p>
          </p:txBody>
        </p:sp>
        <p:sp>
          <p:nvSpPr>
            <p:cNvPr id="36" name="TextBox 35"/>
            <p:cNvSpPr txBox="1"/>
            <p:nvPr/>
          </p:nvSpPr>
          <p:spPr>
            <a:xfrm>
              <a:off x="8404064" y="3870592"/>
              <a:ext cx="510344" cy="302899"/>
            </a:xfrm>
            <a:prstGeom prst="rect">
              <a:avLst/>
            </a:prstGeom>
            <a:noFill/>
          </p:spPr>
          <p:txBody>
            <a:bodyPr wrap="none" rtlCol="0">
              <a:spAutoFit/>
            </a:bodyPr>
            <a:lstStyle/>
            <a:p>
              <a:pPr algn="ctr"/>
              <a:r>
                <a:rPr lang="en-US" sz="1476" b="1">
                  <a:solidFill>
                    <a:schemeClr val="bg1">
                      <a:lumMod val="75000"/>
                    </a:schemeClr>
                  </a:solidFill>
                </a:rPr>
                <a:t>Four</a:t>
              </a:r>
              <a:endParaRPr lang="en-GB" sz="1476" b="1">
                <a:solidFill>
                  <a:schemeClr val="bg1">
                    <a:lumMod val="75000"/>
                  </a:schemeClr>
                </a:solidFill>
              </a:endParaRPr>
            </a:p>
          </p:txBody>
        </p:sp>
        <p:sp>
          <p:nvSpPr>
            <p:cNvPr id="37" name="TextBox 36"/>
            <p:cNvSpPr txBox="1"/>
            <p:nvPr/>
          </p:nvSpPr>
          <p:spPr>
            <a:xfrm>
              <a:off x="6457615" y="3658748"/>
              <a:ext cx="278458" cy="333725"/>
            </a:xfrm>
            <a:prstGeom prst="rect">
              <a:avLst/>
            </a:prstGeom>
            <a:noFill/>
          </p:spPr>
          <p:txBody>
            <a:bodyPr wrap="none" rtlCol="0">
              <a:spAutoFit/>
            </a:bodyPr>
            <a:lstStyle/>
            <a:p>
              <a:pPr algn="r"/>
              <a:r>
                <a:rPr lang="en-US" sz="1687" b="1">
                  <a:solidFill>
                    <a:schemeClr val="bg1">
                      <a:lumMod val="75000"/>
                    </a:schemeClr>
                  </a:solidFill>
                </a:rPr>
                <a:t>0</a:t>
              </a:r>
              <a:endParaRPr lang="en-GB" sz="1687" b="1">
                <a:solidFill>
                  <a:schemeClr val="bg1">
                    <a:lumMod val="75000"/>
                  </a:schemeClr>
                </a:solidFill>
              </a:endParaRPr>
            </a:p>
          </p:txBody>
        </p:sp>
        <p:sp>
          <p:nvSpPr>
            <p:cNvPr id="38" name="TextBox 37"/>
            <p:cNvSpPr txBox="1"/>
            <p:nvPr/>
          </p:nvSpPr>
          <p:spPr>
            <a:xfrm>
              <a:off x="6354259" y="3180446"/>
              <a:ext cx="381816" cy="333725"/>
            </a:xfrm>
            <a:prstGeom prst="rect">
              <a:avLst/>
            </a:prstGeom>
            <a:noFill/>
          </p:spPr>
          <p:txBody>
            <a:bodyPr wrap="none" rtlCol="0">
              <a:spAutoFit/>
            </a:bodyPr>
            <a:lstStyle/>
            <a:p>
              <a:pPr algn="r"/>
              <a:r>
                <a:rPr lang="en-US" sz="1687" b="1">
                  <a:solidFill>
                    <a:schemeClr val="bg1">
                      <a:lumMod val="75000"/>
                    </a:schemeClr>
                  </a:solidFill>
                </a:rPr>
                <a:t>25</a:t>
              </a:r>
              <a:endParaRPr lang="en-GB" sz="1687" b="1">
                <a:solidFill>
                  <a:schemeClr val="bg1">
                    <a:lumMod val="75000"/>
                  </a:schemeClr>
                </a:solidFill>
              </a:endParaRPr>
            </a:p>
          </p:txBody>
        </p:sp>
        <p:sp>
          <p:nvSpPr>
            <p:cNvPr id="39" name="TextBox 38"/>
            <p:cNvSpPr txBox="1"/>
            <p:nvPr/>
          </p:nvSpPr>
          <p:spPr>
            <a:xfrm>
              <a:off x="6354259" y="2702145"/>
              <a:ext cx="381816" cy="333725"/>
            </a:xfrm>
            <a:prstGeom prst="rect">
              <a:avLst/>
            </a:prstGeom>
            <a:noFill/>
          </p:spPr>
          <p:txBody>
            <a:bodyPr wrap="none" rtlCol="0">
              <a:spAutoFit/>
            </a:bodyPr>
            <a:lstStyle/>
            <a:p>
              <a:pPr algn="r"/>
              <a:r>
                <a:rPr lang="en-US" sz="1687" b="1">
                  <a:solidFill>
                    <a:schemeClr val="bg1">
                      <a:lumMod val="75000"/>
                    </a:schemeClr>
                  </a:solidFill>
                </a:rPr>
                <a:t>50</a:t>
              </a:r>
              <a:endParaRPr lang="en-GB" sz="1687" b="1">
                <a:solidFill>
                  <a:schemeClr val="bg1">
                    <a:lumMod val="75000"/>
                  </a:schemeClr>
                </a:solidFill>
              </a:endParaRPr>
            </a:p>
          </p:txBody>
        </p:sp>
        <p:sp>
          <p:nvSpPr>
            <p:cNvPr id="40" name="TextBox 39"/>
            <p:cNvSpPr txBox="1"/>
            <p:nvPr/>
          </p:nvSpPr>
          <p:spPr>
            <a:xfrm>
              <a:off x="6250900" y="1745537"/>
              <a:ext cx="485174" cy="333725"/>
            </a:xfrm>
            <a:prstGeom prst="rect">
              <a:avLst/>
            </a:prstGeom>
            <a:noFill/>
          </p:spPr>
          <p:txBody>
            <a:bodyPr wrap="none" rtlCol="0">
              <a:spAutoFit/>
            </a:bodyPr>
            <a:lstStyle/>
            <a:p>
              <a:pPr algn="r"/>
              <a:r>
                <a:rPr lang="en-US" sz="1687" b="1">
                  <a:solidFill>
                    <a:schemeClr val="bg1">
                      <a:lumMod val="75000"/>
                    </a:schemeClr>
                  </a:solidFill>
                </a:rPr>
                <a:t>100</a:t>
              </a:r>
              <a:endParaRPr lang="en-GB" sz="1687" b="1">
                <a:solidFill>
                  <a:schemeClr val="bg1">
                    <a:lumMod val="75000"/>
                  </a:schemeClr>
                </a:solidFill>
              </a:endParaRPr>
            </a:p>
          </p:txBody>
        </p:sp>
        <p:sp>
          <p:nvSpPr>
            <p:cNvPr id="41" name="TextBox 40"/>
            <p:cNvSpPr txBox="1"/>
            <p:nvPr/>
          </p:nvSpPr>
          <p:spPr>
            <a:xfrm>
              <a:off x="6354258" y="2223841"/>
              <a:ext cx="381816" cy="333725"/>
            </a:xfrm>
            <a:prstGeom prst="rect">
              <a:avLst/>
            </a:prstGeom>
            <a:noFill/>
          </p:spPr>
          <p:txBody>
            <a:bodyPr wrap="none" rtlCol="0">
              <a:spAutoFit/>
            </a:bodyPr>
            <a:lstStyle/>
            <a:p>
              <a:pPr algn="r"/>
              <a:r>
                <a:rPr lang="en-US" sz="1687" b="1">
                  <a:solidFill>
                    <a:schemeClr val="bg1">
                      <a:lumMod val="75000"/>
                    </a:schemeClr>
                  </a:solidFill>
                </a:rPr>
                <a:t>75</a:t>
              </a:r>
              <a:endParaRPr lang="en-GB" sz="1687" b="1">
                <a:solidFill>
                  <a:schemeClr val="bg1">
                    <a:lumMod val="75000"/>
                  </a:schemeClr>
                </a:solidFill>
              </a:endParaRPr>
            </a:p>
          </p:txBody>
        </p:sp>
        <p:sp>
          <p:nvSpPr>
            <p:cNvPr id="42" name="Rectangle 41"/>
            <p:cNvSpPr/>
            <p:nvPr/>
          </p:nvSpPr>
          <p:spPr>
            <a:xfrm>
              <a:off x="6996692" y="3085733"/>
              <a:ext cx="395291" cy="757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43" name="Rectangle 42"/>
            <p:cNvSpPr/>
            <p:nvPr/>
          </p:nvSpPr>
          <p:spPr>
            <a:xfrm>
              <a:off x="7484992" y="2145871"/>
              <a:ext cx="395291" cy="16975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44" name="Rectangle 43"/>
            <p:cNvSpPr/>
            <p:nvPr/>
          </p:nvSpPr>
          <p:spPr>
            <a:xfrm>
              <a:off x="7973292" y="2408506"/>
              <a:ext cx="395291" cy="14349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45" name="Rectangle 44"/>
            <p:cNvSpPr/>
            <p:nvPr/>
          </p:nvSpPr>
          <p:spPr>
            <a:xfrm>
              <a:off x="8461592" y="2702145"/>
              <a:ext cx="395291" cy="11412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grpSp>
      <p:grpSp>
        <p:nvGrpSpPr>
          <p:cNvPr id="46" name="Group 45"/>
          <p:cNvGrpSpPr/>
          <p:nvPr/>
        </p:nvGrpSpPr>
        <p:grpSpPr>
          <a:xfrm>
            <a:off x="4109138" y="4767608"/>
            <a:ext cx="2155320" cy="1650623"/>
            <a:chOff x="884561" y="4304079"/>
            <a:chExt cx="2043675" cy="1565121"/>
          </a:xfrm>
        </p:grpSpPr>
        <p:sp>
          <p:nvSpPr>
            <p:cNvPr id="47" name="TextBox 46"/>
            <p:cNvSpPr txBox="1"/>
            <p:nvPr/>
          </p:nvSpPr>
          <p:spPr>
            <a:xfrm>
              <a:off x="1007492" y="4304079"/>
              <a:ext cx="1797818" cy="350201"/>
            </a:xfrm>
            <a:prstGeom prst="rect">
              <a:avLst/>
            </a:prstGeom>
            <a:noFill/>
          </p:spPr>
          <p:txBody>
            <a:bodyPr wrap="none" rtlCol="0">
              <a:spAutoFit/>
            </a:bodyPr>
            <a:lstStyle/>
            <a:p>
              <a:pPr algn="ctr"/>
              <a:r>
                <a:rPr lang="en-US" b="1" smtClean="0">
                  <a:solidFill>
                    <a:schemeClr val="accent2"/>
                  </a:solidFill>
                </a:rPr>
                <a:t>Adobe Photoshop</a:t>
              </a:r>
              <a:endParaRPr lang="en-GB" b="1">
                <a:solidFill>
                  <a:schemeClr val="accent2"/>
                </a:solidFill>
              </a:endParaRPr>
            </a:p>
          </p:txBody>
        </p:sp>
        <p:sp>
          <p:nvSpPr>
            <p:cNvPr id="48" name="Rectangle 47"/>
            <p:cNvSpPr/>
            <p:nvPr/>
          </p:nvSpPr>
          <p:spPr>
            <a:xfrm>
              <a:off x="884561" y="4673411"/>
              <a:ext cx="2043675" cy="1195789"/>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 dictum luctus mi quis luctus lorem. </a:t>
              </a:r>
            </a:p>
          </p:txBody>
        </p:sp>
      </p:grpSp>
      <p:grpSp>
        <p:nvGrpSpPr>
          <p:cNvPr id="49" name="Group 48"/>
          <p:cNvGrpSpPr/>
          <p:nvPr/>
        </p:nvGrpSpPr>
        <p:grpSpPr>
          <a:xfrm>
            <a:off x="7259712" y="4767608"/>
            <a:ext cx="2155320" cy="1650623"/>
            <a:chOff x="884561" y="4304079"/>
            <a:chExt cx="2043675" cy="1565121"/>
          </a:xfrm>
        </p:grpSpPr>
        <p:sp>
          <p:nvSpPr>
            <p:cNvPr id="50" name="TextBox 49"/>
            <p:cNvSpPr txBox="1"/>
            <p:nvPr/>
          </p:nvSpPr>
          <p:spPr>
            <a:xfrm>
              <a:off x="1374627" y="4304079"/>
              <a:ext cx="1063552" cy="350201"/>
            </a:xfrm>
            <a:prstGeom prst="rect">
              <a:avLst/>
            </a:prstGeom>
            <a:noFill/>
          </p:spPr>
          <p:txBody>
            <a:bodyPr wrap="none" rtlCol="0">
              <a:spAutoFit/>
            </a:bodyPr>
            <a:lstStyle/>
            <a:p>
              <a:pPr algn="ctr"/>
              <a:r>
                <a:rPr lang="en-US" b="1" smtClean="0">
                  <a:solidFill>
                    <a:schemeClr val="accent3"/>
                  </a:solidFill>
                </a:rPr>
                <a:t>Illustrator</a:t>
              </a:r>
              <a:endParaRPr lang="en-GB" b="1">
                <a:solidFill>
                  <a:schemeClr val="accent3"/>
                </a:solidFill>
              </a:endParaRPr>
            </a:p>
          </p:txBody>
        </p:sp>
        <p:sp>
          <p:nvSpPr>
            <p:cNvPr id="51" name="Rectangle 50"/>
            <p:cNvSpPr/>
            <p:nvPr/>
          </p:nvSpPr>
          <p:spPr>
            <a:xfrm>
              <a:off x="884561" y="4673411"/>
              <a:ext cx="2043675" cy="1195789"/>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 dictum luctus mi quis luctus lorem. </a:t>
              </a:r>
            </a:p>
          </p:txBody>
        </p:sp>
      </p:grpSp>
      <p:grpSp>
        <p:nvGrpSpPr>
          <p:cNvPr id="52" name="Group 51"/>
          <p:cNvGrpSpPr/>
          <p:nvPr/>
        </p:nvGrpSpPr>
        <p:grpSpPr>
          <a:xfrm>
            <a:off x="10383691" y="4767608"/>
            <a:ext cx="2155320" cy="1650623"/>
            <a:chOff x="884561" y="4304079"/>
            <a:chExt cx="2043675" cy="1565121"/>
          </a:xfrm>
        </p:grpSpPr>
        <p:sp>
          <p:nvSpPr>
            <p:cNvPr id="53" name="TextBox 52"/>
            <p:cNvSpPr txBox="1"/>
            <p:nvPr/>
          </p:nvSpPr>
          <p:spPr>
            <a:xfrm>
              <a:off x="1211351" y="4304079"/>
              <a:ext cx="1390101" cy="350201"/>
            </a:xfrm>
            <a:prstGeom prst="rect">
              <a:avLst/>
            </a:prstGeom>
            <a:noFill/>
          </p:spPr>
          <p:txBody>
            <a:bodyPr wrap="none" rtlCol="0">
              <a:spAutoFit/>
            </a:bodyPr>
            <a:lstStyle/>
            <a:p>
              <a:pPr algn="ctr"/>
              <a:r>
                <a:rPr lang="en-US" b="1" smtClean="0">
                  <a:solidFill>
                    <a:schemeClr val="accent4"/>
                  </a:solidFill>
                </a:rPr>
                <a:t>Data Analysis</a:t>
              </a:r>
              <a:endParaRPr lang="en-GB" b="1">
                <a:solidFill>
                  <a:schemeClr val="accent4"/>
                </a:solidFill>
              </a:endParaRPr>
            </a:p>
          </p:txBody>
        </p:sp>
        <p:sp>
          <p:nvSpPr>
            <p:cNvPr id="54" name="Rectangle 53"/>
            <p:cNvSpPr/>
            <p:nvPr/>
          </p:nvSpPr>
          <p:spPr>
            <a:xfrm>
              <a:off x="884561" y="4673411"/>
              <a:ext cx="2043675" cy="1195789"/>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Nullam ut turpis dictum luctus mi quis luctus lorem. </a:t>
              </a:r>
            </a:p>
          </p:txBody>
        </p:sp>
      </p:grpSp>
      <p:grpSp>
        <p:nvGrpSpPr>
          <p:cNvPr id="55" name="Group 54"/>
          <p:cNvGrpSpPr/>
          <p:nvPr/>
        </p:nvGrpSpPr>
        <p:grpSpPr>
          <a:xfrm>
            <a:off x="267826" y="1840896"/>
            <a:ext cx="2883733" cy="2560592"/>
            <a:chOff x="253618" y="1745537"/>
            <a:chExt cx="2734356" cy="2427954"/>
          </a:xfrm>
        </p:grpSpPr>
        <p:cxnSp>
          <p:nvCxnSpPr>
            <p:cNvPr id="56" name="Straight Connector 55"/>
            <p:cNvCxnSpPr/>
            <p:nvPr/>
          </p:nvCxnSpPr>
          <p:spPr>
            <a:xfrm>
              <a:off x="831800" y="384341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31800" y="3365112"/>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31800" y="2886811"/>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2284" y="2408507"/>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2286" y="193020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55988" y="3870592"/>
              <a:ext cx="482134" cy="302899"/>
            </a:xfrm>
            <a:prstGeom prst="rect">
              <a:avLst/>
            </a:prstGeom>
            <a:noFill/>
          </p:spPr>
          <p:txBody>
            <a:bodyPr wrap="none" rtlCol="0">
              <a:spAutoFit/>
            </a:bodyPr>
            <a:lstStyle/>
            <a:p>
              <a:pPr algn="ctr"/>
              <a:r>
                <a:rPr lang="en-US" sz="1476" b="1">
                  <a:solidFill>
                    <a:schemeClr val="bg1">
                      <a:lumMod val="75000"/>
                    </a:schemeClr>
                  </a:solidFill>
                </a:rPr>
                <a:t>One</a:t>
              </a:r>
              <a:endParaRPr lang="en-GB" sz="1476" b="1">
                <a:solidFill>
                  <a:schemeClr val="bg1">
                    <a:lumMod val="75000"/>
                  </a:schemeClr>
                </a:solidFill>
              </a:endParaRPr>
            </a:p>
          </p:txBody>
        </p:sp>
        <p:sp>
          <p:nvSpPr>
            <p:cNvPr id="62" name="TextBox 61"/>
            <p:cNvSpPr txBox="1"/>
            <p:nvPr/>
          </p:nvSpPr>
          <p:spPr>
            <a:xfrm>
              <a:off x="1442343" y="3870592"/>
              <a:ext cx="486025" cy="302899"/>
            </a:xfrm>
            <a:prstGeom prst="rect">
              <a:avLst/>
            </a:prstGeom>
            <a:noFill/>
          </p:spPr>
          <p:txBody>
            <a:bodyPr wrap="none" rtlCol="0">
              <a:spAutoFit/>
            </a:bodyPr>
            <a:lstStyle/>
            <a:p>
              <a:pPr algn="ctr"/>
              <a:r>
                <a:rPr lang="en-US" sz="1476" b="1">
                  <a:solidFill>
                    <a:schemeClr val="bg1">
                      <a:lumMod val="75000"/>
                    </a:schemeClr>
                  </a:solidFill>
                </a:rPr>
                <a:t>Two</a:t>
              </a:r>
              <a:endParaRPr lang="en-GB" sz="1476" b="1">
                <a:solidFill>
                  <a:schemeClr val="bg1">
                    <a:lumMod val="75000"/>
                  </a:schemeClr>
                </a:solidFill>
              </a:endParaRPr>
            </a:p>
          </p:txBody>
        </p:sp>
        <p:sp>
          <p:nvSpPr>
            <p:cNvPr id="63" name="TextBox 62"/>
            <p:cNvSpPr txBox="1"/>
            <p:nvPr/>
          </p:nvSpPr>
          <p:spPr>
            <a:xfrm>
              <a:off x="1873553" y="3870592"/>
              <a:ext cx="600205" cy="302899"/>
            </a:xfrm>
            <a:prstGeom prst="rect">
              <a:avLst/>
            </a:prstGeom>
            <a:noFill/>
          </p:spPr>
          <p:txBody>
            <a:bodyPr wrap="none" rtlCol="0">
              <a:spAutoFit/>
            </a:bodyPr>
            <a:lstStyle/>
            <a:p>
              <a:pPr algn="ctr"/>
              <a:r>
                <a:rPr lang="en-US" sz="1476" b="1">
                  <a:solidFill>
                    <a:schemeClr val="bg1">
                      <a:lumMod val="75000"/>
                    </a:schemeClr>
                  </a:solidFill>
                </a:rPr>
                <a:t>Three</a:t>
              </a:r>
              <a:endParaRPr lang="en-GB" sz="1476" b="1">
                <a:solidFill>
                  <a:schemeClr val="bg1">
                    <a:lumMod val="75000"/>
                  </a:schemeClr>
                </a:solidFill>
              </a:endParaRPr>
            </a:p>
          </p:txBody>
        </p:sp>
        <p:sp>
          <p:nvSpPr>
            <p:cNvPr id="64" name="TextBox 63"/>
            <p:cNvSpPr txBox="1"/>
            <p:nvPr/>
          </p:nvSpPr>
          <p:spPr>
            <a:xfrm>
              <a:off x="2406782" y="3870592"/>
              <a:ext cx="510344" cy="302899"/>
            </a:xfrm>
            <a:prstGeom prst="rect">
              <a:avLst/>
            </a:prstGeom>
            <a:noFill/>
          </p:spPr>
          <p:txBody>
            <a:bodyPr wrap="none" rtlCol="0">
              <a:spAutoFit/>
            </a:bodyPr>
            <a:lstStyle/>
            <a:p>
              <a:pPr algn="ctr"/>
              <a:r>
                <a:rPr lang="en-US" sz="1476" b="1">
                  <a:solidFill>
                    <a:schemeClr val="bg1">
                      <a:lumMod val="75000"/>
                    </a:schemeClr>
                  </a:solidFill>
                </a:rPr>
                <a:t>Four</a:t>
              </a:r>
              <a:endParaRPr lang="en-GB" sz="1476" b="1">
                <a:solidFill>
                  <a:schemeClr val="bg1">
                    <a:lumMod val="75000"/>
                  </a:schemeClr>
                </a:solidFill>
              </a:endParaRPr>
            </a:p>
          </p:txBody>
        </p:sp>
        <p:sp>
          <p:nvSpPr>
            <p:cNvPr id="65" name="TextBox 64"/>
            <p:cNvSpPr txBox="1"/>
            <p:nvPr/>
          </p:nvSpPr>
          <p:spPr>
            <a:xfrm>
              <a:off x="460333" y="3658748"/>
              <a:ext cx="278458" cy="333725"/>
            </a:xfrm>
            <a:prstGeom prst="rect">
              <a:avLst/>
            </a:prstGeom>
            <a:noFill/>
          </p:spPr>
          <p:txBody>
            <a:bodyPr wrap="none" rtlCol="0">
              <a:spAutoFit/>
            </a:bodyPr>
            <a:lstStyle/>
            <a:p>
              <a:pPr algn="r"/>
              <a:r>
                <a:rPr lang="en-US" sz="1687" b="1">
                  <a:solidFill>
                    <a:schemeClr val="bg1">
                      <a:lumMod val="75000"/>
                    </a:schemeClr>
                  </a:solidFill>
                </a:rPr>
                <a:t>0</a:t>
              </a:r>
              <a:endParaRPr lang="en-GB" sz="1687" b="1">
                <a:solidFill>
                  <a:schemeClr val="bg1">
                    <a:lumMod val="75000"/>
                  </a:schemeClr>
                </a:solidFill>
              </a:endParaRPr>
            </a:p>
          </p:txBody>
        </p:sp>
        <p:sp>
          <p:nvSpPr>
            <p:cNvPr id="66" name="TextBox 65"/>
            <p:cNvSpPr txBox="1"/>
            <p:nvPr/>
          </p:nvSpPr>
          <p:spPr>
            <a:xfrm>
              <a:off x="356977" y="3180446"/>
              <a:ext cx="381816" cy="333725"/>
            </a:xfrm>
            <a:prstGeom prst="rect">
              <a:avLst/>
            </a:prstGeom>
            <a:noFill/>
          </p:spPr>
          <p:txBody>
            <a:bodyPr wrap="none" rtlCol="0">
              <a:spAutoFit/>
            </a:bodyPr>
            <a:lstStyle/>
            <a:p>
              <a:pPr algn="r"/>
              <a:r>
                <a:rPr lang="en-US" sz="1687" b="1">
                  <a:solidFill>
                    <a:schemeClr val="bg1">
                      <a:lumMod val="75000"/>
                    </a:schemeClr>
                  </a:solidFill>
                </a:rPr>
                <a:t>25</a:t>
              </a:r>
              <a:endParaRPr lang="en-GB" sz="1687" b="1">
                <a:solidFill>
                  <a:schemeClr val="bg1">
                    <a:lumMod val="75000"/>
                  </a:schemeClr>
                </a:solidFill>
              </a:endParaRPr>
            </a:p>
          </p:txBody>
        </p:sp>
        <p:sp>
          <p:nvSpPr>
            <p:cNvPr id="67" name="TextBox 66"/>
            <p:cNvSpPr txBox="1"/>
            <p:nvPr/>
          </p:nvSpPr>
          <p:spPr>
            <a:xfrm>
              <a:off x="356977" y="2702145"/>
              <a:ext cx="381816" cy="333725"/>
            </a:xfrm>
            <a:prstGeom prst="rect">
              <a:avLst/>
            </a:prstGeom>
            <a:noFill/>
          </p:spPr>
          <p:txBody>
            <a:bodyPr wrap="none" rtlCol="0">
              <a:spAutoFit/>
            </a:bodyPr>
            <a:lstStyle/>
            <a:p>
              <a:pPr algn="r"/>
              <a:r>
                <a:rPr lang="en-US" sz="1687" b="1">
                  <a:solidFill>
                    <a:schemeClr val="bg1">
                      <a:lumMod val="75000"/>
                    </a:schemeClr>
                  </a:solidFill>
                </a:rPr>
                <a:t>50</a:t>
              </a:r>
              <a:endParaRPr lang="en-GB" sz="1687" b="1">
                <a:solidFill>
                  <a:schemeClr val="bg1">
                    <a:lumMod val="75000"/>
                  </a:schemeClr>
                </a:solidFill>
              </a:endParaRPr>
            </a:p>
          </p:txBody>
        </p:sp>
        <p:sp>
          <p:nvSpPr>
            <p:cNvPr id="68" name="TextBox 67"/>
            <p:cNvSpPr txBox="1"/>
            <p:nvPr/>
          </p:nvSpPr>
          <p:spPr>
            <a:xfrm>
              <a:off x="253618" y="1745537"/>
              <a:ext cx="485174" cy="333725"/>
            </a:xfrm>
            <a:prstGeom prst="rect">
              <a:avLst/>
            </a:prstGeom>
            <a:noFill/>
          </p:spPr>
          <p:txBody>
            <a:bodyPr wrap="none" rtlCol="0">
              <a:spAutoFit/>
            </a:bodyPr>
            <a:lstStyle/>
            <a:p>
              <a:pPr algn="r"/>
              <a:r>
                <a:rPr lang="en-US" sz="1687" b="1">
                  <a:solidFill>
                    <a:schemeClr val="bg1">
                      <a:lumMod val="75000"/>
                    </a:schemeClr>
                  </a:solidFill>
                </a:rPr>
                <a:t>100</a:t>
              </a:r>
              <a:endParaRPr lang="en-GB" sz="1687" b="1">
                <a:solidFill>
                  <a:schemeClr val="bg1">
                    <a:lumMod val="75000"/>
                  </a:schemeClr>
                </a:solidFill>
              </a:endParaRPr>
            </a:p>
          </p:txBody>
        </p:sp>
        <p:sp>
          <p:nvSpPr>
            <p:cNvPr id="69" name="TextBox 68"/>
            <p:cNvSpPr txBox="1"/>
            <p:nvPr/>
          </p:nvSpPr>
          <p:spPr>
            <a:xfrm>
              <a:off x="356976" y="2223841"/>
              <a:ext cx="381816" cy="333725"/>
            </a:xfrm>
            <a:prstGeom prst="rect">
              <a:avLst/>
            </a:prstGeom>
            <a:noFill/>
          </p:spPr>
          <p:txBody>
            <a:bodyPr wrap="none" rtlCol="0">
              <a:spAutoFit/>
            </a:bodyPr>
            <a:lstStyle/>
            <a:p>
              <a:pPr algn="r"/>
              <a:r>
                <a:rPr lang="en-US" sz="1687" b="1">
                  <a:solidFill>
                    <a:schemeClr val="bg1">
                      <a:lumMod val="75000"/>
                    </a:schemeClr>
                  </a:solidFill>
                </a:rPr>
                <a:t>75</a:t>
              </a:r>
              <a:endParaRPr lang="en-GB" sz="1687" b="1">
                <a:solidFill>
                  <a:schemeClr val="bg1">
                    <a:lumMod val="75000"/>
                  </a:schemeClr>
                </a:solidFill>
              </a:endParaRPr>
            </a:p>
          </p:txBody>
        </p:sp>
        <p:sp>
          <p:nvSpPr>
            <p:cNvPr id="70" name="Rectangle 69"/>
            <p:cNvSpPr/>
            <p:nvPr/>
          </p:nvSpPr>
          <p:spPr>
            <a:xfrm>
              <a:off x="999410" y="2267826"/>
              <a:ext cx="395291" cy="1575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71" name="Rectangle 70"/>
            <p:cNvSpPr/>
            <p:nvPr/>
          </p:nvSpPr>
          <p:spPr>
            <a:xfrm>
              <a:off x="1487710" y="2591385"/>
              <a:ext cx="395291" cy="1252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72" name="Rectangle 71"/>
            <p:cNvSpPr/>
            <p:nvPr/>
          </p:nvSpPr>
          <p:spPr>
            <a:xfrm>
              <a:off x="1976010" y="2913984"/>
              <a:ext cx="395291" cy="929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73" name="Rectangle 72"/>
            <p:cNvSpPr/>
            <p:nvPr/>
          </p:nvSpPr>
          <p:spPr>
            <a:xfrm>
              <a:off x="2464310" y="2070885"/>
              <a:ext cx="395291" cy="1772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grpSp>
      <p:grpSp>
        <p:nvGrpSpPr>
          <p:cNvPr id="74" name="Group 73"/>
          <p:cNvGrpSpPr/>
          <p:nvPr/>
        </p:nvGrpSpPr>
        <p:grpSpPr>
          <a:xfrm>
            <a:off x="9714858" y="1840896"/>
            <a:ext cx="2883733" cy="2560592"/>
            <a:chOff x="9211295" y="1745537"/>
            <a:chExt cx="2734356" cy="2427954"/>
          </a:xfrm>
        </p:grpSpPr>
        <p:cxnSp>
          <p:nvCxnSpPr>
            <p:cNvPr id="75" name="Straight Connector 74"/>
            <p:cNvCxnSpPr/>
            <p:nvPr/>
          </p:nvCxnSpPr>
          <p:spPr>
            <a:xfrm>
              <a:off x="9789477" y="384341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9789477" y="3365112"/>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9789477" y="2886811"/>
              <a:ext cx="2155688"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9789961" y="2408507"/>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9789963" y="1930203"/>
              <a:ext cx="2155688"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9913665" y="3870592"/>
              <a:ext cx="482134" cy="302899"/>
            </a:xfrm>
            <a:prstGeom prst="rect">
              <a:avLst/>
            </a:prstGeom>
            <a:noFill/>
          </p:spPr>
          <p:txBody>
            <a:bodyPr wrap="none" rtlCol="0">
              <a:spAutoFit/>
            </a:bodyPr>
            <a:lstStyle/>
            <a:p>
              <a:pPr algn="ctr"/>
              <a:r>
                <a:rPr lang="en-US" sz="1476" b="1">
                  <a:solidFill>
                    <a:schemeClr val="bg1">
                      <a:lumMod val="75000"/>
                    </a:schemeClr>
                  </a:solidFill>
                </a:rPr>
                <a:t>One</a:t>
              </a:r>
              <a:endParaRPr lang="en-GB" sz="1476" b="1">
                <a:solidFill>
                  <a:schemeClr val="bg1">
                    <a:lumMod val="75000"/>
                  </a:schemeClr>
                </a:solidFill>
              </a:endParaRPr>
            </a:p>
          </p:txBody>
        </p:sp>
        <p:sp>
          <p:nvSpPr>
            <p:cNvPr id="81" name="TextBox 80"/>
            <p:cNvSpPr txBox="1"/>
            <p:nvPr/>
          </p:nvSpPr>
          <p:spPr>
            <a:xfrm>
              <a:off x="10400020" y="3870592"/>
              <a:ext cx="486025" cy="302899"/>
            </a:xfrm>
            <a:prstGeom prst="rect">
              <a:avLst/>
            </a:prstGeom>
            <a:noFill/>
          </p:spPr>
          <p:txBody>
            <a:bodyPr wrap="none" rtlCol="0">
              <a:spAutoFit/>
            </a:bodyPr>
            <a:lstStyle/>
            <a:p>
              <a:pPr algn="ctr"/>
              <a:r>
                <a:rPr lang="en-US" sz="1476" b="1">
                  <a:solidFill>
                    <a:schemeClr val="bg1">
                      <a:lumMod val="75000"/>
                    </a:schemeClr>
                  </a:solidFill>
                </a:rPr>
                <a:t>Two</a:t>
              </a:r>
              <a:endParaRPr lang="en-GB" sz="1476" b="1">
                <a:solidFill>
                  <a:schemeClr val="bg1">
                    <a:lumMod val="75000"/>
                  </a:schemeClr>
                </a:solidFill>
              </a:endParaRPr>
            </a:p>
          </p:txBody>
        </p:sp>
        <p:sp>
          <p:nvSpPr>
            <p:cNvPr id="82" name="TextBox 81"/>
            <p:cNvSpPr txBox="1"/>
            <p:nvPr/>
          </p:nvSpPr>
          <p:spPr>
            <a:xfrm>
              <a:off x="10831230" y="3870592"/>
              <a:ext cx="600205" cy="302899"/>
            </a:xfrm>
            <a:prstGeom prst="rect">
              <a:avLst/>
            </a:prstGeom>
            <a:noFill/>
          </p:spPr>
          <p:txBody>
            <a:bodyPr wrap="none" rtlCol="0">
              <a:spAutoFit/>
            </a:bodyPr>
            <a:lstStyle/>
            <a:p>
              <a:pPr algn="ctr"/>
              <a:r>
                <a:rPr lang="en-US" sz="1476" b="1">
                  <a:solidFill>
                    <a:schemeClr val="bg1">
                      <a:lumMod val="75000"/>
                    </a:schemeClr>
                  </a:solidFill>
                </a:rPr>
                <a:t>Three</a:t>
              </a:r>
              <a:endParaRPr lang="en-GB" sz="1476" b="1">
                <a:solidFill>
                  <a:schemeClr val="bg1">
                    <a:lumMod val="75000"/>
                  </a:schemeClr>
                </a:solidFill>
              </a:endParaRPr>
            </a:p>
          </p:txBody>
        </p:sp>
        <p:sp>
          <p:nvSpPr>
            <p:cNvPr id="83" name="TextBox 82"/>
            <p:cNvSpPr txBox="1"/>
            <p:nvPr/>
          </p:nvSpPr>
          <p:spPr>
            <a:xfrm>
              <a:off x="11364459" y="3870592"/>
              <a:ext cx="510344" cy="302899"/>
            </a:xfrm>
            <a:prstGeom prst="rect">
              <a:avLst/>
            </a:prstGeom>
            <a:noFill/>
          </p:spPr>
          <p:txBody>
            <a:bodyPr wrap="none" rtlCol="0">
              <a:spAutoFit/>
            </a:bodyPr>
            <a:lstStyle/>
            <a:p>
              <a:pPr algn="ctr"/>
              <a:r>
                <a:rPr lang="en-US" sz="1476" b="1">
                  <a:solidFill>
                    <a:schemeClr val="bg1">
                      <a:lumMod val="75000"/>
                    </a:schemeClr>
                  </a:solidFill>
                </a:rPr>
                <a:t>Four</a:t>
              </a:r>
              <a:endParaRPr lang="en-GB" sz="1476" b="1">
                <a:solidFill>
                  <a:schemeClr val="bg1">
                    <a:lumMod val="75000"/>
                  </a:schemeClr>
                </a:solidFill>
              </a:endParaRPr>
            </a:p>
          </p:txBody>
        </p:sp>
        <p:sp>
          <p:nvSpPr>
            <p:cNvPr id="84" name="TextBox 83"/>
            <p:cNvSpPr txBox="1"/>
            <p:nvPr/>
          </p:nvSpPr>
          <p:spPr>
            <a:xfrm>
              <a:off x="9418010" y="3658748"/>
              <a:ext cx="278458" cy="333725"/>
            </a:xfrm>
            <a:prstGeom prst="rect">
              <a:avLst/>
            </a:prstGeom>
            <a:noFill/>
          </p:spPr>
          <p:txBody>
            <a:bodyPr wrap="none" rtlCol="0">
              <a:spAutoFit/>
            </a:bodyPr>
            <a:lstStyle/>
            <a:p>
              <a:pPr algn="r"/>
              <a:r>
                <a:rPr lang="en-US" sz="1687" b="1">
                  <a:solidFill>
                    <a:schemeClr val="bg1">
                      <a:lumMod val="75000"/>
                    </a:schemeClr>
                  </a:solidFill>
                </a:rPr>
                <a:t>0</a:t>
              </a:r>
              <a:endParaRPr lang="en-GB" sz="1687" b="1">
                <a:solidFill>
                  <a:schemeClr val="bg1">
                    <a:lumMod val="75000"/>
                  </a:schemeClr>
                </a:solidFill>
              </a:endParaRPr>
            </a:p>
          </p:txBody>
        </p:sp>
        <p:sp>
          <p:nvSpPr>
            <p:cNvPr id="85" name="TextBox 84"/>
            <p:cNvSpPr txBox="1"/>
            <p:nvPr/>
          </p:nvSpPr>
          <p:spPr>
            <a:xfrm>
              <a:off x="9314654" y="3180446"/>
              <a:ext cx="381816" cy="333725"/>
            </a:xfrm>
            <a:prstGeom prst="rect">
              <a:avLst/>
            </a:prstGeom>
            <a:noFill/>
          </p:spPr>
          <p:txBody>
            <a:bodyPr wrap="none" rtlCol="0">
              <a:spAutoFit/>
            </a:bodyPr>
            <a:lstStyle/>
            <a:p>
              <a:pPr algn="r"/>
              <a:r>
                <a:rPr lang="en-US" sz="1687" b="1">
                  <a:solidFill>
                    <a:schemeClr val="bg1">
                      <a:lumMod val="75000"/>
                    </a:schemeClr>
                  </a:solidFill>
                </a:rPr>
                <a:t>25</a:t>
              </a:r>
              <a:endParaRPr lang="en-GB" sz="1687" b="1">
                <a:solidFill>
                  <a:schemeClr val="bg1">
                    <a:lumMod val="75000"/>
                  </a:schemeClr>
                </a:solidFill>
              </a:endParaRPr>
            </a:p>
          </p:txBody>
        </p:sp>
        <p:sp>
          <p:nvSpPr>
            <p:cNvPr id="86" name="TextBox 85"/>
            <p:cNvSpPr txBox="1"/>
            <p:nvPr/>
          </p:nvSpPr>
          <p:spPr>
            <a:xfrm>
              <a:off x="9314654" y="2702145"/>
              <a:ext cx="381816" cy="333725"/>
            </a:xfrm>
            <a:prstGeom prst="rect">
              <a:avLst/>
            </a:prstGeom>
            <a:noFill/>
          </p:spPr>
          <p:txBody>
            <a:bodyPr wrap="none" rtlCol="0">
              <a:spAutoFit/>
            </a:bodyPr>
            <a:lstStyle/>
            <a:p>
              <a:pPr algn="r"/>
              <a:r>
                <a:rPr lang="en-US" sz="1687" b="1">
                  <a:solidFill>
                    <a:schemeClr val="bg1">
                      <a:lumMod val="75000"/>
                    </a:schemeClr>
                  </a:solidFill>
                </a:rPr>
                <a:t>50</a:t>
              </a:r>
              <a:endParaRPr lang="en-GB" sz="1687" b="1">
                <a:solidFill>
                  <a:schemeClr val="bg1">
                    <a:lumMod val="75000"/>
                  </a:schemeClr>
                </a:solidFill>
              </a:endParaRPr>
            </a:p>
          </p:txBody>
        </p:sp>
        <p:sp>
          <p:nvSpPr>
            <p:cNvPr id="87" name="TextBox 86"/>
            <p:cNvSpPr txBox="1"/>
            <p:nvPr/>
          </p:nvSpPr>
          <p:spPr>
            <a:xfrm>
              <a:off x="9211295" y="1745537"/>
              <a:ext cx="485174" cy="333725"/>
            </a:xfrm>
            <a:prstGeom prst="rect">
              <a:avLst/>
            </a:prstGeom>
            <a:noFill/>
          </p:spPr>
          <p:txBody>
            <a:bodyPr wrap="none" rtlCol="0">
              <a:spAutoFit/>
            </a:bodyPr>
            <a:lstStyle/>
            <a:p>
              <a:pPr algn="r"/>
              <a:r>
                <a:rPr lang="en-US" sz="1687" b="1">
                  <a:solidFill>
                    <a:schemeClr val="bg1">
                      <a:lumMod val="75000"/>
                    </a:schemeClr>
                  </a:solidFill>
                </a:rPr>
                <a:t>100</a:t>
              </a:r>
              <a:endParaRPr lang="en-GB" sz="1687" b="1">
                <a:solidFill>
                  <a:schemeClr val="bg1">
                    <a:lumMod val="75000"/>
                  </a:schemeClr>
                </a:solidFill>
              </a:endParaRPr>
            </a:p>
          </p:txBody>
        </p:sp>
        <p:sp>
          <p:nvSpPr>
            <p:cNvPr id="88" name="TextBox 87"/>
            <p:cNvSpPr txBox="1"/>
            <p:nvPr/>
          </p:nvSpPr>
          <p:spPr>
            <a:xfrm>
              <a:off x="9314653" y="2223841"/>
              <a:ext cx="381816" cy="333725"/>
            </a:xfrm>
            <a:prstGeom prst="rect">
              <a:avLst/>
            </a:prstGeom>
            <a:noFill/>
          </p:spPr>
          <p:txBody>
            <a:bodyPr wrap="none" rtlCol="0">
              <a:spAutoFit/>
            </a:bodyPr>
            <a:lstStyle/>
            <a:p>
              <a:pPr algn="r"/>
              <a:r>
                <a:rPr lang="en-US" sz="1687" b="1">
                  <a:solidFill>
                    <a:schemeClr val="bg1">
                      <a:lumMod val="75000"/>
                    </a:schemeClr>
                  </a:solidFill>
                </a:rPr>
                <a:t>75</a:t>
              </a:r>
              <a:endParaRPr lang="en-GB" sz="1687" b="1">
                <a:solidFill>
                  <a:schemeClr val="bg1">
                    <a:lumMod val="75000"/>
                  </a:schemeClr>
                </a:solidFill>
              </a:endParaRPr>
            </a:p>
          </p:txBody>
        </p:sp>
        <p:sp>
          <p:nvSpPr>
            <p:cNvPr id="89" name="Rectangle 88"/>
            <p:cNvSpPr/>
            <p:nvPr/>
          </p:nvSpPr>
          <p:spPr>
            <a:xfrm>
              <a:off x="9957087" y="2777840"/>
              <a:ext cx="395291" cy="1065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90" name="Rectangle 89"/>
            <p:cNvSpPr/>
            <p:nvPr/>
          </p:nvSpPr>
          <p:spPr>
            <a:xfrm>
              <a:off x="10445387" y="2084091"/>
              <a:ext cx="395291" cy="17593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91" name="Rectangle 90"/>
            <p:cNvSpPr/>
            <p:nvPr/>
          </p:nvSpPr>
          <p:spPr>
            <a:xfrm>
              <a:off x="10933687" y="2435686"/>
              <a:ext cx="395291" cy="1407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92" name="Rectangle 91"/>
            <p:cNvSpPr/>
            <p:nvPr/>
          </p:nvSpPr>
          <p:spPr>
            <a:xfrm>
              <a:off x="11421987" y="2299535"/>
              <a:ext cx="395291" cy="15438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75000"/>
                  </a:schemeClr>
                </a:solidFill>
              </a:endParaRPr>
            </a:p>
          </p:txBody>
        </p:sp>
      </p:grpSp>
      <p:sp>
        <p:nvSpPr>
          <p:cNvPr id="93" name="矩形 92"/>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94" name="矩形 93"/>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95" name="矩形 94"/>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矩形 9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97" name="文本框 96"/>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文本框 98"/>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55551041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anim calcmode="lin" valueType="num">
                                      <p:cBhvr>
                                        <p:cTn id="26" dur="1000" fill="hold"/>
                                        <p:tgtEl>
                                          <p:spTgt spid="74"/>
                                        </p:tgtEl>
                                        <p:attrNameLst>
                                          <p:attrName>ppt_x</p:attrName>
                                        </p:attrNameLst>
                                      </p:cBhvr>
                                      <p:tavLst>
                                        <p:tav tm="0">
                                          <p:val>
                                            <p:strVal val="#ppt_x"/>
                                          </p:val>
                                        </p:tav>
                                        <p:tav tm="100000">
                                          <p:val>
                                            <p:strVal val="#ppt_x"/>
                                          </p:val>
                                        </p:tav>
                                      </p:tavLst>
                                    </p:anim>
                                    <p:anim calcmode="lin" valueType="num">
                                      <p:cBhvr>
                                        <p:cTn id="27" dur="1000" fill="hold"/>
                                        <p:tgtEl>
                                          <p:spTgt spid="7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l="-399" t="-14608" r="-9604" b="-15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16"/>
          <p:cNvGrpSpPr/>
          <p:nvPr/>
        </p:nvGrpSpPr>
        <p:grpSpPr>
          <a:xfrm>
            <a:off x="354" y="3899765"/>
            <a:ext cx="9524872" cy="120576"/>
            <a:chOff x="-2370516" y="2370784"/>
            <a:chExt cx="6773985" cy="85752"/>
          </a:xfrm>
          <a:solidFill>
            <a:schemeClr val="accent3"/>
          </a:solidFill>
        </p:grpSpPr>
        <p:sp>
          <p:nvSpPr>
            <p:cNvPr id="13" name="Rectangle 12"/>
            <p:cNvSpPr/>
            <p:nvPr/>
          </p:nvSpPr>
          <p:spPr>
            <a:xfrm flipV="1">
              <a:off x="-2370516" y="2370784"/>
              <a:ext cx="6773985" cy="3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4698996" y="2367396"/>
            <a:ext cx="4794596" cy="129253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6000">
                <a:solidFill>
                  <a:schemeClr val="accent3"/>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2399">
                <a:solidFill>
                  <a:schemeClr val="accent3"/>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399"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313148"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873102"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7313148"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873102"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337015755"/>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50000" decel="5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500" autoRev="1" fill="hold">
                                          <p:stCondLst>
                                            <p:cond delay="0"/>
                                          </p:stCondLst>
                                        </p:cTn>
                                        <p:tgtEl>
                                          <p:spTgt spid="8"/>
                                        </p:tgtEl>
                                        <p:attrNameLst>
                                          <p:attrName>ppt_w</p:attrName>
                                        </p:attrNameLst>
                                      </p:cBhvr>
                                    </p:anim>
                                    <p:anim by="(#ppt_w*0.50)" calcmode="lin" valueType="num">
                                      <p:cBhvr>
                                        <p:cTn id="20" dur="500" decel="50000" autoRev="1" fill="hold">
                                          <p:stCondLst>
                                            <p:cond delay="0"/>
                                          </p:stCondLst>
                                        </p:cTn>
                                        <p:tgtEl>
                                          <p:spTgt spid="8"/>
                                        </p:tgtEl>
                                        <p:attrNameLst>
                                          <p:attrName>ppt_x</p:attrName>
                                        </p:attrNameLst>
                                      </p:cBhvr>
                                    </p:anim>
                                    <p:anim from="(-#ppt_h/2)" to="(#ppt_y)" calcmode="lin" valueType="num">
                                      <p:cBhvr>
                                        <p:cTn id="21" dur="1000" fill="hold">
                                          <p:stCondLst>
                                            <p:cond delay="0"/>
                                          </p:stCondLst>
                                        </p:cTn>
                                        <p:tgtEl>
                                          <p:spTgt spid="8"/>
                                        </p:tgtEl>
                                        <p:attrNameLst>
                                          <p:attrName>ppt_y</p:attrName>
                                        </p:attrNameLst>
                                      </p:cBhvr>
                                    </p:anim>
                                    <p:animRot by="21600000">
                                      <p:cBhvr>
                                        <p:cTn id="22" dur="1000" fill="hold">
                                          <p:stCondLst>
                                            <p:cond delay="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ectangle 262"/>
          <p:cNvSpPr/>
          <p:nvPr/>
        </p:nvSpPr>
        <p:spPr>
          <a:xfrm>
            <a:off x="2104621" y="6169558"/>
            <a:ext cx="8649508" cy="676724"/>
          </a:xfrm>
          <a:prstGeom prst="rect">
            <a:avLst/>
          </a:prstGeom>
        </p:spPr>
        <p:txBody>
          <a:bodyPr wrap="square">
            <a:spAutoFit/>
          </a:bodyPr>
          <a:lstStyle/>
          <a:p>
            <a:pPr algn="ctr"/>
            <a:r>
              <a:rPr lang="en-US" sz="1266">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a:t>
            </a:r>
          </a:p>
        </p:txBody>
      </p:sp>
      <p:grpSp>
        <p:nvGrpSpPr>
          <p:cNvPr id="7" name="Group 6"/>
          <p:cNvGrpSpPr/>
          <p:nvPr/>
        </p:nvGrpSpPr>
        <p:grpSpPr>
          <a:xfrm>
            <a:off x="3016775" y="1943758"/>
            <a:ext cx="6822685" cy="3849081"/>
            <a:chOff x="2860171" y="1843071"/>
            <a:chExt cx="6469271" cy="3649699"/>
          </a:xfrm>
        </p:grpSpPr>
        <p:sp>
          <p:nvSpPr>
            <p:cNvPr id="50" name="Freeform 5"/>
            <p:cNvSpPr>
              <a:spLocks/>
            </p:cNvSpPr>
            <p:nvPr/>
          </p:nvSpPr>
          <p:spPr bwMode="auto">
            <a:xfrm>
              <a:off x="3858471" y="3081106"/>
              <a:ext cx="863524" cy="316069"/>
            </a:xfrm>
            <a:custGeom>
              <a:avLst/>
              <a:gdLst>
                <a:gd name="T0" fmla="*/ 0 w 724"/>
                <a:gd name="T1" fmla="*/ 104 h 265"/>
                <a:gd name="T2" fmla="*/ 658 w 724"/>
                <a:gd name="T3" fmla="*/ 265 h 265"/>
                <a:gd name="T4" fmla="*/ 724 w 724"/>
                <a:gd name="T5" fmla="*/ 0 h 265"/>
                <a:gd name="T6" fmla="*/ 0 w 724"/>
                <a:gd name="T7" fmla="*/ 104 h 265"/>
              </a:gdLst>
              <a:ahLst/>
              <a:cxnLst>
                <a:cxn ang="0">
                  <a:pos x="T0" y="T1"/>
                </a:cxn>
                <a:cxn ang="0">
                  <a:pos x="T2" y="T3"/>
                </a:cxn>
                <a:cxn ang="0">
                  <a:pos x="T4" y="T5"/>
                </a:cxn>
                <a:cxn ang="0">
                  <a:pos x="T6" y="T7"/>
                </a:cxn>
              </a:cxnLst>
              <a:rect l="0" t="0" r="r" b="b"/>
              <a:pathLst>
                <a:path w="724" h="265">
                  <a:moveTo>
                    <a:pt x="0" y="104"/>
                  </a:moveTo>
                  <a:lnTo>
                    <a:pt x="658" y="265"/>
                  </a:lnTo>
                  <a:lnTo>
                    <a:pt x="724" y="0"/>
                  </a:lnTo>
                  <a:lnTo>
                    <a:pt x="0" y="104"/>
                  </a:lnTo>
                  <a:close/>
                </a:path>
              </a:pathLst>
            </a:custGeom>
            <a:solidFill>
              <a:schemeClr val="accent5">
                <a:lumMod val="75000"/>
              </a:schemeClr>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1" name="Freeform 6"/>
            <p:cNvSpPr>
              <a:spLocks/>
            </p:cNvSpPr>
            <p:nvPr/>
          </p:nvSpPr>
          <p:spPr bwMode="auto">
            <a:xfrm>
              <a:off x="3858471" y="3081106"/>
              <a:ext cx="863524" cy="316069"/>
            </a:xfrm>
            <a:custGeom>
              <a:avLst/>
              <a:gdLst>
                <a:gd name="T0" fmla="*/ 0 w 724"/>
                <a:gd name="T1" fmla="*/ 104 h 265"/>
                <a:gd name="T2" fmla="*/ 658 w 724"/>
                <a:gd name="T3" fmla="*/ 265 h 265"/>
                <a:gd name="T4" fmla="*/ 724 w 724"/>
                <a:gd name="T5" fmla="*/ 0 h 265"/>
              </a:gdLst>
              <a:ahLst/>
              <a:cxnLst>
                <a:cxn ang="0">
                  <a:pos x="T0" y="T1"/>
                </a:cxn>
                <a:cxn ang="0">
                  <a:pos x="T2" y="T3"/>
                </a:cxn>
                <a:cxn ang="0">
                  <a:pos x="T4" y="T5"/>
                </a:cxn>
              </a:cxnLst>
              <a:rect l="0" t="0" r="r" b="b"/>
              <a:pathLst>
                <a:path w="724" h="265">
                  <a:moveTo>
                    <a:pt x="0" y="104"/>
                  </a:moveTo>
                  <a:lnTo>
                    <a:pt x="658" y="265"/>
                  </a:lnTo>
                  <a:lnTo>
                    <a:pt x="7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2" name="Freeform 7"/>
            <p:cNvSpPr>
              <a:spLocks/>
            </p:cNvSpPr>
            <p:nvPr/>
          </p:nvSpPr>
          <p:spPr bwMode="auto">
            <a:xfrm>
              <a:off x="3773789" y="2332083"/>
              <a:ext cx="908847" cy="901690"/>
            </a:xfrm>
            <a:custGeom>
              <a:avLst/>
              <a:gdLst>
                <a:gd name="T0" fmla="*/ 322 w 322"/>
                <a:gd name="T1" fmla="*/ 297 h 319"/>
                <a:gd name="T2" fmla="*/ 300 w 322"/>
                <a:gd name="T3" fmla="*/ 319 h 319"/>
                <a:gd name="T4" fmla="*/ 22 w 322"/>
                <a:gd name="T5" fmla="*/ 319 h 319"/>
                <a:gd name="T6" fmla="*/ 0 w 322"/>
                <a:gd name="T7" fmla="*/ 297 h 319"/>
                <a:gd name="T8" fmla="*/ 0 w 322"/>
                <a:gd name="T9" fmla="*/ 22 h 319"/>
                <a:gd name="T10" fmla="*/ 22 w 322"/>
                <a:gd name="T11" fmla="*/ 0 h 319"/>
                <a:gd name="T12" fmla="*/ 300 w 322"/>
                <a:gd name="T13" fmla="*/ 0 h 319"/>
                <a:gd name="T14" fmla="*/ 322 w 322"/>
                <a:gd name="T15" fmla="*/ 22 h 319"/>
                <a:gd name="T16" fmla="*/ 322 w 322"/>
                <a:gd name="T17" fmla="*/ 29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2" h="319">
                  <a:moveTo>
                    <a:pt x="322" y="297"/>
                  </a:moveTo>
                  <a:cubicBezTo>
                    <a:pt x="322" y="309"/>
                    <a:pt x="312" y="319"/>
                    <a:pt x="300" y="319"/>
                  </a:cubicBezTo>
                  <a:cubicBezTo>
                    <a:pt x="22" y="319"/>
                    <a:pt x="22" y="319"/>
                    <a:pt x="22" y="319"/>
                  </a:cubicBezTo>
                  <a:cubicBezTo>
                    <a:pt x="10" y="319"/>
                    <a:pt x="0" y="309"/>
                    <a:pt x="0" y="297"/>
                  </a:cubicBezTo>
                  <a:cubicBezTo>
                    <a:pt x="0" y="22"/>
                    <a:pt x="0" y="22"/>
                    <a:pt x="0" y="22"/>
                  </a:cubicBezTo>
                  <a:cubicBezTo>
                    <a:pt x="0" y="10"/>
                    <a:pt x="10" y="0"/>
                    <a:pt x="22" y="0"/>
                  </a:cubicBezTo>
                  <a:cubicBezTo>
                    <a:pt x="300" y="0"/>
                    <a:pt x="300" y="0"/>
                    <a:pt x="300" y="0"/>
                  </a:cubicBezTo>
                  <a:cubicBezTo>
                    <a:pt x="312" y="0"/>
                    <a:pt x="322" y="10"/>
                    <a:pt x="322" y="22"/>
                  </a:cubicBezTo>
                  <a:lnTo>
                    <a:pt x="322" y="297"/>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4" name="Freeform 9"/>
            <p:cNvSpPr>
              <a:spLocks/>
            </p:cNvSpPr>
            <p:nvPr/>
          </p:nvSpPr>
          <p:spPr bwMode="auto">
            <a:xfrm>
              <a:off x="3695070" y="4261892"/>
              <a:ext cx="651221" cy="545070"/>
            </a:xfrm>
            <a:custGeom>
              <a:avLst/>
              <a:gdLst>
                <a:gd name="T0" fmla="*/ 125 w 546"/>
                <a:gd name="T1" fmla="*/ 457 h 457"/>
                <a:gd name="T2" fmla="*/ 546 w 546"/>
                <a:gd name="T3" fmla="*/ 262 h 457"/>
                <a:gd name="T4" fmla="*/ 537 w 546"/>
                <a:gd name="T5" fmla="*/ 0 h 457"/>
                <a:gd name="T6" fmla="*/ 0 w 546"/>
                <a:gd name="T7" fmla="*/ 109 h 457"/>
                <a:gd name="T8" fmla="*/ 125 w 546"/>
                <a:gd name="T9" fmla="*/ 457 h 457"/>
              </a:gdLst>
              <a:ahLst/>
              <a:cxnLst>
                <a:cxn ang="0">
                  <a:pos x="T0" y="T1"/>
                </a:cxn>
                <a:cxn ang="0">
                  <a:pos x="T2" y="T3"/>
                </a:cxn>
                <a:cxn ang="0">
                  <a:pos x="T4" y="T5"/>
                </a:cxn>
                <a:cxn ang="0">
                  <a:pos x="T6" y="T7"/>
                </a:cxn>
                <a:cxn ang="0">
                  <a:pos x="T8" y="T9"/>
                </a:cxn>
              </a:cxnLst>
              <a:rect l="0" t="0" r="r" b="b"/>
              <a:pathLst>
                <a:path w="546" h="457">
                  <a:moveTo>
                    <a:pt x="125" y="457"/>
                  </a:moveTo>
                  <a:lnTo>
                    <a:pt x="546" y="262"/>
                  </a:lnTo>
                  <a:lnTo>
                    <a:pt x="537" y="0"/>
                  </a:lnTo>
                  <a:lnTo>
                    <a:pt x="0" y="109"/>
                  </a:lnTo>
                  <a:lnTo>
                    <a:pt x="125" y="457"/>
                  </a:lnTo>
                  <a:close/>
                </a:path>
              </a:pathLst>
            </a:custGeom>
            <a:solidFill>
              <a:schemeClr val="accent4">
                <a:lumMod val="75000"/>
              </a:schemeClr>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5" name="Freeform 10"/>
            <p:cNvSpPr>
              <a:spLocks/>
            </p:cNvSpPr>
            <p:nvPr/>
          </p:nvSpPr>
          <p:spPr bwMode="auto">
            <a:xfrm>
              <a:off x="3695070" y="4261892"/>
              <a:ext cx="651221" cy="545070"/>
            </a:xfrm>
            <a:custGeom>
              <a:avLst/>
              <a:gdLst>
                <a:gd name="T0" fmla="*/ 125 w 546"/>
                <a:gd name="T1" fmla="*/ 457 h 457"/>
                <a:gd name="T2" fmla="*/ 546 w 546"/>
                <a:gd name="T3" fmla="*/ 262 h 457"/>
                <a:gd name="T4" fmla="*/ 537 w 546"/>
                <a:gd name="T5" fmla="*/ 0 h 457"/>
                <a:gd name="T6" fmla="*/ 0 w 546"/>
                <a:gd name="T7" fmla="*/ 109 h 457"/>
              </a:gdLst>
              <a:ahLst/>
              <a:cxnLst>
                <a:cxn ang="0">
                  <a:pos x="T0" y="T1"/>
                </a:cxn>
                <a:cxn ang="0">
                  <a:pos x="T2" y="T3"/>
                </a:cxn>
                <a:cxn ang="0">
                  <a:pos x="T4" y="T5"/>
                </a:cxn>
                <a:cxn ang="0">
                  <a:pos x="T6" y="T7"/>
                </a:cxn>
              </a:cxnLst>
              <a:rect l="0" t="0" r="r" b="b"/>
              <a:pathLst>
                <a:path w="546" h="457">
                  <a:moveTo>
                    <a:pt x="125" y="457"/>
                  </a:moveTo>
                  <a:lnTo>
                    <a:pt x="546" y="262"/>
                  </a:lnTo>
                  <a:lnTo>
                    <a:pt x="537" y="0"/>
                  </a:lnTo>
                  <a:lnTo>
                    <a:pt x="0" y="1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6" name="Freeform 11"/>
            <p:cNvSpPr>
              <a:spLocks/>
            </p:cNvSpPr>
            <p:nvPr/>
          </p:nvSpPr>
          <p:spPr bwMode="auto">
            <a:xfrm>
              <a:off x="2860171" y="3760952"/>
              <a:ext cx="1057936" cy="1048394"/>
            </a:xfrm>
            <a:custGeom>
              <a:avLst/>
              <a:gdLst>
                <a:gd name="T0" fmla="*/ 375 w 375"/>
                <a:gd name="T1" fmla="*/ 345 h 371"/>
                <a:gd name="T2" fmla="*/ 350 w 375"/>
                <a:gd name="T3" fmla="*/ 371 h 371"/>
                <a:gd name="T4" fmla="*/ 26 w 375"/>
                <a:gd name="T5" fmla="*/ 371 h 371"/>
                <a:gd name="T6" fmla="*/ 0 w 375"/>
                <a:gd name="T7" fmla="*/ 345 h 371"/>
                <a:gd name="T8" fmla="*/ 0 w 375"/>
                <a:gd name="T9" fmla="*/ 25 h 371"/>
                <a:gd name="T10" fmla="*/ 26 w 375"/>
                <a:gd name="T11" fmla="*/ 0 h 371"/>
                <a:gd name="T12" fmla="*/ 350 w 375"/>
                <a:gd name="T13" fmla="*/ 0 h 371"/>
                <a:gd name="T14" fmla="*/ 375 w 375"/>
                <a:gd name="T15" fmla="*/ 25 h 371"/>
                <a:gd name="T16" fmla="*/ 375 w 375"/>
                <a:gd name="T17" fmla="*/ 34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71">
                  <a:moveTo>
                    <a:pt x="375" y="345"/>
                  </a:moveTo>
                  <a:cubicBezTo>
                    <a:pt x="375" y="359"/>
                    <a:pt x="364" y="371"/>
                    <a:pt x="350" y="371"/>
                  </a:cubicBezTo>
                  <a:cubicBezTo>
                    <a:pt x="26" y="371"/>
                    <a:pt x="26" y="371"/>
                    <a:pt x="26" y="371"/>
                  </a:cubicBezTo>
                  <a:cubicBezTo>
                    <a:pt x="12" y="371"/>
                    <a:pt x="0" y="359"/>
                    <a:pt x="0" y="345"/>
                  </a:cubicBezTo>
                  <a:cubicBezTo>
                    <a:pt x="0" y="25"/>
                    <a:pt x="0" y="25"/>
                    <a:pt x="0" y="25"/>
                  </a:cubicBezTo>
                  <a:cubicBezTo>
                    <a:pt x="0" y="11"/>
                    <a:pt x="12" y="0"/>
                    <a:pt x="26" y="0"/>
                  </a:cubicBezTo>
                  <a:cubicBezTo>
                    <a:pt x="350" y="0"/>
                    <a:pt x="350" y="0"/>
                    <a:pt x="350" y="0"/>
                  </a:cubicBezTo>
                  <a:cubicBezTo>
                    <a:pt x="364" y="0"/>
                    <a:pt x="375" y="11"/>
                    <a:pt x="375" y="25"/>
                  </a:cubicBezTo>
                  <a:cubicBezTo>
                    <a:pt x="375" y="345"/>
                    <a:pt x="375" y="345"/>
                    <a:pt x="375" y="345"/>
                  </a:cubicBezTo>
                </a:path>
              </a:pathLst>
            </a:custGeom>
            <a:solidFill>
              <a:srgbClr val="00A6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7" name="Freeform 12"/>
            <p:cNvSpPr>
              <a:spLocks/>
            </p:cNvSpPr>
            <p:nvPr/>
          </p:nvSpPr>
          <p:spPr bwMode="auto">
            <a:xfrm>
              <a:off x="2862556" y="3760952"/>
              <a:ext cx="1055550" cy="1046009"/>
            </a:xfrm>
            <a:custGeom>
              <a:avLst/>
              <a:gdLst>
                <a:gd name="T0" fmla="*/ 374 w 374"/>
                <a:gd name="T1" fmla="*/ 344 h 370"/>
                <a:gd name="T2" fmla="*/ 348 w 374"/>
                <a:gd name="T3" fmla="*/ 370 h 370"/>
                <a:gd name="T4" fmla="*/ 25 w 374"/>
                <a:gd name="T5" fmla="*/ 370 h 370"/>
                <a:gd name="T6" fmla="*/ 0 w 374"/>
                <a:gd name="T7" fmla="*/ 344 h 370"/>
                <a:gd name="T8" fmla="*/ 0 w 374"/>
                <a:gd name="T9" fmla="*/ 26 h 370"/>
                <a:gd name="T10" fmla="*/ 25 w 374"/>
                <a:gd name="T11" fmla="*/ 0 h 370"/>
                <a:gd name="T12" fmla="*/ 348 w 374"/>
                <a:gd name="T13" fmla="*/ 0 h 370"/>
                <a:gd name="T14" fmla="*/ 374 w 374"/>
                <a:gd name="T15" fmla="*/ 26 h 370"/>
                <a:gd name="T16" fmla="*/ 374 w 374"/>
                <a:gd name="T17" fmla="*/ 34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370">
                  <a:moveTo>
                    <a:pt x="374" y="344"/>
                  </a:moveTo>
                  <a:cubicBezTo>
                    <a:pt x="374" y="359"/>
                    <a:pt x="362" y="370"/>
                    <a:pt x="348" y="370"/>
                  </a:cubicBezTo>
                  <a:cubicBezTo>
                    <a:pt x="25" y="370"/>
                    <a:pt x="25" y="370"/>
                    <a:pt x="25" y="370"/>
                  </a:cubicBezTo>
                  <a:cubicBezTo>
                    <a:pt x="11" y="370"/>
                    <a:pt x="0" y="359"/>
                    <a:pt x="0" y="344"/>
                  </a:cubicBezTo>
                  <a:cubicBezTo>
                    <a:pt x="0" y="26"/>
                    <a:pt x="0" y="26"/>
                    <a:pt x="0" y="26"/>
                  </a:cubicBezTo>
                  <a:cubicBezTo>
                    <a:pt x="0" y="12"/>
                    <a:pt x="11" y="0"/>
                    <a:pt x="25" y="0"/>
                  </a:cubicBezTo>
                  <a:cubicBezTo>
                    <a:pt x="348" y="0"/>
                    <a:pt x="348" y="0"/>
                    <a:pt x="348" y="0"/>
                  </a:cubicBezTo>
                  <a:cubicBezTo>
                    <a:pt x="362" y="0"/>
                    <a:pt x="374" y="12"/>
                    <a:pt x="374" y="26"/>
                  </a:cubicBezTo>
                  <a:cubicBezTo>
                    <a:pt x="374" y="344"/>
                    <a:pt x="374" y="344"/>
                    <a:pt x="374" y="344"/>
                  </a:cubicBezTo>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59" name="Freeform 14"/>
            <p:cNvSpPr>
              <a:spLocks/>
            </p:cNvSpPr>
            <p:nvPr/>
          </p:nvSpPr>
          <p:spPr bwMode="auto">
            <a:xfrm>
              <a:off x="3612772" y="3376899"/>
              <a:ext cx="1173629" cy="1161702"/>
            </a:xfrm>
            <a:custGeom>
              <a:avLst/>
              <a:gdLst>
                <a:gd name="T0" fmla="*/ 416 w 416"/>
                <a:gd name="T1" fmla="*/ 383 h 411"/>
                <a:gd name="T2" fmla="*/ 387 w 416"/>
                <a:gd name="T3" fmla="*/ 411 h 411"/>
                <a:gd name="T4" fmla="*/ 28 w 416"/>
                <a:gd name="T5" fmla="*/ 411 h 411"/>
                <a:gd name="T6" fmla="*/ 0 w 416"/>
                <a:gd name="T7" fmla="*/ 383 h 411"/>
                <a:gd name="T8" fmla="*/ 0 w 416"/>
                <a:gd name="T9" fmla="*/ 29 h 411"/>
                <a:gd name="T10" fmla="*/ 28 w 416"/>
                <a:gd name="T11" fmla="*/ 0 h 411"/>
                <a:gd name="T12" fmla="*/ 387 w 416"/>
                <a:gd name="T13" fmla="*/ 0 h 411"/>
                <a:gd name="T14" fmla="*/ 416 w 416"/>
                <a:gd name="T15" fmla="*/ 29 h 411"/>
                <a:gd name="T16" fmla="*/ 416 w 416"/>
                <a:gd name="T17" fmla="*/ 38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411">
                  <a:moveTo>
                    <a:pt x="416" y="383"/>
                  </a:moveTo>
                  <a:cubicBezTo>
                    <a:pt x="416" y="399"/>
                    <a:pt x="403" y="411"/>
                    <a:pt x="387" y="411"/>
                  </a:cubicBezTo>
                  <a:cubicBezTo>
                    <a:pt x="28" y="411"/>
                    <a:pt x="28" y="411"/>
                    <a:pt x="28" y="411"/>
                  </a:cubicBezTo>
                  <a:cubicBezTo>
                    <a:pt x="13" y="411"/>
                    <a:pt x="0" y="399"/>
                    <a:pt x="0" y="383"/>
                  </a:cubicBezTo>
                  <a:cubicBezTo>
                    <a:pt x="0" y="29"/>
                    <a:pt x="0" y="29"/>
                    <a:pt x="0" y="29"/>
                  </a:cubicBezTo>
                  <a:cubicBezTo>
                    <a:pt x="0" y="13"/>
                    <a:pt x="13" y="0"/>
                    <a:pt x="28" y="0"/>
                  </a:cubicBezTo>
                  <a:cubicBezTo>
                    <a:pt x="387" y="0"/>
                    <a:pt x="387" y="0"/>
                    <a:pt x="387" y="0"/>
                  </a:cubicBezTo>
                  <a:cubicBezTo>
                    <a:pt x="403" y="0"/>
                    <a:pt x="416" y="13"/>
                    <a:pt x="416" y="29"/>
                  </a:cubicBezTo>
                  <a:lnTo>
                    <a:pt x="416" y="383"/>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nvGrpSpPr>
            <p:cNvPr id="250" name="Group 249"/>
            <p:cNvGrpSpPr/>
            <p:nvPr/>
          </p:nvGrpSpPr>
          <p:grpSpPr>
            <a:xfrm>
              <a:off x="3062932" y="3845635"/>
              <a:ext cx="378090" cy="379283"/>
              <a:chOff x="3062932" y="3803431"/>
              <a:chExt cx="378090" cy="379283"/>
            </a:xfrm>
            <a:solidFill>
              <a:schemeClr val="bg2"/>
            </a:solidFill>
          </p:grpSpPr>
          <p:sp>
            <p:nvSpPr>
              <p:cNvPr id="60" name="Freeform 15"/>
              <p:cNvSpPr>
                <a:spLocks noEditPoints="1"/>
              </p:cNvSpPr>
              <p:nvPr/>
            </p:nvSpPr>
            <p:spPr bwMode="auto">
              <a:xfrm>
                <a:off x="3062932" y="3803431"/>
                <a:ext cx="378090" cy="379283"/>
              </a:xfrm>
              <a:custGeom>
                <a:avLst/>
                <a:gdLst>
                  <a:gd name="T0" fmla="*/ 67 w 134"/>
                  <a:gd name="T1" fmla="*/ 123 h 134"/>
                  <a:gd name="T2" fmla="*/ 11 w 134"/>
                  <a:gd name="T3" fmla="*/ 67 h 134"/>
                  <a:gd name="T4" fmla="*/ 67 w 134"/>
                  <a:gd name="T5" fmla="*/ 11 h 134"/>
                  <a:gd name="T6" fmla="*/ 123 w 134"/>
                  <a:gd name="T7" fmla="*/ 67 h 134"/>
                  <a:gd name="T8" fmla="*/ 67 w 134"/>
                  <a:gd name="T9" fmla="*/ 123 h 134"/>
                  <a:gd name="T10" fmla="*/ 67 w 134"/>
                  <a:gd name="T11" fmla="*/ 0 h 134"/>
                  <a:gd name="T12" fmla="*/ 0 w 134"/>
                  <a:gd name="T13" fmla="*/ 67 h 134"/>
                  <a:gd name="T14" fmla="*/ 67 w 134"/>
                  <a:gd name="T15" fmla="*/ 134 h 134"/>
                  <a:gd name="T16" fmla="*/ 134 w 134"/>
                  <a:gd name="T17" fmla="*/ 67 h 134"/>
                  <a:gd name="T18" fmla="*/ 67 w 134"/>
                  <a:gd name="T1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4">
                    <a:moveTo>
                      <a:pt x="67" y="123"/>
                    </a:moveTo>
                    <a:cubicBezTo>
                      <a:pt x="37" y="123"/>
                      <a:pt x="12" y="98"/>
                      <a:pt x="11" y="67"/>
                    </a:cubicBezTo>
                    <a:cubicBezTo>
                      <a:pt x="12" y="36"/>
                      <a:pt x="37" y="11"/>
                      <a:pt x="67" y="11"/>
                    </a:cubicBezTo>
                    <a:cubicBezTo>
                      <a:pt x="98" y="11"/>
                      <a:pt x="123" y="36"/>
                      <a:pt x="123" y="67"/>
                    </a:cubicBezTo>
                    <a:cubicBezTo>
                      <a:pt x="123" y="98"/>
                      <a:pt x="98" y="123"/>
                      <a:pt x="67" y="123"/>
                    </a:cubicBezTo>
                    <a:moveTo>
                      <a:pt x="67" y="0"/>
                    </a:moveTo>
                    <a:cubicBezTo>
                      <a:pt x="30" y="0"/>
                      <a:pt x="0" y="30"/>
                      <a:pt x="0" y="67"/>
                    </a:cubicBezTo>
                    <a:cubicBezTo>
                      <a:pt x="0" y="104"/>
                      <a:pt x="30" y="134"/>
                      <a:pt x="67" y="134"/>
                    </a:cubicBezTo>
                    <a:cubicBezTo>
                      <a:pt x="104" y="134"/>
                      <a:pt x="134" y="104"/>
                      <a:pt x="134" y="67"/>
                    </a:cubicBezTo>
                    <a:cubicBezTo>
                      <a:pt x="134" y="30"/>
                      <a:pt x="104"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1" name="Freeform 16"/>
              <p:cNvSpPr>
                <a:spLocks/>
              </p:cNvSpPr>
              <p:nvPr/>
            </p:nvSpPr>
            <p:spPr bwMode="auto">
              <a:xfrm>
                <a:off x="3240646" y="3843983"/>
                <a:ext cx="25047" cy="58443"/>
              </a:xfrm>
              <a:custGeom>
                <a:avLst/>
                <a:gdLst>
                  <a:gd name="T0" fmla="*/ 4 w 9"/>
                  <a:gd name="T1" fmla="*/ 0 h 21"/>
                  <a:gd name="T2" fmla="*/ 0 w 9"/>
                  <a:gd name="T3" fmla="*/ 4 h 21"/>
                  <a:gd name="T4" fmla="*/ 0 w 9"/>
                  <a:gd name="T5" fmla="*/ 17 h 21"/>
                  <a:gd name="T6" fmla="*/ 4 w 9"/>
                  <a:gd name="T7" fmla="*/ 21 h 21"/>
                  <a:gd name="T8" fmla="*/ 9 w 9"/>
                  <a:gd name="T9" fmla="*/ 17 h 21"/>
                  <a:gd name="T10" fmla="*/ 9 w 9"/>
                  <a:gd name="T11" fmla="*/ 4 h 21"/>
                  <a:gd name="T12" fmla="*/ 4 w 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4" y="0"/>
                    </a:moveTo>
                    <a:cubicBezTo>
                      <a:pt x="2" y="0"/>
                      <a:pt x="0" y="2"/>
                      <a:pt x="0" y="4"/>
                    </a:cubicBezTo>
                    <a:cubicBezTo>
                      <a:pt x="0" y="17"/>
                      <a:pt x="0" y="17"/>
                      <a:pt x="0" y="17"/>
                    </a:cubicBezTo>
                    <a:cubicBezTo>
                      <a:pt x="0" y="20"/>
                      <a:pt x="2" y="21"/>
                      <a:pt x="4" y="21"/>
                    </a:cubicBezTo>
                    <a:cubicBezTo>
                      <a:pt x="7" y="21"/>
                      <a:pt x="9" y="20"/>
                      <a:pt x="9" y="17"/>
                    </a:cubicBezTo>
                    <a:cubicBezTo>
                      <a:pt x="9" y="4"/>
                      <a:pt x="9" y="4"/>
                      <a:pt x="9" y="4"/>
                    </a:cubicBezTo>
                    <a:cubicBezTo>
                      <a:pt x="9" y="2"/>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2" name="Freeform 17"/>
              <p:cNvSpPr>
                <a:spLocks/>
              </p:cNvSpPr>
              <p:nvPr/>
            </p:nvSpPr>
            <p:spPr bwMode="auto">
              <a:xfrm>
                <a:off x="3240646" y="4089682"/>
                <a:ext cx="25047" cy="58443"/>
              </a:xfrm>
              <a:custGeom>
                <a:avLst/>
                <a:gdLst>
                  <a:gd name="T0" fmla="*/ 4 w 9"/>
                  <a:gd name="T1" fmla="*/ 0 h 21"/>
                  <a:gd name="T2" fmla="*/ 0 w 9"/>
                  <a:gd name="T3" fmla="*/ 4 h 21"/>
                  <a:gd name="T4" fmla="*/ 0 w 9"/>
                  <a:gd name="T5" fmla="*/ 17 h 21"/>
                  <a:gd name="T6" fmla="*/ 4 w 9"/>
                  <a:gd name="T7" fmla="*/ 21 h 21"/>
                  <a:gd name="T8" fmla="*/ 9 w 9"/>
                  <a:gd name="T9" fmla="*/ 17 h 21"/>
                  <a:gd name="T10" fmla="*/ 9 w 9"/>
                  <a:gd name="T11" fmla="*/ 4 h 21"/>
                  <a:gd name="T12" fmla="*/ 4 w 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4" y="0"/>
                    </a:moveTo>
                    <a:cubicBezTo>
                      <a:pt x="2" y="0"/>
                      <a:pt x="0" y="2"/>
                      <a:pt x="0" y="4"/>
                    </a:cubicBezTo>
                    <a:cubicBezTo>
                      <a:pt x="0" y="17"/>
                      <a:pt x="0" y="17"/>
                      <a:pt x="0" y="17"/>
                    </a:cubicBezTo>
                    <a:cubicBezTo>
                      <a:pt x="0" y="19"/>
                      <a:pt x="2" y="21"/>
                      <a:pt x="4" y="21"/>
                    </a:cubicBezTo>
                    <a:cubicBezTo>
                      <a:pt x="7" y="21"/>
                      <a:pt x="9" y="19"/>
                      <a:pt x="9" y="17"/>
                    </a:cubicBezTo>
                    <a:cubicBezTo>
                      <a:pt x="9" y="4"/>
                      <a:pt x="9" y="4"/>
                      <a:pt x="9" y="4"/>
                    </a:cubicBezTo>
                    <a:cubicBezTo>
                      <a:pt x="9" y="2"/>
                      <a:pt x="7"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3" name="Freeform 18"/>
              <p:cNvSpPr>
                <a:spLocks/>
              </p:cNvSpPr>
              <p:nvPr/>
            </p:nvSpPr>
            <p:spPr bwMode="auto">
              <a:xfrm>
                <a:off x="3342027" y="3978760"/>
                <a:ext cx="62021" cy="26240"/>
              </a:xfrm>
              <a:custGeom>
                <a:avLst/>
                <a:gdLst>
                  <a:gd name="T0" fmla="*/ 18 w 22"/>
                  <a:gd name="T1" fmla="*/ 0 h 9"/>
                  <a:gd name="T2" fmla="*/ 5 w 22"/>
                  <a:gd name="T3" fmla="*/ 0 h 9"/>
                  <a:gd name="T4" fmla="*/ 2 w 22"/>
                  <a:gd name="T5" fmla="*/ 2 h 9"/>
                  <a:gd name="T6" fmla="*/ 0 w 22"/>
                  <a:gd name="T7" fmla="*/ 5 h 9"/>
                  <a:gd name="T8" fmla="*/ 5 w 22"/>
                  <a:gd name="T9" fmla="*/ 9 h 9"/>
                  <a:gd name="T10" fmla="*/ 18 w 22"/>
                  <a:gd name="T11" fmla="*/ 9 h 9"/>
                  <a:gd name="T12" fmla="*/ 21 w 22"/>
                  <a:gd name="T13" fmla="*/ 8 h 9"/>
                  <a:gd name="T14" fmla="*/ 22 w 22"/>
                  <a:gd name="T15" fmla="*/ 5 h 9"/>
                  <a:gd name="T16" fmla="*/ 18 w 22"/>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9">
                    <a:moveTo>
                      <a:pt x="18" y="0"/>
                    </a:moveTo>
                    <a:cubicBezTo>
                      <a:pt x="5" y="0"/>
                      <a:pt x="5" y="0"/>
                      <a:pt x="5" y="0"/>
                    </a:cubicBezTo>
                    <a:cubicBezTo>
                      <a:pt x="4" y="0"/>
                      <a:pt x="2" y="1"/>
                      <a:pt x="2" y="2"/>
                    </a:cubicBezTo>
                    <a:cubicBezTo>
                      <a:pt x="1" y="3"/>
                      <a:pt x="0" y="4"/>
                      <a:pt x="0" y="5"/>
                    </a:cubicBezTo>
                    <a:cubicBezTo>
                      <a:pt x="0" y="7"/>
                      <a:pt x="2" y="9"/>
                      <a:pt x="5" y="9"/>
                    </a:cubicBezTo>
                    <a:cubicBezTo>
                      <a:pt x="18" y="9"/>
                      <a:pt x="18" y="9"/>
                      <a:pt x="18" y="9"/>
                    </a:cubicBezTo>
                    <a:cubicBezTo>
                      <a:pt x="19" y="9"/>
                      <a:pt x="20" y="9"/>
                      <a:pt x="21" y="8"/>
                    </a:cubicBezTo>
                    <a:cubicBezTo>
                      <a:pt x="22" y="7"/>
                      <a:pt x="22" y="6"/>
                      <a:pt x="22" y="5"/>
                    </a:cubicBezTo>
                    <a:cubicBezTo>
                      <a:pt x="22" y="2"/>
                      <a:pt x="20"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4" name="Freeform 19"/>
              <p:cNvSpPr>
                <a:spLocks/>
              </p:cNvSpPr>
              <p:nvPr/>
            </p:nvSpPr>
            <p:spPr bwMode="auto">
              <a:xfrm>
                <a:off x="3099906" y="3978760"/>
                <a:ext cx="58443" cy="26240"/>
              </a:xfrm>
              <a:custGeom>
                <a:avLst/>
                <a:gdLst>
                  <a:gd name="T0" fmla="*/ 17 w 21"/>
                  <a:gd name="T1" fmla="*/ 0 h 9"/>
                  <a:gd name="T2" fmla="*/ 4 w 21"/>
                  <a:gd name="T3" fmla="*/ 0 h 9"/>
                  <a:gd name="T4" fmla="*/ 1 w 21"/>
                  <a:gd name="T5" fmla="*/ 2 h 9"/>
                  <a:gd name="T6" fmla="*/ 0 w 21"/>
                  <a:gd name="T7" fmla="*/ 5 h 9"/>
                  <a:gd name="T8" fmla="*/ 4 w 21"/>
                  <a:gd name="T9" fmla="*/ 9 h 9"/>
                  <a:gd name="T10" fmla="*/ 17 w 21"/>
                  <a:gd name="T11" fmla="*/ 9 h 9"/>
                  <a:gd name="T12" fmla="*/ 20 w 21"/>
                  <a:gd name="T13" fmla="*/ 8 h 9"/>
                  <a:gd name="T14" fmla="*/ 21 w 21"/>
                  <a:gd name="T15" fmla="*/ 5 h 9"/>
                  <a:gd name="T16" fmla="*/ 17 w 2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9">
                    <a:moveTo>
                      <a:pt x="17" y="0"/>
                    </a:moveTo>
                    <a:cubicBezTo>
                      <a:pt x="4" y="0"/>
                      <a:pt x="4" y="0"/>
                      <a:pt x="4" y="0"/>
                    </a:cubicBezTo>
                    <a:cubicBezTo>
                      <a:pt x="3" y="0"/>
                      <a:pt x="2" y="1"/>
                      <a:pt x="1" y="2"/>
                    </a:cubicBezTo>
                    <a:cubicBezTo>
                      <a:pt x="0" y="3"/>
                      <a:pt x="0" y="4"/>
                      <a:pt x="0" y="5"/>
                    </a:cubicBezTo>
                    <a:cubicBezTo>
                      <a:pt x="0" y="7"/>
                      <a:pt x="2" y="9"/>
                      <a:pt x="4" y="9"/>
                    </a:cubicBezTo>
                    <a:cubicBezTo>
                      <a:pt x="17" y="9"/>
                      <a:pt x="17" y="9"/>
                      <a:pt x="17" y="9"/>
                    </a:cubicBezTo>
                    <a:cubicBezTo>
                      <a:pt x="18" y="9"/>
                      <a:pt x="19" y="9"/>
                      <a:pt x="20" y="8"/>
                    </a:cubicBezTo>
                    <a:cubicBezTo>
                      <a:pt x="21" y="7"/>
                      <a:pt x="21" y="6"/>
                      <a:pt x="21" y="5"/>
                    </a:cubicBezTo>
                    <a:cubicBezTo>
                      <a:pt x="21" y="2"/>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5" name="Freeform 20"/>
              <p:cNvSpPr>
                <a:spLocks/>
              </p:cNvSpPr>
              <p:nvPr/>
            </p:nvSpPr>
            <p:spPr bwMode="auto">
              <a:xfrm>
                <a:off x="3141651" y="3883343"/>
                <a:ext cx="45323" cy="45323"/>
              </a:xfrm>
              <a:custGeom>
                <a:avLst/>
                <a:gdLst>
                  <a:gd name="T0" fmla="*/ 4 w 16"/>
                  <a:gd name="T1" fmla="*/ 0 h 16"/>
                  <a:gd name="T2" fmla="*/ 1 w 16"/>
                  <a:gd name="T3" fmla="*/ 2 h 16"/>
                  <a:gd name="T4" fmla="*/ 1 w 16"/>
                  <a:gd name="T5" fmla="*/ 6 h 16"/>
                  <a:gd name="T6" fmla="*/ 10 w 16"/>
                  <a:gd name="T7" fmla="*/ 15 h 16"/>
                  <a:gd name="T8" fmla="*/ 13 w 16"/>
                  <a:gd name="T9" fmla="*/ 16 h 16"/>
                  <a:gd name="T10" fmla="*/ 15 w 16"/>
                  <a:gd name="T11" fmla="*/ 14 h 16"/>
                  <a:gd name="T12" fmla="*/ 15 w 16"/>
                  <a:gd name="T13" fmla="*/ 10 h 16"/>
                  <a:gd name="T14" fmla="*/ 6 w 16"/>
                  <a:gd name="T15" fmla="*/ 1 h 16"/>
                  <a:gd name="T16" fmla="*/ 4 w 1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4" y="0"/>
                    </a:moveTo>
                    <a:cubicBezTo>
                      <a:pt x="2" y="0"/>
                      <a:pt x="1" y="1"/>
                      <a:pt x="1" y="2"/>
                    </a:cubicBezTo>
                    <a:cubicBezTo>
                      <a:pt x="0" y="4"/>
                      <a:pt x="0" y="5"/>
                      <a:pt x="1" y="6"/>
                    </a:cubicBezTo>
                    <a:cubicBezTo>
                      <a:pt x="10" y="15"/>
                      <a:pt x="10" y="15"/>
                      <a:pt x="10" y="15"/>
                    </a:cubicBezTo>
                    <a:cubicBezTo>
                      <a:pt x="11" y="15"/>
                      <a:pt x="12" y="16"/>
                      <a:pt x="13" y="16"/>
                    </a:cubicBezTo>
                    <a:cubicBezTo>
                      <a:pt x="14" y="16"/>
                      <a:pt x="15" y="15"/>
                      <a:pt x="15" y="14"/>
                    </a:cubicBezTo>
                    <a:cubicBezTo>
                      <a:pt x="16" y="13"/>
                      <a:pt x="16" y="11"/>
                      <a:pt x="15" y="10"/>
                    </a:cubicBezTo>
                    <a:cubicBezTo>
                      <a:pt x="6" y="1"/>
                      <a:pt x="6" y="1"/>
                      <a:pt x="6" y="1"/>
                    </a:cubicBezTo>
                    <a:cubicBezTo>
                      <a:pt x="5" y="1"/>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6" name="Freeform 21"/>
              <p:cNvSpPr>
                <a:spLocks/>
              </p:cNvSpPr>
              <p:nvPr/>
            </p:nvSpPr>
            <p:spPr bwMode="auto">
              <a:xfrm>
                <a:off x="3316980" y="4058671"/>
                <a:ext cx="41745" cy="41745"/>
              </a:xfrm>
              <a:custGeom>
                <a:avLst/>
                <a:gdLst>
                  <a:gd name="T0" fmla="*/ 3 w 15"/>
                  <a:gd name="T1" fmla="*/ 0 h 15"/>
                  <a:gd name="T2" fmla="*/ 0 w 15"/>
                  <a:gd name="T3" fmla="*/ 2 h 15"/>
                  <a:gd name="T4" fmla="*/ 1 w 15"/>
                  <a:gd name="T5" fmla="*/ 5 h 15"/>
                  <a:gd name="T6" fmla="*/ 10 w 15"/>
                  <a:gd name="T7" fmla="*/ 14 h 15"/>
                  <a:gd name="T8" fmla="*/ 12 w 15"/>
                  <a:gd name="T9" fmla="*/ 15 h 15"/>
                  <a:gd name="T10" fmla="*/ 15 w 15"/>
                  <a:gd name="T11" fmla="*/ 13 h 15"/>
                  <a:gd name="T12" fmla="*/ 14 w 15"/>
                  <a:gd name="T13" fmla="*/ 10 h 15"/>
                  <a:gd name="T14" fmla="*/ 5 w 15"/>
                  <a:gd name="T15" fmla="*/ 1 h 15"/>
                  <a:gd name="T16" fmla="*/ 3 w 15"/>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3" y="0"/>
                    </a:moveTo>
                    <a:cubicBezTo>
                      <a:pt x="2" y="0"/>
                      <a:pt x="1" y="1"/>
                      <a:pt x="0" y="2"/>
                    </a:cubicBezTo>
                    <a:cubicBezTo>
                      <a:pt x="0" y="3"/>
                      <a:pt x="0" y="4"/>
                      <a:pt x="1" y="5"/>
                    </a:cubicBezTo>
                    <a:cubicBezTo>
                      <a:pt x="10" y="14"/>
                      <a:pt x="10" y="14"/>
                      <a:pt x="10" y="14"/>
                    </a:cubicBezTo>
                    <a:cubicBezTo>
                      <a:pt x="10" y="15"/>
                      <a:pt x="11" y="15"/>
                      <a:pt x="12" y="15"/>
                    </a:cubicBezTo>
                    <a:cubicBezTo>
                      <a:pt x="13" y="15"/>
                      <a:pt x="14" y="14"/>
                      <a:pt x="15" y="13"/>
                    </a:cubicBezTo>
                    <a:cubicBezTo>
                      <a:pt x="15" y="12"/>
                      <a:pt x="15" y="11"/>
                      <a:pt x="14" y="10"/>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7" name="Freeform 22"/>
              <p:cNvSpPr>
                <a:spLocks/>
              </p:cNvSpPr>
              <p:nvPr/>
            </p:nvSpPr>
            <p:spPr bwMode="auto">
              <a:xfrm>
                <a:off x="3316980" y="3883343"/>
                <a:ext cx="41745" cy="45323"/>
              </a:xfrm>
              <a:custGeom>
                <a:avLst/>
                <a:gdLst>
                  <a:gd name="T0" fmla="*/ 12 w 15"/>
                  <a:gd name="T1" fmla="*/ 0 h 16"/>
                  <a:gd name="T2" fmla="*/ 10 w 15"/>
                  <a:gd name="T3" fmla="*/ 1 h 16"/>
                  <a:gd name="T4" fmla="*/ 1 w 15"/>
                  <a:gd name="T5" fmla="*/ 10 h 16"/>
                  <a:gd name="T6" fmla="*/ 0 w 15"/>
                  <a:gd name="T7" fmla="*/ 14 h 16"/>
                  <a:gd name="T8" fmla="*/ 3 w 15"/>
                  <a:gd name="T9" fmla="*/ 16 h 16"/>
                  <a:gd name="T10" fmla="*/ 5 w 15"/>
                  <a:gd name="T11" fmla="*/ 15 h 16"/>
                  <a:gd name="T12" fmla="*/ 14 w 15"/>
                  <a:gd name="T13" fmla="*/ 6 h 16"/>
                  <a:gd name="T14" fmla="*/ 15 w 15"/>
                  <a:gd name="T15" fmla="*/ 2 h 16"/>
                  <a:gd name="T16" fmla="*/ 12 w 15"/>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2" y="0"/>
                    </a:moveTo>
                    <a:cubicBezTo>
                      <a:pt x="11" y="0"/>
                      <a:pt x="10" y="1"/>
                      <a:pt x="10" y="1"/>
                    </a:cubicBezTo>
                    <a:cubicBezTo>
                      <a:pt x="1" y="10"/>
                      <a:pt x="1" y="10"/>
                      <a:pt x="1" y="10"/>
                    </a:cubicBezTo>
                    <a:cubicBezTo>
                      <a:pt x="0" y="11"/>
                      <a:pt x="0" y="13"/>
                      <a:pt x="0" y="14"/>
                    </a:cubicBezTo>
                    <a:cubicBezTo>
                      <a:pt x="1" y="15"/>
                      <a:pt x="2" y="16"/>
                      <a:pt x="3" y="16"/>
                    </a:cubicBezTo>
                    <a:cubicBezTo>
                      <a:pt x="4" y="16"/>
                      <a:pt x="5" y="15"/>
                      <a:pt x="5" y="15"/>
                    </a:cubicBezTo>
                    <a:cubicBezTo>
                      <a:pt x="14" y="6"/>
                      <a:pt x="14" y="6"/>
                      <a:pt x="14" y="6"/>
                    </a:cubicBezTo>
                    <a:cubicBezTo>
                      <a:pt x="15" y="5"/>
                      <a:pt x="15" y="4"/>
                      <a:pt x="15" y="2"/>
                    </a:cubicBezTo>
                    <a:cubicBezTo>
                      <a:pt x="14" y="1"/>
                      <a:pt x="13"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8" name="Freeform 23"/>
              <p:cNvSpPr>
                <a:spLocks/>
              </p:cNvSpPr>
              <p:nvPr/>
            </p:nvSpPr>
            <p:spPr bwMode="auto">
              <a:xfrm>
                <a:off x="3141651" y="4058671"/>
                <a:ext cx="45323" cy="41745"/>
              </a:xfrm>
              <a:custGeom>
                <a:avLst/>
                <a:gdLst>
                  <a:gd name="T0" fmla="*/ 13 w 16"/>
                  <a:gd name="T1" fmla="*/ 0 h 15"/>
                  <a:gd name="T2" fmla="*/ 10 w 16"/>
                  <a:gd name="T3" fmla="*/ 1 h 15"/>
                  <a:gd name="T4" fmla="*/ 1 w 16"/>
                  <a:gd name="T5" fmla="*/ 10 h 15"/>
                  <a:gd name="T6" fmla="*/ 1 w 16"/>
                  <a:gd name="T7" fmla="*/ 13 h 15"/>
                  <a:gd name="T8" fmla="*/ 4 w 16"/>
                  <a:gd name="T9" fmla="*/ 15 h 15"/>
                  <a:gd name="T10" fmla="*/ 6 w 16"/>
                  <a:gd name="T11" fmla="*/ 14 h 15"/>
                  <a:gd name="T12" fmla="*/ 15 w 16"/>
                  <a:gd name="T13" fmla="*/ 5 h 15"/>
                  <a:gd name="T14" fmla="*/ 15 w 16"/>
                  <a:gd name="T15" fmla="*/ 2 h 15"/>
                  <a:gd name="T16" fmla="*/ 13 w 16"/>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3" y="0"/>
                    </a:moveTo>
                    <a:cubicBezTo>
                      <a:pt x="12" y="0"/>
                      <a:pt x="11" y="0"/>
                      <a:pt x="10" y="1"/>
                    </a:cubicBezTo>
                    <a:cubicBezTo>
                      <a:pt x="1" y="10"/>
                      <a:pt x="1" y="10"/>
                      <a:pt x="1" y="10"/>
                    </a:cubicBezTo>
                    <a:cubicBezTo>
                      <a:pt x="0" y="11"/>
                      <a:pt x="0" y="12"/>
                      <a:pt x="1" y="13"/>
                    </a:cubicBezTo>
                    <a:cubicBezTo>
                      <a:pt x="1" y="14"/>
                      <a:pt x="2" y="15"/>
                      <a:pt x="4" y="15"/>
                    </a:cubicBezTo>
                    <a:cubicBezTo>
                      <a:pt x="4" y="15"/>
                      <a:pt x="5" y="15"/>
                      <a:pt x="6" y="14"/>
                    </a:cubicBezTo>
                    <a:cubicBezTo>
                      <a:pt x="15" y="5"/>
                      <a:pt x="15" y="5"/>
                      <a:pt x="15" y="5"/>
                    </a:cubicBezTo>
                    <a:cubicBezTo>
                      <a:pt x="16" y="4"/>
                      <a:pt x="16" y="3"/>
                      <a:pt x="15" y="2"/>
                    </a:cubicBezTo>
                    <a:cubicBezTo>
                      <a:pt x="15" y="1"/>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69" name="Freeform 24"/>
              <p:cNvSpPr>
                <a:spLocks/>
              </p:cNvSpPr>
              <p:nvPr/>
            </p:nvSpPr>
            <p:spPr bwMode="auto">
              <a:xfrm>
                <a:off x="3238261" y="3848754"/>
                <a:ext cx="101381" cy="164594"/>
              </a:xfrm>
              <a:custGeom>
                <a:avLst/>
                <a:gdLst>
                  <a:gd name="T0" fmla="*/ 18 w 36"/>
                  <a:gd name="T1" fmla="*/ 0 h 58"/>
                  <a:gd name="T2" fmla="*/ 14 w 36"/>
                  <a:gd name="T3" fmla="*/ 3 h 58"/>
                  <a:gd name="T4" fmla="*/ 0 w 36"/>
                  <a:gd name="T5" fmla="*/ 52 h 58"/>
                  <a:gd name="T6" fmla="*/ 0 w 36"/>
                  <a:gd name="T7" fmla="*/ 53 h 58"/>
                  <a:gd name="T8" fmla="*/ 0 w 36"/>
                  <a:gd name="T9" fmla="*/ 53 h 58"/>
                  <a:gd name="T10" fmla="*/ 0 w 36"/>
                  <a:gd name="T11" fmla="*/ 53 h 58"/>
                  <a:gd name="T12" fmla="*/ 0 w 36"/>
                  <a:gd name="T13" fmla="*/ 55 h 58"/>
                  <a:gd name="T14" fmla="*/ 0 w 36"/>
                  <a:gd name="T15" fmla="*/ 55 h 58"/>
                  <a:gd name="T16" fmla="*/ 1 w 36"/>
                  <a:gd name="T17" fmla="*/ 56 h 58"/>
                  <a:gd name="T18" fmla="*/ 1 w 36"/>
                  <a:gd name="T19" fmla="*/ 56 h 58"/>
                  <a:gd name="T20" fmla="*/ 4 w 36"/>
                  <a:gd name="T21" fmla="*/ 58 h 58"/>
                  <a:gd name="T22" fmla="*/ 32 w 36"/>
                  <a:gd name="T23" fmla="*/ 58 h 58"/>
                  <a:gd name="T24" fmla="*/ 36 w 36"/>
                  <a:gd name="T25" fmla="*/ 53 h 58"/>
                  <a:gd name="T26" fmla="*/ 32 w 36"/>
                  <a:gd name="T27" fmla="*/ 49 h 58"/>
                  <a:gd name="T28" fmla="*/ 10 w 36"/>
                  <a:gd name="T29" fmla="*/ 49 h 58"/>
                  <a:gd name="T30" fmla="*/ 22 w 36"/>
                  <a:gd name="T31" fmla="*/ 6 h 58"/>
                  <a:gd name="T32" fmla="*/ 22 w 36"/>
                  <a:gd name="T33" fmla="*/ 2 h 58"/>
                  <a:gd name="T34" fmla="*/ 18 w 36"/>
                  <a:gd name="T3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8">
                    <a:moveTo>
                      <a:pt x="18" y="0"/>
                    </a:moveTo>
                    <a:cubicBezTo>
                      <a:pt x="16" y="0"/>
                      <a:pt x="14" y="1"/>
                      <a:pt x="14" y="3"/>
                    </a:cubicBezTo>
                    <a:cubicBezTo>
                      <a:pt x="0" y="52"/>
                      <a:pt x="0" y="52"/>
                      <a:pt x="0" y="52"/>
                    </a:cubicBezTo>
                    <a:cubicBezTo>
                      <a:pt x="0" y="52"/>
                      <a:pt x="0" y="53"/>
                      <a:pt x="0" y="53"/>
                    </a:cubicBezTo>
                    <a:cubicBezTo>
                      <a:pt x="0" y="53"/>
                      <a:pt x="0" y="53"/>
                      <a:pt x="0" y="53"/>
                    </a:cubicBezTo>
                    <a:cubicBezTo>
                      <a:pt x="0" y="53"/>
                      <a:pt x="0" y="53"/>
                      <a:pt x="0" y="53"/>
                    </a:cubicBezTo>
                    <a:cubicBezTo>
                      <a:pt x="0" y="54"/>
                      <a:pt x="0" y="54"/>
                      <a:pt x="0" y="55"/>
                    </a:cubicBezTo>
                    <a:cubicBezTo>
                      <a:pt x="0" y="55"/>
                      <a:pt x="0" y="55"/>
                      <a:pt x="0" y="55"/>
                    </a:cubicBezTo>
                    <a:cubicBezTo>
                      <a:pt x="1" y="56"/>
                      <a:pt x="1" y="56"/>
                      <a:pt x="1" y="56"/>
                    </a:cubicBezTo>
                    <a:cubicBezTo>
                      <a:pt x="1" y="56"/>
                      <a:pt x="1" y="56"/>
                      <a:pt x="1" y="56"/>
                    </a:cubicBezTo>
                    <a:cubicBezTo>
                      <a:pt x="2" y="57"/>
                      <a:pt x="3" y="58"/>
                      <a:pt x="4" y="58"/>
                    </a:cubicBezTo>
                    <a:cubicBezTo>
                      <a:pt x="32" y="58"/>
                      <a:pt x="32" y="58"/>
                      <a:pt x="32" y="58"/>
                    </a:cubicBezTo>
                    <a:cubicBezTo>
                      <a:pt x="34" y="58"/>
                      <a:pt x="36" y="56"/>
                      <a:pt x="36" y="53"/>
                    </a:cubicBezTo>
                    <a:cubicBezTo>
                      <a:pt x="36" y="51"/>
                      <a:pt x="34" y="49"/>
                      <a:pt x="32" y="49"/>
                    </a:cubicBezTo>
                    <a:cubicBezTo>
                      <a:pt x="10" y="49"/>
                      <a:pt x="10" y="49"/>
                      <a:pt x="10" y="49"/>
                    </a:cubicBezTo>
                    <a:cubicBezTo>
                      <a:pt x="22" y="6"/>
                      <a:pt x="22" y="6"/>
                      <a:pt x="22" y="6"/>
                    </a:cubicBezTo>
                    <a:cubicBezTo>
                      <a:pt x="23" y="4"/>
                      <a:pt x="22" y="3"/>
                      <a:pt x="22" y="2"/>
                    </a:cubicBezTo>
                    <a:cubicBezTo>
                      <a:pt x="21" y="1"/>
                      <a:pt x="19"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sp>
          <p:nvSpPr>
            <p:cNvPr id="70" name="Freeform 25"/>
            <p:cNvSpPr>
              <a:spLocks noEditPoints="1"/>
            </p:cNvSpPr>
            <p:nvPr/>
          </p:nvSpPr>
          <p:spPr bwMode="auto">
            <a:xfrm>
              <a:off x="3757091" y="3471123"/>
              <a:ext cx="468736" cy="213495"/>
            </a:xfrm>
            <a:custGeom>
              <a:avLst/>
              <a:gdLst>
                <a:gd name="T0" fmla="*/ 3 w 166"/>
                <a:gd name="T1" fmla="*/ 56 h 76"/>
                <a:gd name="T2" fmla="*/ 11 w 166"/>
                <a:gd name="T3" fmla="*/ 62 h 76"/>
                <a:gd name="T4" fmla="*/ 30 w 166"/>
                <a:gd name="T5" fmla="*/ 76 h 76"/>
                <a:gd name="T6" fmla="*/ 48 w 166"/>
                <a:gd name="T7" fmla="*/ 62 h 76"/>
                <a:gd name="T8" fmla="*/ 118 w 166"/>
                <a:gd name="T9" fmla="*/ 62 h 76"/>
                <a:gd name="T10" fmla="*/ 136 w 166"/>
                <a:gd name="T11" fmla="*/ 76 h 76"/>
                <a:gd name="T12" fmla="*/ 154 w 166"/>
                <a:gd name="T13" fmla="*/ 62 h 76"/>
                <a:gd name="T14" fmla="*/ 161 w 166"/>
                <a:gd name="T15" fmla="*/ 62 h 76"/>
                <a:gd name="T16" fmla="*/ 165 w 166"/>
                <a:gd name="T17" fmla="*/ 54 h 76"/>
                <a:gd name="T18" fmla="*/ 163 w 166"/>
                <a:gd name="T19" fmla="*/ 45 h 76"/>
                <a:gd name="T20" fmla="*/ 132 w 166"/>
                <a:gd name="T21" fmla="*/ 28 h 76"/>
                <a:gd name="T22" fmla="*/ 76 w 166"/>
                <a:gd name="T23" fmla="*/ 0 h 76"/>
                <a:gd name="T24" fmla="*/ 7 w 166"/>
                <a:gd name="T25" fmla="*/ 42 h 76"/>
                <a:gd name="T26" fmla="*/ 3 w 166"/>
                <a:gd name="T27" fmla="*/ 56 h 76"/>
                <a:gd name="T28" fmla="*/ 123 w 166"/>
                <a:gd name="T29" fmla="*/ 57 h 76"/>
                <a:gd name="T30" fmla="*/ 136 w 166"/>
                <a:gd name="T31" fmla="*/ 44 h 76"/>
                <a:gd name="T32" fmla="*/ 150 w 166"/>
                <a:gd name="T33" fmla="*/ 57 h 76"/>
                <a:gd name="T34" fmla="*/ 136 w 166"/>
                <a:gd name="T35" fmla="*/ 71 h 76"/>
                <a:gd name="T36" fmla="*/ 123 w 166"/>
                <a:gd name="T37" fmla="*/ 57 h 76"/>
                <a:gd name="T38" fmla="*/ 70 w 166"/>
                <a:gd name="T39" fmla="*/ 25 h 76"/>
                <a:gd name="T40" fmla="*/ 70 w 166"/>
                <a:gd name="T41" fmla="*/ 7 h 76"/>
                <a:gd name="T42" fmla="*/ 120 w 166"/>
                <a:gd name="T43" fmla="*/ 25 h 76"/>
                <a:gd name="T44" fmla="*/ 70 w 166"/>
                <a:gd name="T45" fmla="*/ 25 h 76"/>
                <a:gd name="T46" fmla="*/ 35 w 166"/>
                <a:gd name="T47" fmla="*/ 25 h 76"/>
                <a:gd name="T48" fmla="*/ 63 w 166"/>
                <a:gd name="T49" fmla="*/ 8 h 76"/>
                <a:gd name="T50" fmla="*/ 63 w 166"/>
                <a:gd name="T51" fmla="*/ 25 h 76"/>
                <a:gd name="T52" fmla="*/ 35 w 166"/>
                <a:gd name="T53" fmla="*/ 25 h 76"/>
                <a:gd name="T54" fmla="*/ 17 w 166"/>
                <a:gd name="T55" fmla="*/ 57 h 76"/>
                <a:gd name="T56" fmla="*/ 30 w 166"/>
                <a:gd name="T57" fmla="*/ 44 h 76"/>
                <a:gd name="T58" fmla="*/ 43 w 166"/>
                <a:gd name="T59" fmla="*/ 57 h 76"/>
                <a:gd name="T60" fmla="*/ 30 w 166"/>
                <a:gd name="T61" fmla="*/ 71 h 76"/>
                <a:gd name="T62" fmla="*/ 17 w 166"/>
                <a:gd name="T63" fmla="*/ 5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76">
                  <a:moveTo>
                    <a:pt x="3" y="56"/>
                  </a:moveTo>
                  <a:cubicBezTo>
                    <a:pt x="3" y="56"/>
                    <a:pt x="5" y="62"/>
                    <a:pt x="11" y="62"/>
                  </a:cubicBezTo>
                  <a:cubicBezTo>
                    <a:pt x="14" y="70"/>
                    <a:pt x="21" y="76"/>
                    <a:pt x="30" y="76"/>
                  </a:cubicBezTo>
                  <a:cubicBezTo>
                    <a:pt x="39" y="76"/>
                    <a:pt x="46" y="70"/>
                    <a:pt x="48" y="62"/>
                  </a:cubicBezTo>
                  <a:cubicBezTo>
                    <a:pt x="58" y="62"/>
                    <a:pt x="107" y="62"/>
                    <a:pt x="118" y="62"/>
                  </a:cubicBezTo>
                  <a:cubicBezTo>
                    <a:pt x="120" y="70"/>
                    <a:pt x="128" y="76"/>
                    <a:pt x="136" y="76"/>
                  </a:cubicBezTo>
                  <a:cubicBezTo>
                    <a:pt x="145" y="76"/>
                    <a:pt x="152" y="70"/>
                    <a:pt x="154" y="62"/>
                  </a:cubicBezTo>
                  <a:cubicBezTo>
                    <a:pt x="156" y="62"/>
                    <a:pt x="158" y="62"/>
                    <a:pt x="161" y="62"/>
                  </a:cubicBezTo>
                  <a:cubicBezTo>
                    <a:pt x="161" y="62"/>
                    <a:pt x="165" y="58"/>
                    <a:pt x="165" y="54"/>
                  </a:cubicBezTo>
                  <a:cubicBezTo>
                    <a:pt x="166" y="50"/>
                    <a:pt x="165" y="47"/>
                    <a:pt x="163" y="45"/>
                  </a:cubicBezTo>
                  <a:cubicBezTo>
                    <a:pt x="163" y="45"/>
                    <a:pt x="156" y="29"/>
                    <a:pt x="132" y="28"/>
                  </a:cubicBezTo>
                  <a:cubicBezTo>
                    <a:pt x="128" y="21"/>
                    <a:pt x="103" y="0"/>
                    <a:pt x="76" y="0"/>
                  </a:cubicBezTo>
                  <a:cubicBezTo>
                    <a:pt x="51" y="0"/>
                    <a:pt x="31" y="3"/>
                    <a:pt x="7" y="42"/>
                  </a:cubicBezTo>
                  <a:cubicBezTo>
                    <a:pt x="7" y="42"/>
                    <a:pt x="0" y="48"/>
                    <a:pt x="3" y="56"/>
                  </a:cubicBezTo>
                  <a:close/>
                  <a:moveTo>
                    <a:pt x="123" y="57"/>
                  </a:moveTo>
                  <a:cubicBezTo>
                    <a:pt x="123" y="50"/>
                    <a:pt x="129" y="44"/>
                    <a:pt x="136" y="44"/>
                  </a:cubicBezTo>
                  <a:cubicBezTo>
                    <a:pt x="144" y="44"/>
                    <a:pt x="150" y="50"/>
                    <a:pt x="150" y="57"/>
                  </a:cubicBezTo>
                  <a:cubicBezTo>
                    <a:pt x="150" y="65"/>
                    <a:pt x="144" y="71"/>
                    <a:pt x="136" y="71"/>
                  </a:cubicBezTo>
                  <a:cubicBezTo>
                    <a:pt x="129" y="71"/>
                    <a:pt x="123" y="65"/>
                    <a:pt x="123" y="57"/>
                  </a:cubicBezTo>
                  <a:close/>
                  <a:moveTo>
                    <a:pt x="70" y="25"/>
                  </a:moveTo>
                  <a:cubicBezTo>
                    <a:pt x="70" y="17"/>
                    <a:pt x="70" y="17"/>
                    <a:pt x="70" y="7"/>
                  </a:cubicBezTo>
                  <a:cubicBezTo>
                    <a:pt x="104" y="4"/>
                    <a:pt x="120" y="25"/>
                    <a:pt x="120" y="25"/>
                  </a:cubicBezTo>
                  <a:cubicBezTo>
                    <a:pt x="113" y="25"/>
                    <a:pt x="70" y="25"/>
                    <a:pt x="70" y="25"/>
                  </a:cubicBezTo>
                  <a:close/>
                  <a:moveTo>
                    <a:pt x="35" y="25"/>
                  </a:moveTo>
                  <a:cubicBezTo>
                    <a:pt x="42" y="12"/>
                    <a:pt x="63" y="8"/>
                    <a:pt x="63" y="8"/>
                  </a:cubicBezTo>
                  <a:cubicBezTo>
                    <a:pt x="63" y="19"/>
                    <a:pt x="63" y="25"/>
                    <a:pt x="63" y="25"/>
                  </a:cubicBezTo>
                  <a:cubicBezTo>
                    <a:pt x="58" y="25"/>
                    <a:pt x="35" y="25"/>
                    <a:pt x="35" y="25"/>
                  </a:cubicBezTo>
                  <a:close/>
                  <a:moveTo>
                    <a:pt x="17" y="57"/>
                  </a:moveTo>
                  <a:cubicBezTo>
                    <a:pt x="17" y="50"/>
                    <a:pt x="23" y="44"/>
                    <a:pt x="30" y="44"/>
                  </a:cubicBezTo>
                  <a:cubicBezTo>
                    <a:pt x="37" y="44"/>
                    <a:pt x="43" y="50"/>
                    <a:pt x="43" y="57"/>
                  </a:cubicBezTo>
                  <a:cubicBezTo>
                    <a:pt x="43" y="65"/>
                    <a:pt x="37" y="71"/>
                    <a:pt x="30" y="71"/>
                  </a:cubicBezTo>
                  <a:cubicBezTo>
                    <a:pt x="23" y="71"/>
                    <a:pt x="17" y="65"/>
                    <a:pt x="17"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71" name="Freeform 26"/>
            <p:cNvSpPr>
              <a:spLocks/>
            </p:cNvSpPr>
            <p:nvPr/>
          </p:nvSpPr>
          <p:spPr bwMode="auto">
            <a:xfrm>
              <a:off x="7726437" y="2177030"/>
              <a:ext cx="524793" cy="776456"/>
            </a:xfrm>
            <a:custGeom>
              <a:avLst/>
              <a:gdLst>
                <a:gd name="T0" fmla="*/ 343 w 440"/>
                <a:gd name="T1" fmla="*/ 0 h 651"/>
                <a:gd name="T2" fmla="*/ 52 w 440"/>
                <a:gd name="T3" fmla="*/ 241 h 651"/>
                <a:gd name="T4" fmla="*/ 0 w 440"/>
                <a:gd name="T5" fmla="*/ 547 h 651"/>
                <a:gd name="T6" fmla="*/ 440 w 440"/>
                <a:gd name="T7" fmla="*/ 651 h 651"/>
                <a:gd name="T8" fmla="*/ 343 w 440"/>
                <a:gd name="T9" fmla="*/ 0 h 651"/>
              </a:gdLst>
              <a:ahLst/>
              <a:cxnLst>
                <a:cxn ang="0">
                  <a:pos x="T0" y="T1"/>
                </a:cxn>
                <a:cxn ang="0">
                  <a:pos x="T2" y="T3"/>
                </a:cxn>
                <a:cxn ang="0">
                  <a:pos x="T4" y="T5"/>
                </a:cxn>
                <a:cxn ang="0">
                  <a:pos x="T6" y="T7"/>
                </a:cxn>
                <a:cxn ang="0">
                  <a:pos x="T8" y="T9"/>
                </a:cxn>
              </a:cxnLst>
              <a:rect l="0" t="0" r="r" b="b"/>
              <a:pathLst>
                <a:path w="440" h="651">
                  <a:moveTo>
                    <a:pt x="343" y="0"/>
                  </a:moveTo>
                  <a:lnTo>
                    <a:pt x="52" y="241"/>
                  </a:lnTo>
                  <a:lnTo>
                    <a:pt x="0" y="547"/>
                  </a:lnTo>
                  <a:lnTo>
                    <a:pt x="440" y="651"/>
                  </a:lnTo>
                  <a:lnTo>
                    <a:pt x="343" y="0"/>
                  </a:lnTo>
                  <a:close/>
                </a:path>
              </a:pathLst>
            </a:custGeom>
            <a:solidFill>
              <a:schemeClr val="accent2">
                <a:lumMod val="75000"/>
              </a:schemeClr>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72" name="Freeform 27"/>
            <p:cNvSpPr>
              <a:spLocks/>
            </p:cNvSpPr>
            <p:nvPr/>
          </p:nvSpPr>
          <p:spPr bwMode="auto">
            <a:xfrm>
              <a:off x="7726437" y="2177030"/>
              <a:ext cx="524793" cy="776456"/>
            </a:xfrm>
            <a:custGeom>
              <a:avLst/>
              <a:gdLst>
                <a:gd name="T0" fmla="*/ 343 w 440"/>
                <a:gd name="T1" fmla="*/ 0 h 651"/>
                <a:gd name="T2" fmla="*/ 52 w 440"/>
                <a:gd name="T3" fmla="*/ 241 h 651"/>
                <a:gd name="T4" fmla="*/ 0 w 440"/>
                <a:gd name="T5" fmla="*/ 547 h 651"/>
                <a:gd name="T6" fmla="*/ 440 w 440"/>
                <a:gd name="T7" fmla="*/ 651 h 651"/>
              </a:gdLst>
              <a:ahLst/>
              <a:cxnLst>
                <a:cxn ang="0">
                  <a:pos x="T0" y="T1"/>
                </a:cxn>
                <a:cxn ang="0">
                  <a:pos x="T2" y="T3"/>
                </a:cxn>
                <a:cxn ang="0">
                  <a:pos x="T4" y="T5"/>
                </a:cxn>
                <a:cxn ang="0">
                  <a:pos x="T6" y="T7"/>
                </a:cxn>
              </a:cxnLst>
              <a:rect l="0" t="0" r="r" b="b"/>
              <a:pathLst>
                <a:path w="440" h="651">
                  <a:moveTo>
                    <a:pt x="343" y="0"/>
                  </a:moveTo>
                  <a:lnTo>
                    <a:pt x="52" y="241"/>
                  </a:lnTo>
                  <a:lnTo>
                    <a:pt x="0" y="547"/>
                  </a:lnTo>
                  <a:lnTo>
                    <a:pt x="440" y="6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73" name="Freeform 28"/>
            <p:cNvSpPr>
              <a:spLocks/>
            </p:cNvSpPr>
            <p:nvPr/>
          </p:nvSpPr>
          <p:spPr bwMode="auto">
            <a:xfrm>
              <a:off x="8104527" y="2154369"/>
              <a:ext cx="1224915" cy="1211796"/>
            </a:xfrm>
            <a:custGeom>
              <a:avLst/>
              <a:gdLst>
                <a:gd name="T0" fmla="*/ 434 w 434"/>
                <a:gd name="T1" fmla="*/ 399 h 429"/>
                <a:gd name="T2" fmla="*/ 404 w 434"/>
                <a:gd name="T3" fmla="*/ 429 h 429"/>
                <a:gd name="T4" fmla="*/ 29 w 434"/>
                <a:gd name="T5" fmla="*/ 429 h 429"/>
                <a:gd name="T6" fmla="*/ 0 w 434"/>
                <a:gd name="T7" fmla="*/ 399 h 429"/>
                <a:gd name="T8" fmla="*/ 0 w 434"/>
                <a:gd name="T9" fmla="*/ 29 h 429"/>
                <a:gd name="T10" fmla="*/ 29 w 434"/>
                <a:gd name="T11" fmla="*/ 0 h 429"/>
                <a:gd name="T12" fmla="*/ 404 w 434"/>
                <a:gd name="T13" fmla="*/ 0 h 429"/>
                <a:gd name="T14" fmla="*/ 434 w 434"/>
                <a:gd name="T15" fmla="*/ 29 h 429"/>
                <a:gd name="T16" fmla="*/ 434 w 434"/>
                <a:gd name="T17" fmla="*/ 399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429">
                  <a:moveTo>
                    <a:pt x="434" y="399"/>
                  </a:moveTo>
                  <a:cubicBezTo>
                    <a:pt x="434" y="415"/>
                    <a:pt x="420" y="429"/>
                    <a:pt x="404" y="429"/>
                  </a:cubicBezTo>
                  <a:cubicBezTo>
                    <a:pt x="29" y="429"/>
                    <a:pt x="29" y="429"/>
                    <a:pt x="29" y="429"/>
                  </a:cubicBezTo>
                  <a:cubicBezTo>
                    <a:pt x="13" y="429"/>
                    <a:pt x="0" y="415"/>
                    <a:pt x="0" y="399"/>
                  </a:cubicBezTo>
                  <a:cubicBezTo>
                    <a:pt x="0" y="29"/>
                    <a:pt x="0" y="29"/>
                    <a:pt x="0" y="29"/>
                  </a:cubicBezTo>
                  <a:cubicBezTo>
                    <a:pt x="0" y="13"/>
                    <a:pt x="13" y="0"/>
                    <a:pt x="29" y="0"/>
                  </a:cubicBezTo>
                  <a:cubicBezTo>
                    <a:pt x="404" y="0"/>
                    <a:pt x="404" y="0"/>
                    <a:pt x="404" y="0"/>
                  </a:cubicBezTo>
                  <a:cubicBezTo>
                    <a:pt x="420" y="0"/>
                    <a:pt x="434" y="13"/>
                    <a:pt x="434" y="29"/>
                  </a:cubicBezTo>
                  <a:lnTo>
                    <a:pt x="434" y="399"/>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nvGrpSpPr>
            <p:cNvPr id="253" name="Group 252"/>
            <p:cNvGrpSpPr/>
            <p:nvPr/>
          </p:nvGrpSpPr>
          <p:grpSpPr>
            <a:xfrm>
              <a:off x="8508856" y="2202077"/>
              <a:ext cx="456809" cy="276710"/>
              <a:chOff x="8508856" y="2159873"/>
              <a:chExt cx="456809" cy="276710"/>
            </a:xfrm>
            <a:solidFill>
              <a:schemeClr val="bg2"/>
            </a:solidFill>
          </p:grpSpPr>
          <p:sp>
            <p:nvSpPr>
              <p:cNvPr id="75" name="Freeform 30"/>
              <p:cNvSpPr>
                <a:spLocks/>
              </p:cNvSpPr>
              <p:nvPr/>
            </p:nvSpPr>
            <p:spPr bwMode="auto">
              <a:xfrm>
                <a:off x="8697305" y="2165837"/>
                <a:ext cx="268360" cy="270746"/>
              </a:xfrm>
              <a:custGeom>
                <a:avLst/>
                <a:gdLst>
                  <a:gd name="T0" fmla="*/ 95 w 95"/>
                  <a:gd name="T1" fmla="*/ 39 h 96"/>
                  <a:gd name="T2" fmla="*/ 38 w 95"/>
                  <a:gd name="T3" fmla="*/ 0 h 96"/>
                  <a:gd name="T4" fmla="*/ 16 w 95"/>
                  <a:gd name="T5" fmla="*/ 3 h 96"/>
                  <a:gd name="T6" fmla="*/ 34 w 95"/>
                  <a:gd name="T7" fmla="*/ 32 h 96"/>
                  <a:gd name="T8" fmla="*/ 0 w 95"/>
                  <a:gd name="T9" fmla="*/ 67 h 96"/>
                  <a:gd name="T10" fmla="*/ 33 w 95"/>
                  <a:gd name="T11" fmla="*/ 77 h 96"/>
                  <a:gd name="T12" fmla="*/ 62 w 95"/>
                  <a:gd name="T13" fmla="*/ 96 h 96"/>
                  <a:gd name="T14" fmla="*/ 51 w 95"/>
                  <a:gd name="T15" fmla="*/ 76 h 96"/>
                  <a:gd name="T16" fmla="*/ 95 w 95"/>
                  <a:gd name="T17" fmla="*/ 3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96">
                    <a:moveTo>
                      <a:pt x="95" y="39"/>
                    </a:moveTo>
                    <a:cubicBezTo>
                      <a:pt x="95" y="17"/>
                      <a:pt x="70" y="0"/>
                      <a:pt x="38" y="0"/>
                    </a:cubicBezTo>
                    <a:cubicBezTo>
                      <a:pt x="30" y="0"/>
                      <a:pt x="23" y="1"/>
                      <a:pt x="16" y="3"/>
                    </a:cubicBezTo>
                    <a:cubicBezTo>
                      <a:pt x="27" y="10"/>
                      <a:pt x="34" y="20"/>
                      <a:pt x="34" y="32"/>
                    </a:cubicBezTo>
                    <a:cubicBezTo>
                      <a:pt x="34" y="49"/>
                      <a:pt x="19" y="62"/>
                      <a:pt x="0" y="67"/>
                    </a:cubicBezTo>
                    <a:cubicBezTo>
                      <a:pt x="8" y="72"/>
                      <a:pt x="20" y="76"/>
                      <a:pt x="33" y="77"/>
                    </a:cubicBezTo>
                    <a:cubicBezTo>
                      <a:pt x="37" y="82"/>
                      <a:pt x="48" y="96"/>
                      <a:pt x="62" y="96"/>
                    </a:cubicBezTo>
                    <a:cubicBezTo>
                      <a:pt x="62" y="96"/>
                      <a:pt x="51" y="86"/>
                      <a:pt x="51" y="76"/>
                    </a:cubicBezTo>
                    <a:cubicBezTo>
                      <a:pt x="76" y="72"/>
                      <a:pt x="95" y="57"/>
                      <a:pt x="9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76" name="Freeform 31"/>
              <p:cNvSpPr>
                <a:spLocks noEditPoints="1"/>
              </p:cNvSpPr>
              <p:nvPr/>
            </p:nvSpPr>
            <p:spPr bwMode="auto">
              <a:xfrm>
                <a:off x="8508856" y="2159873"/>
                <a:ext cx="275517" cy="237350"/>
              </a:xfrm>
              <a:custGeom>
                <a:avLst/>
                <a:gdLst>
                  <a:gd name="T0" fmla="*/ 98 w 98"/>
                  <a:gd name="T1" fmla="*/ 34 h 84"/>
                  <a:gd name="T2" fmla="*/ 49 w 98"/>
                  <a:gd name="T3" fmla="*/ 0 h 84"/>
                  <a:gd name="T4" fmla="*/ 0 w 98"/>
                  <a:gd name="T5" fmla="*/ 34 h 84"/>
                  <a:gd name="T6" fmla="*/ 38 w 98"/>
                  <a:gd name="T7" fmla="*/ 66 h 84"/>
                  <a:gd name="T8" fmla="*/ 28 w 98"/>
                  <a:gd name="T9" fmla="*/ 84 h 84"/>
                  <a:gd name="T10" fmla="*/ 54 w 98"/>
                  <a:gd name="T11" fmla="*/ 67 h 84"/>
                  <a:gd name="T12" fmla="*/ 98 w 98"/>
                  <a:gd name="T13" fmla="*/ 34 h 84"/>
                  <a:gd name="T14" fmla="*/ 55 w 98"/>
                  <a:gd name="T15" fmla="*/ 47 h 84"/>
                  <a:gd name="T16" fmla="*/ 33 w 98"/>
                  <a:gd name="T17" fmla="*/ 47 h 84"/>
                  <a:gd name="T18" fmla="*/ 30 w 98"/>
                  <a:gd name="T19" fmla="*/ 44 h 84"/>
                  <a:gd name="T20" fmla="*/ 33 w 98"/>
                  <a:gd name="T21" fmla="*/ 42 h 84"/>
                  <a:gd name="T22" fmla="*/ 55 w 98"/>
                  <a:gd name="T23" fmla="*/ 42 h 84"/>
                  <a:gd name="T24" fmla="*/ 58 w 98"/>
                  <a:gd name="T25" fmla="*/ 44 h 84"/>
                  <a:gd name="T26" fmla="*/ 55 w 98"/>
                  <a:gd name="T27" fmla="*/ 47 h 84"/>
                  <a:gd name="T28" fmla="*/ 65 w 98"/>
                  <a:gd name="T29" fmla="*/ 37 h 84"/>
                  <a:gd name="T30" fmla="*/ 33 w 98"/>
                  <a:gd name="T31" fmla="*/ 37 h 84"/>
                  <a:gd name="T32" fmla="*/ 30 w 98"/>
                  <a:gd name="T33" fmla="*/ 35 h 84"/>
                  <a:gd name="T34" fmla="*/ 33 w 98"/>
                  <a:gd name="T35" fmla="*/ 32 h 84"/>
                  <a:gd name="T36" fmla="*/ 65 w 98"/>
                  <a:gd name="T37" fmla="*/ 32 h 84"/>
                  <a:gd name="T38" fmla="*/ 68 w 98"/>
                  <a:gd name="T39" fmla="*/ 35 h 84"/>
                  <a:gd name="T40" fmla="*/ 65 w 98"/>
                  <a:gd name="T41" fmla="*/ 37 h 84"/>
                  <a:gd name="T42" fmla="*/ 65 w 98"/>
                  <a:gd name="T43" fmla="*/ 28 h 84"/>
                  <a:gd name="T44" fmla="*/ 33 w 98"/>
                  <a:gd name="T45" fmla="*/ 28 h 84"/>
                  <a:gd name="T46" fmla="*/ 30 w 98"/>
                  <a:gd name="T47" fmla="*/ 25 h 84"/>
                  <a:gd name="T48" fmla="*/ 33 w 98"/>
                  <a:gd name="T49" fmla="*/ 23 h 84"/>
                  <a:gd name="T50" fmla="*/ 65 w 98"/>
                  <a:gd name="T51" fmla="*/ 23 h 84"/>
                  <a:gd name="T52" fmla="*/ 68 w 98"/>
                  <a:gd name="T53" fmla="*/ 25 h 84"/>
                  <a:gd name="T54" fmla="*/ 65 w 98"/>
                  <a:gd name="T55"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8" h="84">
                    <a:moveTo>
                      <a:pt x="98" y="34"/>
                    </a:moveTo>
                    <a:cubicBezTo>
                      <a:pt x="98" y="15"/>
                      <a:pt x="76" y="0"/>
                      <a:pt x="49" y="0"/>
                    </a:cubicBezTo>
                    <a:cubicBezTo>
                      <a:pt x="22" y="0"/>
                      <a:pt x="0" y="15"/>
                      <a:pt x="0" y="34"/>
                    </a:cubicBezTo>
                    <a:cubicBezTo>
                      <a:pt x="0" y="50"/>
                      <a:pt x="16" y="63"/>
                      <a:pt x="38" y="66"/>
                    </a:cubicBezTo>
                    <a:cubicBezTo>
                      <a:pt x="38" y="75"/>
                      <a:pt x="28" y="84"/>
                      <a:pt x="28" y="84"/>
                    </a:cubicBezTo>
                    <a:cubicBezTo>
                      <a:pt x="41" y="84"/>
                      <a:pt x="50" y="72"/>
                      <a:pt x="54" y="67"/>
                    </a:cubicBezTo>
                    <a:cubicBezTo>
                      <a:pt x="78" y="65"/>
                      <a:pt x="98" y="51"/>
                      <a:pt x="98" y="34"/>
                    </a:cubicBezTo>
                    <a:close/>
                    <a:moveTo>
                      <a:pt x="55" y="47"/>
                    </a:moveTo>
                    <a:cubicBezTo>
                      <a:pt x="33" y="47"/>
                      <a:pt x="33" y="47"/>
                      <a:pt x="33" y="47"/>
                    </a:cubicBezTo>
                    <a:cubicBezTo>
                      <a:pt x="31" y="47"/>
                      <a:pt x="30" y="46"/>
                      <a:pt x="30" y="44"/>
                    </a:cubicBezTo>
                    <a:cubicBezTo>
                      <a:pt x="30" y="43"/>
                      <a:pt x="31" y="42"/>
                      <a:pt x="33" y="42"/>
                    </a:cubicBezTo>
                    <a:cubicBezTo>
                      <a:pt x="55" y="42"/>
                      <a:pt x="55" y="42"/>
                      <a:pt x="55" y="42"/>
                    </a:cubicBezTo>
                    <a:cubicBezTo>
                      <a:pt x="57" y="42"/>
                      <a:pt x="58" y="43"/>
                      <a:pt x="58" y="44"/>
                    </a:cubicBezTo>
                    <a:cubicBezTo>
                      <a:pt x="58" y="46"/>
                      <a:pt x="57" y="47"/>
                      <a:pt x="55" y="47"/>
                    </a:cubicBezTo>
                    <a:close/>
                    <a:moveTo>
                      <a:pt x="65" y="37"/>
                    </a:moveTo>
                    <a:cubicBezTo>
                      <a:pt x="33" y="37"/>
                      <a:pt x="33" y="37"/>
                      <a:pt x="33" y="37"/>
                    </a:cubicBezTo>
                    <a:cubicBezTo>
                      <a:pt x="31" y="37"/>
                      <a:pt x="30" y="36"/>
                      <a:pt x="30" y="35"/>
                    </a:cubicBezTo>
                    <a:cubicBezTo>
                      <a:pt x="30" y="33"/>
                      <a:pt x="31" y="32"/>
                      <a:pt x="33" y="32"/>
                    </a:cubicBezTo>
                    <a:cubicBezTo>
                      <a:pt x="65" y="32"/>
                      <a:pt x="65" y="32"/>
                      <a:pt x="65" y="32"/>
                    </a:cubicBezTo>
                    <a:cubicBezTo>
                      <a:pt x="67" y="32"/>
                      <a:pt x="68" y="33"/>
                      <a:pt x="68" y="35"/>
                    </a:cubicBezTo>
                    <a:cubicBezTo>
                      <a:pt x="68" y="36"/>
                      <a:pt x="67" y="37"/>
                      <a:pt x="65" y="37"/>
                    </a:cubicBezTo>
                    <a:close/>
                    <a:moveTo>
                      <a:pt x="65" y="28"/>
                    </a:moveTo>
                    <a:cubicBezTo>
                      <a:pt x="33" y="28"/>
                      <a:pt x="33" y="28"/>
                      <a:pt x="33" y="28"/>
                    </a:cubicBezTo>
                    <a:cubicBezTo>
                      <a:pt x="31" y="28"/>
                      <a:pt x="30" y="27"/>
                      <a:pt x="30" y="25"/>
                    </a:cubicBezTo>
                    <a:cubicBezTo>
                      <a:pt x="30" y="24"/>
                      <a:pt x="31" y="23"/>
                      <a:pt x="33" y="23"/>
                    </a:cubicBezTo>
                    <a:cubicBezTo>
                      <a:pt x="65" y="23"/>
                      <a:pt x="65" y="23"/>
                      <a:pt x="65" y="23"/>
                    </a:cubicBezTo>
                    <a:cubicBezTo>
                      <a:pt x="67" y="23"/>
                      <a:pt x="68" y="24"/>
                      <a:pt x="68" y="25"/>
                    </a:cubicBezTo>
                    <a:cubicBezTo>
                      <a:pt x="68" y="27"/>
                      <a:pt x="67" y="28"/>
                      <a:pt x="6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sp>
          <p:nvSpPr>
            <p:cNvPr id="212" name="Freeform 167"/>
            <p:cNvSpPr>
              <a:spLocks/>
            </p:cNvSpPr>
            <p:nvPr/>
          </p:nvSpPr>
          <p:spPr bwMode="auto">
            <a:xfrm>
              <a:off x="7116961" y="3735905"/>
              <a:ext cx="2119450" cy="1482541"/>
            </a:xfrm>
            <a:custGeom>
              <a:avLst/>
              <a:gdLst>
                <a:gd name="T0" fmla="*/ 271 w 751"/>
                <a:gd name="T1" fmla="*/ 525 h 525"/>
                <a:gd name="T2" fmla="*/ 18 w 751"/>
                <a:gd name="T3" fmla="*/ 197 h 525"/>
                <a:gd name="T4" fmla="*/ 69 w 751"/>
                <a:gd name="T5" fmla="*/ 0 h 525"/>
                <a:gd name="T6" fmla="*/ 751 w 751"/>
                <a:gd name="T7" fmla="*/ 30 h 525"/>
                <a:gd name="T8" fmla="*/ 271 w 751"/>
                <a:gd name="T9" fmla="*/ 525 h 525"/>
              </a:gdLst>
              <a:ahLst/>
              <a:cxnLst>
                <a:cxn ang="0">
                  <a:pos x="T0" y="T1"/>
                </a:cxn>
                <a:cxn ang="0">
                  <a:pos x="T2" y="T3"/>
                </a:cxn>
                <a:cxn ang="0">
                  <a:pos x="T4" y="T5"/>
                </a:cxn>
                <a:cxn ang="0">
                  <a:pos x="T6" y="T7"/>
                </a:cxn>
                <a:cxn ang="0">
                  <a:pos x="T8" y="T9"/>
                </a:cxn>
              </a:cxnLst>
              <a:rect l="0" t="0" r="r" b="b"/>
              <a:pathLst>
                <a:path w="751" h="525">
                  <a:moveTo>
                    <a:pt x="271" y="525"/>
                  </a:moveTo>
                  <a:cubicBezTo>
                    <a:pt x="18" y="197"/>
                    <a:pt x="18" y="197"/>
                    <a:pt x="18" y="197"/>
                  </a:cubicBezTo>
                  <a:cubicBezTo>
                    <a:pt x="18" y="197"/>
                    <a:pt x="0" y="28"/>
                    <a:pt x="69" y="0"/>
                  </a:cubicBezTo>
                  <a:cubicBezTo>
                    <a:pt x="751" y="30"/>
                    <a:pt x="751" y="30"/>
                    <a:pt x="751" y="30"/>
                  </a:cubicBezTo>
                  <a:lnTo>
                    <a:pt x="271" y="525"/>
                  </a:lnTo>
                  <a:close/>
                </a:path>
              </a:pathLst>
            </a:custGeom>
            <a:solidFill>
              <a:schemeClr val="accent4">
                <a:lumMod val="75000"/>
              </a:schemeClr>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13" name="Freeform 168"/>
            <p:cNvSpPr>
              <a:spLocks/>
            </p:cNvSpPr>
            <p:nvPr/>
          </p:nvSpPr>
          <p:spPr bwMode="auto">
            <a:xfrm>
              <a:off x="6998882" y="3626176"/>
              <a:ext cx="677461" cy="270746"/>
            </a:xfrm>
            <a:custGeom>
              <a:avLst/>
              <a:gdLst>
                <a:gd name="T0" fmla="*/ 568 w 568"/>
                <a:gd name="T1" fmla="*/ 147 h 227"/>
                <a:gd name="T2" fmla="*/ 47 w 568"/>
                <a:gd name="T3" fmla="*/ 0 h 227"/>
                <a:gd name="T4" fmla="*/ 0 w 568"/>
                <a:gd name="T5" fmla="*/ 227 h 227"/>
                <a:gd name="T6" fmla="*/ 568 w 568"/>
                <a:gd name="T7" fmla="*/ 147 h 227"/>
              </a:gdLst>
              <a:ahLst/>
              <a:cxnLst>
                <a:cxn ang="0">
                  <a:pos x="T0" y="T1"/>
                </a:cxn>
                <a:cxn ang="0">
                  <a:pos x="T2" y="T3"/>
                </a:cxn>
                <a:cxn ang="0">
                  <a:pos x="T4" y="T5"/>
                </a:cxn>
                <a:cxn ang="0">
                  <a:pos x="T6" y="T7"/>
                </a:cxn>
              </a:cxnLst>
              <a:rect l="0" t="0" r="r" b="b"/>
              <a:pathLst>
                <a:path w="568" h="227">
                  <a:moveTo>
                    <a:pt x="568" y="147"/>
                  </a:moveTo>
                  <a:lnTo>
                    <a:pt x="47" y="0"/>
                  </a:lnTo>
                  <a:lnTo>
                    <a:pt x="0" y="227"/>
                  </a:lnTo>
                  <a:lnTo>
                    <a:pt x="568" y="147"/>
                  </a:lnTo>
                  <a:close/>
                </a:path>
              </a:pathLst>
            </a:custGeom>
            <a:solidFill>
              <a:schemeClr val="accent5">
                <a:lumMod val="75000"/>
              </a:schemeClr>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14" name="Freeform 169"/>
            <p:cNvSpPr>
              <a:spLocks/>
            </p:cNvSpPr>
            <p:nvPr/>
          </p:nvSpPr>
          <p:spPr bwMode="auto">
            <a:xfrm>
              <a:off x="6998882" y="3626176"/>
              <a:ext cx="677461" cy="270746"/>
            </a:xfrm>
            <a:custGeom>
              <a:avLst/>
              <a:gdLst>
                <a:gd name="T0" fmla="*/ 568 w 568"/>
                <a:gd name="T1" fmla="*/ 147 h 227"/>
                <a:gd name="T2" fmla="*/ 47 w 568"/>
                <a:gd name="T3" fmla="*/ 0 h 227"/>
                <a:gd name="T4" fmla="*/ 0 w 568"/>
                <a:gd name="T5" fmla="*/ 227 h 227"/>
              </a:gdLst>
              <a:ahLst/>
              <a:cxnLst>
                <a:cxn ang="0">
                  <a:pos x="T0" y="T1"/>
                </a:cxn>
                <a:cxn ang="0">
                  <a:pos x="T2" y="T3"/>
                </a:cxn>
                <a:cxn ang="0">
                  <a:pos x="T4" y="T5"/>
                </a:cxn>
              </a:cxnLst>
              <a:rect l="0" t="0" r="r" b="b"/>
              <a:pathLst>
                <a:path w="568" h="227">
                  <a:moveTo>
                    <a:pt x="568" y="147"/>
                  </a:moveTo>
                  <a:lnTo>
                    <a:pt x="47" y="0"/>
                  </a:lnTo>
                  <a:lnTo>
                    <a:pt x="0" y="2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15" name="Freeform 170"/>
            <p:cNvSpPr>
              <a:spLocks/>
            </p:cNvSpPr>
            <p:nvPr/>
          </p:nvSpPr>
          <p:spPr bwMode="auto">
            <a:xfrm>
              <a:off x="5170455" y="4323913"/>
              <a:ext cx="359006" cy="1143811"/>
            </a:xfrm>
            <a:custGeom>
              <a:avLst/>
              <a:gdLst>
                <a:gd name="T0" fmla="*/ 256 w 301"/>
                <a:gd name="T1" fmla="*/ 959 h 959"/>
                <a:gd name="T2" fmla="*/ 0 w 301"/>
                <a:gd name="T3" fmla="*/ 573 h 959"/>
                <a:gd name="T4" fmla="*/ 52 w 301"/>
                <a:gd name="T5" fmla="*/ 0 h 959"/>
                <a:gd name="T6" fmla="*/ 301 w 301"/>
                <a:gd name="T7" fmla="*/ 7 h 959"/>
                <a:gd name="T8" fmla="*/ 256 w 301"/>
                <a:gd name="T9" fmla="*/ 959 h 959"/>
              </a:gdLst>
              <a:ahLst/>
              <a:cxnLst>
                <a:cxn ang="0">
                  <a:pos x="T0" y="T1"/>
                </a:cxn>
                <a:cxn ang="0">
                  <a:pos x="T2" y="T3"/>
                </a:cxn>
                <a:cxn ang="0">
                  <a:pos x="T4" y="T5"/>
                </a:cxn>
                <a:cxn ang="0">
                  <a:pos x="T6" y="T7"/>
                </a:cxn>
                <a:cxn ang="0">
                  <a:pos x="T8" y="T9"/>
                </a:cxn>
              </a:cxnLst>
              <a:rect l="0" t="0" r="r" b="b"/>
              <a:pathLst>
                <a:path w="301" h="959">
                  <a:moveTo>
                    <a:pt x="256" y="959"/>
                  </a:moveTo>
                  <a:lnTo>
                    <a:pt x="0" y="573"/>
                  </a:lnTo>
                  <a:lnTo>
                    <a:pt x="52" y="0"/>
                  </a:lnTo>
                  <a:lnTo>
                    <a:pt x="301" y="7"/>
                  </a:lnTo>
                  <a:lnTo>
                    <a:pt x="256" y="959"/>
                  </a:lnTo>
                  <a:close/>
                </a:path>
              </a:pathLst>
            </a:custGeom>
            <a:solidFill>
              <a:schemeClr val="accent1">
                <a:lumMod val="75000"/>
              </a:schemeClr>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16" name="Freeform 171"/>
            <p:cNvSpPr>
              <a:spLocks/>
            </p:cNvSpPr>
            <p:nvPr/>
          </p:nvSpPr>
          <p:spPr bwMode="auto">
            <a:xfrm>
              <a:off x="5170455" y="4323913"/>
              <a:ext cx="359006" cy="1143811"/>
            </a:xfrm>
            <a:custGeom>
              <a:avLst/>
              <a:gdLst>
                <a:gd name="T0" fmla="*/ 256 w 301"/>
                <a:gd name="T1" fmla="*/ 959 h 959"/>
                <a:gd name="T2" fmla="*/ 0 w 301"/>
                <a:gd name="T3" fmla="*/ 573 h 959"/>
                <a:gd name="T4" fmla="*/ 52 w 301"/>
                <a:gd name="T5" fmla="*/ 0 h 959"/>
                <a:gd name="T6" fmla="*/ 301 w 301"/>
                <a:gd name="T7" fmla="*/ 7 h 959"/>
              </a:gdLst>
              <a:ahLst/>
              <a:cxnLst>
                <a:cxn ang="0">
                  <a:pos x="T0" y="T1"/>
                </a:cxn>
                <a:cxn ang="0">
                  <a:pos x="T2" y="T3"/>
                </a:cxn>
                <a:cxn ang="0">
                  <a:pos x="T4" y="T5"/>
                </a:cxn>
                <a:cxn ang="0">
                  <a:pos x="T6" y="T7"/>
                </a:cxn>
              </a:cxnLst>
              <a:rect l="0" t="0" r="r" b="b"/>
              <a:pathLst>
                <a:path w="301" h="959">
                  <a:moveTo>
                    <a:pt x="256" y="959"/>
                  </a:moveTo>
                  <a:lnTo>
                    <a:pt x="0" y="573"/>
                  </a:lnTo>
                  <a:lnTo>
                    <a:pt x="52" y="0"/>
                  </a:lnTo>
                  <a:lnTo>
                    <a:pt x="301"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19" name="Freeform 174"/>
            <p:cNvSpPr>
              <a:spLocks/>
            </p:cNvSpPr>
            <p:nvPr/>
          </p:nvSpPr>
          <p:spPr bwMode="auto">
            <a:xfrm>
              <a:off x="7484316" y="2693475"/>
              <a:ext cx="1060321" cy="1050780"/>
            </a:xfrm>
            <a:custGeom>
              <a:avLst/>
              <a:gdLst>
                <a:gd name="T0" fmla="*/ 376 w 376"/>
                <a:gd name="T1" fmla="*/ 346 h 372"/>
                <a:gd name="T2" fmla="*/ 350 w 376"/>
                <a:gd name="T3" fmla="*/ 372 h 372"/>
                <a:gd name="T4" fmla="*/ 26 w 376"/>
                <a:gd name="T5" fmla="*/ 372 h 372"/>
                <a:gd name="T6" fmla="*/ 0 w 376"/>
                <a:gd name="T7" fmla="*/ 346 h 372"/>
                <a:gd name="T8" fmla="*/ 0 w 376"/>
                <a:gd name="T9" fmla="*/ 26 h 372"/>
                <a:gd name="T10" fmla="*/ 26 w 376"/>
                <a:gd name="T11" fmla="*/ 0 h 372"/>
                <a:gd name="T12" fmla="*/ 350 w 376"/>
                <a:gd name="T13" fmla="*/ 0 h 372"/>
                <a:gd name="T14" fmla="*/ 376 w 376"/>
                <a:gd name="T15" fmla="*/ 26 h 372"/>
                <a:gd name="T16" fmla="*/ 376 w 376"/>
                <a:gd name="T17" fmla="*/ 34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2">
                  <a:moveTo>
                    <a:pt x="376" y="346"/>
                  </a:moveTo>
                  <a:cubicBezTo>
                    <a:pt x="376" y="361"/>
                    <a:pt x="365" y="372"/>
                    <a:pt x="350" y="372"/>
                  </a:cubicBezTo>
                  <a:cubicBezTo>
                    <a:pt x="26" y="372"/>
                    <a:pt x="26" y="372"/>
                    <a:pt x="26" y="372"/>
                  </a:cubicBezTo>
                  <a:cubicBezTo>
                    <a:pt x="11" y="372"/>
                    <a:pt x="0" y="361"/>
                    <a:pt x="0" y="346"/>
                  </a:cubicBezTo>
                  <a:cubicBezTo>
                    <a:pt x="0" y="26"/>
                    <a:pt x="0" y="26"/>
                    <a:pt x="0" y="26"/>
                  </a:cubicBezTo>
                  <a:cubicBezTo>
                    <a:pt x="0" y="12"/>
                    <a:pt x="11" y="0"/>
                    <a:pt x="26" y="0"/>
                  </a:cubicBezTo>
                  <a:cubicBezTo>
                    <a:pt x="350" y="0"/>
                    <a:pt x="350" y="0"/>
                    <a:pt x="350" y="0"/>
                  </a:cubicBezTo>
                  <a:cubicBezTo>
                    <a:pt x="365" y="0"/>
                    <a:pt x="376" y="12"/>
                    <a:pt x="376" y="26"/>
                  </a:cubicBezTo>
                  <a:lnTo>
                    <a:pt x="376" y="346"/>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21" name="Freeform 176"/>
            <p:cNvSpPr>
              <a:spLocks/>
            </p:cNvSpPr>
            <p:nvPr/>
          </p:nvSpPr>
          <p:spPr bwMode="auto">
            <a:xfrm>
              <a:off x="4238946" y="3595165"/>
              <a:ext cx="1526672" cy="1511166"/>
            </a:xfrm>
            <a:custGeom>
              <a:avLst/>
              <a:gdLst>
                <a:gd name="T0" fmla="*/ 541 w 541"/>
                <a:gd name="T1" fmla="*/ 498 h 535"/>
                <a:gd name="T2" fmla="*/ 504 w 541"/>
                <a:gd name="T3" fmla="*/ 535 h 535"/>
                <a:gd name="T4" fmla="*/ 37 w 541"/>
                <a:gd name="T5" fmla="*/ 535 h 535"/>
                <a:gd name="T6" fmla="*/ 0 w 541"/>
                <a:gd name="T7" fmla="*/ 498 h 535"/>
                <a:gd name="T8" fmla="*/ 0 w 541"/>
                <a:gd name="T9" fmla="*/ 37 h 535"/>
                <a:gd name="T10" fmla="*/ 37 w 541"/>
                <a:gd name="T11" fmla="*/ 0 h 535"/>
                <a:gd name="T12" fmla="*/ 504 w 541"/>
                <a:gd name="T13" fmla="*/ 0 h 535"/>
                <a:gd name="T14" fmla="*/ 541 w 541"/>
                <a:gd name="T15" fmla="*/ 37 h 535"/>
                <a:gd name="T16" fmla="*/ 541 w 541"/>
                <a:gd name="T17" fmla="*/ 49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1" h="535">
                  <a:moveTo>
                    <a:pt x="541" y="498"/>
                  </a:moveTo>
                  <a:cubicBezTo>
                    <a:pt x="541" y="518"/>
                    <a:pt x="525" y="535"/>
                    <a:pt x="504" y="535"/>
                  </a:cubicBezTo>
                  <a:cubicBezTo>
                    <a:pt x="37" y="535"/>
                    <a:pt x="37" y="535"/>
                    <a:pt x="37" y="535"/>
                  </a:cubicBezTo>
                  <a:cubicBezTo>
                    <a:pt x="17" y="535"/>
                    <a:pt x="0" y="518"/>
                    <a:pt x="0" y="498"/>
                  </a:cubicBezTo>
                  <a:cubicBezTo>
                    <a:pt x="0" y="37"/>
                    <a:pt x="0" y="37"/>
                    <a:pt x="0" y="37"/>
                  </a:cubicBezTo>
                  <a:cubicBezTo>
                    <a:pt x="0" y="17"/>
                    <a:pt x="17" y="0"/>
                    <a:pt x="37" y="0"/>
                  </a:cubicBezTo>
                  <a:cubicBezTo>
                    <a:pt x="504" y="0"/>
                    <a:pt x="504" y="0"/>
                    <a:pt x="504" y="0"/>
                  </a:cubicBezTo>
                  <a:cubicBezTo>
                    <a:pt x="525" y="0"/>
                    <a:pt x="541" y="17"/>
                    <a:pt x="541" y="37"/>
                  </a:cubicBezTo>
                  <a:lnTo>
                    <a:pt x="541" y="498"/>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23" name="Freeform 178"/>
            <p:cNvSpPr>
              <a:spLocks/>
            </p:cNvSpPr>
            <p:nvPr/>
          </p:nvSpPr>
          <p:spPr bwMode="auto">
            <a:xfrm>
              <a:off x="6515834" y="2208041"/>
              <a:ext cx="1348958" cy="1333452"/>
            </a:xfrm>
            <a:custGeom>
              <a:avLst/>
              <a:gdLst>
                <a:gd name="T0" fmla="*/ 478 w 478"/>
                <a:gd name="T1" fmla="*/ 440 h 472"/>
                <a:gd name="T2" fmla="*/ 445 w 478"/>
                <a:gd name="T3" fmla="*/ 472 h 472"/>
                <a:gd name="T4" fmla="*/ 33 w 478"/>
                <a:gd name="T5" fmla="*/ 472 h 472"/>
                <a:gd name="T6" fmla="*/ 0 w 478"/>
                <a:gd name="T7" fmla="*/ 440 h 472"/>
                <a:gd name="T8" fmla="*/ 0 w 478"/>
                <a:gd name="T9" fmla="*/ 33 h 472"/>
                <a:gd name="T10" fmla="*/ 33 w 478"/>
                <a:gd name="T11" fmla="*/ 0 h 472"/>
                <a:gd name="T12" fmla="*/ 445 w 478"/>
                <a:gd name="T13" fmla="*/ 0 h 472"/>
                <a:gd name="T14" fmla="*/ 478 w 478"/>
                <a:gd name="T15" fmla="*/ 33 h 472"/>
                <a:gd name="T16" fmla="*/ 478 w 478"/>
                <a:gd name="T17" fmla="*/ 44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472">
                  <a:moveTo>
                    <a:pt x="478" y="440"/>
                  </a:moveTo>
                  <a:cubicBezTo>
                    <a:pt x="478" y="458"/>
                    <a:pt x="463" y="472"/>
                    <a:pt x="445" y="472"/>
                  </a:cubicBezTo>
                  <a:cubicBezTo>
                    <a:pt x="33" y="472"/>
                    <a:pt x="33" y="472"/>
                    <a:pt x="33" y="472"/>
                  </a:cubicBezTo>
                  <a:cubicBezTo>
                    <a:pt x="15" y="472"/>
                    <a:pt x="0" y="458"/>
                    <a:pt x="0" y="440"/>
                  </a:cubicBezTo>
                  <a:cubicBezTo>
                    <a:pt x="0" y="33"/>
                    <a:pt x="0" y="33"/>
                    <a:pt x="0" y="33"/>
                  </a:cubicBezTo>
                  <a:cubicBezTo>
                    <a:pt x="0" y="15"/>
                    <a:pt x="15" y="0"/>
                    <a:pt x="33" y="0"/>
                  </a:cubicBezTo>
                  <a:cubicBezTo>
                    <a:pt x="445" y="0"/>
                    <a:pt x="445" y="0"/>
                    <a:pt x="445" y="0"/>
                  </a:cubicBezTo>
                  <a:cubicBezTo>
                    <a:pt x="463" y="0"/>
                    <a:pt x="478" y="15"/>
                    <a:pt x="478" y="33"/>
                  </a:cubicBezTo>
                  <a:lnTo>
                    <a:pt x="478" y="44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25" name="Freeform 180"/>
            <p:cNvSpPr>
              <a:spLocks/>
            </p:cNvSpPr>
            <p:nvPr/>
          </p:nvSpPr>
          <p:spPr bwMode="auto">
            <a:xfrm>
              <a:off x="6610058" y="3797926"/>
              <a:ext cx="1122342" cy="1110415"/>
            </a:xfrm>
            <a:custGeom>
              <a:avLst/>
              <a:gdLst>
                <a:gd name="T0" fmla="*/ 398 w 398"/>
                <a:gd name="T1" fmla="*/ 366 h 393"/>
                <a:gd name="T2" fmla="*/ 371 w 398"/>
                <a:gd name="T3" fmla="*/ 393 h 393"/>
                <a:gd name="T4" fmla="*/ 27 w 398"/>
                <a:gd name="T5" fmla="*/ 393 h 393"/>
                <a:gd name="T6" fmla="*/ 0 w 398"/>
                <a:gd name="T7" fmla="*/ 366 h 393"/>
                <a:gd name="T8" fmla="*/ 0 w 398"/>
                <a:gd name="T9" fmla="*/ 27 h 393"/>
                <a:gd name="T10" fmla="*/ 27 w 398"/>
                <a:gd name="T11" fmla="*/ 0 h 393"/>
                <a:gd name="T12" fmla="*/ 371 w 398"/>
                <a:gd name="T13" fmla="*/ 0 h 393"/>
                <a:gd name="T14" fmla="*/ 398 w 398"/>
                <a:gd name="T15" fmla="*/ 27 h 393"/>
                <a:gd name="T16" fmla="*/ 398 w 398"/>
                <a:gd name="T17" fmla="*/ 36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393">
                  <a:moveTo>
                    <a:pt x="398" y="366"/>
                  </a:moveTo>
                  <a:cubicBezTo>
                    <a:pt x="398" y="381"/>
                    <a:pt x="386" y="393"/>
                    <a:pt x="371" y="393"/>
                  </a:cubicBezTo>
                  <a:cubicBezTo>
                    <a:pt x="27" y="393"/>
                    <a:pt x="27" y="393"/>
                    <a:pt x="27" y="393"/>
                  </a:cubicBezTo>
                  <a:cubicBezTo>
                    <a:pt x="12" y="393"/>
                    <a:pt x="0" y="381"/>
                    <a:pt x="0" y="366"/>
                  </a:cubicBezTo>
                  <a:cubicBezTo>
                    <a:pt x="0" y="27"/>
                    <a:pt x="0" y="27"/>
                    <a:pt x="0" y="27"/>
                  </a:cubicBezTo>
                  <a:cubicBezTo>
                    <a:pt x="0" y="12"/>
                    <a:pt x="12" y="0"/>
                    <a:pt x="27" y="0"/>
                  </a:cubicBezTo>
                  <a:cubicBezTo>
                    <a:pt x="371" y="0"/>
                    <a:pt x="371" y="0"/>
                    <a:pt x="371" y="0"/>
                  </a:cubicBezTo>
                  <a:cubicBezTo>
                    <a:pt x="386" y="0"/>
                    <a:pt x="398" y="12"/>
                    <a:pt x="398" y="27"/>
                  </a:cubicBezTo>
                  <a:lnTo>
                    <a:pt x="398" y="366"/>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28" name="Freeform 183"/>
            <p:cNvSpPr>
              <a:spLocks/>
            </p:cNvSpPr>
            <p:nvPr/>
          </p:nvSpPr>
          <p:spPr bwMode="auto">
            <a:xfrm>
              <a:off x="5453127" y="4286938"/>
              <a:ext cx="1218952" cy="1205832"/>
            </a:xfrm>
            <a:custGeom>
              <a:avLst/>
              <a:gdLst>
                <a:gd name="T0" fmla="*/ 432 w 432"/>
                <a:gd name="T1" fmla="*/ 398 h 427"/>
                <a:gd name="T2" fmla="*/ 402 w 432"/>
                <a:gd name="T3" fmla="*/ 427 h 427"/>
                <a:gd name="T4" fmla="*/ 29 w 432"/>
                <a:gd name="T5" fmla="*/ 427 h 427"/>
                <a:gd name="T6" fmla="*/ 0 w 432"/>
                <a:gd name="T7" fmla="*/ 398 h 427"/>
                <a:gd name="T8" fmla="*/ 0 w 432"/>
                <a:gd name="T9" fmla="*/ 29 h 427"/>
                <a:gd name="T10" fmla="*/ 29 w 432"/>
                <a:gd name="T11" fmla="*/ 0 h 427"/>
                <a:gd name="T12" fmla="*/ 402 w 432"/>
                <a:gd name="T13" fmla="*/ 0 h 427"/>
                <a:gd name="T14" fmla="*/ 432 w 432"/>
                <a:gd name="T15" fmla="*/ 29 h 427"/>
                <a:gd name="T16" fmla="*/ 432 w 432"/>
                <a:gd name="T17" fmla="*/ 39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427">
                  <a:moveTo>
                    <a:pt x="432" y="398"/>
                  </a:moveTo>
                  <a:cubicBezTo>
                    <a:pt x="432" y="414"/>
                    <a:pt x="419" y="427"/>
                    <a:pt x="402" y="427"/>
                  </a:cubicBezTo>
                  <a:cubicBezTo>
                    <a:pt x="29" y="427"/>
                    <a:pt x="29" y="427"/>
                    <a:pt x="29" y="427"/>
                  </a:cubicBezTo>
                  <a:cubicBezTo>
                    <a:pt x="13" y="427"/>
                    <a:pt x="0" y="414"/>
                    <a:pt x="0" y="398"/>
                  </a:cubicBezTo>
                  <a:cubicBezTo>
                    <a:pt x="0" y="29"/>
                    <a:pt x="0" y="29"/>
                    <a:pt x="0" y="29"/>
                  </a:cubicBezTo>
                  <a:cubicBezTo>
                    <a:pt x="0" y="13"/>
                    <a:pt x="13" y="0"/>
                    <a:pt x="29" y="0"/>
                  </a:cubicBezTo>
                  <a:cubicBezTo>
                    <a:pt x="402" y="0"/>
                    <a:pt x="402" y="0"/>
                    <a:pt x="402" y="0"/>
                  </a:cubicBezTo>
                  <a:cubicBezTo>
                    <a:pt x="419" y="0"/>
                    <a:pt x="432" y="13"/>
                    <a:pt x="432" y="29"/>
                  </a:cubicBezTo>
                  <a:lnTo>
                    <a:pt x="432" y="398"/>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29" name="Freeform 184"/>
            <p:cNvSpPr>
              <a:spLocks/>
            </p:cNvSpPr>
            <p:nvPr/>
          </p:nvSpPr>
          <p:spPr bwMode="auto">
            <a:xfrm>
              <a:off x="4535932" y="1843071"/>
              <a:ext cx="1740167" cy="1723469"/>
            </a:xfrm>
            <a:custGeom>
              <a:avLst/>
              <a:gdLst>
                <a:gd name="T0" fmla="*/ 617 w 617"/>
                <a:gd name="T1" fmla="*/ 568 h 610"/>
                <a:gd name="T2" fmla="*/ 575 w 617"/>
                <a:gd name="T3" fmla="*/ 610 h 610"/>
                <a:gd name="T4" fmla="*/ 42 w 617"/>
                <a:gd name="T5" fmla="*/ 610 h 610"/>
                <a:gd name="T6" fmla="*/ 0 w 617"/>
                <a:gd name="T7" fmla="*/ 568 h 610"/>
                <a:gd name="T8" fmla="*/ 0 w 617"/>
                <a:gd name="T9" fmla="*/ 42 h 610"/>
                <a:gd name="T10" fmla="*/ 42 w 617"/>
                <a:gd name="T11" fmla="*/ 0 h 610"/>
                <a:gd name="T12" fmla="*/ 575 w 617"/>
                <a:gd name="T13" fmla="*/ 0 h 610"/>
                <a:gd name="T14" fmla="*/ 617 w 617"/>
                <a:gd name="T15" fmla="*/ 42 h 610"/>
                <a:gd name="T16" fmla="*/ 617 w 617"/>
                <a:gd name="T17" fmla="*/ 568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7" h="610">
                  <a:moveTo>
                    <a:pt x="617" y="568"/>
                  </a:moveTo>
                  <a:cubicBezTo>
                    <a:pt x="617" y="591"/>
                    <a:pt x="598" y="610"/>
                    <a:pt x="575" y="610"/>
                  </a:cubicBezTo>
                  <a:cubicBezTo>
                    <a:pt x="42" y="610"/>
                    <a:pt x="42" y="610"/>
                    <a:pt x="42" y="610"/>
                  </a:cubicBezTo>
                  <a:cubicBezTo>
                    <a:pt x="19" y="610"/>
                    <a:pt x="0" y="591"/>
                    <a:pt x="0" y="568"/>
                  </a:cubicBezTo>
                  <a:cubicBezTo>
                    <a:pt x="0" y="42"/>
                    <a:pt x="0" y="42"/>
                    <a:pt x="0" y="42"/>
                  </a:cubicBezTo>
                  <a:cubicBezTo>
                    <a:pt x="0" y="19"/>
                    <a:pt x="19" y="0"/>
                    <a:pt x="42" y="0"/>
                  </a:cubicBezTo>
                  <a:cubicBezTo>
                    <a:pt x="575" y="0"/>
                    <a:pt x="575" y="0"/>
                    <a:pt x="575" y="0"/>
                  </a:cubicBezTo>
                  <a:cubicBezTo>
                    <a:pt x="598" y="0"/>
                    <a:pt x="617" y="19"/>
                    <a:pt x="617" y="42"/>
                  </a:cubicBezTo>
                  <a:lnTo>
                    <a:pt x="617" y="568"/>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32" name="Freeform 187"/>
            <p:cNvSpPr>
              <a:spLocks/>
            </p:cNvSpPr>
            <p:nvPr/>
          </p:nvSpPr>
          <p:spPr bwMode="auto">
            <a:xfrm>
              <a:off x="7850479" y="3801505"/>
              <a:ext cx="1456302" cy="1439604"/>
            </a:xfrm>
            <a:custGeom>
              <a:avLst/>
              <a:gdLst>
                <a:gd name="T0" fmla="*/ 516 w 516"/>
                <a:gd name="T1" fmla="*/ 475 h 510"/>
                <a:gd name="T2" fmla="*/ 481 w 516"/>
                <a:gd name="T3" fmla="*/ 510 h 510"/>
                <a:gd name="T4" fmla="*/ 35 w 516"/>
                <a:gd name="T5" fmla="*/ 510 h 510"/>
                <a:gd name="T6" fmla="*/ 0 w 516"/>
                <a:gd name="T7" fmla="*/ 475 h 510"/>
                <a:gd name="T8" fmla="*/ 0 w 516"/>
                <a:gd name="T9" fmla="*/ 36 h 510"/>
                <a:gd name="T10" fmla="*/ 35 w 516"/>
                <a:gd name="T11" fmla="*/ 0 h 510"/>
                <a:gd name="T12" fmla="*/ 481 w 516"/>
                <a:gd name="T13" fmla="*/ 0 h 510"/>
                <a:gd name="T14" fmla="*/ 516 w 516"/>
                <a:gd name="T15" fmla="*/ 36 h 510"/>
                <a:gd name="T16" fmla="*/ 516 w 516"/>
                <a:gd name="T17" fmla="*/ 475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6" h="510">
                  <a:moveTo>
                    <a:pt x="516" y="475"/>
                  </a:moveTo>
                  <a:cubicBezTo>
                    <a:pt x="516" y="494"/>
                    <a:pt x="500" y="510"/>
                    <a:pt x="481" y="510"/>
                  </a:cubicBezTo>
                  <a:cubicBezTo>
                    <a:pt x="35" y="510"/>
                    <a:pt x="35" y="510"/>
                    <a:pt x="35" y="510"/>
                  </a:cubicBezTo>
                  <a:cubicBezTo>
                    <a:pt x="16" y="510"/>
                    <a:pt x="0" y="494"/>
                    <a:pt x="0" y="475"/>
                  </a:cubicBezTo>
                  <a:cubicBezTo>
                    <a:pt x="0" y="36"/>
                    <a:pt x="0" y="36"/>
                    <a:pt x="0" y="36"/>
                  </a:cubicBezTo>
                  <a:cubicBezTo>
                    <a:pt x="0" y="16"/>
                    <a:pt x="16" y="0"/>
                    <a:pt x="35" y="0"/>
                  </a:cubicBezTo>
                  <a:cubicBezTo>
                    <a:pt x="481" y="0"/>
                    <a:pt x="481" y="0"/>
                    <a:pt x="481" y="0"/>
                  </a:cubicBezTo>
                  <a:cubicBezTo>
                    <a:pt x="500" y="0"/>
                    <a:pt x="516" y="16"/>
                    <a:pt x="516" y="36"/>
                  </a:cubicBezTo>
                  <a:lnTo>
                    <a:pt x="516" y="475"/>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0" name="Freeform 208"/>
            <p:cNvSpPr>
              <a:spLocks/>
            </p:cNvSpPr>
            <p:nvPr/>
          </p:nvSpPr>
          <p:spPr bwMode="auto">
            <a:xfrm>
              <a:off x="4781630" y="3803890"/>
              <a:ext cx="400751" cy="384053"/>
            </a:xfrm>
            <a:custGeom>
              <a:avLst/>
              <a:gdLst>
                <a:gd name="T0" fmla="*/ 142 w 142"/>
                <a:gd name="T1" fmla="*/ 70 h 136"/>
                <a:gd name="T2" fmla="*/ 142 w 142"/>
                <a:gd name="T3" fmla="*/ 70 h 136"/>
                <a:gd name="T4" fmla="*/ 71 w 142"/>
                <a:gd name="T5" fmla="*/ 0 h 136"/>
                <a:gd name="T6" fmla="*/ 0 w 142"/>
                <a:gd name="T7" fmla="*/ 70 h 136"/>
                <a:gd name="T8" fmla="*/ 0 w 142"/>
                <a:gd name="T9" fmla="*/ 70 h 136"/>
                <a:gd name="T10" fmla="*/ 0 w 142"/>
                <a:gd name="T11" fmla="*/ 105 h 136"/>
                <a:gd name="T12" fmla="*/ 7 w 142"/>
                <a:gd name="T13" fmla="*/ 105 h 136"/>
                <a:gd name="T14" fmla="*/ 37 w 142"/>
                <a:gd name="T15" fmla="*/ 136 h 136"/>
                <a:gd name="T16" fmla="*/ 37 w 142"/>
                <a:gd name="T17" fmla="*/ 70 h 136"/>
                <a:gd name="T18" fmla="*/ 12 w 142"/>
                <a:gd name="T19" fmla="*/ 84 h 136"/>
                <a:gd name="T20" fmla="*/ 12 w 142"/>
                <a:gd name="T21" fmla="*/ 70 h 136"/>
                <a:gd name="T22" fmla="*/ 13 w 142"/>
                <a:gd name="T23" fmla="*/ 70 h 136"/>
                <a:gd name="T24" fmla="*/ 71 w 142"/>
                <a:gd name="T25" fmla="*/ 12 h 136"/>
                <a:gd name="T26" fmla="*/ 130 w 142"/>
                <a:gd name="T27" fmla="*/ 70 h 136"/>
                <a:gd name="T28" fmla="*/ 130 w 142"/>
                <a:gd name="T29" fmla="*/ 70 h 136"/>
                <a:gd name="T30" fmla="*/ 130 w 142"/>
                <a:gd name="T31" fmla="*/ 82 h 136"/>
                <a:gd name="T32" fmla="*/ 106 w 142"/>
                <a:gd name="T33" fmla="*/ 70 h 136"/>
                <a:gd name="T34" fmla="*/ 106 w 142"/>
                <a:gd name="T35" fmla="*/ 136 h 136"/>
                <a:gd name="T36" fmla="*/ 137 w 142"/>
                <a:gd name="T37" fmla="*/ 105 h 136"/>
                <a:gd name="T38" fmla="*/ 142 w 142"/>
                <a:gd name="T39" fmla="*/ 105 h 136"/>
                <a:gd name="T40" fmla="*/ 142 w 142"/>
                <a:gd name="T41" fmla="*/ 7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36">
                  <a:moveTo>
                    <a:pt x="142" y="70"/>
                  </a:moveTo>
                  <a:cubicBezTo>
                    <a:pt x="142" y="70"/>
                    <a:pt x="142" y="70"/>
                    <a:pt x="142" y="70"/>
                  </a:cubicBezTo>
                  <a:cubicBezTo>
                    <a:pt x="141" y="31"/>
                    <a:pt x="110" y="0"/>
                    <a:pt x="71" y="0"/>
                  </a:cubicBezTo>
                  <a:cubicBezTo>
                    <a:pt x="32" y="0"/>
                    <a:pt x="1" y="31"/>
                    <a:pt x="0" y="70"/>
                  </a:cubicBezTo>
                  <a:cubicBezTo>
                    <a:pt x="0" y="70"/>
                    <a:pt x="0" y="70"/>
                    <a:pt x="0" y="70"/>
                  </a:cubicBezTo>
                  <a:cubicBezTo>
                    <a:pt x="0" y="105"/>
                    <a:pt x="0" y="105"/>
                    <a:pt x="0" y="105"/>
                  </a:cubicBezTo>
                  <a:cubicBezTo>
                    <a:pt x="7" y="105"/>
                    <a:pt x="7" y="105"/>
                    <a:pt x="7" y="105"/>
                  </a:cubicBezTo>
                  <a:cubicBezTo>
                    <a:pt x="8" y="122"/>
                    <a:pt x="21" y="135"/>
                    <a:pt x="37" y="136"/>
                  </a:cubicBezTo>
                  <a:cubicBezTo>
                    <a:pt x="37" y="70"/>
                    <a:pt x="37" y="70"/>
                    <a:pt x="37" y="70"/>
                  </a:cubicBezTo>
                  <a:cubicBezTo>
                    <a:pt x="27" y="70"/>
                    <a:pt x="18" y="76"/>
                    <a:pt x="12" y="84"/>
                  </a:cubicBezTo>
                  <a:cubicBezTo>
                    <a:pt x="12" y="70"/>
                    <a:pt x="12" y="70"/>
                    <a:pt x="12" y="70"/>
                  </a:cubicBezTo>
                  <a:cubicBezTo>
                    <a:pt x="13" y="70"/>
                    <a:pt x="13" y="70"/>
                    <a:pt x="13" y="70"/>
                  </a:cubicBezTo>
                  <a:cubicBezTo>
                    <a:pt x="13" y="38"/>
                    <a:pt x="39" y="12"/>
                    <a:pt x="71" y="12"/>
                  </a:cubicBezTo>
                  <a:cubicBezTo>
                    <a:pt x="103" y="12"/>
                    <a:pt x="129" y="38"/>
                    <a:pt x="130" y="70"/>
                  </a:cubicBezTo>
                  <a:cubicBezTo>
                    <a:pt x="130" y="70"/>
                    <a:pt x="130" y="70"/>
                    <a:pt x="130" y="70"/>
                  </a:cubicBezTo>
                  <a:cubicBezTo>
                    <a:pt x="130" y="82"/>
                    <a:pt x="130" y="82"/>
                    <a:pt x="130" y="82"/>
                  </a:cubicBezTo>
                  <a:cubicBezTo>
                    <a:pt x="124" y="75"/>
                    <a:pt x="115" y="70"/>
                    <a:pt x="106" y="70"/>
                  </a:cubicBezTo>
                  <a:cubicBezTo>
                    <a:pt x="106" y="136"/>
                    <a:pt x="106" y="136"/>
                    <a:pt x="106" y="136"/>
                  </a:cubicBezTo>
                  <a:cubicBezTo>
                    <a:pt x="122" y="135"/>
                    <a:pt x="135" y="122"/>
                    <a:pt x="137" y="105"/>
                  </a:cubicBezTo>
                  <a:cubicBezTo>
                    <a:pt x="142" y="105"/>
                    <a:pt x="142" y="105"/>
                    <a:pt x="142" y="105"/>
                  </a:cubicBezTo>
                  <a:lnTo>
                    <a:pt x="142"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1" name="Freeform 209"/>
            <p:cNvSpPr>
              <a:spLocks/>
            </p:cNvSpPr>
            <p:nvPr/>
          </p:nvSpPr>
          <p:spPr bwMode="auto">
            <a:xfrm>
              <a:off x="4893745" y="4001881"/>
              <a:ext cx="28625" cy="183678"/>
            </a:xfrm>
            <a:custGeom>
              <a:avLst/>
              <a:gdLst>
                <a:gd name="T0" fmla="*/ 2 w 10"/>
                <a:gd name="T1" fmla="*/ 0 h 65"/>
                <a:gd name="T2" fmla="*/ 0 w 10"/>
                <a:gd name="T3" fmla="*/ 0 h 65"/>
                <a:gd name="T4" fmla="*/ 0 w 10"/>
                <a:gd name="T5" fmla="*/ 65 h 65"/>
                <a:gd name="T6" fmla="*/ 2 w 10"/>
                <a:gd name="T7" fmla="*/ 65 h 65"/>
                <a:gd name="T8" fmla="*/ 10 w 10"/>
                <a:gd name="T9" fmla="*/ 57 h 65"/>
                <a:gd name="T10" fmla="*/ 10 w 10"/>
                <a:gd name="T11" fmla="*/ 9 h 65"/>
                <a:gd name="T12" fmla="*/ 2 w 10"/>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10" h="65">
                  <a:moveTo>
                    <a:pt x="2" y="0"/>
                  </a:moveTo>
                  <a:cubicBezTo>
                    <a:pt x="1" y="0"/>
                    <a:pt x="1" y="0"/>
                    <a:pt x="0" y="0"/>
                  </a:cubicBezTo>
                  <a:cubicBezTo>
                    <a:pt x="0" y="65"/>
                    <a:pt x="0" y="65"/>
                    <a:pt x="0" y="65"/>
                  </a:cubicBezTo>
                  <a:cubicBezTo>
                    <a:pt x="1" y="65"/>
                    <a:pt x="1" y="65"/>
                    <a:pt x="2" y="65"/>
                  </a:cubicBezTo>
                  <a:cubicBezTo>
                    <a:pt x="6" y="65"/>
                    <a:pt x="10" y="61"/>
                    <a:pt x="10" y="57"/>
                  </a:cubicBezTo>
                  <a:cubicBezTo>
                    <a:pt x="10" y="9"/>
                    <a:pt x="10" y="9"/>
                    <a:pt x="10" y="9"/>
                  </a:cubicBezTo>
                  <a:cubicBezTo>
                    <a:pt x="10" y="4"/>
                    <a:pt x="6"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2" name="Freeform 210"/>
            <p:cNvSpPr>
              <a:spLocks/>
            </p:cNvSpPr>
            <p:nvPr/>
          </p:nvSpPr>
          <p:spPr bwMode="auto">
            <a:xfrm>
              <a:off x="5044027" y="4001881"/>
              <a:ext cx="27432" cy="183678"/>
            </a:xfrm>
            <a:custGeom>
              <a:avLst/>
              <a:gdLst>
                <a:gd name="T0" fmla="*/ 0 w 10"/>
                <a:gd name="T1" fmla="*/ 9 h 65"/>
                <a:gd name="T2" fmla="*/ 0 w 10"/>
                <a:gd name="T3" fmla="*/ 57 h 65"/>
                <a:gd name="T4" fmla="*/ 9 w 10"/>
                <a:gd name="T5" fmla="*/ 65 h 65"/>
                <a:gd name="T6" fmla="*/ 10 w 10"/>
                <a:gd name="T7" fmla="*/ 65 h 65"/>
                <a:gd name="T8" fmla="*/ 10 w 10"/>
                <a:gd name="T9" fmla="*/ 0 h 65"/>
                <a:gd name="T10" fmla="*/ 9 w 10"/>
                <a:gd name="T11" fmla="*/ 0 h 65"/>
                <a:gd name="T12" fmla="*/ 0 w 10"/>
                <a:gd name="T13" fmla="*/ 9 h 65"/>
              </a:gdLst>
              <a:ahLst/>
              <a:cxnLst>
                <a:cxn ang="0">
                  <a:pos x="T0" y="T1"/>
                </a:cxn>
                <a:cxn ang="0">
                  <a:pos x="T2" y="T3"/>
                </a:cxn>
                <a:cxn ang="0">
                  <a:pos x="T4" y="T5"/>
                </a:cxn>
                <a:cxn ang="0">
                  <a:pos x="T6" y="T7"/>
                </a:cxn>
                <a:cxn ang="0">
                  <a:pos x="T8" y="T9"/>
                </a:cxn>
                <a:cxn ang="0">
                  <a:pos x="T10" y="T11"/>
                </a:cxn>
                <a:cxn ang="0">
                  <a:pos x="T12" y="T13"/>
                </a:cxn>
              </a:cxnLst>
              <a:rect l="0" t="0" r="r" b="b"/>
              <a:pathLst>
                <a:path w="10" h="65">
                  <a:moveTo>
                    <a:pt x="0" y="9"/>
                  </a:moveTo>
                  <a:cubicBezTo>
                    <a:pt x="0" y="57"/>
                    <a:pt x="0" y="57"/>
                    <a:pt x="0" y="57"/>
                  </a:cubicBezTo>
                  <a:cubicBezTo>
                    <a:pt x="0" y="61"/>
                    <a:pt x="4" y="65"/>
                    <a:pt x="9" y="65"/>
                  </a:cubicBezTo>
                  <a:cubicBezTo>
                    <a:pt x="9" y="65"/>
                    <a:pt x="10" y="65"/>
                    <a:pt x="10" y="65"/>
                  </a:cubicBezTo>
                  <a:cubicBezTo>
                    <a:pt x="10" y="0"/>
                    <a:pt x="10" y="0"/>
                    <a:pt x="10" y="0"/>
                  </a:cubicBezTo>
                  <a:cubicBezTo>
                    <a:pt x="10" y="0"/>
                    <a:pt x="9" y="0"/>
                    <a:pt x="9" y="0"/>
                  </a:cubicBezTo>
                  <a:cubicBezTo>
                    <a:pt x="4" y="0"/>
                    <a:pt x="0" y="4"/>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3" name="Freeform 211"/>
            <p:cNvSpPr>
              <a:spLocks noEditPoints="1"/>
            </p:cNvSpPr>
            <p:nvPr/>
          </p:nvSpPr>
          <p:spPr bwMode="auto">
            <a:xfrm>
              <a:off x="6951174" y="2270062"/>
              <a:ext cx="394788" cy="384053"/>
            </a:xfrm>
            <a:custGeom>
              <a:avLst/>
              <a:gdLst>
                <a:gd name="T0" fmla="*/ 16 w 140"/>
                <a:gd name="T1" fmla="*/ 26 h 136"/>
                <a:gd name="T2" fmla="*/ 34 w 140"/>
                <a:gd name="T3" fmla="*/ 27 h 136"/>
                <a:gd name="T4" fmla="*/ 44 w 140"/>
                <a:gd name="T5" fmla="*/ 4 h 136"/>
                <a:gd name="T6" fmla="*/ 65 w 140"/>
                <a:gd name="T7" fmla="*/ 13 h 136"/>
                <a:gd name="T8" fmla="*/ 85 w 140"/>
                <a:gd name="T9" fmla="*/ 2 h 136"/>
                <a:gd name="T10" fmla="*/ 101 w 140"/>
                <a:gd name="T11" fmla="*/ 5 h 136"/>
                <a:gd name="T12" fmla="*/ 98 w 140"/>
                <a:gd name="T13" fmla="*/ 20 h 136"/>
                <a:gd name="T14" fmla="*/ 122 w 140"/>
                <a:gd name="T15" fmla="*/ 22 h 136"/>
                <a:gd name="T16" fmla="*/ 132 w 140"/>
                <a:gd name="T17" fmla="*/ 35 h 136"/>
                <a:gd name="T18" fmla="*/ 126 w 140"/>
                <a:gd name="T19" fmla="*/ 60 h 136"/>
                <a:gd name="T20" fmla="*/ 140 w 140"/>
                <a:gd name="T21" fmla="*/ 64 h 136"/>
                <a:gd name="T22" fmla="*/ 137 w 140"/>
                <a:gd name="T23" fmla="*/ 79 h 136"/>
                <a:gd name="T24" fmla="*/ 120 w 140"/>
                <a:gd name="T25" fmla="*/ 94 h 136"/>
                <a:gd name="T26" fmla="*/ 119 w 140"/>
                <a:gd name="T27" fmla="*/ 116 h 136"/>
                <a:gd name="T28" fmla="*/ 95 w 140"/>
                <a:gd name="T29" fmla="*/ 117 h 136"/>
                <a:gd name="T30" fmla="*/ 83 w 140"/>
                <a:gd name="T31" fmla="*/ 136 h 136"/>
                <a:gd name="T32" fmla="*/ 61 w 140"/>
                <a:gd name="T33" fmla="*/ 122 h 136"/>
                <a:gd name="T34" fmla="*/ 40 w 140"/>
                <a:gd name="T35" fmla="*/ 129 h 136"/>
                <a:gd name="T36" fmla="*/ 31 w 140"/>
                <a:gd name="T37" fmla="*/ 106 h 136"/>
                <a:gd name="T38" fmla="*/ 10 w 140"/>
                <a:gd name="T39" fmla="*/ 101 h 136"/>
                <a:gd name="T40" fmla="*/ 21 w 140"/>
                <a:gd name="T41" fmla="*/ 91 h 136"/>
                <a:gd name="T42" fmla="*/ 3 w 140"/>
                <a:gd name="T43" fmla="*/ 74 h 136"/>
                <a:gd name="T44" fmla="*/ 4 w 140"/>
                <a:gd name="T45" fmla="*/ 57 h 136"/>
                <a:gd name="T46" fmla="*/ 22 w 140"/>
                <a:gd name="T47" fmla="*/ 42 h 136"/>
                <a:gd name="T48" fmla="*/ 40 w 140"/>
                <a:gd name="T49" fmla="*/ 98 h 136"/>
                <a:gd name="T50" fmla="*/ 55 w 140"/>
                <a:gd name="T51" fmla="*/ 61 h 136"/>
                <a:gd name="T52" fmla="*/ 40 w 140"/>
                <a:gd name="T53" fmla="*/ 98 h 136"/>
                <a:gd name="T54" fmla="*/ 60 w 140"/>
                <a:gd name="T55" fmla="*/ 54 h 136"/>
                <a:gd name="T56" fmla="*/ 92 w 140"/>
                <a:gd name="T57" fmla="*/ 30 h 136"/>
                <a:gd name="T58" fmla="*/ 61 w 140"/>
                <a:gd name="T59" fmla="*/ 65 h 136"/>
                <a:gd name="T60" fmla="*/ 79 w 140"/>
                <a:gd name="T61" fmla="*/ 63 h 136"/>
                <a:gd name="T62" fmla="*/ 50 w 140"/>
                <a:gd name="T63" fmla="*/ 106 h 136"/>
                <a:gd name="T64" fmla="*/ 82 w 140"/>
                <a:gd name="T65" fmla="*/ 81 h 136"/>
                <a:gd name="T66" fmla="*/ 50 w 140"/>
                <a:gd name="T67" fmla="*/ 106 h 136"/>
                <a:gd name="T68" fmla="*/ 87 w 140"/>
                <a:gd name="T69" fmla="*/ 75 h 136"/>
                <a:gd name="T70" fmla="*/ 103 w 140"/>
                <a:gd name="T71" fmla="*/ 3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136">
                  <a:moveTo>
                    <a:pt x="12" y="34"/>
                  </a:moveTo>
                  <a:cubicBezTo>
                    <a:pt x="11" y="31"/>
                    <a:pt x="15" y="28"/>
                    <a:pt x="16" y="26"/>
                  </a:cubicBezTo>
                  <a:cubicBezTo>
                    <a:pt x="18" y="24"/>
                    <a:pt x="20" y="19"/>
                    <a:pt x="23" y="19"/>
                  </a:cubicBezTo>
                  <a:cubicBezTo>
                    <a:pt x="27" y="21"/>
                    <a:pt x="30" y="24"/>
                    <a:pt x="34" y="27"/>
                  </a:cubicBezTo>
                  <a:cubicBezTo>
                    <a:pt x="38" y="24"/>
                    <a:pt x="42" y="20"/>
                    <a:pt x="47" y="18"/>
                  </a:cubicBezTo>
                  <a:cubicBezTo>
                    <a:pt x="46" y="13"/>
                    <a:pt x="42" y="8"/>
                    <a:pt x="44" y="4"/>
                  </a:cubicBezTo>
                  <a:cubicBezTo>
                    <a:pt x="49" y="2"/>
                    <a:pt x="54" y="0"/>
                    <a:pt x="59" y="0"/>
                  </a:cubicBezTo>
                  <a:cubicBezTo>
                    <a:pt x="64" y="2"/>
                    <a:pt x="63" y="8"/>
                    <a:pt x="65" y="13"/>
                  </a:cubicBezTo>
                  <a:cubicBezTo>
                    <a:pt x="70" y="12"/>
                    <a:pt x="75" y="13"/>
                    <a:pt x="81" y="13"/>
                  </a:cubicBezTo>
                  <a:cubicBezTo>
                    <a:pt x="82" y="9"/>
                    <a:pt x="83" y="5"/>
                    <a:pt x="85" y="2"/>
                  </a:cubicBezTo>
                  <a:cubicBezTo>
                    <a:pt x="86" y="1"/>
                    <a:pt x="87" y="1"/>
                    <a:pt x="87" y="0"/>
                  </a:cubicBezTo>
                  <a:cubicBezTo>
                    <a:pt x="92" y="2"/>
                    <a:pt x="97" y="3"/>
                    <a:pt x="101" y="5"/>
                  </a:cubicBezTo>
                  <a:cubicBezTo>
                    <a:pt x="101" y="6"/>
                    <a:pt x="102" y="7"/>
                    <a:pt x="102" y="8"/>
                  </a:cubicBezTo>
                  <a:cubicBezTo>
                    <a:pt x="101" y="12"/>
                    <a:pt x="100" y="16"/>
                    <a:pt x="98" y="20"/>
                  </a:cubicBezTo>
                  <a:cubicBezTo>
                    <a:pt x="103" y="23"/>
                    <a:pt x="107" y="26"/>
                    <a:pt x="111" y="29"/>
                  </a:cubicBezTo>
                  <a:cubicBezTo>
                    <a:pt x="114" y="27"/>
                    <a:pt x="118" y="24"/>
                    <a:pt x="122" y="22"/>
                  </a:cubicBezTo>
                  <a:cubicBezTo>
                    <a:pt x="122" y="22"/>
                    <a:pt x="123" y="23"/>
                    <a:pt x="124" y="23"/>
                  </a:cubicBezTo>
                  <a:cubicBezTo>
                    <a:pt x="127" y="27"/>
                    <a:pt x="130" y="31"/>
                    <a:pt x="132" y="35"/>
                  </a:cubicBezTo>
                  <a:cubicBezTo>
                    <a:pt x="131" y="40"/>
                    <a:pt x="125" y="42"/>
                    <a:pt x="121" y="45"/>
                  </a:cubicBezTo>
                  <a:cubicBezTo>
                    <a:pt x="123" y="50"/>
                    <a:pt x="125" y="55"/>
                    <a:pt x="126" y="60"/>
                  </a:cubicBezTo>
                  <a:cubicBezTo>
                    <a:pt x="130" y="60"/>
                    <a:pt x="133" y="60"/>
                    <a:pt x="137" y="60"/>
                  </a:cubicBezTo>
                  <a:cubicBezTo>
                    <a:pt x="139" y="60"/>
                    <a:pt x="140" y="62"/>
                    <a:pt x="140" y="64"/>
                  </a:cubicBezTo>
                  <a:cubicBezTo>
                    <a:pt x="140" y="68"/>
                    <a:pt x="140" y="72"/>
                    <a:pt x="140" y="76"/>
                  </a:cubicBezTo>
                  <a:cubicBezTo>
                    <a:pt x="140" y="78"/>
                    <a:pt x="138" y="79"/>
                    <a:pt x="137" y="79"/>
                  </a:cubicBezTo>
                  <a:cubicBezTo>
                    <a:pt x="133" y="79"/>
                    <a:pt x="129" y="79"/>
                    <a:pt x="125" y="79"/>
                  </a:cubicBezTo>
                  <a:cubicBezTo>
                    <a:pt x="124" y="84"/>
                    <a:pt x="122" y="89"/>
                    <a:pt x="120" y="94"/>
                  </a:cubicBezTo>
                  <a:cubicBezTo>
                    <a:pt x="123" y="97"/>
                    <a:pt x="130" y="99"/>
                    <a:pt x="130" y="104"/>
                  </a:cubicBezTo>
                  <a:cubicBezTo>
                    <a:pt x="126" y="108"/>
                    <a:pt x="124" y="114"/>
                    <a:pt x="119" y="116"/>
                  </a:cubicBezTo>
                  <a:cubicBezTo>
                    <a:pt x="115" y="114"/>
                    <a:pt x="112" y="111"/>
                    <a:pt x="108" y="108"/>
                  </a:cubicBezTo>
                  <a:cubicBezTo>
                    <a:pt x="104" y="112"/>
                    <a:pt x="100" y="115"/>
                    <a:pt x="95" y="117"/>
                  </a:cubicBezTo>
                  <a:cubicBezTo>
                    <a:pt x="96" y="122"/>
                    <a:pt x="100" y="127"/>
                    <a:pt x="97" y="131"/>
                  </a:cubicBezTo>
                  <a:cubicBezTo>
                    <a:pt x="93" y="134"/>
                    <a:pt x="88" y="135"/>
                    <a:pt x="83" y="136"/>
                  </a:cubicBezTo>
                  <a:cubicBezTo>
                    <a:pt x="79" y="133"/>
                    <a:pt x="79" y="127"/>
                    <a:pt x="77" y="122"/>
                  </a:cubicBezTo>
                  <a:cubicBezTo>
                    <a:pt x="72" y="123"/>
                    <a:pt x="67" y="123"/>
                    <a:pt x="61" y="122"/>
                  </a:cubicBezTo>
                  <a:cubicBezTo>
                    <a:pt x="59" y="126"/>
                    <a:pt x="59" y="133"/>
                    <a:pt x="54" y="135"/>
                  </a:cubicBezTo>
                  <a:cubicBezTo>
                    <a:pt x="49" y="133"/>
                    <a:pt x="44" y="132"/>
                    <a:pt x="40" y="129"/>
                  </a:cubicBezTo>
                  <a:cubicBezTo>
                    <a:pt x="40" y="124"/>
                    <a:pt x="43" y="120"/>
                    <a:pt x="44" y="116"/>
                  </a:cubicBezTo>
                  <a:cubicBezTo>
                    <a:pt x="39" y="113"/>
                    <a:pt x="35" y="110"/>
                    <a:pt x="31" y="106"/>
                  </a:cubicBezTo>
                  <a:cubicBezTo>
                    <a:pt x="27" y="108"/>
                    <a:pt x="24" y="112"/>
                    <a:pt x="20" y="113"/>
                  </a:cubicBezTo>
                  <a:cubicBezTo>
                    <a:pt x="15" y="110"/>
                    <a:pt x="13" y="105"/>
                    <a:pt x="10" y="101"/>
                  </a:cubicBezTo>
                  <a:cubicBezTo>
                    <a:pt x="10" y="100"/>
                    <a:pt x="10" y="99"/>
                    <a:pt x="10" y="99"/>
                  </a:cubicBezTo>
                  <a:cubicBezTo>
                    <a:pt x="13" y="95"/>
                    <a:pt x="17" y="93"/>
                    <a:pt x="21" y="91"/>
                  </a:cubicBezTo>
                  <a:cubicBezTo>
                    <a:pt x="19" y="86"/>
                    <a:pt x="17" y="81"/>
                    <a:pt x="16" y="75"/>
                  </a:cubicBezTo>
                  <a:cubicBezTo>
                    <a:pt x="12" y="75"/>
                    <a:pt x="8" y="75"/>
                    <a:pt x="3" y="74"/>
                  </a:cubicBezTo>
                  <a:cubicBezTo>
                    <a:pt x="0" y="72"/>
                    <a:pt x="2" y="67"/>
                    <a:pt x="2" y="64"/>
                  </a:cubicBezTo>
                  <a:cubicBezTo>
                    <a:pt x="2" y="61"/>
                    <a:pt x="1" y="58"/>
                    <a:pt x="4" y="57"/>
                  </a:cubicBezTo>
                  <a:cubicBezTo>
                    <a:pt x="8" y="56"/>
                    <a:pt x="13" y="57"/>
                    <a:pt x="17" y="57"/>
                  </a:cubicBezTo>
                  <a:cubicBezTo>
                    <a:pt x="18" y="51"/>
                    <a:pt x="20" y="46"/>
                    <a:pt x="22" y="42"/>
                  </a:cubicBezTo>
                  <a:cubicBezTo>
                    <a:pt x="19" y="39"/>
                    <a:pt x="16" y="37"/>
                    <a:pt x="12" y="34"/>
                  </a:cubicBezTo>
                  <a:close/>
                  <a:moveTo>
                    <a:pt x="40" y="98"/>
                  </a:moveTo>
                  <a:cubicBezTo>
                    <a:pt x="45" y="91"/>
                    <a:pt x="51" y="85"/>
                    <a:pt x="58" y="79"/>
                  </a:cubicBezTo>
                  <a:cubicBezTo>
                    <a:pt x="54" y="73"/>
                    <a:pt x="53" y="67"/>
                    <a:pt x="55" y="61"/>
                  </a:cubicBezTo>
                  <a:cubicBezTo>
                    <a:pt x="48" y="56"/>
                    <a:pt x="40" y="51"/>
                    <a:pt x="33" y="46"/>
                  </a:cubicBezTo>
                  <a:cubicBezTo>
                    <a:pt x="24" y="63"/>
                    <a:pt x="26" y="84"/>
                    <a:pt x="40" y="98"/>
                  </a:cubicBezTo>
                  <a:close/>
                  <a:moveTo>
                    <a:pt x="41" y="36"/>
                  </a:moveTo>
                  <a:cubicBezTo>
                    <a:pt x="47" y="42"/>
                    <a:pt x="54" y="48"/>
                    <a:pt x="60" y="54"/>
                  </a:cubicBezTo>
                  <a:cubicBezTo>
                    <a:pt x="65" y="50"/>
                    <a:pt x="72" y="50"/>
                    <a:pt x="78" y="52"/>
                  </a:cubicBezTo>
                  <a:cubicBezTo>
                    <a:pt x="83" y="44"/>
                    <a:pt x="88" y="37"/>
                    <a:pt x="92" y="30"/>
                  </a:cubicBezTo>
                  <a:cubicBezTo>
                    <a:pt x="76" y="21"/>
                    <a:pt x="54" y="23"/>
                    <a:pt x="41" y="36"/>
                  </a:cubicBezTo>
                  <a:close/>
                  <a:moveTo>
                    <a:pt x="61" y="65"/>
                  </a:moveTo>
                  <a:cubicBezTo>
                    <a:pt x="59" y="71"/>
                    <a:pt x="65" y="78"/>
                    <a:pt x="71" y="78"/>
                  </a:cubicBezTo>
                  <a:cubicBezTo>
                    <a:pt x="78" y="78"/>
                    <a:pt x="83" y="69"/>
                    <a:pt x="79" y="63"/>
                  </a:cubicBezTo>
                  <a:cubicBezTo>
                    <a:pt x="76" y="55"/>
                    <a:pt x="63" y="57"/>
                    <a:pt x="61" y="65"/>
                  </a:cubicBezTo>
                  <a:close/>
                  <a:moveTo>
                    <a:pt x="50" y="106"/>
                  </a:moveTo>
                  <a:cubicBezTo>
                    <a:pt x="66" y="115"/>
                    <a:pt x="87" y="112"/>
                    <a:pt x="101" y="99"/>
                  </a:cubicBezTo>
                  <a:cubicBezTo>
                    <a:pt x="95" y="93"/>
                    <a:pt x="88" y="87"/>
                    <a:pt x="82" y="81"/>
                  </a:cubicBezTo>
                  <a:cubicBezTo>
                    <a:pt x="77" y="85"/>
                    <a:pt x="70" y="86"/>
                    <a:pt x="64" y="83"/>
                  </a:cubicBezTo>
                  <a:cubicBezTo>
                    <a:pt x="59" y="91"/>
                    <a:pt x="54" y="98"/>
                    <a:pt x="50" y="106"/>
                  </a:cubicBezTo>
                  <a:close/>
                  <a:moveTo>
                    <a:pt x="84" y="57"/>
                  </a:moveTo>
                  <a:cubicBezTo>
                    <a:pt x="88" y="62"/>
                    <a:pt x="89" y="69"/>
                    <a:pt x="87" y="75"/>
                  </a:cubicBezTo>
                  <a:cubicBezTo>
                    <a:pt x="94" y="80"/>
                    <a:pt x="102" y="84"/>
                    <a:pt x="109" y="89"/>
                  </a:cubicBezTo>
                  <a:cubicBezTo>
                    <a:pt x="118" y="73"/>
                    <a:pt x="115" y="51"/>
                    <a:pt x="103" y="38"/>
                  </a:cubicBezTo>
                  <a:cubicBezTo>
                    <a:pt x="96" y="44"/>
                    <a:pt x="90" y="50"/>
                    <a:pt x="84"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nvGrpSpPr>
            <p:cNvPr id="251" name="Group 250"/>
            <p:cNvGrpSpPr/>
            <p:nvPr/>
          </p:nvGrpSpPr>
          <p:grpSpPr>
            <a:xfrm>
              <a:off x="4953381" y="2036291"/>
              <a:ext cx="936279" cy="491398"/>
              <a:chOff x="4953381" y="1994087"/>
              <a:chExt cx="936279" cy="491398"/>
            </a:xfrm>
            <a:solidFill>
              <a:schemeClr val="bg2"/>
            </a:solidFill>
          </p:grpSpPr>
          <p:sp>
            <p:nvSpPr>
              <p:cNvPr id="14" name="Freeform 212"/>
              <p:cNvSpPr>
                <a:spLocks/>
              </p:cNvSpPr>
              <p:nvPr/>
            </p:nvSpPr>
            <p:spPr bwMode="auto">
              <a:xfrm>
                <a:off x="5627263" y="2120514"/>
                <a:ext cx="146704" cy="93032"/>
              </a:xfrm>
              <a:custGeom>
                <a:avLst/>
                <a:gdLst>
                  <a:gd name="T0" fmla="*/ 8 w 52"/>
                  <a:gd name="T1" fmla="*/ 33 h 33"/>
                  <a:gd name="T2" fmla="*/ 19 w 52"/>
                  <a:gd name="T3" fmla="*/ 33 h 33"/>
                  <a:gd name="T4" fmla="*/ 22 w 52"/>
                  <a:gd name="T5" fmla="*/ 33 h 33"/>
                  <a:gd name="T6" fmla="*/ 32 w 52"/>
                  <a:gd name="T7" fmla="*/ 33 h 33"/>
                  <a:gd name="T8" fmla="*/ 35 w 52"/>
                  <a:gd name="T9" fmla="*/ 33 h 33"/>
                  <a:gd name="T10" fmla="*/ 47 w 52"/>
                  <a:gd name="T11" fmla="*/ 33 h 33"/>
                  <a:gd name="T12" fmla="*/ 52 w 52"/>
                  <a:gd name="T13" fmla="*/ 32 h 33"/>
                  <a:gd name="T14" fmla="*/ 44 w 52"/>
                  <a:gd name="T15" fmla="*/ 15 h 33"/>
                  <a:gd name="T16" fmla="*/ 43 w 52"/>
                  <a:gd name="T17" fmla="*/ 13 h 33"/>
                  <a:gd name="T18" fmla="*/ 27 w 52"/>
                  <a:gd name="T19" fmla="*/ 4 h 33"/>
                  <a:gd name="T20" fmla="*/ 9 w 52"/>
                  <a:gd name="T21" fmla="*/ 0 h 33"/>
                  <a:gd name="T22" fmla="*/ 1 w 52"/>
                  <a:gd name="T23" fmla="*/ 32 h 33"/>
                  <a:gd name="T24" fmla="*/ 8 w 5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3">
                    <a:moveTo>
                      <a:pt x="8" y="33"/>
                    </a:moveTo>
                    <a:cubicBezTo>
                      <a:pt x="19" y="33"/>
                      <a:pt x="19" y="33"/>
                      <a:pt x="19" y="33"/>
                    </a:cubicBezTo>
                    <a:cubicBezTo>
                      <a:pt x="22" y="33"/>
                      <a:pt x="22" y="33"/>
                      <a:pt x="22" y="33"/>
                    </a:cubicBezTo>
                    <a:cubicBezTo>
                      <a:pt x="32" y="33"/>
                      <a:pt x="32" y="33"/>
                      <a:pt x="32" y="33"/>
                    </a:cubicBezTo>
                    <a:cubicBezTo>
                      <a:pt x="35" y="33"/>
                      <a:pt x="35" y="33"/>
                      <a:pt x="35" y="33"/>
                    </a:cubicBezTo>
                    <a:cubicBezTo>
                      <a:pt x="47" y="33"/>
                      <a:pt x="47" y="33"/>
                      <a:pt x="47" y="33"/>
                    </a:cubicBezTo>
                    <a:cubicBezTo>
                      <a:pt x="52" y="32"/>
                      <a:pt x="52" y="32"/>
                      <a:pt x="52" y="32"/>
                    </a:cubicBezTo>
                    <a:cubicBezTo>
                      <a:pt x="52" y="28"/>
                      <a:pt x="52" y="10"/>
                      <a:pt x="44" y="15"/>
                    </a:cubicBezTo>
                    <a:cubicBezTo>
                      <a:pt x="43" y="14"/>
                      <a:pt x="43" y="14"/>
                      <a:pt x="43" y="13"/>
                    </a:cubicBezTo>
                    <a:cubicBezTo>
                      <a:pt x="41" y="11"/>
                      <a:pt x="37" y="4"/>
                      <a:pt x="27" y="4"/>
                    </a:cubicBezTo>
                    <a:cubicBezTo>
                      <a:pt x="15" y="4"/>
                      <a:pt x="9" y="0"/>
                      <a:pt x="9" y="0"/>
                    </a:cubicBezTo>
                    <a:cubicBezTo>
                      <a:pt x="9" y="0"/>
                      <a:pt x="0" y="20"/>
                      <a:pt x="1" y="32"/>
                    </a:cubicBezTo>
                    <a:lnTo>
                      <a:pt x="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5" name="Freeform 213"/>
              <p:cNvSpPr>
                <a:spLocks/>
              </p:cNvSpPr>
              <p:nvPr/>
            </p:nvSpPr>
            <p:spPr bwMode="auto">
              <a:xfrm>
                <a:off x="5622492" y="2213546"/>
                <a:ext cx="159823" cy="119271"/>
              </a:xfrm>
              <a:custGeom>
                <a:avLst/>
                <a:gdLst>
                  <a:gd name="T0" fmla="*/ 6 w 57"/>
                  <a:gd name="T1" fmla="*/ 20 h 42"/>
                  <a:gd name="T2" fmla="*/ 7 w 57"/>
                  <a:gd name="T3" fmla="*/ 19 h 42"/>
                  <a:gd name="T4" fmla="*/ 12 w 57"/>
                  <a:gd name="T5" fmla="*/ 33 h 42"/>
                  <a:gd name="T6" fmla="*/ 24 w 57"/>
                  <a:gd name="T7" fmla="*/ 41 h 42"/>
                  <a:gd name="T8" fmla="*/ 33 w 57"/>
                  <a:gd name="T9" fmla="*/ 41 h 42"/>
                  <a:gd name="T10" fmla="*/ 45 w 57"/>
                  <a:gd name="T11" fmla="*/ 33 h 42"/>
                  <a:gd name="T12" fmla="*/ 50 w 57"/>
                  <a:gd name="T13" fmla="*/ 20 h 42"/>
                  <a:gd name="T14" fmla="*/ 50 w 57"/>
                  <a:gd name="T15" fmla="*/ 20 h 42"/>
                  <a:gd name="T16" fmla="*/ 50 w 57"/>
                  <a:gd name="T17" fmla="*/ 19 h 42"/>
                  <a:gd name="T18" fmla="*/ 51 w 57"/>
                  <a:gd name="T19" fmla="*/ 20 h 42"/>
                  <a:gd name="T20" fmla="*/ 56 w 57"/>
                  <a:gd name="T21" fmla="*/ 10 h 42"/>
                  <a:gd name="T22" fmla="*/ 55 w 57"/>
                  <a:gd name="T23" fmla="*/ 0 h 42"/>
                  <a:gd name="T24" fmla="*/ 54 w 57"/>
                  <a:gd name="T25" fmla="*/ 3 h 42"/>
                  <a:gd name="T26" fmla="*/ 50 w 57"/>
                  <a:gd name="T27" fmla="*/ 6 h 42"/>
                  <a:gd name="T28" fmla="*/ 49 w 57"/>
                  <a:gd name="T29" fmla="*/ 13 h 42"/>
                  <a:gd name="T30" fmla="*/ 47 w 57"/>
                  <a:gd name="T31" fmla="*/ 16 h 42"/>
                  <a:gd name="T32" fmla="*/ 35 w 57"/>
                  <a:gd name="T33" fmla="*/ 15 h 42"/>
                  <a:gd name="T34" fmla="*/ 33 w 57"/>
                  <a:gd name="T35" fmla="*/ 13 h 42"/>
                  <a:gd name="T36" fmla="*/ 29 w 57"/>
                  <a:gd name="T37" fmla="*/ 4 h 42"/>
                  <a:gd name="T38" fmla="*/ 26 w 57"/>
                  <a:gd name="T39" fmla="*/ 13 h 42"/>
                  <a:gd name="T40" fmla="*/ 23 w 57"/>
                  <a:gd name="T41" fmla="*/ 15 h 42"/>
                  <a:gd name="T42" fmla="*/ 11 w 57"/>
                  <a:gd name="T43" fmla="*/ 16 h 42"/>
                  <a:gd name="T44" fmla="*/ 9 w 57"/>
                  <a:gd name="T45" fmla="*/ 13 h 42"/>
                  <a:gd name="T46" fmla="*/ 8 w 57"/>
                  <a:gd name="T47" fmla="*/ 6 h 42"/>
                  <a:gd name="T48" fmla="*/ 4 w 57"/>
                  <a:gd name="T49" fmla="*/ 3 h 42"/>
                  <a:gd name="T50" fmla="*/ 3 w 57"/>
                  <a:gd name="T51" fmla="*/ 0 h 42"/>
                  <a:gd name="T52" fmla="*/ 3 w 57"/>
                  <a:gd name="T53" fmla="*/ 0 h 42"/>
                  <a:gd name="T54" fmla="*/ 1 w 57"/>
                  <a:gd name="T55" fmla="*/ 10 h 42"/>
                  <a:gd name="T56" fmla="*/ 6 w 57"/>
                  <a:gd name="T5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2">
                    <a:moveTo>
                      <a:pt x="6" y="20"/>
                    </a:moveTo>
                    <a:cubicBezTo>
                      <a:pt x="7" y="19"/>
                      <a:pt x="7" y="19"/>
                      <a:pt x="7" y="19"/>
                    </a:cubicBezTo>
                    <a:cubicBezTo>
                      <a:pt x="9" y="26"/>
                      <a:pt x="9" y="29"/>
                      <a:pt x="12" y="33"/>
                    </a:cubicBezTo>
                    <a:cubicBezTo>
                      <a:pt x="13" y="34"/>
                      <a:pt x="21" y="41"/>
                      <a:pt x="24" y="41"/>
                    </a:cubicBezTo>
                    <a:cubicBezTo>
                      <a:pt x="25" y="41"/>
                      <a:pt x="32" y="42"/>
                      <a:pt x="33" y="41"/>
                    </a:cubicBezTo>
                    <a:cubicBezTo>
                      <a:pt x="37" y="41"/>
                      <a:pt x="45" y="34"/>
                      <a:pt x="45" y="33"/>
                    </a:cubicBezTo>
                    <a:cubicBezTo>
                      <a:pt x="49" y="29"/>
                      <a:pt x="49" y="26"/>
                      <a:pt x="50" y="20"/>
                    </a:cubicBezTo>
                    <a:cubicBezTo>
                      <a:pt x="50" y="20"/>
                      <a:pt x="50" y="20"/>
                      <a:pt x="50" y="20"/>
                    </a:cubicBezTo>
                    <a:cubicBezTo>
                      <a:pt x="50" y="19"/>
                      <a:pt x="50" y="19"/>
                      <a:pt x="50" y="19"/>
                    </a:cubicBezTo>
                    <a:cubicBezTo>
                      <a:pt x="51" y="20"/>
                      <a:pt x="51" y="20"/>
                      <a:pt x="51" y="20"/>
                    </a:cubicBezTo>
                    <a:cubicBezTo>
                      <a:pt x="53" y="20"/>
                      <a:pt x="55" y="16"/>
                      <a:pt x="56" y="10"/>
                    </a:cubicBezTo>
                    <a:cubicBezTo>
                      <a:pt x="57" y="6"/>
                      <a:pt x="56" y="1"/>
                      <a:pt x="55" y="0"/>
                    </a:cubicBezTo>
                    <a:cubicBezTo>
                      <a:pt x="54" y="3"/>
                      <a:pt x="54" y="3"/>
                      <a:pt x="54" y="3"/>
                    </a:cubicBezTo>
                    <a:cubicBezTo>
                      <a:pt x="50" y="6"/>
                      <a:pt x="50" y="6"/>
                      <a:pt x="50" y="6"/>
                    </a:cubicBezTo>
                    <a:cubicBezTo>
                      <a:pt x="49" y="13"/>
                      <a:pt x="49" y="13"/>
                      <a:pt x="49" y="13"/>
                    </a:cubicBezTo>
                    <a:cubicBezTo>
                      <a:pt x="49" y="15"/>
                      <a:pt x="48" y="16"/>
                      <a:pt x="47" y="16"/>
                    </a:cubicBezTo>
                    <a:cubicBezTo>
                      <a:pt x="35" y="15"/>
                      <a:pt x="35" y="15"/>
                      <a:pt x="35" y="15"/>
                    </a:cubicBezTo>
                    <a:cubicBezTo>
                      <a:pt x="34" y="15"/>
                      <a:pt x="33" y="14"/>
                      <a:pt x="33" y="13"/>
                    </a:cubicBezTo>
                    <a:cubicBezTo>
                      <a:pt x="33" y="13"/>
                      <a:pt x="31" y="4"/>
                      <a:pt x="29" y="4"/>
                    </a:cubicBezTo>
                    <a:cubicBezTo>
                      <a:pt x="27" y="4"/>
                      <a:pt x="26" y="13"/>
                      <a:pt x="26" y="13"/>
                    </a:cubicBezTo>
                    <a:cubicBezTo>
                      <a:pt x="26" y="14"/>
                      <a:pt x="25" y="15"/>
                      <a:pt x="23" y="15"/>
                    </a:cubicBezTo>
                    <a:cubicBezTo>
                      <a:pt x="11" y="16"/>
                      <a:pt x="11" y="16"/>
                      <a:pt x="11" y="16"/>
                    </a:cubicBezTo>
                    <a:cubicBezTo>
                      <a:pt x="10" y="16"/>
                      <a:pt x="9" y="15"/>
                      <a:pt x="9" y="13"/>
                    </a:cubicBezTo>
                    <a:cubicBezTo>
                      <a:pt x="8" y="6"/>
                      <a:pt x="8" y="6"/>
                      <a:pt x="8" y="6"/>
                    </a:cubicBezTo>
                    <a:cubicBezTo>
                      <a:pt x="4" y="3"/>
                      <a:pt x="4" y="3"/>
                      <a:pt x="4" y="3"/>
                    </a:cubicBezTo>
                    <a:cubicBezTo>
                      <a:pt x="3" y="0"/>
                      <a:pt x="3" y="0"/>
                      <a:pt x="3" y="0"/>
                    </a:cubicBezTo>
                    <a:cubicBezTo>
                      <a:pt x="3" y="0"/>
                      <a:pt x="3" y="0"/>
                      <a:pt x="3" y="0"/>
                    </a:cubicBezTo>
                    <a:cubicBezTo>
                      <a:pt x="1" y="0"/>
                      <a:pt x="0" y="5"/>
                      <a:pt x="1" y="10"/>
                    </a:cubicBezTo>
                    <a:cubicBezTo>
                      <a:pt x="2" y="16"/>
                      <a:pt x="4" y="20"/>
                      <a:pt x="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6" name="Freeform 214"/>
              <p:cNvSpPr>
                <a:spLocks noEditPoints="1"/>
              </p:cNvSpPr>
              <p:nvPr/>
            </p:nvSpPr>
            <p:spPr bwMode="auto">
              <a:xfrm>
                <a:off x="5060725" y="2128863"/>
                <a:ext cx="155053" cy="206339"/>
              </a:xfrm>
              <a:custGeom>
                <a:avLst/>
                <a:gdLst>
                  <a:gd name="T0" fmla="*/ 5 w 55"/>
                  <a:gd name="T1" fmla="*/ 51 h 73"/>
                  <a:gd name="T2" fmla="*/ 6 w 55"/>
                  <a:gd name="T3" fmla="*/ 51 h 73"/>
                  <a:gd name="T4" fmla="*/ 11 w 55"/>
                  <a:gd name="T5" fmla="*/ 65 h 73"/>
                  <a:gd name="T6" fmla="*/ 23 w 55"/>
                  <a:gd name="T7" fmla="*/ 73 h 73"/>
                  <a:gd name="T8" fmla="*/ 32 w 55"/>
                  <a:gd name="T9" fmla="*/ 73 h 73"/>
                  <a:gd name="T10" fmla="*/ 44 w 55"/>
                  <a:gd name="T11" fmla="*/ 65 h 73"/>
                  <a:gd name="T12" fmla="*/ 49 w 55"/>
                  <a:gd name="T13" fmla="*/ 51 h 73"/>
                  <a:gd name="T14" fmla="*/ 48 w 55"/>
                  <a:gd name="T15" fmla="*/ 51 h 73"/>
                  <a:gd name="T16" fmla="*/ 49 w 55"/>
                  <a:gd name="T17" fmla="*/ 51 h 73"/>
                  <a:gd name="T18" fmla="*/ 49 w 55"/>
                  <a:gd name="T19" fmla="*/ 51 h 73"/>
                  <a:gd name="T20" fmla="*/ 54 w 55"/>
                  <a:gd name="T21" fmla="*/ 42 h 73"/>
                  <a:gd name="T22" fmla="*/ 52 w 55"/>
                  <a:gd name="T23" fmla="*/ 32 h 73"/>
                  <a:gd name="T24" fmla="*/ 44 w 55"/>
                  <a:gd name="T25" fmla="*/ 14 h 73"/>
                  <a:gd name="T26" fmla="*/ 43 w 55"/>
                  <a:gd name="T27" fmla="*/ 13 h 73"/>
                  <a:gd name="T28" fmla="*/ 28 w 55"/>
                  <a:gd name="T29" fmla="*/ 3 h 73"/>
                  <a:gd name="T30" fmla="*/ 10 w 55"/>
                  <a:gd name="T31" fmla="*/ 0 h 73"/>
                  <a:gd name="T32" fmla="*/ 3 w 55"/>
                  <a:gd name="T33" fmla="*/ 32 h 73"/>
                  <a:gd name="T34" fmla="*/ 2 w 55"/>
                  <a:gd name="T35" fmla="*/ 32 h 73"/>
                  <a:gd name="T36" fmla="*/ 0 w 55"/>
                  <a:gd name="T37" fmla="*/ 42 h 73"/>
                  <a:gd name="T38" fmla="*/ 5 w 55"/>
                  <a:gd name="T39" fmla="*/ 51 h 73"/>
                  <a:gd name="T40" fmla="*/ 3 w 55"/>
                  <a:gd name="T41" fmla="*/ 35 h 73"/>
                  <a:gd name="T42" fmla="*/ 4 w 55"/>
                  <a:gd name="T43" fmla="*/ 35 h 73"/>
                  <a:gd name="T44" fmla="*/ 6 w 55"/>
                  <a:gd name="T45" fmla="*/ 43 h 73"/>
                  <a:gd name="T46" fmla="*/ 8 w 55"/>
                  <a:gd name="T47" fmla="*/ 42 h 73"/>
                  <a:gd name="T48" fmla="*/ 10 w 55"/>
                  <a:gd name="T49" fmla="*/ 16 h 73"/>
                  <a:gd name="T50" fmla="*/ 25 w 55"/>
                  <a:gd name="T51" fmla="*/ 21 h 73"/>
                  <a:gd name="T52" fmla="*/ 40 w 55"/>
                  <a:gd name="T53" fmla="*/ 19 h 73"/>
                  <a:gd name="T54" fmla="*/ 45 w 55"/>
                  <a:gd name="T55" fmla="*/ 26 h 73"/>
                  <a:gd name="T56" fmla="*/ 46 w 55"/>
                  <a:gd name="T57" fmla="*/ 43 h 73"/>
                  <a:gd name="T58" fmla="*/ 48 w 55"/>
                  <a:gd name="T59" fmla="*/ 43 h 73"/>
                  <a:gd name="T60" fmla="*/ 49 w 55"/>
                  <a:gd name="T61" fmla="*/ 33 h 73"/>
                  <a:gd name="T62" fmla="*/ 51 w 55"/>
                  <a:gd name="T63" fmla="*/ 35 h 73"/>
                  <a:gd name="T64" fmla="*/ 51 w 55"/>
                  <a:gd name="T65" fmla="*/ 42 h 73"/>
                  <a:gd name="T66" fmla="*/ 49 w 55"/>
                  <a:gd name="T67" fmla="*/ 48 h 73"/>
                  <a:gd name="T68" fmla="*/ 49 w 55"/>
                  <a:gd name="T69" fmla="*/ 48 h 73"/>
                  <a:gd name="T70" fmla="*/ 48 w 55"/>
                  <a:gd name="T71" fmla="*/ 48 h 73"/>
                  <a:gd name="T72" fmla="*/ 46 w 55"/>
                  <a:gd name="T73" fmla="*/ 50 h 73"/>
                  <a:gd name="T74" fmla="*/ 45 w 55"/>
                  <a:gd name="T75" fmla="*/ 50 h 73"/>
                  <a:gd name="T76" fmla="*/ 45 w 55"/>
                  <a:gd name="T77" fmla="*/ 51 h 73"/>
                  <a:gd name="T78" fmla="*/ 45 w 55"/>
                  <a:gd name="T79" fmla="*/ 54 h 73"/>
                  <a:gd name="T80" fmla="*/ 41 w 55"/>
                  <a:gd name="T81" fmla="*/ 63 h 73"/>
                  <a:gd name="T82" fmla="*/ 31 w 55"/>
                  <a:gd name="T83" fmla="*/ 70 h 73"/>
                  <a:gd name="T84" fmla="*/ 28 w 55"/>
                  <a:gd name="T85" fmla="*/ 70 h 73"/>
                  <a:gd name="T86" fmla="*/ 23 w 55"/>
                  <a:gd name="T87" fmla="*/ 70 h 73"/>
                  <a:gd name="T88" fmla="*/ 13 w 55"/>
                  <a:gd name="T89" fmla="*/ 63 h 73"/>
                  <a:gd name="T90" fmla="*/ 10 w 55"/>
                  <a:gd name="T91" fmla="*/ 54 h 73"/>
                  <a:gd name="T92" fmla="*/ 9 w 55"/>
                  <a:gd name="T93" fmla="*/ 50 h 73"/>
                  <a:gd name="T94" fmla="*/ 7 w 55"/>
                  <a:gd name="T95" fmla="*/ 48 h 73"/>
                  <a:gd name="T96" fmla="*/ 6 w 55"/>
                  <a:gd name="T97" fmla="*/ 48 h 73"/>
                  <a:gd name="T98" fmla="*/ 5 w 55"/>
                  <a:gd name="T99" fmla="*/ 48 h 73"/>
                  <a:gd name="T100" fmla="*/ 3 w 55"/>
                  <a:gd name="T101" fmla="*/ 42 h 73"/>
                  <a:gd name="T102" fmla="*/ 3 w 55"/>
                  <a:gd name="T103" fmla="*/ 3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 h="73">
                    <a:moveTo>
                      <a:pt x="5" y="51"/>
                    </a:moveTo>
                    <a:cubicBezTo>
                      <a:pt x="6" y="51"/>
                      <a:pt x="6" y="51"/>
                      <a:pt x="6" y="51"/>
                    </a:cubicBezTo>
                    <a:cubicBezTo>
                      <a:pt x="7" y="57"/>
                      <a:pt x="8" y="61"/>
                      <a:pt x="11" y="65"/>
                    </a:cubicBezTo>
                    <a:cubicBezTo>
                      <a:pt x="11" y="65"/>
                      <a:pt x="20" y="72"/>
                      <a:pt x="23" y="73"/>
                    </a:cubicBezTo>
                    <a:cubicBezTo>
                      <a:pt x="23" y="73"/>
                      <a:pt x="30" y="73"/>
                      <a:pt x="32" y="73"/>
                    </a:cubicBezTo>
                    <a:cubicBezTo>
                      <a:pt x="35" y="72"/>
                      <a:pt x="43" y="65"/>
                      <a:pt x="44" y="65"/>
                    </a:cubicBezTo>
                    <a:cubicBezTo>
                      <a:pt x="47" y="61"/>
                      <a:pt x="47" y="58"/>
                      <a:pt x="49" y="51"/>
                    </a:cubicBezTo>
                    <a:cubicBezTo>
                      <a:pt x="48" y="51"/>
                      <a:pt x="48" y="51"/>
                      <a:pt x="48" y="51"/>
                    </a:cubicBezTo>
                    <a:cubicBezTo>
                      <a:pt x="49" y="51"/>
                      <a:pt x="49" y="51"/>
                      <a:pt x="49" y="51"/>
                    </a:cubicBezTo>
                    <a:cubicBezTo>
                      <a:pt x="49" y="51"/>
                      <a:pt x="49" y="51"/>
                      <a:pt x="49" y="51"/>
                    </a:cubicBezTo>
                    <a:cubicBezTo>
                      <a:pt x="51" y="52"/>
                      <a:pt x="53" y="48"/>
                      <a:pt x="54" y="42"/>
                    </a:cubicBezTo>
                    <a:cubicBezTo>
                      <a:pt x="55" y="37"/>
                      <a:pt x="54" y="32"/>
                      <a:pt x="52" y="32"/>
                    </a:cubicBezTo>
                    <a:cubicBezTo>
                      <a:pt x="52" y="32"/>
                      <a:pt x="53" y="9"/>
                      <a:pt x="44" y="14"/>
                    </a:cubicBezTo>
                    <a:cubicBezTo>
                      <a:pt x="44" y="13"/>
                      <a:pt x="43" y="13"/>
                      <a:pt x="43" y="13"/>
                    </a:cubicBezTo>
                    <a:cubicBezTo>
                      <a:pt x="42" y="10"/>
                      <a:pt x="38" y="3"/>
                      <a:pt x="28" y="3"/>
                    </a:cubicBezTo>
                    <a:cubicBezTo>
                      <a:pt x="16" y="3"/>
                      <a:pt x="10" y="0"/>
                      <a:pt x="10" y="0"/>
                    </a:cubicBezTo>
                    <a:cubicBezTo>
                      <a:pt x="10" y="0"/>
                      <a:pt x="0" y="20"/>
                      <a:pt x="3" y="32"/>
                    </a:cubicBezTo>
                    <a:cubicBezTo>
                      <a:pt x="2" y="32"/>
                      <a:pt x="2" y="32"/>
                      <a:pt x="2" y="32"/>
                    </a:cubicBezTo>
                    <a:cubicBezTo>
                      <a:pt x="0" y="32"/>
                      <a:pt x="0" y="37"/>
                      <a:pt x="0" y="42"/>
                    </a:cubicBezTo>
                    <a:cubicBezTo>
                      <a:pt x="1" y="48"/>
                      <a:pt x="3" y="52"/>
                      <a:pt x="5" y="51"/>
                    </a:cubicBezTo>
                    <a:close/>
                    <a:moveTo>
                      <a:pt x="3" y="35"/>
                    </a:moveTo>
                    <a:cubicBezTo>
                      <a:pt x="4" y="35"/>
                      <a:pt x="4" y="35"/>
                      <a:pt x="4" y="35"/>
                    </a:cubicBezTo>
                    <a:cubicBezTo>
                      <a:pt x="6" y="43"/>
                      <a:pt x="6" y="43"/>
                      <a:pt x="6" y="43"/>
                    </a:cubicBezTo>
                    <a:cubicBezTo>
                      <a:pt x="8" y="42"/>
                      <a:pt x="8" y="42"/>
                      <a:pt x="8" y="42"/>
                    </a:cubicBezTo>
                    <a:cubicBezTo>
                      <a:pt x="8" y="42"/>
                      <a:pt x="5" y="24"/>
                      <a:pt x="10" y="16"/>
                    </a:cubicBezTo>
                    <a:cubicBezTo>
                      <a:pt x="10" y="16"/>
                      <a:pt x="15" y="21"/>
                      <a:pt x="25" y="21"/>
                    </a:cubicBezTo>
                    <a:cubicBezTo>
                      <a:pt x="35" y="21"/>
                      <a:pt x="40" y="19"/>
                      <a:pt x="40" y="19"/>
                    </a:cubicBezTo>
                    <a:cubicBezTo>
                      <a:pt x="40" y="19"/>
                      <a:pt x="44" y="20"/>
                      <a:pt x="45" y="26"/>
                    </a:cubicBezTo>
                    <a:cubicBezTo>
                      <a:pt x="46" y="31"/>
                      <a:pt x="46" y="43"/>
                      <a:pt x="46" y="43"/>
                    </a:cubicBezTo>
                    <a:cubicBezTo>
                      <a:pt x="48" y="43"/>
                      <a:pt x="48" y="43"/>
                      <a:pt x="48" y="43"/>
                    </a:cubicBezTo>
                    <a:cubicBezTo>
                      <a:pt x="48" y="43"/>
                      <a:pt x="48" y="35"/>
                      <a:pt x="49" y="33"/>
                    </a:cubicBezTo>
                    <a:cubicBezTo>
                      <a:pt x="50" y="34"/>
                      <a:pt x="50" y="34"/>
                      <a:pt x="51" y="35"/>
                    </a:cubicBezTo>
                    <a:cubicBezTo>
                      <a:pt x="51" y="36"/>
                      <a:pt x="52" y="38"/>
                      <a:pt x="51" y="42"/>
                    </a:cubicBezTo>
                    <a:cubicBezTo>
                      <a:pt x="51" y="45"/>
                      <a:pt x="50" y="47"/>
                      <a:pt x="49" y="48"/>
                    </a:cubicBezTo>
                    <a:cubicBezTo>
                      <a:pt x="49" y="48"/>
                      <a:pt x="49" y="48"/>
                      <a:pt x="49" y="48"/>
                    </a:cubicBezTo>
                    <a:cubicBezTo>
                      <a:pt x="48" y="48"/>
                      <a:pt x="48" y="48"/>
                      <a:pt x="48" y="48"/>
                    </a:cubicBezTo>
                    <a:cubicBezTo>
                      <a:pt x="47" y="48"/>
                      <a:pt x="46" y="49"/>
                      <a:pt x="46" y="50"/>
                    </a:cubicBezTo>
                    <a:cubicBezTo>
                      <a:pt x="45" y="50"/>
                      <a:pt x="45" y="50"/>
                      <a:pt x="45" y="50"/>
                    </a:cubicBezTo>
                    <a:cubicBezTo>
                      <a:pt x="45" y="51"/>
                      <a:pt x="45" y="51"/>
                      <a:pt x="45" y="51"/>
                    </a:cubicBezTo>
                    <a:cubicBezTo>
                      <a:pt x="45" y="52"/>
                      <a:pt x="45" y="53"/>
                      <a:pt x="45" y="54"/>
                    </a:cubicBezTo>
                    <a:cubicBezTo>
                      <a:pt x="44" y="58"/>
                      <a:pt x="43" y="60"/>
                      <a:pt x="41" y="63"/>
                    </a:cubicBezTo>
                    <a:cubicBezTo>
                      <a:pt x="35" y="68"/>
                      <a:pt x="32" y="69"/>
                      <a:pt x="31" y="70"/>
                    </a:cubicBezTo>
                    <a:cubicBezTo>
                      <a:pt x="31" y="70"/>
                      <a:pt x="30" y="70"/>
                      <a:pt x="28" y="70"/>
                    </a:cubicBezTo>
                    <a:cubicBezTo>
                      <a:pt x="26" y="70"/>
                      <a:pt x="23" y="70"/>
                      <a:pt x="23" y="70"/>
                    </a:cubicBezTo>
                    <a:cubicBezTo>
                      <a:pt x="22" y="69"/>
                      <a:pt x="19" y="68"/>
                      <a:pt x="13" y="63"/>
                    </a:cubicBezTo>
                    <a:cubicBezTo>
                      <a:pt x="11" y="60"/>
                      <a:pt x="11" y="58"/>
                      <a:pt x="10" y="54"/>
                    </a:cubicBezTo>
                    <a:cubicBezTo>
                      <a:pt x="9" y="53"/>
                      <a:pt x="9" y="52"/>
                      <a:pt x="9" y="50"/>
                    </a:cubicBezTo>
                    <a:cubicBezTo>
                      <a:pt x="9" y="49"/>
                      <a:pt x="8" y="48"/>
                      <a:pt x="7" y="48"/>
                    </a:cubicBezTo>
                    <a:cubicBezTo>
                      <a:pt x="6" y="48"/>
                      <a:pt x="6" y="48"/>
                      <a:pt x="6" y="48"/>
                    </a:cubicBezTo>
                    <a:cubicBezTo>
                      <a:pt x="5" y="48"/>
                      <a:pt x="5" y="48"/>
                      <a:pt x="5" y="48"/>
                    </a:cubicBezTo>
                    <a:cubicBezTo>
                      <a:pt x="5" y="47"/>
                      <a:pt x="4" y="45"/>
                      <a:pt x="3" y="42"/>
                    </a:cubicBezTo>
                    <a:cubicBezTo>
                      <a:pt x="3" y="39"/>
                      <a:pt x="3" y="36"/>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7" name="Freeform 215"/>
              <p:cNvSpPr>
                <a:spLocks/>
              </p:cNvSpPr>
              <p:nvPr/>
            </p:nvSpPr>
            <p:spPr bwMode="auto">
              <a:xfrm>
                <a:off x="5618914" y="2343552"/>
                <a:ext cx="270746" cy="141933"/>
              </a:xfrm>
              <a:custGeom>
                <a:avLst/>
                <a:gdLst>
                  <a:gd name="T0" fmla="*/ 87 w 96"/>
                  <a:gd name="T1" fmla="*/ 17 h 50"/>
                  <a:gd name="T2" fmla="*/ 51 w 96"/>
                  <a:gd name="T3" fmla="*/ 1 h 50"/>
                  <a:gd name="T4" fmla="*/ 49 w 96"/>
                  <a:gd name="T5" fmla="*/ 0 h 50"/>
                  <a:gd name="T6" fmla="*/ 42 w 96"/>
                  <a:gd name="T7" fmla="*/ 12 h 50"/>
                  <a:gd name="T8" fmla="*/ 33 w 96"/>
                  <a:gd name="T9" fmla="*/ 4 h 50"/>
                  <a:gd name="T10" fmla="*/ 27 w 96"/>
                  <a:gd name="T11" fmla="*/ 4 h 50"/>
                  <a:gd name="T12" fmla="*/ 18 w 96"/>
                  <a:gd name="T13" fmla="*/ 13 h 50"/>
                  <a:gd name="T14" fmla="*/ 11 w 96"/>
                  <a:gd name="T15" fmla="*/ 0 h 50"/>
                  <a:gd name="T16" fmla="*/ 8 w 96"/>
                  <a:gd name="T17" fmla="*/ 1 h 50"/>
                  <a:gd name="T18" fmla="*/ 0 w 96"/>
                  <a:gd name="T19" fmla="*/ 4 h 50"/>
                  <a:gd name="T20" fmla="*/ 1 w 96"/>
                  <a:gd name="T21" fmla="*/ 8 h 50"/>
                  <a:gd name="T22" fmla="*/ 6 w 96"/>
                  <a:gd name="T23" fmla="*/ 49 h 50"/>
                  <a:gd name="T24" fmla="*/ 6 w 96"/>
                  <a:gd name="T25" fmla="*/ 50 h 50"/>
                  <a:gd name="T26" fmla="*/ 22 w 96"/>
                  <a:gd name="T27" fmla="*/ 50 h 50"/>
                  <a:gd name="T28" fmla="*/ 26 w 96"/>
                  <a:gd name="T29" fmla="*/ 24 h 50"/>
                  <a:gd name="T30" fmla="*/ 21 w 96"/>
                  <a:gd name="T31" fmla="*/ 15 h 50"/>
                  <a:gd name="T32" fmla="*/ 28 w 96"/>
                  <a:gd name="T33" fmla="*/ 6 h 50"/>
                  <a:gd name="T34" fmla="*/ 32 w 96"/>
                  <a:gd name="T35" fmla="*/ 6 h 50"/>
                  <a:gd name="T36" fmla="*/ 39 w 96"/>
                  <a:gd name="T37" fmla="*/ 16 h 50"/>
                  <a:gd name="T38" fmla="*/ 34 w 96"/>
                  <a:gd name="T39" fmla="*/ 25 h 50"/>
                  <a:gd name="T40" fmla="*/ 39 w 96"/>
                  <a:gd name="T41" fmla="*/ 50 h 50"/>
                  <a:gd name="T42" fmla="*/ 96 w 96"/>
                  <a:gd name="T43" fmla="*/ 50 h 50"/>
                  <a:gd name="T44" fmla="*/ 87 w 96"/>
                  <a:gd name="T45" fmla="*/ 1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50">
                    <a:moveTo>
                      <a:pt x="87" y="17"/>
                    </a:moveTo>
                    <a:cubicBezTo>
                      <a:pt x="87" y="17"/>
                      <a:pt x="59" y="3"/>
                      <a:pt x="51" y="1"/>
                    </a:cubicBezTo>
                    <a:cubicBezTo>
                      <a:pt x="50" y="1"/>
                      <a:pt x="49" y="1"/>
                      <a:pt x="49" y="0"/>
                    </a:cubicBezTo>
                    <a:cubicBezTo>
                      <a:pt x="46" y="4"/>
                      <a:pt x="43" y="9"/>
                      <a:pt x="42" y="12"/>
                    </a:cubicBezTo>
                    <a:cubicBezTo>
                      <a:pt x="33" y="4"/>
                      <a:pt x="33" y="4"/>
                      <a:pt x="33" y="4"/>
                    </a:cubicBezTo>
                    <a:cubicBezTo>
                      <a:pt x="27" y="4"/>
                      <a:pt x="27" y="4"/>
                      <a:pt x="27" y="4"/>
                    </a:cubicBezTo>
                    <a:cubicBezTo>
                      <a:pt x="18" y="13"/>
                      <a:pt x="18" y="13"/>
                      <a:pt x="18" y="13"/>
                    </a:cubicBezTo>
                    <a:cubicBezTo>
                      <a:pt x="18" y="13"/>
                      <a:pt x="19" y="5"/>
                      <a:pt x="11" y="0"/>
                    </a:cubicBezTo>
                    <a:cubicBezTo>
                      <a:pt x="10" y="1"/>
                      <a:pt x="9" y="1"/>
                      <a:pt x="8" y="1"/>
                    </a:cubicBezTo>
                    <a:cubicBezTo>
                      <a:pt x="7" y="2"/>
                      <a:pt x="4" y="3"/>
                      <a:pt x="0" y="4"/>
                    </a:cubicBezTo>
                    <a:cubicBezTo>
                      <a:pt x="1" y="6"/>
                      <a:pt x="1" y="7"/>
                      <a:pt x="1" y="8"/>
                    </a:cubicBezTo>
                    <a:cubicBezTo>
                      <a:pt x="6" y="49"/>
                      <a:pt x="6" y="49"/>
                      <a:pt x="6" y="49"/>
                    </a:cubicBezTo>
                    <a:cubicBezTo>
                      <a:pt x="6" y="49"/>
                      <a:pt x="6" y="50"/>
                      <a:pt x="6" y="50"/>
                    </a:cubicBezTo>
                    <a:cubicBezTo>
                      <a:pt x="22" y="50"/>
                      <a:pt x="22" y="50"/>
                      <a:pt x="22" y="50"/>
                    </a:cubicBezTo>
                    <a:cubicBezTo>
                      <a:pt x="26" y="24"/>
                      <a:pt x="26" y="24"/>
                      <a:pt x="26" y="24"/>
                    </a:cubicBezTo>
                    <a:cubicBezTo>
                      <a:pt x="21" y="15"/>
                      <a:pt x="21" y="15"/>
                      <a:pt x="21" y="15"/>
                    </a:cubicBezTo>
                    <a:cubicBezTo>
                      <a:pt x="28" y="6"/>
                      <a:pt x="28" y="6"/>
                      <a:pt x="28" y="6"/>
                    </a:cubicBezTo>
                    <a:cubicBezTo>
                      <a:pt x="32" y="6"/>
                      <a:pt x="32" y="6"/>
                      <a:pt x="32" y="6"/>
                    </a:cubicBezTo>
                    <a:cubicBezTo>
                      <a:pt x="39" y="16"/>
                      <a:pt x="39" y="16"/>
                      <a:pt x="39" y="16"/>
                    </a:cubicBezTo>
                    <a:cubicBezTo>
                      <a:pt x="34" y="25"/>
                      <a:pt x="34" y="25"/>
                      <a:pt x="34" y="25"/>
                    </a:cubicBezTo>
                    <a:cubicBezTo>
                      <a:pt x="39" y="50"/>
                      <a:pt x="39" y="50"/>
                      <a:pt x="39" y="50"/>
                    </a:cubicBezTo>
                    <a:cubicBezTo>
                      <a:pt x="96" y="50"/>
                      <a:pt x="96" y="50"/>
                      <a:pt x="96" y="50"/>
                    </a:cubicBezTo>
                    <a:cubicBezTo>
                      <a:pt x="96" y="39"/>
                      <a:pt x="87" y="17"/>
                      <a:pt x="8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8" name="Freeform 216"/>
              <p:cNvSpPr>
                <a:spLocks/>
              </p:cNvSpPr>
              <p:nvPr/>
            </p:nvSpPr>
            <p:spPr bwMode="auto">
              <a:xfrm>
                <a:off x="4953381" y="2347130"/>
                <a:ext cx="270746" cy="138355"/>
              </a:xfrm>
              <a:custGeom>
                <a:avLst/>
                <a:gdLst>
                  <a:gd name="T0" fmla="*/ 84 w 96"/>
                  <a:gd name="T1" fmla="*/ 0 h 49"/>
                  <a:gd name="T2" fmla="*/ 77 w 96"/>
                  <a:gd name="T3" fmla="*/ 12 h 49"/>
                  <a:gd name="T4" fmla="*/ 68 w 96"/>
                  <a:gd name="T5" fmla="*/ 4 h 49"/>
                  <a:gd name="T6" fmla="*/ 62 w 96"/>
                  <a:gd name="T7" fmla="*/ 4 h 49"/>
                  <a:gd name="T8" fmla="*/ 54 w 96"/>
                  <a:gd name="T9" fmla="*/ 13 h 49"/>
                  <a:gd name="T10" fmla="*/ 47 w 96"/>
                  <a:gd name="T11" fmla="*/ 0 h 49"/>
                  <a:gd name="T12" fmla="*/ 44 w 96"/>
                  <a:gd name="T13" fmla="*/ 1 h 49"/>
                  <a:gd name="T14" fmla="*/ 9 w 96"/>
                  <a:gd name="T15" fmla="*/ 16 h 49"/>
                  <a:gd name="T16" fmla="*/ 0 w 96"/>
                  <a:gd name="T17" fmla="*/ 49 h 49"/>
                  <a:gd name="T18" fmla="*/ 57 w 96"/>
                  <a:gd name="T19" fmla="*/ 49 h 49"/>
                  <a:gd name="T20" fmla="*/ 62 w 96"/>
                  <a:gd name="T21" fmla="*/ 24 h 49"/>
                  <a:gd name="T22" fmla="*/ 57 w 96"/>
                  <a:gd name="T23" fmla="*/ 15 h 49"/>
                  <a:gd name="T24" fmla="*/ 63 w 96"/>
                  <a:gd name="T25" fmla="*/ 6 h 49"/>
                  <a:gd name="T26" fmla="*/ 68 w 96"/>
                  <a:gd name="T27" fmla="*/ 6 h 49"/>
                  <a:gd name="T28" fmla="*/ 74 w 96"/>
                  <a:gd name="T29" fmla="*/ 15 h 49"/>
                  <a:gd name="T30" fmla="*/ 69 w 96"/>
                  <a:gd name="T31" fmla="*/ 24 h 49"/>
                  <a:gd name="T32" fmla="*/ 74 w 96"/>
                  <a:gd name="T33" fmla="*/ 49 h 49"/>
                  <a:gd name="T34" fmla="*/ 90 w 96"/>
                  <a:gd name="T35" fmla="*/ 49 h 49"/>
                  <a:gd name="T36" fmla="*/ 90 w 96"/>
                  <a:gd name="T37" fmla="*/ 48 h 49"/>
                  <a:gd name="T38" fmla="*/ 95 w 96"/>
                  <a:gd name="T39" fmla="*/ 7 h 49"/>
                  <a:gd name="T40" fmla="*/ 96 w 96"/>
                  <a:gd name="T41" fmla="*/ 5 h 49"/>
                  <a:gd name="T42" fmla="*/ 86 w 96"/>
                  <a:gd name="T43" fmla="*/ 1 h 49"/>
                  <a:gd name="T44" fmla="*/ 84 w 96"/>
                  <a:gd name="T4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49">
                    <a:moveTo>
                      <a:pt x="84" y="0"/>
                    </a:moveTo>
                    <a:cubicBezTo>
                      <a:pt x="81" y="4"/>
                      <a:pt x="78" y="8"/>
                      <a:pt x="77" y="12"/>
                    </a:cubicBezTo>
                    <a:cubicBezTo>
                      <a:pt x="68" y="4"/>
                      <a:pt x="68" y="4"/>
                      <a:pt x="68" y="4"/>
                    </a:cubicBezTo>
                    <a:cubicBezTo>
                      <a:pt x="62" y="4"/>
                      <a:pt x="62" y="4"/>
                      <a:pt x="62" y="4"/>
                    </a:cubicBezTo>
                    <a:cubicBezTo>
                      <a:pt x="54" y="13"/>
                      <a:pt x="54" y="13"/>
                      <a:pt x="54" y="13"/>
                    </a:cubicBezTo>
                    <a:cubicBezTo>
                      <a:pt x="54" y="13"/>
                      <a:pt x="55" y="5"/>
                      <a:pt x="47" y="0"/>
                    </a:cubicBezTo>
                    <a:cubicBezTo>
                      <a:pt x="46" y="1"/>
                      <a:pt x="45" y="1"/>
                      <a:pt x="44" y="1"/>
                    </a:cubicBezTo>
                    <a:cubicBezTo>
                      <a:pt x="37" y="3"/>
                      <a:pt x="9" y="16"/>
                      <a:pt x="9" y="16"/>
                    </a:cubicBezTo>
                    <a:cubicBezTo>
                      <a:pt x="9" y="16"/>
                      <a:pt x="0" y="39"/>
                      <a:pt x="0" y="49"/>
                    </a:cubicBezTo>
                    <a:cubicBezTo>
                      <a:pt x="57" y="49"/>
                      <a:pt x="57" y="49"/>
                      <a:pt x="57" y="49"/>
                    </a:cubicBezTo>
                    <a:cubicBezTo>
                      <a:pt x="62" y="24"/>
                      <a:pt x="62" y="24"/>
                      <a:pt x="62" y="24"/>
                    </a:cubicBezTo>
                    <a:cubicBezTo>
                      <a:pt x="57" y="15"/>
                      <a:pt x="57" y="15"/>
                      <a:pt x="57" y="15"/>
                    </a:cubicBezTo>
                    <a:cubicBezTo>
                      <a:pt x="63" y="6"/>
                      <a:pt x="63" y="6"/>
                      <a:pt x="63" y="6"/>
                    </a:cubicBezTo>
                    <a:cubicBezTo>
                      <a:pt x="68" y="6"/>
                      <a:pt x="68" y="6"/>
                      <a:pt x="68" y="6"/>
                    </a:cubicBezTo>
                    <a:cubicBezTo>
                      <a:pt x="74" y="15"/>
                      <a:pt x="74" y="15"/>
                      <a:pt x="74" y="15"/>
                    </a:cubicBezTo>
                    <a:cubicBezTo>
                      <a:pt x="69" y="24"/>
                      <a:pt x="69" y="24"/>
                      <a:pt x="69" y="24"/>
                    </a:cubicBezTo>
                    <a:cubicBezTo>
                      <a:pt x="74" y="49"/>
                      <a:pt x="74" y="49"/>
                      <a:pt x="74" y="49"/>
                    </a:cubicBezTo>
                    <a:cubicBezTo>
                      <a:pt x="90" y="49"/>
                      <a:pt x="90" y="49"/>
                      <a:pt x="90" y="49"/>
                    </a:cubicBezTo>
                    <a:cubicBezTo>
                      <a:pt x="90" y="49"/>
                      <a:pt x="90" y="48"/>
                      <a:pt x="90" y="48"/>
                    </a:cubicBezTo>
                    <a:cubicBezTo>
                      <a:pt x="95" y="7"/>
                      <a:pt x="95" y="7"/>
                      <a:pt x="95" y="7"/>
                    </a:cubicBezTo>
                    <a:cubicBezTo>
                      <a:pt x="95" y="6"/>
                      <a:pt x="95" y="6"/>
                      <a:pt x="96" y="5"/>
                    </a:cubicBezTo>
                    <a:cubicBezTo>
                      <a:pt x="92" y="3"/>
                      <a:pt x="88" y="2"/>
                      <a:pt x="86" y="1"/>
                    </a:cubicBezTo>
                    <a:cubicBezTo>
                      <a:pt x="85" y="1"/>
                      <a:pt x="85" y="1"/>
                      <a:pt x="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19" name="Freeform 217"/>
              <p:cNvSpPr>
                <a:spLocks noEditPoints="1"/>
              </p:cNvSpPr>
              <p:nvPr/>
            </p:nvSpPr>
            <p:spPr bwMode="auto">
              <a:xfrm>
                <a:off x="5240824" y="1994087"/>
                <a:ext cx="361392" cy="491397"/>
              </a:xfrm>
              <a:custGeom>
                <a:avLst/>
                <a:gdLst>
                  <a:gd name="T0" fmla="*/ 89 w 128"/>
                  <a:gd name="T1" fmla="*/ 119 h 174"/>
                  <a:gd name="T2" fmla="*/ 101 w 128"/>
                  <a:gd name="T3" fmla="*/ 119 h 174"/>
                  <a:gd name="T4" fmla="*/ 112 w 128"/>
                  <a:gd name="T5" fmla="*/ 119 h 174"/>
                  <a:gd name="T6" fmla="*/ 127 w 128"/>
                  <a:gd name="T7" fmla="*/ 119 h 174"/>
                  <a:gd name="T8" fmla="*/ 113 w 128"/>
                  <a:gd name="T9" fmla="*/ 82 h 174"/>
                  <a:gd name="T10" fmla="*/ 71 w 128"/>
                  <a:gd name="T11" fmla="*/ 21 h 174"/>
                  <a:gd name="T12" fmla="*/ 20 w 128"/>
                  <a:gd name="T13" fmla="*/ 50 h 174"/>
                  <a:gd name="T14" fmla="*/ 1 w 128"/>
                  <a:gd name="T15" fmla="*/ 119 h 174"/>
                  <a:gd name="T16" fmla="*/ 39 w 128"/>
                  <a:gd name="T17" fmla="*/ 119 h 174"/>
                  <a:gd name="T18" fmla="*/ 5 w 128"/>
                  <a:gd name="T19" fmla="*/ 134 h 174"/>
                  <a:gd name="T20" fmla="*/ 0 w 128"/>
                  <a:gd name="T21" fmla="*/ 174 h 174"/>
                  <a:gd name="T22" fmla="*/ 64 w 128"/>
                  <a:gd name="T23" fmla="*/ 174 h 174"/>
                  <a:gd name="T24" fmla="*/ 65 w 128"/>
                  <a:gd name="T25" fmla="*/ 174 h 174"/>
                  <a:gd name="T26" fmla="*/ 128 w 128"/>
                  <a:gd name="T27" fmla="*/ 174 h 174"/>
                  <a:gd name="T28" fmla="*/ 124 w 128"/>
                  <a:gd name="T29" fmla="*/ 134 h 174"/>
                  <a:gd name="T30" fmla="*/ 89 w 128"/>
                  <a:gd name="T31" fmla="*/ 119 h 174"/>
                  <a:gd name="T32" fmla="*/ 34 w 128"/>
                  <a:gd name="T33" fmla="*/ 75 h 174"/>
                  <a:gd name="T34" fmla="*/ 39 w 128"/>
                  <a:gd name="T35" fmla="*/ 58 h 174"/>
                  <a:gd name="T36" fmla="*/ 70 w 128"/>
                  <a:gd name="T37" fmla="*/ 35 h 174"/>
                  <a:gd name="T38" fmla="*/ 71 w 128"/>
                  <a:gd name="T39" fmla="*/ 35 h 174"/>
                  <a:gd name="T40" fmla="*/ 91 w 128"/>
                  <a:gd name="T41" fmla="*/ 62 h 174"/>
                  <a:gd name="T42" fmla="*/ 91 w 128"/>
                  <a:gd name="T43" fmla="*/ 62 h 174"/>
                  <a:gd name="T44" fmla="*/ 94 w 128"/>
                  <a:gd name="T45" fmla="*/ 74 h 174"/>
                  <a:gd name="T46" fmla="*/ 64 w 128"/>
                  <a:gd name="T47" fmla="*/ 114 h 174"/>
                  <a:gd name="T48" fmla="*/ 34 w 128"/>
                  <a:gd name="T49" fmla="*/ 75 h 174"/>
                  <a:gd name="T50" fmla="*/ 65 w 128"/>
                  <a:gd name="T51" fmla="*/ 170 h 174"/>
                  <a:gd name="T52" fmla="*/ 43 w 128"/>
                  <a:gd name="T53" fmla="*/ 119 h 174"/>
                  <a:gd name="T54" fmla="*/ 87 w 128"/>
                  <a:gd name="T55" fmla="*/ 119 h 174"/>
                  <a:gd name="T56" fmla="*/ 65 w 128"/>
                  <a:gd name="T57"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174">
                    <a:moveTo>
                      <a:pt x="89" y="119"/>
                    </a:moveTo>
                    <a:cubicBezTo>
                      <a:pt x="101" y="119"/>
                      <a:pt x="101" y="119"/>
                      <a:pt x="101" y="119"/>
                    </a:cubicBezTo>
                    <a:cubicBezTo>
                      <a:pt x="112" y="119"/>
                      <a:pt x="112" y="119"/>
                      <a:pt x="112" y="119"/>
                    </a:cubicBezTo>
                    <a:cubicBezTo>
                      <a:pt x="127" y="119"/>
                      <a:pt x="127" y="119"/>
                      <a:pt x="127" y="119"/>
                    </a:cubicBezTo>
                    <a:cubicBezTo>
                      <a:pt x="127" y="119"/>
                      <a:pt x="120" y="108"/>
                      <a:pt x="113" y="82"/>
                    </a:cubicBezTo>
                    <a:cubicBezTo>
                      <a:pt x="107" y="57"/>
                      <a:pt x="112" y="7"/>
                      <a:pt x="71" y="21"/>
                    </a:cubicBezTo>
                    <a:cubicBezTo>
                      <a:pt x="71" y="21"/>
                      <a:pt x="30" y="0"/>
                      <a:pt x="20" y="50"/>
                    </a:cubicBezTo>
                    <a:cubicBezTo>
                      <a:pt x="11" y="92"/>
                      <a:pt x="14" y="112"/>
                      <a:pt x="1" y="119"/>
                    </a:cubicBezTo>
                    <a:cubicBezTo>
                      <a:pt x="39" y="119"/>
                      <a:pt x="39" y="119"/>
                      <a:pt x="39" y="119"/>
                    </a:cubicBezTo>
                    <a:cubicBezTo>
                      <a:pt x="5" y="134"/>
                      <a:pt x="5" y="134"/>
                      <a:pt x="5" y="134"/>
                    </a:cubicBezTo>
                    <a:cubicBezTo>
                      <a:pt x="0" y="174"/>
                      <a:pt x="0" y="174"/>
                      <a:pt x="0" y="174"/>
                    </a:cubicBezTo>
                    <a:cubicBezTo>
                      <a:pt x="64" y="174"/>
                      <a:pt x="64" y="174"/>
                      <a:pt x="64" y="174"/>
                    </a:cubicBezTo>
                    <a:cubicBezTo>
                      <a:pt x="65" y="174"/>
                      <a:pt x="65" y="174"/>
                      <a:pt x="65" y="174"/>
                    </a:cubicBezTo>
                    <a:cubicBezTo>
                      <a:pt x="128" y="174"/>
                      <a:pt x="128" y="174"/>
                      <a:pt x="128" y="174"/>
                    </a:cubicBezTo>
                    <a:cubicBezTo>
                      <a:pt x="124" y="134"/>
                      <a:pt x="124" y="134"/>
                      <a:pt x="124" y="134"/>
                    </a:cubicBezTo>
                    <a:lnTo>
                      <a:pt x="89" y="119"/>
                    </a:lnTo>
                    <a:close/>
                    <a:moveTo>
                      <a:pt x="34" y="75"/>
                    </a:moveTo>
                    <a:cubicBezTo>
                      <a:pt x="34" y="69"/>
                      <a:pt x="37" y="63"/>
                      <a:pt x="39" y="58"/>
                    </a:cubicBezTo>
                    <a:cubicBezTo>
                      <a:pt x="62" y="51"/>
                      <a:pt x="69" y="38"/>
                      <a:pt x="70" y="35"/>
                    </a:cubicBezTo>
                    <a:cubicBezTo>
                      <a:pt x="71" y="35"/>
                      <a:pt x="71" y="35"/>
                      <a:pt x="71" y="35"/>
                    </a:cubicBezTo>
                    <a:cubicBezTo>
                      <a:pt x="72" y="40"/>
                      <a:pt x="76" y="49"/>
                      <a:pt x="91" y="62"/>
                    </a:cubicBezTo>
                    <a:cubicBezTo>
                      <a:pt x="91" y="62"/>
                      <a:pt x="91" y="62"/>
                      <a:pt x="91" y="62"/>
                    </a:cubicBezTo>
                    <a:cubicBezTo>
                      <a:pt x="92" y="66"/>
                      <a:pt x="94" y="70"/>
                      <a:pt x="94" y="74"/>
                    </a:cubicBezTo>
                    <a:cubicBezTo>
                      <a:pt x="94" y="96"/>
                      <a:pt x="75" y="114"/>
                      <a:pt x="64" y="114"/>
                    </a:cubicBezTo>
                    <a:cubicBezTo>
                      <a:pt x="52" y="114"/>
                      <a:pt x="34" y="96"/>
                      <a:pt x="34" y="75"/>
                    </a:cubicBezTo>
                    <a:close/>
                    <a:moveTo>
                      <a:pt x="65" y="170"/>
                    </a:moveTo>
                    <a:cubicBezTo>
                      <a:pt x="43" y="119"/>
                      <a:pt x="43" y="119"/>
                      <a:pt x="43" y="119"/>
                    </a:cubicBezTo>
                    <a:cubicBezTo>
                      <a:pt x="87" y="119"/>
                      <a:pt x="87" y="119"/>
                      <a:pt x="87" y="119"/>
                    </a:cubicBezTo>
                    <a:lnTo>
                      <a:pt x="65"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sp>
          <p:nvSpPr>
            <p:cNvPr id="20" name="Freeform 218"/>
            <p:cNvSpPr>
              <a:spLocks noEditPoints="1"/>
            </p:cNvSpPr>
            <p:nvPr/>
          </p:nvSpPr>
          <p:spPr bwMode="auto">
            <a:xfrm>
              <a:off x="8420595" y="3832516"/>
              <a:ext cx="443689" cy="584429"/>
            </a:xfrm>
            <a:custGeom>
              <a:avLst/>
              <a:gdLst>
                <a:gd name="T0" fmla="*/ 14 w 157"/>
                <a:gd name="T1" fmla="*/ 207 h 207"/>
                <a:gd name="T2" fmla="*/ 131 w 157"/>
                <a:gd name="T3" fmla="*/ 125 h 207"/>
                <a:gd name="T4" fmla="*/ 138 w 157"/>
                <a:gd name="T5" fmla="*/ 114 h 207"/>
                <a:gd name="T6" fmla="*/ 112 w 157"/>
                <a:gd name="T7" fmla="*/ 17 h 207"/>
                <a:gd name="T8" fmla="*/ 18 w 157"/>
                <a:gd name="T9" fmla="*/ 52 h 207"/>
                <a:gd name="T10" fmla="*/ 13 w 157"/>
                <a:gd name="T11" fmla="*/ 66 h 207"/>
                <a:gd name="T12" fmla="*/ 14 w 157"/>
                <a:gd name="T13" fmla="*/ 207 h 207"/>
                <a:gd name="T14" fmla="*/ 35 w 157"/>
                <a:gd name="T15" fmla="*/ 52 h 207"/>
                <a:gd name="T16" fmla="*/ 106 w 157"/>
                <a:gd name="T17" fmla="*/ 29 h 207"/>
                <a:gd name="T18" fmla="*/ 129 w 157"/>
                <a:gd name="T19" fmla="*/ 100 h 207"/>
                <a:gd name="T20" fmla="*/ 58 w 157"/>
                <a:gd name="T21" fmla="*/ 123 h 207"/>
                <a:gd name="T22" fmla="*/ 35 w 157"/>
                <a:gd name="T23" fmla="*/ 5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07">
                  <a:moveTo>
                    <a:pt x="14" y="207"/>
                  </a:moveTo>
                  <a:cubicBezTo>
                    <a:pt x="14" y="207"/>
                    <a:pt x="105" y="161"/>
                    <a:pt x="131" y="125"/>
                  </a:cubicBezTo>
                  <a:cubicBezTo>
                    <a:pt x="135" y="120"/>
                    <a:pt x="137" y="116"/>
                    <a:pt x="138" y="114"/>
                  </a:cubicBezTo>
                  <a:cubicBezTo>
                    <a:pt x="157" y="78"/>
                    <a:pt x="145" y="34"/>
                    <a:pt x="112" y="17"/>
                  </a:cubicBezTo>
                  <a:cubicBezTo>
                    <a:pt x="80" y="0"/>
                    <a:pt x="37" y="16"/>
                    <a:pt x="18" y="52"/>
                  </a:cubicBezTo>
                  <a:cubicBezTo>
                    <a:pt x="17" y="54"/>
                    <a:pt x="15" y="58"/>
                    <a:pt x="13" y="66"/>
                  </a:cubicBezTo>
                  <a:cubicBezTo>
                    <a:pt x="0" y="108"/>
                    <a:pt x="14" y="207"/>
                    <a:pt x="14" y="207"/>
                  </a:cubicBezTo>
                  <a:close/>
                  <a:moveTo>
                    <a:pt x="35" y="52"/>
                  </a:moveTo>
                  <a:cubicBezTo>
                    <a:pt x="49" y="26"/>
                    <a:pt x="80" y="16"/>
                    <a:pt x="106" y="29"/>
                  </a:cubicBezTo>
                  <a:cubicBezTo>
                    <a:pt x="132" y="43"/>
                    <a:pt x="142" y="74"/>
                    <a:pt x="129" y="100"/>
                  </a:cubicBezTo>
                  <a:cubicBezTo>
                    <a:pt x="115" y="126"/>
                    <a:pt x="84" y="136"/>
                    <a:pt x="58" y="123"/>
                  </a:cubicBezTo>
                  <a:cubicBezTo>
                    <a:pt x="32" y="109"/>
                    <a:pt x="22" y="77"/>
                    <a:pt x="35" y="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3" name="Freeform 221"/>
            <p:cNvSpPr>
              <a:spLocks noEditPoints="1"/>
            </p:cNvSpPr>
            <p:nvPr/>
          </p:nvSpPr>
          <p:spPr bwMode="auto">
            <a:xfrm>
              <a:off x="4064810" y="2410802"/>
              <a:ext cx="250470" cy="246891"/>
            </a:xfrm>
            <a:custGeom>
              <a:avLst/>
              <a:gdLst>
                <a:gd name="T0" fmla="*/ 65 w 89"/>
                <a:gd name="T1" fmla="*/ 82 h 87"/>
                <a:gd name="T2" fmla="*/ 41 w 89"/>
                <a:gd name="T3" fmla="*/ 87 h 87"/>
                <a:gd name="T4" fmla="*/ 0 w 89"/>
                <a:gd name="T5" fmla="*/ 47 h 87"/>
                <a:gd name="T6" fmla="*/ 49 w 89"/>
                <a:gd name="T7" fmla="*/ 0 h 87"/>
                <a:gd name="T8" fmla="*/ 89 w 89"/>
                <a:gd name="T9" fmla="*/ 36 h 87"/>
                <a:gd name="T10" fmla="*/ 64 w 89"/>
                <a:gd name="T11" fmla="*/ 66 h 87"/>
                <a:gd name="T12" fmla="*/ 53 w 89"/>
                <a:gd name="T13" fmla="*/ 56 h 87"/>
                <a:gd name="T14" fmla="*/ 52 w 89"/>
                <a:gd name="T15" fmla="*/ 56 h 87"/>
                <a:gd name="T16" fmla="*/ 35 w 89"/>
                <a:gd name="T17" fmla="*/ 66 h 87"/>
                <a:gd name="T18" fmla="*/ 20 w 89"/>
                <a:gd name="T19" fmla="*/ 49 h 87"/>
                <a:gd name="T20" fmla="*/ 51 w 89"/>
                <a:gd name="T21" fmla="*/ 20 h 87"/>
                <a:gd name="T22" fmla="*/ 67 w 89"/>
                <a:gd name="T23" fmla="*/ 23 h 87"/>
                <a:gd name="T24" fmla="*/ 63 w 89"/>
                <a:gd name="T25" fmla="*/ 47 h 87"/>
                <a:gd name="T26" fmla="*/ 66 w 89"/>
                <a:gd name="T27" fmla="*/ 57 h 87"/>
                <a:gd name="T28" fmla="*/ 79 w 89"/>
                <a:gd name="T29" fmla="*/ 36 h 87"/>
                <a:gd name="T30" fmla="*/ 48 w 89"/>
                <a:gd name="T31" fmla="*/ 8 h 87"/>
                <a:gd name="T32" fmla="*/ 10 w 89"/>
                <a:gd name="T33" fmla="*/ 46 h 87"/>
                <a:gd name="T34" fmla="*/ 43 w 89"/>
                <a:gd name="T35" fmla="*/ 79 h 87"/>
                <a:gd name="T36" fmla="*/ 63 w 89"/>
                <a:gd name="T37" fmla="*/ 75 h 87"/>
                <a:gd name="T38" fmla="*/ 65 w 89"/>
                <a:gd name="T39" fmla="*/ 82 h 87"/>
                <a:gd name="T40" fmla="*/ 53 w 89"/>
                <a:gd name="T41" fmla="*/ 31 h 87"/>
                <a:gd name="T42" fmla="*/ 49 w 89"/>
                <a:gd name="T43" fmla="*/ 30 h 87"/>
                <a:gd name="T44" fmla="*/ 34 w 89"/>
                <a:gd name="T45" fmla="*/ 48 h 87"/>
                <a:gd name="T46" fmla="*/ 40 w 89"/>
                <a:gd name="T47" fmla="*/ 56 h 87"/>
                <a:gd name="T48" fmla="*/ 51 w 89"/>
                <a:gd name="T49" fmla="*/ 43 h 87"/>
                <a:gd name="T50" fmla="*/ 53 w 89"/>
                <a:gd name="T51"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7">
                  <a:moveTo>
                    <a:pt x="65" y="82"/>
                  </a:moveTo>
                  <a:cubicBezTo>
                    <a:pt x="57" y="86"/>
                    <a:pt x="50" y="87"/>
                    <a:pt x="41" y="87"/>
                  </a:cubicBezTo>
                  <a:cubicBezTo>
                    <a:pt x="19" y="87"/>
                    <a:pt x="0" y="72"/>
                    <a:pt x="0" y="47"/>
                  </a:cubicBezTo>
                  <a:cubicBezTo>
                    <a:pt x="0" y="22"/>
                    <a:pt x="19" y="0"/>
                    <a:pt x="49" y="0"/>
                  </a:cubicBezTo>
                  <a:cubicBezTo>
                    <a:pt x="72" y="0"/>
                    <a:pt x="89" y="15"/>
                    <a:pt x="89" y="36"/>
                  </a:cubicBezTo>
                  <a:cubicBezTo>
                    <a:pt x="89" y="54"/>
                    <a:pt x="78" y="66"/>
                    <a:pt x="64" y="66"/>
                  </a:cubicBezTo>
                  <a:cubicBezTo>
                    <a:pt x="58" y="66"/>
                    <a:pt x="53" y="63"/>
                    <a:pt x="53" y="56"/>
                  </a:cubicBezTo>
                  <a:cubicBezTo>
                    <a:pt x="52" y="56"/>
                    <a:pt x="52" y="56"/>
                    <a:pt x="52" y="56"/>
                  </a:cubicBezTo>
                  <a:cubicBezTo>
                    <a:pt x="48" y="62"/>
                    <a:pt x="42" y="66"/>
                    <a:pt x="35" y="66"/>
                  </a:cubicBezTo>
                  <a:cubicBezTo>
                    <a:pt x="27" y="66"/>
                    <a:pt x="20" y="60"/>
                    <a:pt x="20" y="49"/>
                  </a:cubicBezTo>
                  <a:cubicBezTo>
                    <a:pt x="20" y="34"/>
                    <a:pt x="32" y="20"/>
                    <a:pt x="51" y="20"/>
                  </a:cubicBezTo>
                  <a:cubicBezTo>
                    <a:pt x="57" y="20"/>
                    <a:pt x="64" y="22"/>
                    <a:pt x="67" y="23"/>
                  </a:cubicBezTo>
                  <a:cubicBezTo>
                    <a:pt x="63" y="47"/>
                    <a:pt x="63" y="47"/>
                    <a:pt x="63" y="47"/>
                  </a:cubicBezTo>
                  <a:cubicBezTo>
                    <a:pt x="62" y="54"/>
                    <a:pt x="63" y="57"/>
                    <a:pt x="66" y="57"/>
                  </a:cubicBezTo>
                  <a:cubicBezTo>
                    <a:pt x="72" y="58"/>
                    <a:pt x="79" y="51"/>
                    <a:pt x="79" y="36"/>
                  </a:cubicBezTo>
                  <a:cubicBezTo>
                    <a:pt x="79" y="20"/>
                    <a:pt x="68" y="8"/>
                    <a:pt x="48" y="8"/>
                  </a:cubicBezTo>
                  <a:cubicBezTo>
                    <a:pt x="27" y="8"/>
                    <a:pt x="10" y="22"/>
                    <a:pt x="10" y="46"/>
                  </a:cubicBezTo>
                  <a:cubicBezTo>
                    <a:pt x="10" y="67"/>
                    <a:pt x="24" y="79"/>
                    <a:pt x="43" y="79"/>
                  </a:cubicBezTo>
                  <a:cubicBezTo>
                    <a:pt x="50" y="79"/>
                    <a:pt x="57" y="78"/>
                    <a:pt x="63" y="75"/>
                  </a:cubicBezTo>
                  <a:lnTo>
                    <a:pt x="65" y="82"/>
                  </a:lnTo>
                  <a:close/>
                  <a:moveTo>
                    <a:pt x="53" y="31"/>
                  </a:moveTo>
                  <a:cubicBezTo>
                    <a:pt x="52" y="30"/>
                    <a:pt x="51" y="30"/>
                    <a:pt x="49" y="30"/>
                  </a:cubicBezTo>
                  <a:cubicBezTo>
                    <a:pt x="41" y="30"/>
                    <a:pt x="34" y="38"/>
                    <a:pt x="34" y="48"/>
                  </a:cubicBezTo>
                  <a:cubicBezTo>
                    <a:pt x="34" y="53"/>
                    <a:pt x="36" y="56"/>
                    <a:pt x="40" y="56"/>
                  </a:cubicBezTo>
                  <a:cubicBezTo>
                    <a:pt x="45" y="56"/>
                    <a:pt x="50" y="50"/>
                    <a:pt x="51" y="43"/>
                  </a:cubicBezTo>
                  <a:lnTo>
                    <a:pt x="53"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nvGrpSpPr>
            <p:cNvPr id="252" name="Group 251"/>
            <p:cNvGrpSpPr/>
            <p:nvPr/>
          </p:nvGrpSpPr>
          <p:grpSpPr>
            <a:xfrm>
              <a:off x="5842166" y="4709310"/>
              <a:ext cx="446074" cy="344694"/>
              <a:chOff x="5785894" y="4470158"/>
              <a:chExt cx="446074" cy="344694"/>
            </a:xfrm>
            <a:solidFill>
              <a:schemeClr val="bg2"/>
            </a:solidFill>
          </p:grpSpPr>
          <p:sp>
            <p:nvSpPr>
              <p:cNvPr id="24" name="Freeform 222"/>
              <p:cNvSpPr>
                <a:spLocks noEditPoints="1"/>
              </p:cNvSpPr>
              <p:nvPr/>
            </p:nvSpPr>
            <p:spPr bwMode="auto">
              <a:xfrm>
                <a:off x="5785894" y="4470158"/>
                <a:ext cx="409100" cy="299371"/>
              </a:xfrm>
              <a:custGeom>
                <a:avLst/>
                <a:gdLst>
                  <a:gd name="T0" fmla="*/ 145 w 145"/>
                  <a:gd name="T1" fmla="*/ 93 h 106"/>
                  <a:gd name="T2" fmla="*/ 145 w 145"/>
                  <a:gd name="T3" fmla="*/ 13 h 106"/>
                  <a:gd name="T4" fmla="*/ 131 w 145"/>
                  <a:gd name="T5" fmla="*/ 0 h 106"/>
                  <a:gd name="T6" fmla="*/ 13 w 145"/>
                  <a:gd name="T7" fmla="*/ 0 h 106"/>
                  <a:gd name="T8" fmla="*/ 0 w 145"/>
                  <a:gd name="T9" fmla="*/ 13 h 106"/>
                  <a:gd name="T10" fmla="*/ 0 w 145"/>
                  <a:gd name="T11" fmla="*/ 93 h 106"/>
                  <a:gd name="T12" fmla="*/ 13 w 145"/>
                  <a:gd name="T13" fmla="*/ 106 h 106"/>
                  <a:gd name="T14" fmla="*/ 131 w 145"/>
                  <a:gd name="T15" fmla="*/ 106 h 106"/>
                  <a:gd name="T16" fmla="*/ 145 w 145"/>
                  <a:gd name="T17" fmla="*/ 93 h 106"/>
                  <a:gd name="T18" fmla="*/ 126 w 145"/>
                  <a:gd name="T19" fmla="*/ 9 h 106"/>
                  <a:gd name="T20" fmla="*/ 71 w 145"/>
                  <a:gd name="T21" fmla="*/ 48 h 106"/>
                  <a:gd name="T22" fmla="*/ 16 w 145"/>
                  <a:gd name="T23" fmla="*/ 9 h 106"/>
                  <a:gd name="T24" fmla="*/ 126 w 145"/>
                  <a:gd name="T25" fmla="*/ 9 h 106"/>
                  <a:gd name="T26" fmla="*/ 9 w 145"/>
                  <a:gd name="T27" fmla="*/ 93 h 106"/>
                  <a:gd name="T28" fmla="*/ 9 w 145"/>
                  <a:gd name="T29" fmla="*/ 15 h 106"/>
                  <a:gd name="T30" fmla="*/ 69 w 145"/>
                  <a:gd name="T31" fmla="*/ 58 h 106"/>
                  <a:gd name="T32" fmla="*/ 74 w 145"/>
                  <a:gd name="T33" fmla="*/ 58 h 106"/>
                  <a:gd name="T34" fmla="*/ 74 w 145"/>
                  <a:gd name="T35" fmla="*/ 58 h 106"/>
                  <a:gd name="T36" fmla="*/ 135 w 145"/>
                  <a:gd name="T37" fmla="*/ 13 h 106"/>
                  <a:gd name="T38" fmla="*/ 135 w 145"/>
                  <a:gd name="T39" fmla="*/ 93 h 106"/>
                  <a:gd name="T40" fmla="*/ 131 w 145"/>
                  <a:gd name="T41" fmla="*/ 97 h 106"/>
                  <a:gd name="T42" fmla="*/ 13 w 145"/>
                  <a:gd name="T43" fmla="*/ 97 h 106"/>
                  <a:gd name="T44" fmla="*/ 9 w 145"/>
                  <a:gd name="T45" fmla="*/ 9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106">
                    <a:moveTo>
                      <a:pt x="145" y="93"/>
                    </a:moveTo>
                    <a:cubicBezTo>
                      <a:pt x="145" y="13"/>
                      <a:pt x="145" y="13"/>
                      <a:pt x="145" y="13"/>
                    </a:cubicBezTo>
                    <a:cubicBezTo>
                      <a:pt x="145" y="6"/>
                      <a:pt x="139" y="0"/>
                      <a:pt x="131" y="0"/>
                    </a:cubicBezTo>
                    <a:cubicBezTo>
                      <a:pt x="13" y="0"/>
                      <a:pt x="13" y="0"/>
                      <a:pt x="13" y="0"/>
                    </a:cubicBezTo>
                    <a:cubicBezTo>
                      <a:pt x="6" y="0"/>
                      <a:pt x="0" y="6"/>
                      <a:pt x="0" y="13"/>
                    </a:cubicBezTo>
                    <a:cubicBezTo>
                      <a:pt x="0" y="93"/>
                      <a:pt x="0" y="93"/>
                      <a:pt x="0" y="93"/>
                    </a:cubicBezTo>
                    <a:cubicBezTo>
                      <a:pt x="0" y="101"/>
                      <a:pt x="6" y="106"/>
                      <a:pt x="13" y="106"/>
                    </a:cubicBezTo>
                    <a:cubicBezTo>
                      <a:pt x="131" y="106"/>
                      <a:pt x="131" y="106"/>
                      <a:pt x="131" y="106"/>
                    </a:cubicBezTo>
                    <a:cubicBezTo>
                      <a:pt x="139" y="106"/>
                      <a:pt x="145" y="101"/>
                      <a:pt x="145" y="93"/>
                    </a:cubicBezTo>
                    <a:close/>
                    <a:moveTo>
                      <a:pt x="126" y="9"/>
                    </a:moveTo>
                    <a:cubicBezTo>
                      <a:pt x="71" y="48"/>
                      <a:pt x="71" y="48"/>
                      <a:pt x="71" y="48"/>
                    </a:cubicBezTo>
                    <a:cubicBezTo>
                      <a:pt x="53" y="35"/>
                      <a:pt x="35" y="22"/>
                      <a:pt x="16" y="9"/>
                    </a:cubicBezTo>
                    <a:lnTo>
                      <a:pt x="126" y="9"/>
                    </a:lnTo>
                    <a:close/>
                    <a:moveTo>
                      <a:pt x="9" y="93"/>
                    </a:moveTo>
                    <a:cubicBezTo>
                      <a:pt x="9" y="15"/>
                      <a:pt x="9" y="15"/>
                      <a:pt x="9" y="15"/>
                    </a:cubicBezTo>
                    <a:cubicBezTo>
                      <a:pt x="29" y="29"/>
                      <a:pt x="49" y="43"/>
                      <a:pt x="69" y="58"/>
                    </a:cubicBezTo>
                    <a:cubicBezTo>
                      <a:pt x="71" y="59"/>
                      <a:pt x="72" y="59"/>
                      <a:pt x="74" y="58"/>
                    </a:cubicBezTo>
                    <a:cubicBezTo>
                      <a:pt x="74" y="58"/>
                      <a:pt x="74" y="58"/>
                      <a:pt x="74" y="58"/>
                    </a:cubicBezTo>
                    <a:cubicBezTo>
                      <a:pt x="135" y="13"/>
                      <a:pt x="135" y="13"/>
                      <a:pt x="135" y="13"/>
                    </a:cubicBezTo>
                    <a:cubicBezTo>
                      <a:pt x="135" y="93"/>
                      <a:pt x="135" y="93"/>
                      <a:pt x="135" y="93"/>
                    </a:cubicBezTo>
                    <a:cubicBezTo>
                      <a:pt x="135" y="96"/>
                      <a:pt x="134" y="97"/>
                      <a:pt x="131" y="97"/>
                    </a:cubicBezTo>
                    <a:cubicBezTo>
                      <a:pt x="13" y="97"/>
                      <a:pt x="13" y="97"/>
                      <a:pt x="13" y="97"/>
                    </a:cubicBezTo>
                    <a:cubicBezTo>
                      <a:pt x="11" y="97"/>
                      <a:pt x="9" y="96"/>
                      <a:pt x="9"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5" name="Freeform 223"/>
              <p:cNvSpPr>
                <a:spLocks/>
              </p:cNvSpPr>
              <p:nvPr/>
            </p:nvSpPr>
            <p:spPr bwMode="auto">
              <a:xfrm>
                <a:off x="5827639" y="4515481"/>
                <a:ext cx="404329" cy="299371"/>
              </a:xfrm>
              <a:custGeom>
                <a:avLst/>
                <a:gdLst>
                  <a:gd name="T0" fmla="*/ 135 w 143"/>
                  <a:gd name="T1" fmla="*/ 0 h 106"/>
                  <a:gd name="T2" fmla="*/ 135 w 143"/>
                  <a:gd name="T3" fmla="*/ 87 h 106"/>
                  <a:gd name="T4" fmla="*/ 135 w 143"/>
                  <a:gd name="T5" fmla="*/ 87 h 106"/>
                  <a:gd name="T6" fmla="*/ 127 w 143"/>
                  <a:gd name="T7" fmla="*/ 97 h 106"/>
                  <a:gd name="T8" fmla="*/ 0 w 143"/>
                  <a:gd name="T9" fmla="*/ 97 h 106"/>
                  <a:gd name="T10" fmla="*/ 12 w 143"/>
                  <a:gd name="T11" fmla="*/ 106 h 106"/>
                  <a:gd name="T12" fmla="*/ 126 w 143"/>
                  <a:gd name="T13" fmla="*/ 106 h 106"/>
                  <a:gd name="T14" fmla="*/ 143 w 143"/>
                  <a:gd name="T15" fmla="*/ 92 h 106"/>
                  <a:gd name="T16" fmla="*/ 143 w 143"/>
                  <a:gd name="T17" fmla="*/ 12 h 106"/>
                  <a:gd name="T18" fmla="*/ 135 w 143"/>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06">
                    <a:moveTo>
                      <a:pt x="135" y="0"/>
                    </a:moveTo>
                    <a:cubicBezTo>
                      <a:pt x="135" y="87"/>
                      <a:pt x="135" y="87"/>
                      <a:pt x="135" y="87"/>
                    </a:cubicBezTo>
                    <a:cubicBezTo>
                      <a:pt x="135" y="87"/>
                      <a:pt x="135" y="87"/>
                      <a:pt x="135" y="87"/>
                    </a:cubicBezTo>
                    <a:cubicBezTo>
                      <a:pt x="135" y="87"/>
                      <a:pt x="135" y="96"/>
                      <a:pt x="127" y="97"/>
                    </a:cubicBezTo>
                    <a:cubicBezTo>
                      <a:pt x="0" y="97"/>
                      <a:pt x="0" y="97"/>
                      <a:pt x="0" y="97"/>
                    </a:cubicBezTo>
                    <a:cubicBezTo>
                      <a:pt x="2" y="102"/>
                      <a:pt x="6" y="106"/>
                      <a:pt x="12" y="106"/>
                    </a:cubicBezTo>
                    <a:cubicBezTo>
                      <a:pt x="126" y="106"/>
                      <a:pt x="126" y="106"/>
                      <a:pt x="126" y="106"/>
                    </a:cubicBezTo>
                    <a:cubicBezTo>
                      <a:pt x="137" y="106"/>
                      <a:pt x="143" y="100"/>
                      <a:pt x="143" y="92"/>
                    </a:cubicBezTo>
                    <a:cubicBezTo>
                      <a:pt x="143" y="12"/>
                      <a:pt x="143" y="12"/>
                      <a:pt x="143" y="12"/>
                    </a:cubicBezTo>
                    <a:cubicBezTo>
                      <a:pt x="143" y="7"/>
                      <a:pt x="140" y="2"/>
                      <a:pt x="1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grpSp>
        <p:sp>
          <p:nvSpPr>
            <p:cNvPr id="27" name="Freeform 225"/>
            <p:cNvSpPr>
              <a:spLocks noEditPoints="1"/>
            </p:cNvSpPr>
            <p:nvPr/>
          </p:nvSpPr>
          <p:spPr bwMode="auto">
            <a:xfrm>
              <a:off x="7190909" y="3952979"/>
              <a:ext cx="237350" cy="319647"/>
            </a:xfrm>
            <a:custGeom>
              <a:avLst/>
              <a:gdLst>
                <a:gd name="T0" fmla="*/ 26 w 84"/>
                <a:gd name="T1" fmla="*/ 26 h 113"/>
                <a:gd name="T2" fmla="*/ 42 w 84"/>
                <a:gd name="T3" fmla="*/ 12 h 113"/>
                <a:gd name="T4" fmla="*/ 58 w 84"/>
                <a:gd name="T5" fmla="*/ 26 h 113"/>
                <a:gd name="T6" fmla="*/ 58 w 84"/>
                <a:gd name="T7" fmla="*/ 44 h 113"/>
                <a:gd name="T8" fmla="*/ 70 w 84"/>
                <a:gd name="T9" fmla="*/ 44 h 113"/>
                <a:gd name="T10" fmla="*/ 70 w 84"/>
                <a:gd name="T11" fmla="*/ 26 h 113"/>
                <a:gd name="T12" fmla="*/ 42 w 84"/>
                <a:gd name="T13" fmla="*/ 0 h 113"/>
                <a:gd name="T14" fmla="*/ 14 w 84"/>
                <a:gd name="T15" fmla="*/ 26 h 113"/>
                <a:gd name="T16" fmla="*/ 14 w 84"/>
                <a:gd name="T17" fmla="*/ 44 h 113"/>
                <a:gd name="T18" fmla="*/ 26 w 84"/>
                <a:gd name="T19" fmla="*/ 44 h 113"/>
                <a:gd name="T20" fmla="*/ 26 w 84"/>
                <a:gd name="T21" fmla="*/ 26 h 113"/>
                <a:gd name="T22" fmla="*/ 79 w 84"/>
                <a:gd name="T23" fmla="*/ 48 h 113"/>
                <a:gd name="T24" fmla="*/ 72 w 84"/>
                <a:gd name="T25" fmla="*/ 48 h 113"/>
                <a:gd name="T26" fmla="*/ 70 w 84"/>
                <a:gd name="T27" fmla="*/ 48 h 113"/>
                <a:gd name="T28" fmla="*/ 14 w 84"/>
                <a:gd name="T29" fmla="*/ 48 h 113"/>
                <a:gd name="T30" fmla="*/ 13 w 84"/>
                <a:gd name="T31" fmla="*/ 48 h 113"/>
                <a:gd name="T32" fmla="*/ 5 w 84"/>
                <a:gd name="T33" fmla="*/ 48 h 113"/>
                <a:gd name="T34" fmla="*/ 0 w 84"/>
                <a:gd name="T35" fmla="*/ 54 h 113"/>
                <a:gd name="T36" fmla="*/ 0 w 84"/>
                <a:gd name="T37" fmla="*/ 108 h 113"/>
                <a:gd name="T38" fmla="*/ 5 w 84"/>
                <a:gd name="T39" fmla="*/ 113 h 113"/>
                <a:gd name="T40" fmla="*/ 79 w 84"/>
                <a:gd name="T41" fmla="*/ 113 h 113"/>
                <a:gd name="T42" fmla="*/ 84 w 84"/>
                <a:gd name="T43" fmla="*/ 108 h 113"/>
                <a:gd name="T44" fmla="*/ 84 w 84"/>
                <a:gd name="T45" fmla="*/ 54 h 113"/>
                <a:gd name="T46" fmla="*/ 79 w 84"/>
                <a:gd name="T47"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113">
                  <a:moveTo>
                    <a:pt x="26" y="26"/>
                  </a:moveTo>
                  <a:cubicBezTo>
                    <a:pt x="26" y="18"/>
                    <a:pt x="33" y="12"/>
                    <a:pt x="42" y="12"/>
                  </a:cubicBezTo>
                  <a:cubicBezTo>
                    <a:pt x="51" y="12"/>
                    <a:pt x="58" y="18"/>
                    <a:pt x="58" y="26"/>
                  </a:cubicBezTo>
                  <a:cubicBezTo>
                    <a:pt x="58" y="44"/>
                    <a:pt x="58" y="44"/>
                    <a:pt x="58" y="44"/>
                  </a:cubicBezTo>
                  <a:cubicBezTo>
                    <a:pt x="70" y="44"/>
                    <a:pt x="70" y="44"/>
                    <a:pt x="70" y="44"/>
                  </a:cubicBezTo>
                  <a:cubicBezTo>
                    <a:pt x="70" y="26"/>
                    <a:pt x="70" y="26"/>
                    <a:pt x="70" y="26"/>
                  </a:cubicBezTo>
                  <a:cubicBezTo>
                    <a:pt x="70" y="11"/>
                    <a:pt x="58" y="0"/>
                    <a:pt x="42" y="0"/>
                  </a:cubicBezTo>
                  <a:cubicBezTo>
                    <a:pt x="26" y="0"/>
                    <a:pt x="14" y="11"/>
                    <a:pt x="14" y="26"/>
                  </a:cubicBezTo>
                  <a:cubicBezTo>
                    <a:pt x="14" y="44"/>
                    <a:pt x="14" y="44"/>
                    <a:pt x="14" y="44"/>
                  </a:cubicBezTo>
                  <a:cubicBezTo>
                    <a:pt x="26" y="44"/>
                    <a:pt x="26" y="44"/>
                    <a:pt x="26" y="44"/>
                  </a:cubicBezTo>
                  <a:lnTo>
                    <a:pt x="26" y="26"/>
                  </a:lnTo>
                  <a:close/>
                  <a:moveTo>
                    <a:pt x="79" y="48"/>
                  </a:moveTo>
                  <a:cubicBezTo>
                    <a:pt x="72" y="48"/>
                    <a:pt x="72" y="48"/>
                    <a:pt x="72" y="48"/>
                  </a:cubicBezTo>
                  <a:cubicBezTo>
                    <a:pt x="71" y="48"/>
                    <a:pt x="71" y="48"/>
                    <a:pt x="70" y="48"/>
                  </a:cubicBezTo>
                  <a:cubicBezTo>
                    <a:pt x="14" y="48"/>
                    <a:pt x="14" y="48"/>
                    <a:pt x="14" y="48"/>
                  </a:cubicBezTo>
                  <a:cubicBezTo>
                    <a:pt x="13" y="48"/>
                    <a:pt x="13" y="48"/>
                    <a:pt x="13" y="48"/>
                  </a:cubicBezTo>
                  <a:cubicBezTo>
                    <a:pt x="5" y="48"/>
                    <a:pt x="5" y="48"/>
                    <a:pt x="5" y="48"/>
                  </a:cubicBezTo>
                  <a:cubicBezTo>
                    <a:pt x="2" y="48"/>
                    <a:pt x="0" y="51"/>
                    <a:pt x="0" y="54"/>
                  </a:cubicBezTo>
                  <a:cubicBezTo>
                    <a:pt x="0" y="108"/>
                    <a:pt x="0" y="108"/>
                    <a:pt x="0" y="108"/>
                  </a:cubicBezTo>
                  <a:cubicBezTo>
                    <a:pt x="0" y="111"/>
                    <a:pt x="2" y="113"/>
                    <a:pt x="5" y="113"/>
                  </a:cubicBezTo>
                  <a:cubicBezTo>
                    <a:pt x="79" y="113"/>
                    <a:pt x="79" y="113"/>
                    <a:pt x="79" y="113"/>
                  </a:cubicBezTo>
                  <a:cubicBezTo>
                    <a:pt x="82" y="113"/>
                    <a:pt x="84" y="111"/>
                    <a:pt x="84" y="108"/>
                  </a:cubicBezTo>
                  <a:cubicBezTo>
                    <a:pt x="84" y="54"/>
                    <a:pt x="84" y="54"/>
                    <a:pt x="84" y="54"/>
                  </a:cubicBezTo>
                  <a:cubicBezTo>
                    <a:pt x="84" y="51"/>
                    <a:pt x="82" y="48"/>
                    <a:pt x="79"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8" name="Freeform 226"/>
            <p:cNvSpPr>
              <a:spLocks/>
            </p:cNvSpPr>
            <p:nvPr/>
          </p:nvSpPr>
          <p:spPr bwMode="auto">
            <a:xfrm>
              <a:off x="5565242" y="2936789"/>
              <a:ext cx="1524286" cy="1508781"/>
            </a:xfrm>
            <a:custGeom>
              <a:avLst/>
              <a:gdLst>
                <a:gd name="T0" fmla="*/ 540 w 540"/>
                <a:gd name="T1" fmla="*/ 497 h 534"/>
                <a:gd name="T2" fmla="*/ 503 w 540"/>
                <a:gd name="T3" fmla="*/ 534 h 534"/>
                <a:gd name="T4" fmla="*/ 37 w 540"/>
                <a:gd name="T5" fmla="*/ 534 h 534"/>
                <a:gd name="T6" fmla="*/ 0 w 540"/>
                <a:gd name="T7" fmla="*/ 497 h 534"/>
                <a:gd name="T8" fmla="*/ 0 w 540"/>
                <a:gd name="T9" fmla="*/ 37 h 534"/>
                <a:gd name="T10" fmla="*/ 37 w 540"/>
                <a:gd name="T11" fmla="*/ 0 h 534"/>
                <a:gd name="T12" fmla="*/ 503 w 540"/>
                <a:gd name="T13" fmla="*/ 0 h 534"/>
                <a:gd name="T14" fmla="*/ 540 w 540"/>
                <a:gd name="T15" fmla="*/ 37 h 534"/>
                <a:gd name="T16" fmla="*/ 540 w 540"/>
                <a:gd name="T17" fmla="*/ 497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34">
                  <a:moveTo>
                    <a:pt x="540" y="497"/>
                  </a:moveTo>
                  <a:cubicBezTo>
                    <a:pt x="540" y="518"/>
                    <a:pt x="523" y="534"/>
                    <a:pt x="503" y="534"/>
                  </a:cubicBezTo>
                  <a:cubicBezTo>
                    <a:pt x="37" y="534"/>
                    <a:pt x="37" y="534"/>
                    <a:pt x="37" y="534"/>
                  </a:cubicBezTo>
                  <a:cubicBezTo>
                    <a:pt x="16" y="534"/>
                    <a:pt x="0" y="518"/>
                    <a:pt x="0" y="497"/>
                  </a:cubicBezTo>
                  <a:cubicBezTo>
                    <a:pt x="0" y="37"/>
                    <a:pt x="0" y="37"/>
                    <a:pt x="0" y="37"/>
                  </a:cubicBezTo>
                  <a:cubicBezTo>
                    <a:pt x="0" y="17"/>
                    <a:pt x="16" y="0"/>
                    <a:pt x="37" y="0"/>
                  </a:cubicBezTo>
                  <a:cubicBezTo>
                    <a:pt x="503" y="0"/>
                    <a:pt x="503" y="0"/>
                    <a:pt x="503" y="0"/>
                  </a:cubicBezTo>
                  <a:cubicBezTo>
                    <a:pt x="523" y="0"/>
                    <a:pt x="540" y="17"/>
                    <a:pt x="540" y="37"/>
                  </a:cubicBezTo>
                  <a:lnTo>
                    <a:pt x="540" y="497"/>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49" name="Freeform 247"/>
            <p:cNvSpPr>
              <a:spLocks noEditPoints="1"/>
            </p:cNvSpPr>
            <p:nvPr/>
          </p:nvSpPr>
          <p:spPr bwMode="auto">
            <a:xfrm>
              <a:off x="6075723" y="3054867"/>
              <a:ext cx="489012" cy="489012"/>
            </a:xfrm>
            <a:custGeom>
              <a:avLst/>
              <a:gdLst>
                <a:gd name="T0" fmla="*/ 86 w 173"/>
                <a:gd name="T1" fmla="*/ 173 h 173"/>
                <a:gd name="T2" fmla="*/ 105 w 173"/>
                <a:gd name="T3" fmla="*/ 25 h 173"/>
                <a:gd name="T4" fmla="*/ 99 w 173"/>
                <a:gd name="T5" fmla="*/ 47 h 173"/>
                <a:gd name="T6" fmla="*/ 91 w 173"/>
                <a:gd name="T7" fmla="*/ 12 h 173"/>
                <a:gd name="T8" fmla="*/ 105 w 173"/>
                <a:gd name="T9" fmla="*/ 25 h 173"/>
                <a:gd name="T10" fmla="*/ 136 w 173"/>
                <a:gd name="T11" fmla="*/ 31 h 173"/>
                <a:gd name="T12" fmla="*/ 129 w 173"/>
                <a:gd name="T13" fmla="*/ 36 h 173"/>
                <a:gd name="T14" fmla="*/ 115 w 173"/>
                <a:gd name="T15" fmla="*/ 27 h 173"/>
                <a:gd name="T16" fmla="*/ 93 w 173"/>
                <a:gd name="T17" fmla="*/ 56 h 173"/>
                <a:gd name="T18" fmla="*/ 117 w 173"/>
                <a:gd name="T19" fmla="*/ 52 h 173"/>
                <a:gd name="T20" fmla="*/ 124 w 173"/>
                <a:gd name="T21" fmla="*/ 71 h 173"/>
                <a:gd name="T22" fmla="*/ 91 w 173"/>
                <a:gd name="T23" fmla="*/ 82 h 173"/>
                <a:gd name="T24" fmla="*/ 125 w 173"/>
                <a:gd name="T25" fmla="*/ 89 h 173"/>
                <a:gd name="T26" fmla="*/ 117 w 173"/>
                <a:gd name="T27" fmla="*/ 121 h 173"/>
                <a:gd name="T28" fmla="*/ 106 w 173"/>
                <a:gd name="T29" fmla="*/ 118 h 173"/>
                <a:gd name="T30" fmla="*/ 91 w 173"/>
                <a:gd name="T31" fmla="*/ 115 h 173"/>
                <a:gd name="T32" fmla="*/ 106 w 173"/>
                <a:gd name="T33" fmla="*/ 126 h 173"/>
                <a:gd name="T34" fmla="*/ 107 w 173"/>
                <a:gd name="T35" fmla="*/ 144 h 173"/>
                <a:gd name="T36" fmla="*/ 91 w 173"/>
                <a:gd name="T37" fmla="*/ 159 h 173"/>
                <a:gd name="T38" fmla="*/ 136 w 173"/>
                <a:gd name="T39" fmla="*/ 140 h 173"/>
                <a:gd name="T40" fmla="*/ 118 w 173"/>
                <a:gd name="T41" fmla="*/ 140 h 173"/>
                <a:gd name="T42" fmla="*/ 131 w 173"/>
                <a:gd name="T43" fmla="*/ 135 h 173"/>
                <a:gd name="T44" fmla="*/ 135 w 173"/>
                <a:gd name="T45" fmla="*/ 129 h 173"/>
                <a:gd name="T46" fmla="*/ 132 w 173"/>
                <a:gd name="T47" fmla="*/ 90 h 173"/>
                <a:gd name="T48" fmla="*/ 159 w 173"/>
                <a:gd name="T49" fmla="*/ 89 h 173"/>
                <a:gd name="T50" fmla="*/ 158 w 173"/>
                <a:gd name="T51" fmla="*/ 98 h 173"/>
                <a:gd name="T52" fmla="*/ 135 w 173"/>
                <a:gd name="T53" fmla="*/ 129 h 173"/>
                <a:gd name="T54" fmla="*/ 128 w 173"/>
                <a:gd name="T55" fmla="*/ 60 h 173"/>
                <a:gd name="T56" fmla="*/ 127 w 173"/>
                <a:gd name="T57" fmla="*/ 46 h 173"/>
                <a:gd name="T58" fmla="*/ 140 w 173"/>
                <a:gd name="T59" fmla="*/ 36 h 173"/>
                <a:gd name="T60" fmla="*/ 159 w 173"/>
                <a:gd name="T61" fmla="*/ 82 h 173"/>
                <a:gd name="T62" fmla="*/ 44 w 173"/>
                <a:gd name="T63" fmla="*/ 45 h 173"/>
                <a:gd name="T64" fmla="*/ 44 w 173"/>
                <a:gd name="T65" fmla="*/ 63 h 173"/>
                <a:gd name="T66" fmla="*/ 20 w 173"/>
                <a:gd name="T67" fmla="*/ 56 h 173"/>
                <a:gd name="T68" fmla="*/ 40 w 173"/>
                <a:gd name="T69" fmla="*/ 42 h 173"/>
                <a:gd name="T70" fmla="*/ 56 w 173"/>
                <a:gd name="T71" fmla="*/ 19 h 173"/>
                <a:gd name="T72" fmla="*/ 66 w 173"/>
                <a:gd name="T73" fmla="*/ 14 h 173"/>
                <a:gd name="T74" fmla="*/ 57 w 173"/>
                <a:gd name="T75" fmla="*/ 28 h 173"/>
                <a:gd name="T76" fmla="*/ 44 w 173"/>
                <a:gd name="T77" fmla="*/ 36 h 173"/>
                <a:gd name="T78" fmla="*/ 42 w 173"/>
                <a:gd name="T79" fmla="*/ 89 h 173"/>
                <a:gd name="T80" fmla="*/ 50 w 173"/>
                <a:gd name="T81" fmla="*/ 125 h 173"/>
                <a:gd name="T82" fmla="*/ 35 w 173"/>
                <a:gd name="T83" fmla="*/ 132 h 173"/>
                <a:gd name="T84" fmla="*/ 22 w 173"/>
                <a:gd name="T85" fmla="*/ 119 h 173"/>
                <a:gd name="T86" fmla="*/ 42 w 173"/>
                <a:gd name="T87" fmla="*/ 89 h 173"/>
                <a:gd name="T88" fmla="*/ 51 w 173"/>
                <a:gd name="T89" fmla="*/ 132 h 173"/>
                <a:gd name="T90" fmla="*/ 61 w 173"/>
                <a:gd name="T91" fmla="*/ 149 h 173"/>
                <a:gd name="T92" fmla="*/ 45 w 173"/>
                <a:gd name="T93" fmla="*/ 146 h 173"/>
                <a:gd name="T94" fmla="*/ 45 w 173"/>
                <a:gd name="T95" fmla="*/ 135 h 173"/>
                <a:gd name="T96" fmla="*/ 67 w 173"/>
                <a:gd name="T97" fmla="*/ 126 h 173"/>
                <a:gd name="T98" fmla="*/ 76 w 173"/>
                <a:gd name="T99" fmla="*/ 159 h 173"/>
                <a:gd name="T100" fmla="*/ 70 w 173"/>
                <a:gd name="T101" fmla="*/ 148 h 173"/>
                <a:gd name="T102" fmla="*/ 79 w 173"/>
                <a:gd name="T103" fmla="*/ 116 h 173"/>
                <a:gd name="T104" fmla="*/ 57 w 173"/>
                <a:gd name="T105" fmla="*/ 121 h 173"/>
                <a:gd name="T106" fmla="*/ 50 w 173"/>
                <a:gd name="T107" fmla="*/ 96 h 173"/>
                <a:gd name="T108" fmla="*/ 81 w 173"/>
                <a:gd name="T109" fmla="*/ 116 h 173"/>
                <a:gd name="T110" fmla="*/ 50 w 173"/>
                <a:gd name="T111" fmla="*/ 74 h 173"/>
                <a:gd name="T112" fmla="*/ 57 w 173"/>
                <a:gd name="T113" fmla="*/ 50 h 173"/>
                <a:gd name="T114" fmla="*/ 75 w 173"/>
                <a:gd name="T115" fmla="*/ 55 h 173"/>
                <a:gd name="T116" fmla="*/ 50 w 173"/>
                <a:gd name="T117" fmla="*/ 82 h 173"/>
                <a:gd name="T118" fmla="*/ 64 w 173"/>
                <a:gd name="T119" fmla="*/ 45 h 173"/>
                <a:gd name="T120" fmla="*/ 65 w 173"/>
                <a:gd name="T121" fmla="*/ 30 h 173"/>
                <a:gd name="T122" fmla="*/ 73 w 173"/>
                <a:gd name="T123" fmla="*/ 16 h 173"/>
                <a:gd name="T124" fmla="*/ 81 w 173"/>
                <a:gd name="T125" fmla="*/ 4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3">
                  <a:moveTo>
                    <a:pt x="86" y="0"/>
                  </a:moveTo>
                  <a:cubicBezTo>
                    <a:pt x="39" y="0"/>
                    <a:pt x="0" y="39"/>
                    <a:pt x="0" y="86"/>
                  </a:cubicBezTo>
                  <a:cubicBezTo>
                    <a:pt x="0" y="134"/>
                    <a:pt x="39" y="173"/>
                    <a:pt x="86" y="173"/>
                  </a:cubicBezTo>
                  <a:cubicBezTo>
                    <a:pt x="134" y="173"/>
                    <a:pt x="173" y="134"/>
                    <a:pt x="173" y="86"/>
                  </a:cubicBezTo>
                  <a:cubicBezTo>
                    <a:pt x="173" y="39"/>
                    <a:pt x="134" y="0"/>
                    <a:pt x="86" y="0"/>
                  </a:cubicBezTo>
                  <a:close/>
                  <a:moveTo>
                    <a:pt x="105" y="25"/>
                  </a:moveTo>
                  <a:cubicBezTo>
                    <a:pt x="108" y="30"/>
                    <a:pt x="111" y="36"/>
                    <a:pt x="113" y="42"/>
                  </a:cubicBezTo>
                  <a:cubicBezTo>
                    <a:pt x="112" y="43"/>
                    <a:pt x="110" y="44"/>
                    <a:pt x="107" y="45"/>
                  </a:cubicBezTo>
                  <a:cubicBezTo>
                    <a:pt x="104" y="46"/>
                    <a:pt x="102" y="47"/>
                    <a:pt x="99" y="47"/>
                  </a:cubicBezTo>
                  <a:cubicBezTo>
                    <a:pt x="98" y="47"/>
                    <a:pt x="96" y="48"/>
                    <a:pt x="95" y="48"/>
                  </a:cubicBezTo>
                  <a:cubicBezTo>
                    <a:pt x="94" y="48"/>
                    <a:pt x="92" y="48"/>
                    <a:pt x="91" y="48"/>
                  </a:cubicBezTo>
                  <a:cubicBezTo>
                    <a:pt x="91" y="12"/>
                    <a:pt x="91" y="12"/>
                    <a:pt x="91" y="12"/>
                  </a:cubicBezTo>
                  <a:cubicBezTo>
                    <a:pt x="95" y="12"/>
                    <a:pt x="95" y="12"/>
                    <a:pt x="95" y="12"/>
                  </a:cubicBezTo>
                  <a:cubicBezTo>
                    <a:pt x="95" y="12"/>
                    <a:pt x="95" y="12"/>
                    <a:pt x="95" y="12"/>
                  </a:cubicBezTo>
                  <a:cubicBezTo>
                    <a:pt x="98" y="16"/>
                    <a:pt x="102" y="20"/>
                    <a:pt x="105" y="25"/>
                  </a:cubicBezTo>
                  <a:close/>
                  <a:moveTo>
                    <a:pt x="106" y="14"/>
                  </a:moveTo>
                  <a:cubicBezTo>
                    <a:pt x="111" y="16"/>
                    <a:pt x="115" y="18"/>
                    <a:pt x="120" y="20"/>
                  </a:cubicBezTo>
                  <a:cubicBezTo>
                    <a:pt x="125" y="23"/>
                    <a:pt x="130" y="26"/>
                    <a:pt x="136" y="31"/>
                  </a:cubicBezTo>
                  <a:cubicBezTo>
                    <a:pt x="136" y="31"/>
                    <a:pt x="136" y="31"/>
                    <a:pt x="136" y="31"/>
                  </a:cubicBezTo>
                  <a:cubicBezTo>
                    <a:pt x="135" y="32"/>
                    <a:pt x="134" y="33"/>
                    <a:pt x="133" y="34"/>
                  </a:cubicBezTo>
                  <a:cubicBezTo>
                    <a:pt x="131" y="35"/>
                    <a:pt x="130" y="36"/>
                    <a:pt x="129" y="36"/>
                  </a:cubicBezTo>
                  <a:cubicBezTo>
                    <a:pt x="127" y="37"/>
                    <a:pt x="126" y="38"/>
                    <a:pt x="125" y="39"/>
                  </a:cubicBezTo>
                  <a:cubicBezTo>
                    <a:pt x="123" y="39"/>
                    <a:pt x="122" y="40"/>
                    <a:pt x="121" y="40"/>
                  </a:cubicBezTo>
                  <a:cubicBezTo>
                    <a:pt x="119" y="36"/>
                    <a:pt x="117" y="31"/>
                    <a:pt x="115" y="27"/>
                  </a:cubicBezTo>
                  <a:cubicBezTo>
                    <a:pt x="113" y="22"/>
                    <a:pt x="110" y="18"/>
                    <a:pt x="106" y="14"/>
                  </a:cubicBezTo>
                  <a:close/>
                  <a:moveTo>
                    <a:pt x="92" y="56"/>
                  </a:moveTo>
                  <a:cubicBezTo>
                    <a:pt x="93" y="56"/>
                    <a:pt x="93" y="56"/>
                    <a:pt x="93" y="56"/>
                  </a:cubicBezTo>
                  <a:cubicBezTo>
                    <a:pt x="97" y="55"/>
                    <a:pt x="101" y="55"/>
                    <a:pt x="105" y="54"/>
                  </a:cubicBezTo>
                  <a:cubicBezTo>
                    <a:pt x="109" y="53"/>
                    <a:pt x="113" y="52"/>
                    <a:pt x="115" y="50"/>
                  </a:cubicBezTo>
                  <a:cubicBezTo>
                    <a:pt x="116" y="50"/>
                    <a:pt x="116" y="51"/>
                    <a:pt x="117" y="52"/>
                  </a:cubicBezTo>
                  <a:cubicBezTo>
                    <a:pt x="117" y="53"/>
                    <a:pt x="118" y="54"/>
                    <a:pt x="118" y="56"/>
                  </a:cubicBezTo>
                  <a:cubicBezTo>
                    <a:pt x="119" y="58"/>
                    <a:pt x="120" y="60"/>
                    <a:pt x="121" y="63"/>
                  </a:cubicBezTo>
                  <a:cubicBezTo>
                    <a:pt x="122" y="66"/>
                    <a:pt x="123" y="68"/>
                    <a:pt x="124" y="71"/>
                  </a:cubicBezTo>
                  <a:cubicBezTo>
                    <a:pt x="124" y="73"/>
                    <a:pt x="124" y="75"/>
                    <a:pt x="125" y="77"/>
                  </a:cubicBezTo>
                  <a:cubicBezTo>
                    <a:pt x="125" y="79"/>
                    <a:pt x="125" y="80"/>
                    <a:pt x="125" y="82"/>
                  </a:cubicBezTo>
                  <a:cubicBezTo>
                    <a:pt x="91" y="82"/>
                    <a:pt x="91" y="82"/>
                    <a:pt x="91" y="82"/>
                  </a:cubicBezTo>
                  <a:cubicBezTo>
                    <a:pt x="91" y="56"/>
                    <a:pt x="91" y="56"/>
                    <a:pt x="91" y="56"/>
                  </a:cubicBezTo>
                  <a:lnTo>
                    <a:pt x="92" y="56"/>
                  </a:lnTo>
                  <a:close/>
                  <a:moveTo>
                    <a:pt x="125" y="89"/>
                  </a:moveTo>
                  <a:cubicBezTo>
                    <a:pt x="125" y="89"/>
                    <a:pt x="125" y="89"/>
                    <a:pt x="125" y="89"/>
                  </a:cubicBezTo>
                  <a:cubicBezTo>
                    <a:pt x="125" y="93"/>
                    <a:pt x="124" y="97"/>
                    <a:pt x="123" y="102"/>
                  </a:cubicBezTo>
                  <a:cubicBezTo>
                    <a:pt x="122" y="107"/>
                    <a:pt x="120" y="114"/>
                    <a:pt x="117" y="121"/>
                  </a:cubicBezTo>
                  <a:cubicBezTo>
                    <a:pt x="116" y="121"/>
                    <a:pt x="115" y="120"/>
                    <a:pt x="114" y="120"/>
                  </a:cubicBezTo>
                  <a:cubicBezTo>
                    <a:pt x="113" y="120"/>
                    <a:pt x="111" y="119"/>
                    <a:pt x="110" y="119"/>
                  </a:cubicBezTo>
                  <a:cubicBezTo>
                    <a:pt x="109" y="119"/>
                    <a:pt x="108" y="118"/>
                    <a:pt x="106" y="118"/>
                  </a:cubicBezTo>
                  <a:cubicBezTo>
                    <a:pt x="105" y="118"/>
                    <a:pt x="104" y="117"/>
                    <a:pt x="103" y="117"/>
                  </a:cubicBezTo>
                  <a:cubicBezTo>
                    <a:pt x="101" y="117"/>
                    <a:pt x="99" y="116"/>
                    <a:pt x="96" y="116"/>
                  </a:cubicBezTo>
                  <a:cubicBezTo>
                    <a:pt x="94" y="116"/>
                    <a:pt x="93" y="116"/>
                    <a:pt x="91" y="115"/>
                  </a:cubicBezTo>
                  <a:cubicBezTo>
                    <a:pt x="91" y="89"/>
                    <a:pt x="91" y="89"/>
                    <a:pt x="91" y="89"/>
                  </a:cubicBezTo>
                  <a:lnTo>
                    <a:pt x="125" y="89"/>
                  </a:lnTo>
                  <a:close/>
                  <a:moveTo>
                    <a:pt x="106" y="126"/>
                  </a:moveTo>
                  <a:cubicBezTo>
                    <a:pt x="110" y="127"/>
                    <a:pt x="113" y="128"/>
                    <a:pt x="115" y="129"/>
                  </a:cubicBezTo>
                  <a:cubicBezTo>
                    <a:pt x="114" y="131"/>
                    <a:pt x="113" y="133"/>
                    <a:pt x="112" y="136"/>
                  </a:cubicBezTo>
                  <a:cubicBezTo>
                    <a:pt x="110" y="138"/>
                    <a:pt x="109" y="141"/>
                    <a:pt x="107" y="144"/>
                  </a:cubicBezTo>
                  <a:cubicBezTo>
                    <a:pt x="106" y="147"/>
                    <a:pt x="104" y="149"/>
                    <a:pt x="102" y="152"/>
                  </a:cubicBezTo>
                  <a:cubicBezTo>
                    <a:pt x="100" y="155"/>
                    <a:pt x="98" y="157"/>
                    <a:pt x="96" y="159"/>
                  </a:cubicBezTo>
                  <a:cubicBezTo>
                    <a:pt x="91" y="159"/>
                    <a:pt x="91" y="159"/>
                    <a:pt x="91" y="159"/>
                  </a:cubicBezTo>
                  <a:cubicBezTo>
                    <a:pt x="91" y="123"/>
                    <a:pt x="91" y="123"/>
                    <a:pt x="91" y="123"/>
                  </a:cubicBezTo>
                  <a:cubicBezTo>
                    <a:pt x="98" y="124"/>
                    <a:pt x="103" y="125"/>
                    <a:pt x="106" y="126"/>
                  </a:cubicBezTo>
                  <a:close/>
                  <a:moveTo>
                    <a:pt x="136" y="140"/>
                  </a:moveTo>
                  <a:cubicBezTo>
                    <a:pt x="132" y="144"/>
                    <a:pt x="128" y="147"/>
                    <a:pt x="123" y="150"/>
                  </a:cubicBezTo>
                  <a:cubicBezTo>
                    <a:pt x="119" y="152"/>
                    <a:pt x="113" y="154"/>
                    <a:pt x="108" y="155"/>
                  </a:cubicBezTo>
                  <a:cubicBezTo>
                    <a:pt x="113" y="149"/>
                    <a:pt x="116" y="144"/>
                    <a:pt x="118" y="140"/>
                  </a:cubicBezTo>
                  <a:cubicBezTo>
                    <a:pt x="120" y="136"/>
                    <a:pt x="122" y="132"/>
                    <a:pt x="123" y="131"/>
                  </a:cubicBezTo>
                  <a:cubicBezTo>
                    <a:pt x="125" y="131"/>
                    <a:pt x="126" y="132"/>
                    <a:pt x="128" y="133"/>
                  </a:cubicBezTo>
                  <a:cubicBezTo>
                    <a:pt x="129" y="134"/>
                    <a:pt x="130" y="134"/>
                    <a:pt x="131" y="135"/>
                  </a:cubicBezTo>
                  <a:cubicBezTo>
                    <a:pt x="132" y="136"/>
                    <a:pt x="133" y="137"/>
                    <a:pt x="134" y="137"/>
                  </a:cubicBezTo>
                  <a:cubicBezTo>
                    <a:pt x="135" y="138"/>
                    <a:pt x="136" y="139"/>
                    <a:pt x="136" y="140"/>
                  </a:cubicBezTo>
                  <a:close/>
                  <a:moveTo>
                    <a:pt x="135" y="129"/>
                  </a:moveTo>
                  <a:cubicBezTo>
                    <a:pt x="132" y="127"/>
                    <a:pt x="129" y="125"/>
                    <a:pt x="125" y="123"/>
                  </a:cubicBezTo>
                  <a:cubicBezTo>
                    <a:pt x="128" y="116"/>
                    <a:pt x="129" y="110"/>
                    <a:pt x="130" y="105"/>
                  </a:cubicBezTo>
                  <a:cubicBezTo>
                    <a:pt x="132" y="100"/>
                    <a:pt x="132" y="95"/>
                    <a:pt x="132" y="90"/>
                  </a:cubicBezTo>
                  <a:cubicBezTo>
                    <a:pt x="132" y="90"/>
                    <a:pt x="132" y="90"/>
                    <a:pt x="132" y="90"/>
                  </a:cubicBezTo>
                  <a:cubicBezTo>
                    <a:pt x="132" y="89"/>
                    <a:pt x="132" y="89"/>
                    <a:pt x="132" y="89"/>
                  </a:cubicBezTo>
                  <a:cubicBezTo>
                    <a:pt x="159" y="89"/>
                    <a:pt x="159" y="89"/>
                    <a:pt x="159" y="89"/>
                  </a:cubicBezTo>
                  <a:cubicBezTo>
                    <a:pt x="159" y="89"/>
                    <a:pt x="159" y="89"/>
                    <a:pt x="159" y="89"/>
                  </a:cubicBezTo>
                  <a:cubicBezTo>
                    <a:pt x="159" y="91"/>
                    <a:pt x="158" y="92"/>
                    <a:pt x="158" y="93"/>
                  </a:cubicBezTo>
                  <a:cubicBezTo>
                    <a:pt x="158" y="95"/>
                    <a:pt x="158" y="96"/>
                    <a:pt x="158" y="98"/>
                  </a:cubicBezTo>
                  <a:cubicBezTo>
                    <a:pt x="157" y="105"/>
                    <a:pt x="155" y="112"/>
                    <a:pt x="152" y="119"/>
                  </a:cubicBezTo>
                  <a:cubicBezTo>
                    <a:pt x="149" y="125"/>
                    <a:pt x="146" y="130"/>
                    <a:pt x="142" y="134"/>
                  </a:cubicBezTo>
                  <a:cubicBezTo>
                    <a:pt x="140" y="133"/>
                    <a:pt x="138" y="131"/>
                    <a:pt x="135" y="129"/>
                  </a:cubicBezTo>
                  <a:close/>
                  <a:moveTo>
                    <a:pt x="132" y="82"/>
                  </a:moveTo>
                  <a:cubicBezTo>
                    <a:pt x="132" y="79"/>
                    <a:pt x="132" y="75"/>
                    <a:pt x="131" y="71"/>
                  </a:cubicBezTo>
                  <a:cubicBezTo>
                    <a:pt x="130" y="68"/>
                    <a:pt x="129" y="64"/>
                    <a:pt x="128" y="60"/>
                  </a:cubicBezTo>
                  <a:cubicBezTo>
                    <a:pt x="127" y="58"/>
                    <a:pt x="127" y="56"/>
                    <a:pt x="126" y="54"/>
                  </a:cubicBezTo>
                  <a:cubicBezTo>
                    <a:pt x="125" y="52"/>
                    <a:pt x="124" y="50"/>
                    <a:pt x="123" y="48"/>
                  </a:cubicBezTo>
                  <a:cubicBezTo>
                    <a:pt x="124" y="47"/>
                    <a:pt x="125" y="47"/>
                    <a:pt x="127" y="46"/>
                  </a:cubicBezTo>
                  <a:cubicBezTo>
                    <a:pt x="128" y="46"/>
                    <a:pt x="129" y="45"/>
                    <a:pt x="130" y="44"/>
                  </a:cubicBezTo>
                  <a:cubicBezTo>
                    <a:pt x="132" y="43"/>
                    <a:pt x="134" y="42"/>
                    <a:pt x="135" y="41"/>
                  </a:cubicBezTo>
                  <a:cubicBezTo>
                    <a:pt x="137" y="40"/>
                    <a:pt x="139" y="38"/>
                    <a:pt x="140" y="36"/>
                  </a:cubicBezTo>
                  <a:cubicBezTo>
                    <a:pt x="140" y="37"/>
                    <a:pt x="140" y="37"/>
                    <a:pt x="140" y="37"/>
                  </a:cubicBezTo>
                  <a:cubicBezTo>
                    <a:pt x="145" y="42"/>
                    <a:pt x="150" y="49"/>
                    <a:pt x="153" y="57"/>
                  </a:cubicBezTo>
                  <a:cubicBezTo>
                    <a:pt x="157" y="65"/>
                    <a:pt x="159" y="73"/>
                    <a:pt x="159" y="82"/>
                  </a:cubicBezTo>
                  <a:lnTo>
                    <a:pt x="132" y="82"/>
                  </a:lnTo>
                  <a:close/>
                  <a:moveTo>
                    <a:pt x="40" y="42"/>
                  </a:moveTo>
                  <a:cubicBezTo>
                    <a:pt x="41" y="43"/>
                    <a:pt x="43" y="44"/>
                    <a:pt x="44" y="45"/>
                  </a:cubicBezTo>
                  <a:cubicBezTo>
                    <a:pt x="46" y="46"/>
                    <a:pt x="48" y="47"/>
                    <a:pt x="50" y="48"/>
                  </a:cubicBezTo>
                  <a:cubicBezTo>
                    <a:pt x="50" y="48"/>
                    <a:pt x="50" y="48"/>
                    <a:pt x="50" y="48"/>
                  </a:cubicBezTo>
                  <a:cubicBezTo>
                    <a:pt x="48" y="52"/>
                    <a:pt x="46" y="57"/>
                    <a:pt x="44" y="63"/>
                  </a:cubicBezTo>
                  <a:cubicBezTo>
                    <a:pt x="43" y="69"/>
                    <a:pt x="42" y="75"/>
                    <a:pt x="42" y="82"/>
                  </a:cubicBezTo>
                  <a:cubicBezTo>
                    <a:pt x="14" y="82"/>
                    <a:pt x="14" y="82"/>
                    <a:pt x="14" y="82"/>
                  </a:cubicBezTo>
                  <a:cubicBezTo>
                    <a:pt x="15" y="72"/>
                    <a:pt x="17" y="64"/>
                    <a:pt x="20" y="56"/>
                  </a:cubicBezTo>
                  <a:cubicBezTo>
                    <a:pt x="23" y="49"/>
                    <a:pt x="27" y="42"/>
                    <a:pt x="33" y="37"/>
                  </a:cubicBezTo>
                  <a:cubicBezTo>
                    <a:pt x="34" y="38"/>
                    <a:pt x="35" y="39"/>
                    <a:pt x="36" y="40"/>
                  </a:cubicBezTo>
                  <a:cubicBezTo>
                    <a:pt x="37" y="40"/>
                    <a:pt x="38" y="41"/>
                    <a:pt x="40" y="42"/>
                  </a:cubicBezTo>
                  <a:close/>
                  <a:moveTo>
                    <a:pt x="38" y="31"/>
                  </a:moveTo>
                  <a:cubicBezTo>
                    <a:pt x="41" y="29"/>
                    <a:pt x="44" y="26"/>
                    <a:pt x="47" y="24"/>
                  </a:cubicBezTo>
                  <a:cubicBezTo>
                    <a:pt x="50" y="22"/>
                    <a:pt x="53" y="20"/>
                    <a:pt x="56" y="19"/>
                  </a:cubicBezTo>
                  <a:cubicBezTo>
                    <a:pt x="58" y="18"/>
                    <a:pt x="60" y="17"/>
                    <a:pt x="61" y="16"/>
                  </a:cubicBezTo>
                  <a:cubicBezTo>
                    <a:pt x="63" y="15"/>
                    <a:pt x="65" y="15"/>
                    <a:pt x="66" y="14"/>
                  </a:cubicBezTo>
                  <a:cubicBezTo>
                    <a:pt x="66" y="14"/>
                    <a:pt x="66" y="14"/>
                    <a:pt x="66" y="14"/>
                  </a:cubicBezTo>
                  <a:cubicBezTo>
                    <a:pt x="66" y="14"/>
                    <a:pt x="66" y="15"/>
                    <a:pt x="65" y="15"/>
                  </a:cubicBezTo>
                  <a:cubicBezTo>
                    <a:pt x="65" y="16"/>
                    <a:pt x="65" y="16"/>
                    <a:pt x="65" y="17"/>
                  </a:cubicBezTo>
                  <a:cubicBezTo>
                    <a:pt x="62" y="20"/>
                    <a:pt x="60" y="24"/>
                    <a:pt x="57" y="28"/>
                  </a:cubicBezTo>
                  <a:cubicBezTo>
                    <a:pt x="55" y="32"/>
                    <a:pt x="53" y="36"/>
                    <a:pt x="51" y="40"/>
                  </a:cubicBezTo>
                  <a:cubicBezTo>
                    <a:pt x="50" y="40"/>
                    <a:pt x="49" y="39"/>
                    <a:pt x="48" y="38"/>
                  </a:cubicBezTo>
                  <a:cubicBezTo>
                    <a:pt x="46" y="37"/>
                    <a:pt x="45" y="36"/>
                    <a:pt x="44" y="36"/>
                  </a:cubicBezTo>
                  <a:cubicBezTo>
                    <a:pt x="43" y="35"/>
                    <a:pt x="42" y="34"/>
                    <a:pt x="41" y="33"/>
                  </a:cubicBezTo>
                  <a:cubicBezTo>
                    <a:pt x="40" y="33"/>
                    <a:pt x="39" y="32"/>
                    <a:pt x="38" y="31"/>
                  </a:cubicBezTo>
                  <a:close/>
                  <a:moveTo>
                    <a:pt x="42" y="89"/>
                  </a:moveTo>
                  <a:cubicBezTo>
                    <a:pt x="42" y="89"/>
                    <a:pt x="42" y="89"/>
                    <a:pt x="42" y="89"/>
                  </a:cubicBezTo>
                  <a:cubicBezTo>
                    <a:pt x="42" y="96"/>
                    <a:pt x="43" y="102"/>
                    <a:pt x="44" y="108"/>
                  </a:cubicBezTo>
                  <a:cubicBezTo>
                    <a:pt x="46" y="114"/>
                    <a:pt x="48" y="119"/>
                    <a:pt x="50" y="125"/>
                  </a:cubicBezTo>
                  <a:cubicBezTo>
                    <a:pt x="48" y="126"/>
                    <a:pt x="46" y="127"/>
                    <a:pt x="44" y="128"/>
                  </a:cubicBezTo>
                  <a:cubicBezTo>
                    <a:pt x="42" y="128"/>
                    <a:pt x="41" y="129"/>
                    <a:pt x="39" y="130"/>
                  </a:cubicBezTo>
                  <a:cubicBezTo>
                    <a:pt x="38" y="131"/>
                    <a:pt x="36" y="131"/>
                    <a:pt x="35" y="132"/>
                  </a:cubicBezTo>
                  <a:cubicBezTo>
                    <a:pt x="33" y="133"/>
                    <a:pt x="32" y="133"/>
                    <a:pt x="31" y="134"/>
                  </a:cubicBezTo>
                  <a:cubicBezTo>
                    <a:pt x="29" y="132"/>
                    <a:pt x="27" y="129"/>
                    <a:pt x="26" y="127"/>
                  </a:cubicBezTo>
                  <a:cubicBezTo>
                    <a:pt x="24" y="124"/>
                    <a:pt x="23" y="121"/>
                    <a:pt x="22" y="119"/>
                  </a:cubicBezTo>
                  <a:cubicBezTo>
                    <a:pt x="19" y="113"/>
                    <a:pt x="17" y="108"/>
                    <a:pt x="16" y="103"/>
                  </a:cubicBezTo>
                  <a:cubicBezTo>
                    <a:pt x="15" y="97"/>
                    <a:pt x="14" y="93"/>
                    <a:pt x="14" y="89"/>
                  </a:cubicBezTo>
                  <a:lnTo>
                    <a:pt x="42" y="89"/>
                  </a:lnTo>
                  <a:close/>
                  <a:moveTo>
                    <a:pt x="45" y="135"/>
                  </a:moveTo>
                  <a:cubicBezTo>
                    <a:pt x="47" y="134"/>
                    <a:pt x="50" y="133"/>
                    <a:pt x="51" y="132"/>
                  </a:cubicBezTo>
                  <a:cubicBezTo>
                    <a:pt x="51" y="132"/>
                    <a:pt x="51" y="132"/>
                    <a:pt x="51" y="132"/>
                  </a:cubicBezTo>
                  <a:cubicBezTo>
                    <a:pt x="52" y="134"/>
                    <a:pt x="53" y="136"/>
                    <a:pt x="54" y="138"/>
                  </a:cubicBezTo>
                  <a:cubicBezTo>
                    <a:pt x="55" y="140"/>
                    <a:pt x="56" y="142"/>
                    <a:pt x="57" y="144"/>
                  </a:cubicBezTo>
                  <a:cubicBezTo>
                    <a:pt x="58" y="145"/>
                    <a:pt x="60" y="147"/>
                    <a:pt x="61" y="149"/>
                  </a:cubicBezTo>
                  <a:cubicBezTo>
                    <a:pt x="62" y="151"/>
                    <a:pt x="63" y="153"/>
                    <a:pt x="65" y="155"/>
                  </a:cubicBezTo>
                  <a:cubicBezTo>
                    <a:pt x="60" y="154"/>
                    <a:pt x="57" y="152"/>
                    <a:pt x="54" y="151"/>
                  </a:cubicBezTo>
                  <a:cubicBezTo>
                    <a:pt x="51" y="150"/>
                    <a:pt x="48" y="148"/>
                    <a:pt x="45" y="146"/>
                  </a:cubicBezTo>
                  <a:cubicBezTo>
                    <a:pt x="44" y="145"/>
                    <a:pt x="42" y="144"/>
                    <a:pt x="41" y="143"/>
                  </a:cubicBezTo>
                  <a:cubicBezTo>
                    <a:pt x="39" y="142"/>
                    <a:pt x="38" y="141"/>
                    <a:pt x="36" y="140"/>
                  </a:cubicBezTo>
                  <a:cubicBezTo>
                    <a:pt x="39" y="138"/>
                    <a:pt x="42" y="137"/>
                    <a:pt x="45" y="135"/>
                  </a:cubicBezTo>
                  <a:close/>
                  <a:moveTo>
                    <a:pt x="63" y="138"/>
                  </a:moveTo>
                  <a:cubicBezTo>
                    <a:pt x="62" y="135"/>
                    <a:pt x="60" y="132"/>
                    <a:pt x="59" y="129"/>
                  </a:cubicBezTo>
                  <a:cubicBezTo>
                    <a:pt x="61" y="128"/>
                    <a:pt x="64" y="127"/>
                    <a:pt x="67" y="126"/>
                  </a:cubicBezTo>
                  <a:cubicBezTo>
                    <a:pt x="71" y="125"/>
                    <a:pt x="76" y="124"/>
                    <a:pt x="81" y="123"/>
                  </a:cubicBezTo>
                  <a:cubicBezTo>
                    <a:pt x="81" y="159"/>
                    <a:pt x="81" y="159"/>
                    <a:pt x="81" y="159"/>
                  </a:cubicBezTo>
                  <a:cubicBezTo>
                    <a:pt x="76" y="159"/>
                    <a:pt x="76" y="159"/>
                    <a:pt x="76" y="159"/>
                  </a:cubicBezTo>
                  <a:cubicBezTo>
                    <a:pt x="75" y="158"/>
                    <a:pt x="74" y="156"/>
                    <a:pt x="74" y="155"/>
                  </a:cubicBezTo>
                  <a:cubicBezTo>
                    <a:pt x="73" y="154"/>
                    <a:pt x="72" y="153"/>
                    <a:pt x="71" y="151"/>
                  </a:cubicBezTo>
                  <a:cubicBezTo>
                    <a:pt x="71" y="150"/>
                    <a:pt x="70" y="149"/>
                    <a:pt x="70" y="148"/>
                  </a:cubicBezTo>
                  <a:cubicBezTo>
                    <a:pt x="69" y="147"/>
                    <a:pt x="68" y="146"/>
                    <a:pt x="68" y="145"/>
                  </a:cubicBezTo>
                  <a:cubicBezTo>
                    <a:pt x="66" y="143"/>
                    <a:pt x="65" y="140"/>
                    <a:pt x="63" y="138"/>
                  </a:cubicBezTo>
                  <a:close/>
                  <a:moveTo>
                    <a:pt x="79" y="116"/>
                  </a:moveTo>
                  <a:cubicBezTo>
                    <a:pt x="78" y="116"/>
                    <a:pt x="77" y="116"/>
                    <a:pt x="76" y="116"/>
                  </a:cubicBezTo>
                  <a:cubicBezTo>
                    <a:pt x="74" y="116"/>
                    <a:pt x="71" y="117"/>
                    <a:pt x="68" y="118"/>
                  </a:cubicBezTo>
                  <a:cubicBezTo>
                    <a:pt x="65" y="119"/>
                    <a:pt x="61" y="120"/>
                    <a:pt x="57" y="121"/>
                  </a:cubicBezTo>
                  <a:cubicBezTo>
                    <a:pt x="56" y="119"/>
                    <a:pt x="55" y="117"/>
                    <a:pt x="54" y="114"/>
                  </a:cubicBezTo>
                  <a:cubicBezTo>
                    <a:pt x="53" y="111"/>
                    <a:pt x="53" y="108"/>
                    <a:pt x="52" y="105"/>
                  </a:cubicBezTo>
                  <a:cubicBezTo>
                    <a:pt x="51" y="102"/>
                    <a:pt x="51" y="99"/>
                    <a:pt x="50" y="96"/>
                  </a:cubicBezTo>
                  <a:cubicBezTo>
                    <a:pt x="50" y="93"/>
                    <a:pt x="50" y="91"/>
                    <a:pt x="50" y="89"/>
                  </a:cubicBezTo>
                  <a:cubicBezTo>
                    <a:pt x="81" y="89"/>
                    <a:pt x="81" y="89"/>
                    <a:pt x="81" y="89"/>
                  </a:cubicBezTo>
                  <a:cubicBezTo>
                    <a:pt x="81" y="116"/>
                    <a:pt x="81" y="116"/>
                    <a:pt x="81" y="116"/>
                  </a:cubicBezTo>
                  <a:cubicBezTo>
                    <a:pt x="81" y="116"/>
                    <a:pt x="80" y="116"/>
                    <a:pt x="79" y="116"/>
                  </a:cubicBezTo>
                  <a:close/>
                  <a:moveTo>
                    <a:pt x="50" y="82"/>
                  </a:moveTo>
                  <a:cubicBezTo>
                    <a:pt x="50" y="79"/>
                    <a:pt x="50" y="77"/>
                    <a:pt x="50" y="74"/>
                  </a:cubicBezTo>
                  <a:cubicBezTo>
                    <a:pt x="50" y="72"/>
                    <a:pt x="51" y="69"/>
                    <a:pt x="51" y="66"/>
                  </a:cubicBezTo>
                  <a:cubicBezTo>
                    <a:pt x="52" y="63"/>
                    <a:pt x="53" y="61"/>
                    <a:pt x="54" y="58"/>
                  </a:cubicBezTo>
                  <a:cubicBezTo>
                    <a:pt x="54" y="55"/>
                    <a:pt x="56" y="52"/>
                    <a:pt x="57" y="50"/>
                  </a:cubicBezTo>
                  <a:cubicBezTo>
                    <a:pt x="59" y="51"/>
                    <a:pt x="61" y="52"/>
                    <a:pt x="63" y="52"/>
                  </a:cubicBezTo>
                  <a:cubicBezTo>
                    <a:pt x="65" y="53"/>
                    <a:pt x="67" y="53"/>
                    <a:pt x="69" y="54"/>
                  </a:cubicBezTo>
                  <a:cubicBezTo>
                    <a:pt x="71" y="55"/>
                    <a:pt x="73" y="55"/>
                    <a:pt x="75" y="55"/>
                  </a:cubicBezTo>
                  <a:cubicBezTo>
                    <a:pt x="77" y="55"/>
                    <a:pt x="80" y="55"/>
                    <a:pt x="81" y="55"/>
                  </a:cubicBezTo>
                  <a:cubicBezTo>
                    <a:pt x="81" y="82"/>
                    <a:pt x="81" y="82"/>
                    <a:pt x="81" y="82"/>
                  </a:cubicBezTo>
                  <a:lnTo>
                    <a:pt x="50" y="82"/>
                  </a:lnTo>
                  <a:close/>
                  <a:moveTo>
                    <a:pt x="76" y="48"/>
                  </a:moveTo>
                  <a:cubicBezTo>
                    <a:pt x="74" y="47"/>
                    <a:pt x="72" y="47"/>
                    <a:pt x="70" y="46"/>
                  </a:cubicBezTo>
                  <a:cubicBezTo>
                    <a:pt x="68" y="46"/>
                    <a:pt x="66" y="45"/>
                    <a:pt x="64" y="45"/>
                  </a:cubicBezTo>
                  <a:cubicBezTo>
                    <a:pt x="62" y="44"/>
                    <a:pt x="60" y="43"/>
                    <a:pt x="59" y="42"/>
                  </a:cubicBezTo>
                  <a:cubicBezTo>
                    <a:pt x="60" y="40"/>
                    <a:pt x="61" y="38"/>
                    <a:pt x="62" y="36"/>
                  </a:cubicBezTo>
                  <a:cubicBezTo>
                    <a:pt x="63" y="34"/>
                    <a:pt x="64" y="32"/>
                    <a:pt x="65" y="30"/>
                  </a:cubicBezTo>
                  <a:cubicBezTo>
                    <a:pt x="66" y="28"/>
                    <a:pt x="67" y="26"/>
                    <a:pt x="68" y="25"/>
                  </a:cubicBezTo>
                  <a:cubicBezTo>
                    <a:pt x="68" y="24"/>
                    <a:pt x="69" y="22"/>
                    <a:pt x="70" y="21"/>
                  </a:cubicBezTo>
                  <a:cubicBezTo>
                    <a:pt x="71" y="19"/>
                    <a:pt x="72" y="18"/>
                    <a:pt x="73" y="16"/>
                  </a:cubicBezTo>
                  <a:cubicBezTo>
                    <a:pt x="74" y="15"/>
                    <a:pt x="75" y="13"/>
                    <a:pt x="76" y="12"/>
                  </a:cubicBezTo>
                  <a:cubicBezTo>
                    <a:pt x="81" y="12"/>
                    <a:pt x="81" y="12"/>
                    <a:pt x="81" y="12"/>
                  </a:cubicBezTo>
                  <a:cubicBezTo>
                    <a:pt x="81" y="48"/>
                    <a:pt x="81" y="48"/>
                    <a:pt x="81" y="48"/>
                  </a:cubicBezTo>
                  <a:cubicBezTo>
                    <a:pt x="80" y="48"/>
                    <a:pt x="78" y="48"/>
                    <a:pt x="76"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solidFill>
                  <a:schemeClr val="bg1"/>
                </a:solidFill>
              </a:endParaRPr>
            </a:p>
          </p:txBody>
        </p:sp>
        <p:sp>
          <p:nvSpPr>
            <p:cNvPr id="254" name="TextBox 253"/>
            <p:cNvSpPr txBox="1"/>
            <p:nvPr/>
          </p:nvSpPr>
          <p:spPr>
            <a:xfrm>
              <a:off x="4717812" y="2779995"/>
              <a:ext cx="794761" cy="350201"/>
            </a:xfrm>
            <a:prstGeom prst="rect">
              <a:avLst/>
            </a:prstGeom>
            <a:noFill/>
          </p:spPr>
          <p:txBody>
            <a:bodyPr wrap="none" rtlCol="0">
              <a:spAutoFit/>
            </a:bodyPr>
            <a:lstStyle/>
            <a:p>
              <a:pPr algn="ctr"/>
              <a:r>
                <a:rPr lang="en-US" b="1" smtClean="0">
                  <a:solidFill>
                    <a:schemeClr val="bg1"/>
                  </a:solidFill>
                </a:rPr>
                <a:t>People</a:t>
              </a:r>
              <a:endParaRPr lang="en-US" b="1">
                <a:solidFill>
                  <a:schemeClr val="bg1"/>
                </a:solidFill>
              </a:endParaRPr>
            </a:p>
          </p:txBody>
        </p:sp>
        <p:sp>
          <p:nvSpPr>
            <p:cNvPr id="255" name="Rectangle 254"/>
            <p:cNvSpPr/>
            <p:nvPr/>
          </p:nvSpPr>
          <p:spPr>
            <a:xfrm>
              <a:off x="5632887" y="3651223"/>
              <a:ext cx="1433980" cy="641670"/>
            </a:xfrm>
            <a:prstGeom prst="rect">
              <a:avLst/>
            </a:prstGeom>
          </p:spPr>
          <p:txBody>
            <a:bodyPr wrap="square">
              <a:spAutoFit/>
            </a:bodyPr>
            <a:lstStyle/>
            <a:p>
              <a:pPr algn="ctr"/>
              <a:r>
                <a:rPr lang="en-GB" sz="1266">
                  <a:solidFill>
                    <a:schemeClr val="bg1"/>
                  </a:solidFill>
                </a:rPr>
                <a:t>Lorem ipsum dolor sit amet, consectetur</a:t>
              </a:r>
            </a:p>
          </p:txBody>
        </p:sp>
        <p:sp>
          <p:nvSpPr>
            <p:cNvPr id="256" name="Rectangle 255"/>
            <p:cNvSpPr/>
            <p:nvPr/>
          </p:nvSpPr>
          <p:spPr>
            <a:xfrm>
              <a:off x="7854290" y="4494530"/>
              <a:ext cx="1433980" cy="641670"/>
            </a:xfrm>
            <a:prstGeom prst="rect">
              <a:avLst/>
            </a:prstGeom>
          </p:spPr>
          <p:txBody>
            <a:bodyPr wrap="square">
              <a:spAutoFit/>
            </a:bodyPr>
            <a:lstStyle/>
            <a:p>
              <a:pPr algn="ctr"/>
              <a:r>
                <a:rPr lang="en-GB" sz="1266">
                  <a:solidFill>
                    <a:schemeClr val="bg1"/>
                  </a:solidFill>
                </a:rPr>
                <a:t>Lorem ipsum dolor sit amet, consectetur</a:t>
              </a:r>
            </a:p>
          </p:txBody>
        </p:sp>
        <p:sp>
          <p:nvSpPr>
            <p:cNvPr id="257" name="Rectangle 256"/>
            <p:cNvSpPr/>
            <p:nvPr/>
          </p:nvSpPr>
          <p:spPr>
            <a:xfrm>
              <a:off x="4181526" y="4412414"/>
              <a:ext cx="1433980" cy="456963"/>
            </a:xfrm>
            <a:prstGeom prst="rect">
              <a:avLst/>
            </a:prstGeom>
          </p:spPr>
          <p:txBody>
            <a:bodyPr wrap="square">
              <a:spAutoFit/>
            </a:bodyPr>
            <a:lstStyle/>
            <a:p>
              <a:pPr algn="ctr"/>
              <a:r>
                <a:rPr lang="en-GB" sz="1266">
                  <a:solidFill>
                    <a:schemeClr val="bg1"/>
                  </a:solidFill>
                </a:rPr>
                <a:t>Lorem ipsum </a:t>
              </a:r>
            </a:p>
            <a:p>
              <a:pPr algn="ctr"/>
              <a:r>
                <a:rPr lang="en-GB" sz="1266">
                  <a:solidFill>
                    <a:schemeClr val="bg1"/>
                  </a:solidFill>
                </a:rPr>
                <a:t>dolor sit amet, </a:t>
              </a:r>
            </a:p>
          </p:txBody>
        </p:sp>
        <p:sp>
          <p:nvSpPr>
            <p:cNvPr id="258" name="TextBox 257"/>
            <p:cNvSpPr txBox="1"/>
            <p:nvPr/>
          </p:nvSpPr>
          <p:spPr>
            <a:xfrm>
              <a:off x="6810227" y="4423495"/>
              <a:ext cx="794761" cy="350201"/>
            </a:xfrm>
            <a:prstGeom prst="rect">
              <a:avLst/>
            </a:prstGeom>
            <a:noFill/>
          </p:spPr>
          <p:txBody>
            <a:bodyPr wrap="none" rtlCol="0">
              <a:spAutoFit/>
            </a:bodyPr>
            <a:lstStyle/>
            <a:p>
              <a:pPr algn="ctr"/>
              <a:r>
                <a:rPr lang="en-US" b="1" smtClean="0">
                  <a:solidFill>
                    <a:schemeClr val="bg1"/>
                  </a:solidFill>
                </a:rPr>
                <a:t>People</a:t>
              </a:r>
              <a:endParaRPr lang="en-US" b="1">
                <a:solidFill>
                  <a:schemeClr val="bg1"/>
                </a:solidFill>
              </a:endParaRPr>
            </a:p>
          </p:txBody>
        </p:sp>
        <p:sp>
          <p:nvSpPr>
            <p:cNvPr id="259" name="TextBox 258"/>
            <p:cNvSpPr txBox="1"/>
            <p:nvPr/>
          </p:nvSpPr>
          <p:spPr>
            <a:xfrm>
              <a:off x="8632432" y="2737810"/>
              <a:ext cx="589565" cy="350201"/>
            </a:xfrm>
            <a:prstGeom prst="rect">
              <a:avLst/>
            </a:prstGeom>
            <a:noFill/>
          </p:spPr>
          <p:txBody>
            <a:bodyPr wrap="none" rtlCol="0">
              <a:spAutoFit/>
            </a:bodyPr>
            <a:lstStyle/>
            <a:p>
              <a:pPr algn="ctr"/>
              <a:r>
                <a:rPr lang="en-US" b="1" smtClean="0">
                  <a:solidFill>
                    <a:schemeClr val="bg1"/>
                  </a:solidFill>
                </a:rPr>
                <a:t>Chat</a:t>
              </a:r>
              <a:endParaRPr lang="en-US" b="1">
                <a:solidFill>
                  <a:schemeClr val="bg1"/>
                </a:solidFill>
              </a:endParaRPr>
            </a:p>
          </p:txBody>
        </p:sp>
        <p:sp>
          <p:nvSpPr>
            <p:cNvPr id="260" name="TextBox 259"/>
            <p:cNvSpPr txBox="1"/>
            <p:nvPr/>
          </p:nvSpPr>
          <p:spPr>
            <a:xfrm>
              <a:off x="7127480" y="2762474"/>
              <a:ext cx="589565" cy="350201"/>
            </a:xfrm>
            <a:prstGeom prst="rect">
              <a:avLst/>
            </a:prstGeom>
            <a:noFill/>
          </p:spPr>
          <p:txBody>
            <a:bodyPr wrap="none" rtlCol="0">
              <a:spAutoFit/>
            </a:bodyPr>
            <a:lstStyle/>
            <a:p>
              <a:pPr algn="ctr"/>
              <a:r>
                <a:rPr lang="en-US" b="1" smtClean="0">
                  <a:solidFill>
                    <a:schemeClr val="bg1"/>
                  </a:solidFill>
                </a:rPr>
                <a:t>Chat</a:t>
              </a:r>
              <a:endParaRPr lang="en-US" b="1">
                <a:solidFill>
                  <a:schemeClr val="bg1"/>
                </a:solidFill>
              </a:endParaRPr>
            </a:p>
          </p:txBody>
        </p:sp>
        <p:sp>
          <p:nvSpPr>
            <p:cNvPr id="261" name="TextBox 260"/>
            <p:cNvSpPr txBox="1"/>
            <p:nvPr/>
          </p:nvSpPr>
          <p:spPr>
            <a:xfrm>
              <a:off x="2885942" y="4292509"/>
              <a:ext cx="656929" cy="350201"/>
            </a:xfrm>
            <a:prstGeom prst="rect">
              <a:avLst/>
            </a:prstGeom>
            <a:noFill/>
          </p:spPr>
          <p:txBody>
            <a:bodyPr wrap="none" rtlCol="0">
              <a:spAutoFit/>
            </a:bodyPr>
            <a:lstStyle/>
            <a:p>
              <a:pPr algn="ctr"/>
              <a:r>
                <a:rPr lang="en-US" b="1" smtClean="0">
                  <a:solidFill>
                    <a:schemeClr val="bg1"/>
                  </a:solidFill>
                </a:rPr>
                <a:t>Clock</a:t>
              </a:r>
              <a:endParaRPr lang="en-US" b="1">
                <a:solidFill>
                  <a:schemeClr val="bg1"/>
                </a:solidFill>
              </a:endParaRPr>
            </a:p>
          </p:txBody>
        </p:sp>
        <p:sp>
          <p:nvSpPr>
            <p:cNvPr id="262" name="Freeform 261"/>
            <p:cNvSpPr>
              <a:spLocks noEditPoints="1"/>
            </p:cNvSpPr>
            <p:nvPr/>
          </p:nvSpPr>
          <p:spPr bwMode="auto">
            <a:xfrm>
              <a:off x="7959716" y="3054867"/>
              <a:ext cx="448449" cy="362576"/>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schemeClr val="bg1"/>
                </a:solidFill>
              </a:endParaRPr>
            </a:p>
          </p:txBody>
        </p:sp>
        <p:sp>
          <p:nvSpPr>
            <p:cNvPr id="6" name="TextBox 5"/>
            <p:cNvSpPr txBox="1"/>
            <p:nvPr/>
          </p:nvSpPr>
          <p:spPr>
            <a:xfrm>
              <a:off x="3827945" y="2745885"/>
              <a:ext cx="541413" cy="350201"/>
            </a:xfrm>
            <a:prstGeom prst="rect">
              <a:avLst/>
            </a:prstGeom>
            <a:noFill/>
          </p:spPr>
          <p:txBody>
            <a:bodyPr wrap="none" rtlCol="0">
              <a:spAutoFit/>
            </a:bodyPr>
            <a:lstStyle/>
            <a:p>
              <a:r>
                <a:rPr lang="en-US" b="1" smtClean="0">
                  <a:solidFill>
                    <a:schemeClr val="bg1"/>
                  </a:solidFill>
                </a:rPr>
                <a:t>Kitu</a:t>
              </a:r>
              <a:endParaRPr lang="en-US" b="1">
                <a:solidFill>
                  <a:schemeClr val="bg1"/>
                </a:solidFill>
              </a:endParaRPr>
            </a:p>
          </p:txBody>
        </p:sp>
        <p:sp>
          <p:nvSpPr>
            <p:cNvPr id="77" name="TextBox 76"/>
            <p:cNvSpPr txBox="1"/>
            <p:nvPr/>
          </p:nvSpPr>
          <p:spPr>
            <a:xfrm>
              <a:off x="3626988" y="3903294"/>
              <a:ext cx="476054" cy="350201"/>
            </a:xfrm>
            <a:prstGeom prst="rect">
              <a:avLst/>
            </a:prstGeom>
            <a:noFill/>
          </p:spPr>
          <p:txBody>
            <a:bodyPr wrap="none" rtlCol="0">
              <a:spAutoFit/>
            </a:bodyPr>
            <a:lstStyle/>
            <a:p>
              <a:r>
                <a:rPr lang="en-US" b="1" smtClean="0">
                  <a:solidFill>
                    <a:schemeClr val="bg1"/>
                  </a:solidFill>
                </a:rPr>
                <a:t>Car</a:t>
              </a:r>
              <a:endParaRPr lang="en-US" b="1">
                <a:solidFill>
                  <a:schemeClr val="bg1"/>
                </a:solidFill>
              </a:endParaRPr>
            </a:p>
          </p:txBody>
        </p:sp>
      </p:grpSp>
      <p:sp>
        <p:nvSpPr>
          <p:cNvPr id="74" name="矩形 73"/>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78" name="矩形 77"/>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矩形 79"/>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81" name="文本框 80"/>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文本框 82"/>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13432370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barn(inVertical)">
                                      <p:cBhvr>
                                        <p:cTn id="11"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897988" y="2121693"/>
            <a:ext cx="3231950" cy="2797535"/>
            <a:chOff x="7488539" y="2011789"/>
            <a:chExt cx="3064536" cy="2652623"/>
          </a:xfrm>
        </p:grpSpPr>
        <p:sp>
          <p:nvSpPr>
            <p:cNvPr id="61" name="Freeform 32"/>
            <p:cNvSpPr>
              <a:spLocks noEditPoints="1"/>
            </p:cNvSpPr>
            <p:nvPr/>
          </p:nvSpPr>
          <p:spPr bwMode="auto">
            <a:xfrm>
              <a:off x="9234718" y="4262296"/>
              <a:ext cx="434555" cy="402116"/>
            </a:xfrm>
            <a:custGeom>
              <a:avLst/>
              <a:gdLst>
                <a:gd name="T0" fmla="*/ 288 w 300"/>
                <a:gd name="T1" fmla="*/ 94 h 278"/>
                <a:gd name="T2" fmla="*/ 157 w 300"/>
                <a:gd name="T3" fmla="*/ 0 h 278"/>
                <a:gd name="T4" fmla="*/ 111 w 300"/>
                <a:gd name="T5" fmla="*/ 8 h 278"/>
                <a:gd name="T6" fmla="*/ 25 w 300"/>
                <a:gd name="T7" fmla="*/ 185 h 278"/>
                <a:gd name="T8" fmla="*/ 156 w 300"/>
                <a:gd name="T9" fmla="*/ 278 h 278"/>
                <a:gd name="T10" fmla="*/ 202 w 300"/>
                <a:gd name="T11" fmla="*/ 270 h 278"/>
                <a:gd name="T12" fmla="*/ 282 w 300"/>
                <a:gd name="T13" fmla="*/ 200 h 278"/>
                <a:gd name="T14" fmla="*/ 288 w 300"/>
                <a:gd name="T15" fmla="*/ 94 h 278"/>
                <a:gd name="T16" fmla="*/ 261 w 300"/>
                <a:gd name="T17" fmla="*/ 103 h 278"/>
                <a:gd name="T18" fmla="*/ 266 w 300"/>
                <a:gd name="T19" fmla="*/ 158 h 278"/>
                <a:gd name="T20" fmla="*/ 179 w 300"/>
                <a:gd name="T21" fmla="*/ 131 h 278"/>
                <a:gd name="T22" fmla="*/ 231 w 300"/>
                <a:gd name="T23" fmla="*/ 57 h 278"/>
                <a:gd name="T24" fmla="*/ 261 w 300"/>
                <a:gd name="T25" fmla="*/ 103 h 278"/>
                <a:gd name="T26" fmla="*/ 120 w 300"/>
                <a:gd name="T27" fmla="*/ 34 h 278"/>
                <a:gd name="T28" fmla="*/ 157 w 300"/>
                <a:gd name="T29" fmla="*/ 28 h 278"/>
                <a:gd name="T30" fmla="*/ 208 w 300"/>
                <a:gd name="T31" fmla="*/ 41 h 278"/>
                <a:gd name="T32" fmla="*/ 156 w 300"/>
                <a:gd name="T33" fmla="*/ 115 h 278"/>
                <a:gd name="T34" fmla="*/ 101 w 300"/>
                <a:gd name="T35" fmla="*/ 43 h 278"/>
                <a:gd name="T36" fmla="*/ 120 w 300"/>
                <a:gd name="T37" fmla="*/ 34 h 278"/>
                <a:gd name="T38" fmla="*/ 79 w 300"/>
                <a:gd name="T39" fmla="*/ 60 h 278"/>
                <a:gd name="T40" fmla="*/ 133 w 300"/>
                <a:gd name="T41" fmla="*/ 131 h 278"/>
                <a:gd name="T42" fmla="*/ 47 w 300"/>
                <a:gd name="T43" fmla="*/ 155 h 278"/>
                <a:gd name="T44" fmla="*/ 79 w 300"/>
                <a:gd name="T45" fmla="*/ 60 h 278"/>
                <a:gd name="T46" fmla="*/ 54 w 300"/>
                <a:gd name="T47" fmla="*/ 182 h 278"/>
                <a:gd name="T48" fmla="*/ 143 w 300"/>
                <a:gd name="T49" fmla="*/ 157 h 278"/>
                <a:gd name="T50" fmla="*/ 145 w 300"/>
                <a:gd name="T51" fmla="*/ 249 h 278"/>
                <a:gd name="T52" fmla="*/ 54 w 300"/>
                <a:gd name="T53" fmla="*/ 182 h 278"/>
                <a:gd name="T54" fmla="*/ 193 w 300"/>
                <a:gd name="T55" fmla="*/ 244 h 278"/>
                <a:gd name="T56" fmla="*/ 173 w 300"/>
                <a:gd name="T57" fmla="*/ 249 h 278"/>
                <a:gd name="T58" fmla="*/ 171 w 300"/>
                <a:gd name="T59" fmla="*/ 158 h 278"/>
                <a:gd name="T60" fmla="*/ 258 w 300"/>
                <a:gd name="T61" fmla="*/ 184 h 278"/>
                <a:gd name="T62" fmla="*/ 256 w 300"/>
                <a:gd name="T63" fmla="*/ 188 h 278"/>
                <a:gd name="T64" fmla="*/ 193 w 300"/>
                <a:gd name="T65" fmla="*/ 2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0" h="278">
                  <a:moveTo>
                    <a:pt x="288" y="94"/>
                  </a:moveTo>
                  <a:cubicBezTo>
                    <a:pt x="268" y="38"/>
                    <a:pt x="216" y="0"/>
                    <a:pt x="157" y="0"/>
                  </a:cubicBezTo>
                  <a:cubicBezTo>
                    <a:pt x="141" y="0"/>
                    <a:pt x="126" y="3"/>
                    <a:pt x="111" y="8"/>
                  </a:cubicBezTo>
                  <a:cubicBezTo>
                    <a:pt x="39" y="33"/>
                    <a:pt x="0" y="112"/>
                    <a:pt x="25" y="185"/>
                  </a:cubicBezTo>
                  <a:cubicBezTo>
                    <a:pt x="45" y="241"/>
                    <a:pt x="97" y="278"/>
                    <a:pt x="156" y="278"/>
                  </a:cubicBezTo>
                  <a:cubicBezTo>
                    <a:pt x="172" y="278"/>
                    <a:pt x="187" y="275"/>
                    <a:pt x="202" y="270"/>
                  </a:cubicBezTo>
                  <a:cubicBezTo>
                    <a:pt x="237" y="258"/>
                    <a:pt x="265" y="233"/>
                    <a:pt x="282" y="200"/>
                  </a:cubicBezTo>
                  <a:cubicBezTo>
                    <a:pt x="298" y="166"/>
                    <a:pt x="300" y="129"/>
                    <a:pt x="288" y="94"/>
                  </a:cubicBezTo>
                  <a:close/>
                  <a:moveTo>
                    <a:pt x="261" y="103"/>
                  </a:moveTo>
                  <a:cubicBezTo>
                    <a:pt x="268" y="121"/>
                    <a:pt x="269" y="140"/>
                    <a:pt x="266" y="158"/>
                  </a:cubicBezTo>
                  <a:cubicBezTo>
                    <a:pt x="179" y="131"/>
                    <a:pt x="179" y="131"/>
                    <a:pt x="179" y="131"/>
                  </a:cubicBezTo>
                  <a:cubicBezTo>
                    <a:pt x="231" y="57"/>
                    <a:pt x="231" y="57"/>
                    <a:pt x="231" y="57"/>
                  </a:cubicBezTo>
                  <a:cubicBezTo>
                    <a:pt x="244" y="69"/>
                    <a:pt x="255" y="85"/>
                    <a:pt x="261" y="103"/>
                  </a:cubicBezTo>
                  <a:close/>
                  <a:moveTo>
                    <a:pt x="120" y="34"/>
                  </a:moveTo>
                  <a:cubicBezTo>
                    <a:pt x="132" y="30"/>
                    <a:pt x="144" y="28"/>
                    <a:pt x="157" y="28"/>
                  </a:cubicBezTo>
                  <a:cubicBezTo>
                    <a:pt x="175" y="28"/>
                    <a:pt x="192" y="33"/>
                    <a:pt x="208" y="41"/>
                  </a:cubicBezTo>
                  <a:cubicBezTo>
                    <a:pt x="156" y="115"/>
                    <a:pt x="156" y="115"/>
                    <a:pt x="156" y="115"/>
                  </a:cubicBezTo>
                  <a:cubicBezTo>
                    <a:pt x="101" y="43"/>
                    <a:pt x="101" y="43"/>
                    <a:pt x="101" y="43"/>
                  </a:cubicBezTo>
                  <a:cubicBezTo>
                    <a:pt x="107" y="40"/>
                    <a:pt x="113" y="37"/>
                    <a:pt x="120" y="34"/>
                  </a:cubicBezTo>
                  <a:close/>
                  <a:moveTo>
                    <a:pt x="79" y="60"/>
                  </a:moveTo>
                  <a:cubicBezTo>
                    <a:pt x="133" y="131"/>
                    <a:pt x="133" y="131"/>
                    <a:pt x="133" y="131"/>
                  </a:cubicBezTo>
                  <a:cubicBezTo>
                    <a:pt x="47" y="155"/>
                    <a:pt x="47" y="155"/>
                    <a:pt x="47" y="155"/>
                  </a:cubicBezTo>
                  <a:cubicBezTo>
                    <a:pt x="42" y="120"/>
                    <a:pt x="54" y="84"/>
                    <a:pt x="79" y="60"/>
                  </a:cubicBezTo>
                  <a:close/>
                  <a:moveTo>
                    <a:pt x="54" y="182"/>
                  </a:moveTo>
                  <a:cubicBezTo>
                    <a:pt x="143" y="157"/>
                    <a:pt x="143" y="157"/>
                    <a:pt x="143" y="157"/>
                  </a:cubicBezTo>
                  <a:cubicBezTo>
                    <a:pt x="145" y="249"/>
                    <a:pt x="145" y="249"/>
                    <a:pt x="145" y="249"/>
                  </a:cubicBezTo>
                  <a:cubicBezTo>
                    <a:pt x="105" y="245"/>
                    <a:pt x="70" y="220"/>
                    <a:pt x="54" y="182"/>
                  </a:cubicBezTo>
                  <a:close/>
                  <a:moveTo>
                    <a:pt x="193" y="244"/>
                  </a:moveTo>
                  <a:cubicBezTo>
                    <a:pt x="186" y="246"/>
                    <a:pt x="180" y="248"/>
                    <a:pt x="173" y="249"/>
                  </a:cubicBezTo>
                  <a:cubicBezTo>
                    <a:pt x="171" y="158"/>
                    <a:pt x="171" y="158"/>
                    <a:pt x="171" y="158"/>
                  </a:cubicBezTo>
                  <a:cubicBezTo>
                    <a:pt x="258" y="184"/>
                    <a:pt x="258" y="184"/>
                    <a:pt x="258" y="184"/>
                  </a:cubicBezTo>
                  <a:cubicBezTo>
                    <a:pt x="257" y="185"/>
                    <a:pt x="257" y="187"/>
                    <a:pt x="256" y="188"/>
                  </a:cubicBezTo>
                  <a:cubicBezTo>
                    <a:pt x="243" y="214"/>
                    <a:pt x="221" y="234"/>
                    <a:pt x="193" y="244"/>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2" name="Freeform 33"/>
            <p:cNvSpPr>
              <a:spLocks noEditPoints="1"/>
            </p:cNvSpPr>
            <p:nvPr/>
          </p:nvSpPr>
          <p:spPr bwMode="auto">
            <a:xfrm>
              <a:off x="7488539" y="2011789"/>
              <a:ext cx="230131" cy="214217"/>
            </a:xfrm>
            <a:custGeom>
              <a:avLst/>
              <a:gdLst>
                <a:gd name="T0" fmla="*/ 153 w 159"/>
                <a:gd name="T1" fmla="*/ 50 h 148"/>
                <a:gd name="T2" fmla="*/ 83 w 159"/>
                <a:gd name="T3" fmla="*/ 0 h 148"/>
                <a:gd name="T4" fmla="*/ 59 w 159"/>
                <a:gd name="T5" fmla="*/ 5 h 148"/>
                <a:gd name="T6" fmla="*/ 13 w 159"/>
                <a:gd name="T7" fmla="*/ 99 h 148"/>
                <a:gd name="T8" fmla="*/ 83 w 159"/>
                <a:gd name="T9" fmla="*/ 148 h 148"/>
                <a:gd name="T10" fmla="*/ 107 w 159"/>
                <a:gd name="T11" fmla="*/ 144 h 148"/>
                <a:gd name="T12" fmla="*/ 150 w 159"/>
                <a:gd name="T13" fmla="*/ 106 h 148"/>
                <a:gd name="T14" fmla="*/ 153 w 159"/>
                <a:gd name="T15" fmla="*/ 50 h 148"/>
                <a:gd name="T16" fmla="*/ 139 w 159"/>
                <a:gd name="T17" fmla="*/ 55 h 148"/>
                <a:gd name="T18" fmla="*/ 141 w 159"/>
                <a:gd name="T19" fmla="*/ 84 h 148"/>
                <a:gd name="T20" fmla="*/ 95 w 159"/>
                <a:gd name="T21" fmla="*/ 70 h 148"/>
                <a:gd name="T22" fmla="*/ 123 w 159"/>
                <a:gd name="T23" fmla="*/ 31 h 148"/>
                <a:gd name="T24" fmla="*/ 139 w 159"/>
                <a:gd name="T25" fmla="*/ 55 h 148"/>
                <a:gd name="T26" fmla="*/ 64 w 159"/>
                <a:gd name="T27" fmla="*/ 19 h 148"/>
                <a:gd name="T28" fmla="*/ 83 w 159"/>
                <a:gd name="T29" fmla="*/ 15 h 148"/>
                <a:gd name="T30" fmla="*/ 110 w 159"/>
                <a:gd name="T31" fmla="*/ 22 h 148"/>
                <a:gd name="T32" fmla="*/ 83 w 159"/>
                <a:gd name="T33" fmla="*/ 62 h 148"/>
                <a:gd name="T34" fmla="*/ 54 w 159"/>
                <a:gd name="T35" fmla="*/ 23 h 148"/>
                <a:gd name="T36" fmla="*/ 64 w 159"/>
                <a:gd name="T37" fmla="*/ 19 h 148"/>
                <a:gd name="T38" fmla="*/ 42 w 159"/>
                <a:gd name="T39" fmla="*/ 32 h 148"/>
                <a:gd name="T40" fmla="*/ 71 w 159"/>
                <a:gd name="T41" fmla="*/ 70 h 148"/>
                <a:gd name="T42" fmla="*/ 25 w 159"/>
                <a:gd name="T43" fmla="*/ 83 h 148"/>
                <a:gd name="T44" fmla="*/ 42 w 159"/>
                <a:gd name="T45" fmla="*/ 32 h 148"/>
                <a:gd name="T46" fmla="*/ 29 w 159"/>
                <a:gd name="T47" fmla="*/ 97 h 148"/>
                <a:gd name="T48" fmla="*/ 76 w 159"/>
                <a:gd name="T49" fmla="*/ 84 h 148"/>
                <a:gd name="T50" fmla="*/ 77 w 159"/>
                <a:gd name="T51" fmla="*/ 133 h 148"/>
                <a:gd name="T52" fmla="*/ 29 w 159"/>
                <a:gd name="T53" fmla="*/ 97 h 148"/>
                <a:gd name="T54" fmla="*/ 102 w 159"/>
                <a:gd name="T55" fmla="*/ 130 h 148"/>
                <a:gd name="T56" fmla="*/ 92 w 159"/>
                <a:gd name="T57" fmla="*/ 133 h 148"/>
                <a:gd name="T58" fmla="*/ 91 w 159"/>
                <a:gd name="T59" fmla="*/ 84 h 148"/>
                <a:gd name="T60" fmla="*/ 137 w 159"/>
                <a:gd name="T61" fmla="*/ 98 h 148"/>
                <a:gd name="T62" fmla="*/ 136 w 159"/>
                <a:gd name="T63" fmla="*/ 100 h 148"/>
                <a:gd name="T64" fmla="*/ 102 w 159"/>
                <a:gd name="T65" fmla="*/ 13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48">
                  <a:moveTo>
                    <a:pt x="153" y="50"/>
                  </a:moveTo>
                  <a:cubicBezTo>
                    <a:pt x="143" y="20"/>
                    <a:pt x="115" y="0"/>
                    <a:pt x="83" y="0"/>
                  </a:cubicBezTo>
                  <a:cubicBezTo>
                    <a:pt x="75" y="0"/>
                    <a:pt x="67" y="2"/>
                    <a:pt x="59" y="5"/>
                  </a:cubicBezTo>
                  <a:cubicBezTo>
                    <a:pt x="21" y="18"/>
                    <a:pt x="0" y="60"/>
                    <a:pt x="13" y="99"/>
                  </a:cubicBezTo>
                  <a:cubicBezTo>
                    <a:pt x="24" y="128"/>
                    <a:pt x="52" y="148"/>
                    <a:pt x="83" y="148"/>
                  </a:cubicBezTo>
                  <a:cubicBezTo>
                    <a:pt x="91" y="148"/>
                    <a:pt x="100" y="147"/>
                    <a:pt x="107" y="144"/>
                  </a:cubicBezTo>
                  <a:cubicBezTo>
                    <a:pt x="126" y="138"/>
                    <a:pt x="141" y="124"/>
                    <a:pt x="150" y="106"/>
                  </a:cubicBezTo>
                  <a:cubicBezTo>
                    <a:pt x="158" y="89"/>
                    <a:pt x="159" y="69"/>
                    <a:pt x="153" y="50"/>
                  </a:cubicBezTo>
                  <a:close/>
                  <a:moveTo>
                    <a:pt x="139" y="55"/>
                  </a:moveTo>
                  <a:cubicBezTo>
                    <a:pt x="142" y="65"/>
                    <a:pt x="143" y="74"/>
                    <a:pt x="141" y="84"/>
                  </a:cubicBezTo>
                  <a:cubicBezTo>
                    <a:pt x="95" y="70"/>
                    <a:pt x="95" y="70"/>
                    <a:pt x="95" y="70"/>
                  </a:cubicBezTo>
                  <a:cubicBezTo>
                    <a:pt x="123" y="31"/>
                    <a:pt x="123" y="31"/>
                    <a:pt x="123" y="31"/>
                  </a:cubicBezTo>
                  <a:cubicBezTo>
                    <a:pt x="130" y="37"/>
                    <a:pt x="135" y="45"/>
                    <a:pt x="139" y="55"/>
                  </a:cubicBezTo>
                  <a:close/>
                  <a:moveTo>
                    <a:pt x="64" y="19"/>
                  </a:moveTo>
                  <a:cubicBezTo>
                    <a:pt x="70" y="16"/>
                    <a:pt x="77" y="15"/>
                    <a:pt x="83" y="15"/>
                  </a:cubicBezTo>
                  <a:cubicBezTo>
                    <a:pt x="93" y="15"/>
                    <a:pt x="102" y="18"/>
                    <a:pt x="110" y="22"/>
                  </a:cubicBezTo>
                  <a:cubicBezTo>
                    <a:pt x="83" y="62"/>
                    <a:pt x="83" y="62"/>
                    <a:pt x="83" y="62"/>
                  </a:cubicBezTo>
                  <a:cubicBezTo>
                    <a:pt x="54" y="23"/>
                    <a:pt x="54" y="23"/>
                    <a:pt x="54" y="23"/>
                  </a:cubicBezTo>
                  <a:cubicBezTo>
                    <a:pt x="57" y="21"/>
                    <a:pt x="60" y="20"/>
                    <a:pt x="64" y="19"/>
                  </a:cubicBezTo>
                  <a:close/>
                  <a:moveTo>
                    <a:pt x="42" y="32"/>
                  </a:moveTo>
                  <a:cubicBezTo>
                    <a:pt x="71" y="70"/>
                    <a:pt x="71" y="70"/>
                    <a:pt x="71" y="70"/>
                  </a:cubicBezTo>
                  <a:cubicBezTo>
                    <a:pt x="25" y="83"/>
                    <a:pt x="25" y="83"/>
                    <a:pt x="25" y="83"/>
                  </a:cubicBezTo>
                  <a:cubicBezTo>
                    <a:pt x="22" y="64"/>
                    <a:pt x="29" y="45"/>
                    <a:pt x="42" y="32"/>
                  </a:cubicBezTo>
                  <a:close/>
                  <a:moveTo>
                    <a:pt x="29" y="97"/>
                  </a:moveTo>
                  <a:cubicBezTo>
                    <a:pt x="76" y="84"/>
                    <a:pt x="76" y="84"/>
                    <a:pt x="76" y="84"/>
                  </a:cubicBezTo>
                  <a:cubicBezTo>
                    <a:pt x="77" y="133"/>
                    <a:pt x="77" y="133"/>
                    <a:pt x="77" y="133"/>
                  </a:cubicBezTo>
                  <a:cubicBezTo>
                    <a:pt x="56" y="131"/>
                    <a:pt x="37" y="117"/>
                    <a:pt x="29" y="97"/>
                  </a:cubicBezTo>
                  <a:close/>
                  <a:moveTo>
                    <a:pt x="102" y="130"/>
                  </a:moveTo>
                  <a:cubicBezTo>
                    <a:pt x="99" y="131"/>
                    <a:pt x="95" y="132"/>
                    <a:pt x="92" y="133"/>
                  </a:cubicBezTo>
                  <a:cubicBezTo>
                    <a:pt x="91" y="84"/>
                    <a:pt x="91" y="84"/>
                    <a:pt x="91" y="84"/>
                  </a:cubicBezTo>
                  <a:cubicBezTo>
                    <a:pt x="137" y="98"/>
                    <a:pt x="137" y="98"/>
                    <a:pt x="137" y="98"/>
                  </a:cubicBezTo>
                  <a:cubicBezTo>
                    <a:pt x="137" y="99"/>
                    <a:pt x="136" y="99"/>
                    <a:pt x="136" y="100"/>
                  </a:cubicBezTo>
                  <a:cubicBezTo>
                    <a:pt x="129" y="114"/>
                    <a:pt x="117" y="125"/>
                    <a:pt x="102" y="130"/>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3" name="Freeform 34"/>
            <p:cNvSpPr>
              <a:spLocks noEditPoints="1"/>
            </p:cNvSpPr>
            <p:nvPr/>
          </p:nvSpPr>
          <p:spPr bwMode="auto">
            <a:xfrm>
              <a:off x="8463535" y="4331457"/>
              <a:ext cx="186675" cy="247268"/>
            </a:xfrm>
            <a:custGeom>
              <a:avLst/>
              <a:gdLst>
                <a:gd name="T0" fmla="*/ 38 w 129"/>
                <a:gd name="T1" fmla="*/ 65 h 171"/>
                <a:gd name="T2" fmla="*/ 56 w 129"/>
                <a:gd name="T3" fmla="*/ 49 h 171"/>
                <a:gd name="T4" fmla="*/ 78 w 129"/>
                <a:gd name="T5" fmla="*/ 44 h 171"/>
                <a:gd name="T6" fmla="*/ 115 w 129"/>
                <a:gd name="T7" fmla="*/ 62 h 171"/>
                <a:gd name="T8" fmla="*/ 129 w 129"/>
                <a:gd name="T9" fmla="*/ 108 h 171"/>
                <a:gd name="T10" fmla="*/ 115 w 129"/>
                <a:gd name="T11" fmla="*/ 154 h 171"/>
                <a:gd name="T12" fmla="*/ 78 w 129"/>
                <a:gd name="T13" fmla="*/ 171 h 171"/>
                <a:gd name="T14" fmla="*/ 56 w 129"/>
                <a:gd name="T15" fmla="*/ 166 h 171"/>
                <a:gd name="T16" fmla="*/ 38 w 129"/>
                <a:gd name="T17" fmla="*/ 151 h 171"/>
                <a:gd name="T18" fmla="*/ 38 w 129"/>
                <a:gd name="T19" fmla="*/ 168 h 171"/>
                <a:gd name="T20" fmla="*/ 0 w 129"/>
                <a:gd name="T21" fmla="*/ 168 h 171"/>
                <a:gd name="T22" fmla="*/ 0 w 129"/>
                <a:gd name="T23" fmla="*/ 0 h 171"/>
                <a:gd name="T24" fmla="*/ 38 w 129"/>
                <a:gd name="T25" fmla="*/ 0 h 171"/>
                <a:gd name="T26" fmla="*/ 38 w 129"/>
                <a:gd name="T27" fmla="*/ 65 h 171"/>
                <a:gd name="T28" fmla="*/ 64 w 129"/>
                <a:gd name="T29" fmla="*/ 143 h 171"/>
                <a:gd name="T30" fmla="*/ 83 w 129"/>
                <a:gd name="T31" fmla="*/ 134 h 171"/>
                <a:gd name="T32" fmla="*/ 89 w 129"/>
                <a:gd name="T33" fmla="*/ 108 h 171"/>
                <a:gd name="T34" fmla="*/ 83 w 129"/>
                <a:gd name="T35" fmla="*/ 82 h 171"/>
                <a:gd name="T36" fmla="*/ 64 w 129"/>
                <a:gd name="T37" fmla="*/ 73 h 171"/>
                <a:gd name="T38" fmla="*/ 45 w 129"/>
                <a:gd name="T39" fmla="*/ 82 h 171"/>
                <a:gd name="T40" fmla="*/ 38 w 129"/>
                <a:gd name="T41" fmla="*/ 108 h 171"/>
                <a:gd name="T42" fmla="*/ 45 w 129"/>
                <a:gd name="T43" fmla="*/ 134 h 171"/>
                <a:gd name="T44" fmla="*/ 64 w 129"/>
                <a:gd name="T45" fmla="*/ 14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71">
                  <a:moveTo>
                    <a:pt x="38" y="65"/>
                  </a:moveTo>
                  <a:cubicBezTo>
                    <a:pt x="44" y="58"/>
                    <a:pt x="49" y="53"/>
                    <a:pt x="56" y="49"/>
                  </a:cubicBezTo>
                  <a:cubicBezTo>
                    <a:pt x="62" y="46"/>
                    <a:pt x="70" y="44"/>
                    <a:pt x="78" y="44"/>
                  </a:cubicBezTo>
                  <a:cubicBezTo>
                    <a:pt x="93" y="44"/>
                    <a:pt x="105" y="50"/>
                    <a:pt x="115" y="62"/>
                  </a:cubicBezTo>
                  <a:cubicBezTo>
                    <a:pt x="125" y="74"/>
                    <a:pt x="129" y="89"/>
                    <a:pt x="129" y="108"/>
                  </a:cubicBezTo>
                  <a:cubicBezTo>
                    <a:pt x="129" y="127"/>
                    <a:pt x="125" y="142"/>
                    <a:pt x="115" y="154"/>
                  </a:cubicBezTo>
                  <a:cubicBezTo>
                    <a:pt x="105" y="165"/>
                    <a:pt x="93" y="171"/>
                    <a:pt x="78" y="171"/>
                  </a:cubicBezTo>
                  <a:cubicBezTo>
                    <a:pt x="70" y="171"/>
                    <a:pt x="62" y="170"/>
                    <a:pt x="56" y="166"/>
                  </a:cubicBezTo>
                  <a:cubicBezTo>
                    <a:pt x="49" y="163"/>
                    <a:pt x="44" y="158"/>
                    <a:pt x="38" y="151"/>
                  </a:cubicBezTo>
                  <a:cubicBezTo>
                    <a:pt x="38" y="168"/>
                    <a:pt x="38" y="168"/>
                    <a:pt x="38" y="168"/>
                  </a:cubicBezTo>
                  <a:cubicBezTo>
                    <a:pt x="0" y="168"/>
                    <a:pt x="0" y="168"/>
                    <a:pt x="0" y="168"/>
                  </a:cubicBezTo>
                  <a:cubicBezTo>
                    <a:pt x="0" y="0"/>
                    <a:pt x="0" y="0"/>
                    <a:pt x="0" y="0"/>
                  </a:cubicBezTo>
                  <a:cubicBezTo>
                    <a:pt x="38" y="0"/>
                    <a:pt x="38" y="0"/>
                    <a:pt x="38" y="0"/>
                  </a:cubicBezTo>
                  <a:lnTo>
                    <a:pt x="38" y="65"/>
                  </a:lnTo>
                  <a:close/>
                  <a:moveTo>
                    <a:pt x="64" y="143"/>
                  </a:moveTo>
                  <a:cubicBezTo>
                    <a:pt x="72" y="143"/>
                    <a:pt x="79" y="140"/>
                    <a:pt x="83" y="134"/>
                  </a:cubicBezTo>
                  <a:cubicBezTo>
                    <a:pt x="87" y="128"/>
                    <a:pt x="89" y="119"/>
                    <a:pt x="89" y="108"/>
                  </a:cubicBezTo>
                  <a:cubicBezTo>
                    <a:pt x="89" y="96"/>
                    <a:pt x="87" y="88"/>
                    <a:pt x="83" y="82"/>
                  </a:cubicBezTo>
                  <a:cubicBezTo>
                    <a:pt x="79" y="76"/>
                    <a:pt x="72" y="73"/>
                    <a:pt x="64" y="73"/>
                  </a:cubicBezTo>
                  <a:cubicBezTo>
                    <a:pt x="56" y="73"/>
                    <a:pt x="49" y="76"/>
                    <a:pt x="45" y="82"/>
                  </a:cubicBezTo>
                  <a:cubicBezTo>
                    <a:pt x="40" y="88"/>
                    <a:pt x="38" y="96"/>
                    <a:pt x="38" y="108"/>
                  </a:cubicBezTo>
                  <a:cubicBezTo>
                    <a:pt x="38" y="119"/>
                    <a:pt x="40" y="128"/>
                    <a:pt x="45" y="134"/>
                  </a:cubicBezTo>
                  <a:cubicBezTo>
                    <a:pt x="49" y="140"/>
                    <a:pt x="56" y="143"/>
                    <a:pt x="64" y="143"/>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4" name="Freeform 35"/>
            <p:cNvSpPr>
              <a:spLocks/>
            </p:cNvSpPr>
            <p:nvPr/>
          </p:nvSpPr>
          <p:spPr bwMode="auto">
            <a:xfrm>
              <a:off x="8097529" y="4149066"/>
              <a:ext cx="123022" cy="199528"/>
            </a:xfrm>
            <a:custGeom>
              <a:avLst/>
              <a:gdLst>
                <a:gd name="T0" fmla="*/ 142 w 201"/>
                <a:gd name="T1" fmla="*/ 326 h 326"/>
                <a:gd name="T2" fmla="*/ 0 w 201"/>
                <a:gd name="T3" fmla="*/ 29 h 326"/>
                <a:gd name="T4" fmla="*/ 59 w 201"/>
                <a:gd name="T5" fmla="*/ 0 h 326"/>
                <a:gd name="T6" fmla="*/ 201 w 201"/>
                <a:gd name="T7" fmla="*/ 298 h 326"/>
                <a:gd name="T8" fmla="*/ 142 w 201"/>
                <a:gd name="T9" fmla="*/ 326 h 326"/>
              </a:gdLst>
              <a:ahLst/>
              <a:cxnLst>
                <a:cxn ang="0">
                  <a:pos x="T0" y="T1"/>
                </a:cxn>
                <a:cxn ang="0">
                  <a:pos x="T2" y="T3"/>
                </a:cxn>
                <a:cxn ang="0">
                  <a:pos x="T4" y="T5"/>
                </a:cxn>
                <a:cxn ang="0">
                  <a:pos x="T6" y="T7"/>
                </a:cxn>
                <a:cxn ang="0">
                  <a:pos x="T8" y="T9"/>
                </a:cxn>
              </a:cxnLst>
              <a:rect l="0" t="0" r="r" b="b"/>
              <a:pathLst>
                <a:path w="201" h="326">
                  <a:moveTo>
                    <a:pt x="142" y="326"/>
                  </a:moveTo>
                  <a:lnTo>
                    <a:pt x="0" y="29"/>
                  </a:lnTo>
                  <a:lnTo>
                    <a:pt x="59" y="0"/>
                  </a:lnTo>
                  <a:lnTo>
                    <a:pt x="201" y="298"/>
                  </a:lnTo>
                  <a:lnTo>
                    <a:pt x="142" y="326"/>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5" name="Freeform 36"/>
            <p:cNvSpPr>
              <a:spLocks/>
            </p:cNvSpPr>
            <p:nvPr/>
          </p:nvSpPr>
          <p:spPr bwMode="auto">
            <a:xfrm>
              <a:off x="8060194" y="4185178"/>
              <a:ext cx="199528" cy="121798"/>
            </a:xfrm>
            <a:custGeom>
              <a:avLst/>
              <a:gdLst>
                <a:gd name="T0" fmla="*/ 28 w 326"/>
                <a:gd name="T1" fmla="*/ 199 h 199"/>
                <a:gd name="T2" fmla="*/ 0 w 326"/>
                <a:gd name="T3" fmla="*/ 140 h 199"/>
                <a:gd name="T4" fmla="*/ 297 w 326"/>
                <a:gd name="T5" fmla="*/ 0 h 199"/>
                <a:gd name="T6" fmla="*/ 326 w 326"/>
                <a:gd name="T7" fmla="*/ 57 h 199"/>
                <a:gd name="T8" fmla="*/ 28 w 326"/>
                <a:gd name="T9" fmla="*/ 199 h 199"/>
              </a:gdLst>
              <a:ahLst/>
              <a:cxnLst>
                <a:cxn ang="0">
                  <a:pos x="T0" y="T1"/>
                </a:cxn>
                <a:cxn ang="0">
                  <a:pos x="T2" y="T3"/>
                </a:cxn>
                <a:cxn ang="0">
                  <a:pos x="T4" y="T5"/>
                </a:cxn>
                <a:cxn ang="0">
                  <a:pos x="T6" y="T7"/>
                </a:cxn>
                <a:cxn ang="0">
                  <a:pos x="T8" y="T9"/>
                </a:cxn>
              </a:cxnLst>
              <a:rect l="0" t="0" r="r" b="b"/>
              <a:pathLst>
                <a:path w="326" h="199">
                  <a:moveTo>
                    <a:pt x="28" y="199"/>
                  </a:moveTo>
                  <a:lnTo>
                    <a:pt x="0" y="140"/>
                  </a:lnTo>
                  <a:lnTo>
                    <a:pt x="297" y="0"/>
                  </a:lnTo>
                  <a:lnTo>
                    <a:pt x="326" y="57"/>
                  </a:lnTo>
                  <a:lnTo>
                    <a:pt x="28" y="199"/>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6" name="Freeform 37"/>
            <p:cNvSpPr>
              <a:spLocks/>
            </p:cNvSpPr>
            <p:nvPr/>
          </p:nvSpPr>
          <p:spPr bwMode="auto">
            <a:xfrm>
              <a:off x="9738435" y="3519879"/>
              <a:ext cx="76506" cy="190960"/>
            </a:xfrm>
            <a:custGeom>
              <a:avLst/>
              <a:gdLst>
                <a:gd name="T0" fmla="*/ 66 w 125"/>
                <a:gd name="T1" fmla="*/ 312 h 312"/>
                <a:gd name="T2" fmla="*/ 0 w 125"/>
                <a:gd name="T3" fmla="*/ 14 h 312"/>
                <a:gd name="T4" fmla="*/ 59 w 125"/>
                <a:gd name="T5" fmla="*/ 0 h 312"/>
                <a:gd name="T6" fmla="*/ 125 w 125"/>
                <a:gd name="T7" fmla="*/ 300 h 312"/>
                <a:gd name="T8" fmla="*/ 66 w 125"/>
                <a:gd name="T9" fmla="*/ 312 h 312"/>
              </a:gdLst>
              <a:ahLst/>
              <a:cxnLst>
                <a:cxn ang="0">
                  <a:pos x="T0" y="T1"/>
                </a:cxn>
                <a:cxn ang="0">
                  <a:pos x="T2" y="T3"/>
                </a:cxn>
                <a:cxn ang="0">
                  <a:pos x="T4" y="T5"/>
                </a:cxn>
                <a:cxn ang="0">
                  <a:pos x="T6" y="T7"/>
                </a:cxn>
                <a:cxn ang="0">
                  <a:pos x="T8" y="T9"/>
                </a:cxn>
              </a:cxnLst>
              <a:rect l="0" t="0" r="r" b="b"/>
              <a:pathLst>
                <a:path w="125" h="312">
                  <a:moveTo>
                    <a:pt x="66" y="312"/>
                  </a:moveTo>
                  <a:lnTo>
                    <a:pt x="0" y="14"/>
                  </a:lnTo>
                  <a:lnTo>
                    <a:pt x="59" y="0"/>
                  </a:lnTo>
                  <a:lnTo>
                    <a:pt x="125" y="300"/>
                  </a:lnTo>
                  <a:lnTo>
                    <a:pt x="66" y="312"/>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7" name="Freeform 38"/>
            <p:cNvSpPr>
              <a:spLocks/>
            </p:cNvSpPr>
            <p:nvPr/>
          </p:nvSpPr>
          <p:spPr bwMode="auto">
            <a:xfrm>
              <a:off x="9682127" y="3574964"/>
              <a:ext cx="192184" cy="76506"/>
            </a:xfrm>
            <a:custGeom>
              <a:avLst/>
              <a:gdLst>
                <a:gd name="T0" fmla="*/ 14 w 314"/>
                <a:gd name="T1" fmla="*/ 125 h 125"/>
                <a:gd name="T2" fmla="*/ 0 w 314"/>
                <a:gd name="T3" fmla="*/ 66 h 125"/>
                <a:gd name="T4" fmla="*/ 300 w 314"/>
                <a:gd name="T5" fmla="*/ 0 h 125"/>
                <a:gd name="T6" fmla="*/ 314 w 314"/>
                <a:gd name="T7" fmla="*/ 59 h 125"/>
                <a:gd name="T8" fmla="*/ 14 w 314"/>
                <a:gd name="T9" fmla="*/ 125 h 125"/>
              </a:gdLst>
              <a:ahLst/>
              <a:cxnLst>
                <a:cxn ang="0">
                  <a:pos x="T0" y="T1"/>
                </a:cxn>
                <a:cxn ang="0">
                  <a:pos x="T2" y="T3"/>
                </a:cxn>
                <a:cxn ang="0">
                  <a:pos x="T4" y="T5"/>
                </a:cxn>
                <a:cxn ang="0">
                  <a:pos x="T6" y="T7"/>
                </a:cxn>
                <a:cxn ang="0">
                  <a:pos x="T8" y="T9"/>
                </a:cxn>
              </a:cxnLst>
              <a:rect l="0" t="0" r="r" b="b"/>
              <a:pathLst>
                <a:path w="314" h="125">
                  <a:moveTo>
                    <a:pt x="14" y="125"/>
                  </a:moveTo>
                  <a:lnTo>
                    <a:pt x="0" y="66"/>
                  </a:lnTo>
                  <a:lnTo>
                    <a:pt x="300" y="0"/>
                  </a:lnTo>
                  <a:lnTo>
                    <a:pt x="314" y="59"/>
                  </a:lnTo>
                  <a:lnTo>
                    <a:pt x="14" y="125"/>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8" name="Freeform 39"/>
            <p:cNvSpPr>
              <a:spLocks/>
            </p:cNvSpPr>
            <p:nvPr/>
          </p:nvSpPr>
          <p:spPr bwMode="auto">
            <a:xfrm>
              <a:off x="7538727" y="2415742"/>
              <a:ext cx="47740" cy="124246"/>
            </a:xfrm>
            <a:custGeom>
              <a:avLst/>
              <a:gdLst>
                <a:gd name="T0" fmla="*/ 41 w 78"/>
                <a:gd name="T1" fmla="*/ 203 h 203"/>
                <a:gd name="T2" fmla="*/ 0 w 78"/>
                <a:gd name="T3" fmla="*/ 196 h 203"/>
                <a:gd name="T4" fmla="*/ 41 w 78"/>
                <a:gd name="T5" fmla="*/ 0 h 203"/>
                <a:gd name="T6" fmla="*/ 78 w 78"/>
                <a:gd name="T7" fmla="*/ 7 h 203"/>
                <a:gd name="T8" fmla="*/ 41 w 78"/>
                <a:gd name="T9" fmla="*/ 203 h 203"/>
              </a:gdLst>
              <a:ahLst/>
              <a:cxnLst>
                <a:cxn ang="0">
                  <a:pos x="T0" y="T1"/>
                </a:cxn>
                <a:cxn ang="0">
                  <a:pos x="T2" y="T3"/>
                </a:cxn>
                <a:cxn ang="0">
                  <a:pos x="T4" y="T5"/>
                </a:cxn>
                <a:cxn ang="0">
                  <a:pos x="T6" y="T7"/>
                </a:cxn>
                <a:cxn ang="0">
                  <a:pos x="T8" y="T9"/>
                </a:cxn>
              </a:cxnLst>
              <a:rect l="0" t="0" r="r" b="b"/>
              <a:pathLst>
                <a:path w="78" h="203">
                  <a:moveTo>
                    <a:pt x="41" y="203"/>
                  </a:moveTo>
                  <a:lnTo>
                    <a:pt x="0" y="196"/>
                  </a:lnTo>
                  <a:lnTo>
                    <a:pt x="41" y="0"/>
                  </a:lnTo>
                  <a:lnTo>
                    <a:pt x="78" y="7"/>
                  </a:lnTo>
                  <a:lnTo>
                    <a:pt x="41" y="203"/>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69" name="Freeform 40"/>
            <p:cNvSpPr>
              <a:spLocks/>
            </p:cNvSpPr>
            <p:nvPr/>
          </p:nvSpPr>
          <p:spPr bwMode="auto">
            <a:xfrm>
              <a:off x="7502616" y="2453689"/>
              <a:ext cx="124858" cy="47740"/>
            </a:xfrm>
            <a:custGeom>
              <a:avLst/>
              <a:gdLst>
                <a:gd name="T0" fmla="*/ 197 w 204"/>
                <a:gd name="T1" fmla="*/ 78 h 78"/>
                <a:gd name="T2" fmla="*/ 0 w 204"/>
                <a:gd name="T3" fmla="*/ 37 h 78"/>
                <a:gd name="T4" fmla="*/ 7 w 204"/>
                <a:gd name="T5" fmla="*/ 0 h 78"/>
                <a:gd name="T6" fmla="*/ 204 w 204"/>
                <a:gd name="T7" fmla="*/ 37 h 78"/>
                <a:gd name="T8" fmla="*/ 197 w 204"/>
                <a:gd name="T9" fmla="*/ 78 h 78"/>
              </a:gdLst>
              <a:ahLst/>
              <a:cxnLst>
                <a:cxn ang="0">
                  <a:pos x="T0" y="T1"/>
                </a:cxn>
                <a:cxn ang="0">
                  <a:pos x="T2" y="T3"/>
                </a:cxn>
                <a:cxn ang="0">
                  <a:pos x="T4" y="T5"/>
                </a:cxn>
                <a:cxn ang="0">
                  <a:pos x="T6" y="T7"/>
                </a:cxn>
                <a:cxn ang="0">
                  <a:pos x="T8" y="T9"/>
                </a:cxn>
              </a:cxnLst>
              <a:rect l="0" t="0" r="r" b="b"/>
              <a:pathLst>
                <a:path w="204" h="78">
                  <a:moveTo>
                    <a:pt x="197" y="78"/>
                  </a:moveTo>
                  <a:lnTo>
                    <a:pt x="0" y="37"/>
                  </a:lnTo>
                  <a:lnTo>
                    <a:pt x="7" y="0"/>
                  </a:lnTo>
                  <a:lnTo>
                    <a:pt x="204" y="37"/>
                  </a:lnTo>
                  <a:lnTo>
                    <a:pt x="197" y="78"/>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0" name="Rectangle 41"/>
            <p:cNvSpPr>
              <a:spLocks noChangeArrowheads="1"/>
            </p:cNvSpPr>
            <p:nvPr/>
          </p:nvSpPr>
          <p:spPr bwMode="auto">
            <a:xfrm>
              <a:off x="9214521" y="2956794"/>
              <a:ext cx="190960" cy="40395"/>
            </a:xfrm>
            <a:prstGeom prst="rect">
              <a:avLst/>
            </a:pr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1" name="Freeform 42"/>
            <p:cNvSpPr>
              <a:spLocks/>
            </p:cNvSpPr>
            <p:nvPr/>
          </p:nvSpPr>
          <p:spPr bwMode="auto">
            <a:xfrm>
              <a:off x="8845454" y="4168040"/>
              <a:ext cx="317042" cy="287664"/>
            </a:xfrm>
            <a:custGeom>
              <a:avLst/>
              <a:gdLst>
                <a:gd name="T0" fmla="*/ 184 w 219"/>
                <a:gd name="T1" fmla="*/ 36 h 199"/>
                <a:gd name="T2" fmla="*/ 110 w 219"/>
                <a:gd name="T3" fmla="*/ 66 h 199"/>
                <a:gd name="T4" fmla="*/ 34 w 219"/>
                <a:gd name="T5" fmla="*/ 38 h 199"/>
                <a:gd name="T6" fmla="*/ 46 w 219"/>
                <a:gd name="T7" fmla="*/ 140 h 199"/>
                <a:gd name="T8" fmla="*/ 108 w 219"/>
                <a:gd name="T9" fmla="*/ 199 h 199"/>
                <a:gd name="T10" fmla="*/ 111 w 219"/>
                <a:gd name="T11" fmla="*/ 199 h 199"/>
                <a:gd name="T12" fmla="*/ 114 w 219"/>
                <a:gd name="T13" fmla="*/ 199 h 199"/>
                <a:gd name="T14" fmla="*/ 175 w 219"/>
                <a:gd name="T15" fmla="*/ 139 h 199"/>
                <a:gd name="T16" fmla="*/ 184 w 219"/>
                <a:gd name="T17" fmla="*/ 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99">
                  <a:moveTo>
                    <a:pt x="184" y="36"/>
                  </a:moveTo>
                  <a:cubicBezTo>
                    <a:pt x="136" y="0"/>
                    <a:pt x="109" y="53"/>
                    <a:pt x="110" y="66"/>
                  </a:cubicBezTo>
                  <a:cubicBezTo>
                    <a:pt x="109" y="53"/>
                    <a:pt x="82" y="0"/>
                    <a:pt x="34" y="38"/>
                  </a:cubicBezTo>
                  <a:cubicBezTo>
                    <a:pt x="0" y="65"/>
                    <a:pt x="17" y="112"/>
                    <a:pt x="46" y="140"/>
                  </a:cubicBezTo>
                  <a:cubicBezTo>
                    <a:pt x="72" y="165"/>
                    <a:pt x="108" y="199"/>
                    <a:pt x="108" y="199"/>
                  </a:cubicBezTo>
                  <a:cubicBezTo>
                    <a:pt x="111" y="199"/>
                    <a:pt x="111" y="199"/>
                    <a:pt x="111" y="199"/>
                  </a:cubicBezTo>
                  <a:cubicBezTo>
                    <a:pt x="114" y="199"/>
                    <a:pt x="114" y="199"/>
                    <a:pt x="114" y="199"/>
                  </a:cubicBezTo>
                  <a:cubicBezTo>
                    <a:pt x="114" y="199"/>
                    <a:pt x="150" y="164"/>
                    <a:pt x="175" y="139"/>
                  </a:cubicBezTo>
                  <a:cubicBezTo>
                    <a:pt x="203" y="110"/>
                    <a:pt x="219" y="62"/>
                    <a:pt x="184" y="36"/>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2" name="Freeform 43"/>
            <p:cNvSpPr>
              <a:spLocks/>
            </p:cNvSpPr>
            <p:nvPr/>
          </p:nvSpPr>
          <p:spPr bwMode="auto">
            <a:xfrm>
              <a:off x="8872997" y="4230469"/>
              <a:ext cx="102825" cy="180555"/>
            </a:xfrm>
            <a:custGeom>
              <a:avLst/>
              <a:gdLst>
                <a:gd name="T0" fmla="*/ 70 w 71"/>
                <a:gd name="T1" fmla="*/ 121 h 125"/>
                <a:gd name="T2" fmla="*/ 66 w 71"/>
                <a:gd name="T3" fmla="*/ 11 h 125"/>
                <a:gd name="T4" fmla="*/ 25 w 71"/>
                <a:gd name="T5" fmla="*/ 14 h 125"/>
                <a:gd name="T6" fmla="*/ 34 w 71"/>
                <a:gd name="T7" fmla="*/ 90 h 125"/>
                <a:gd name="T8" fmla="*/ 71 w 71"/>
                <a:gd name="T9" fmla="*/ 125 h 125"/>
                <a:gd name="T10" fmla="*/ 70 w 71"/>
                <a:gd name="T11" fmla="*/ 121 h 125"/>
              </a:gdLst>
              <a:ahLst/>
              <a:cxnLst>
                <a:cxn ang="0">
                  <a:pos x="T0" y="T1"/>
                </a:cxn>
                <a:cxn ang="0">
                  <a:pos x="T2" y="T3"/>
                </a:cxn>
                <a:cxn ang="0">
                  <a:pos x="T4" y="T5"/>
                </a:cxn>
                <a:cxn ang="0">
                  <a:pos x="T6" y="T7"/>
                </a:cxn>
                <a:cxn ang="0">
                  <a:pos x="T8" y="T9"/>
                </a:cxn>
                <a:cxn ang="0">
                  <a:pos x="T10" y="T11"/>
                </a:cxn>
              </a:cxnLst>
              <a:rect l="0" t="0" r="r" b="b"/>
              <a:pathLst>
                <a:path w="71" h="125">
                  <a:moveTo>
                    <a:pt x="70" y="121"/>
                  </a:moveTo>
                  <a:cubicBezTo>
                    <a:pt x="63" y="86"/>
                    <a:pt x="60" y="47"/>
                    <a:pt x="66" y="11"/>
                  </a:cubicBezTo>
                  <a:cubicBezTo>
                    <a:pt x="57" y="3"/>
                    <a:pt x="43" y="0"/>
                    <a:pt x="25" y="14"/>
                  </a:cubicBezTo>
                  <a:cubicBezTo>
                    <a:pt x="0" y="34"/>
                    <a:pt x="13" y="69"/>
                    <a:pt x="34" y="90"/>
                  </a:cubicBezTo>
                  <a:cubicBezTo>
                    <a:pt x="46" y="102"/>
                    <a:pt x="62" y="116"/>
                    <a:pt x="71" y="125"/>
                  </a:cubicBezTo>
                  <a:cubicBezTo>
                    <a:pt x="71" y="124"/>
                    <a:pt x="71" y="123"/>
                    <a:pt x="70" y="121"/>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3" name="Freeform 44"/>
            <p:cNvSpPr>
              <a:spLocks/>
            </p:cNvSpPr>
            <p:nvPr/>
          </p:nvSpPr>
          <p:spPr bwMode="auto">
            <a:xfrm>
              <a:off x="9547476" y="2133586"/>
              <a:ext cx="153625" cy="138935"/>
            </a:xfrm>
            <a:custGeom>
              <a:avLst/>
              <a:gdLst>
                <a:gd name="T0" fmla="*/ 89 w 106"/>
                <a:gd name="T1" fmla="*/ 17 h 96"/>
                <a:gd name="T2" fmla="*/ 53 w 106"/>
                <a:gd name="T3" fmla="*/ 32 h 96"/>
                <a:gd name="T4" fmla="*/ 16 w 106"/>
                <a:gd name="T5" fmla="*/ 18 h 96"/>
                <a:gd name="T6" fmla="*/ 22 w 106"/>
                <a:gd name="T7" fmla="*/ 67 h 96"/>
                <a:gd name="T8" fmla="*/ 52 w 106"/>
                <a:gd name="T9" fmla="*/ 96 h 96"/>
                <a:gd name="T10" fmla="*/ 53 w 106"/>
                <a:gd name="T11" fmla="*/ 96 h 96"/>
                <a:gd name="T12" fmla="*/ 55 w 106"/>
                <a:gd name="T13" fmla="*/ 96 h 96"/>
                <a:gd name="T14" fmla="*/ 84 w 106"/>
                <a:gd name="T15" fmla="*/ 67 h 96"/>
                <a:gd name="T16" fmla="*/ 89 w 106"/>
                <a:gd name="T17" fmla="*/ 1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6">
                  <a:moveTo>
                    <a:pt x="89" y="17"/>
                  </a:moveTo>
                  <a:cubicBezTo>
                    <a:pt x="65" y="0"/>
                    <a:pt x="53" y="25"/>
                    <a:pt x="53" y="32"/>
                  </a:cubicBezTo>
                  <a:cubicBezTo>
                    <a:pt x="53" y="25"/>
                    <a:pt x="40" y="0"/>
                    <a:pt x="16" y="18"/>
                  </a:cubicBezTo>
                  <a:cubicBezTo>
                    <a:pt x="0" y="31"/>
                    <a:pt x="8" y="54"/>
                    <a:pt x="22" y="67"/>
                  </a:cubicBezTo>
                  <a:cubicBezTo>
                    <a:pt x="35" y="79"/>
                    <a:pt x="52" y="96"/>
                    <a:pt x="52" y="96"/>
                  </a:cubicBezTo>
                  <a:cubicBezTo>
                    <a:pt x="53" y="96"/>
                    <a:pt x="53" y="96"/>
                    <a:pt x="53" y="96"/>
                  </a:cubicBezTo>
                  <a:cubicBezTo>
                    <a:pt x="55" y="96"/>
                    <a:pt x="55" y="96"/>
                    <a:pt x="55" y="96"/>
                  </a:cubicBezTo>
                  <a:cubicBezTo>
                    <a:pt x="55" y="96"/>
                    <a:pt x="72" y="79"/>
                    <a:pt x="84" y="67"/>
                  </a:cubicBezTo>
                  <a:cubicBezTo>
                    <a:pt x="98" y="53"/>
                    <a:pt x="106" y="30"/>
                    <a:pt x="89" y="17"/>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4" name="Freeform 45"/>
            <p:cNvSpPr>
              <a:spLocks/>
            </p:cNvSpPr>
            <p:nvPr/>
          </p:nvSpPr>
          <p:spPr bwMode="auto">
            <a:xfrm>
              <a:off x="9560329" y="2164189"/>
              <a:ext cx="50800" cy="86911"/>
            </a:xfrm>
            <a:custGeom>
              <a:avLst/>
              <a:gdLst>
                <a:gd name="T0" fmla="*/ 34 w 35"/>
                <a:gd name="T1" fmla="*/ 58 h 60"/>
                <a:gd name="T2" fmla="*/ 32 w 35"/>
                <a:gd name="T3" fmla="*/ 5 h 60"/>
                <a:gd name="T4" fmla="*/ 12 w 35"/>
                <a:gd name="T5" fmla="*/ 6 h 60"/>
                <a:gd name="T6" fmla="*/ 17 w 35"/>
                <a:gd name="T7" fmla="*/ 43 h 60"/>
                <a:gd name="T8" fmla="*/ 35 w 35"/>
                <a:gd name="T9" fmla="*/ 60 h 60"/>
                <a:gd name="T10" fmla="*/ 34 w 35"/>
                <a:gd name="T11" fmla="*/ 58 h 60"/>
              </a:gdLst>
              <a:ahLst/>
              <a:cxnLst>
                <a:cxn ang="0">
                  <a:pos x="T0" y="T1"/>
                </a:cxn>
                <a:cxn ang="0">
                  <a:pos x="T2" y="T3"/>
                </a:cxn>
                <a:cxn ang="0">
                  <a:pos x="T4" y="T5"/>
                </a:cxn>
                <a:cxn ang="0">
                  <a:pos x="T6" y="T7"/>
                </a:cxn>
                <a:cxn ang="0">
                  <a:pos x="T8" y="T9"/>
                </a:cxn>
                <a:cxn ang="0">
                  <a:pos x="T10" y="T11"/>
                </a:cxn>
              </a:cxnLst>
              <a:rect l="0" t="0" r="r" b="b"/>
              <a:pathLst>
                <a:path w="35" h="60">
                  <a:moveTo>
                    <a:pt x="34" y="58"/>
                  </a:moveTo>
                  <a:cubicBezTo>
                    <a:pt x="31" y="41"/>
                    <a:pt x="29" y="22"/>
                    <a:pt x="32" y="5"/>
                  </a:cubicBezTo>
                  <a:cubicBezTo>
                    <a:pt x="28" y="1"/>
                    <a:pt x="21" y="0"/>
                    <a:pt x="12" y="6"/>
                  </a:cubicBezTo>
                  <a:cubicBezTo>
                    <a:pt x="0" y="16"/>
                    <a:pt x="6" y="33"/>
                    <a:pt x="17" y="43"/>
                  </a:cubicBezTo>
                  <a:cubicBezTo>
                    <a:pt x="22" y="49"/>
                    <a:pt x="30" y="56"/>
                    <a:pt x="35" y="60"/>
                  </a:cubicBezTo>
                  <a:cubicBezTo>
                    <a:pt x="34" y="59"/>
                    <a:pt x="34" y="59"/>
                    <a:pt x="34" y="58"/>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5" name="Freeform 46"/>
            <p:cNvSpPr>
              <a:spLocks/>
            </p:cNvSpPr>
            <p:nvPr/>
          </p:nvSpPr>
          <p:spPr bwMode="auto">
            <a:xfrm>
              <a:off x="8298894" y="2509997"/>
              <a:ext cx="228295" cy="214217"/>
            </a:xfrm>
            <a:custGeom>
              <a:avLst/>
              <a:gdLst>
                <a:gd name="T0" fmla="*/ 137 w 158"/>
                <a:gd name="T1" fmla="*/ 42 h 148"/>
                <a:gd name="T2" fmla="*/ 78 w 158"/>
                <a:gd name="T3" fmla="*/ 52 h 148"/>
                <a:gd name="T4" fmla="*/ 28 w 158"/>
                <a:gd name="T5" fmla="*/ 20 h 148"/>
                <a:gd name="T6" fmla="*/ 21 w 158"/>
                <a:gd name="T7" fmla="*/ 95 h 148"/>
                <a:gd name="T8" fmla="*/ 56 w 158"/>
                <a:gd name="T9" fmla="*/ 147 h 148"/>
                <a:gd name="T10" fmla="*/ 58 w 158"/>
                <a:gd name="T11" fmla="*/ 148 h 148"/>
                <a:gd name="T12" fmla="*/ 60 w 158"/>
                <a:gd name="T13" fmla="*/ 148 h 148"/>
                <a:gd name="T14" fmla="*/ 114 w 158"/>
                <a:gd name="T15" fmla="*/ 115 h 148"/>
                <a:gd name="T16" fmla="*/ 137 w 158"/>
                <a:gd name="T17"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48">
                  <a:moveTo>
                    <a:pt x="137" y="42"/>
                  </a:moveTo>
                  <a:cubicBezTo>
                    <a:pt x="108" y="8"/>
                    <a:pt x="80" y="42"/>
                    <a:pt x="78" y="52"/>
                  </a:cubicBezTo>
                  <a:cubicBezTo>
                    <a:pt x="80" y="42"/>
                    <a:pt x="69" y="0"/>
                    <a:pt x="28" y="20"/>
                  </a:cubicBezTo>
                  <a:cubicBezTo>
                    <a:pt x="0" y="33"/>
                    <a:pt x="4" y="71"/>
                    <a:pt x="21" y="95"/>
                  </a:cubicBezTo>
                  <a:cubicBezTo>
                    <a:pt x="35" y="117"/>
                    <a:pt x="56" y="147"/>
                    <a:pt x="56" y="147"/>
                  </a:cubicBezTo>
                  <a:cubicBezTo>
                    <a:pt x="58" y="148"/>
                    <a:pt x="58" y="148"/>
                    <a:pt x="58" y="148"/>
                  </a:cubicBezTo>
                  <a:cubicBezTo>
                    <a:pt x="60" y="148"/>
                    <a:pt x="60" y="148"/>
                    <a:pt x="60" y="148"/>
                  </a:cubicBezTo>
                  <a:cubicBezTo>
                    <a:pt x="60" y="148"/>
                    <a:pt x="92" y="129"/>
                    <a:pt x="114" y="115"/>
                  </a:cubicBezTo>
                  <a:cubicBezTo>
                    <a:pt x="139" y="99"/>
                    <a:pt x="158" y="67"/>
                    <a:pt x="137" y="42"/>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6" name="Freeform 47"/>
            <p:cNvSpPr>
              <a:spLocks/>
            </p:cNvSpPr>
            <p:nvPr/>
          </p:nvSpPr>
          <p:spPr bwMode="auto">
            <a:xfrm>
              <a:off x="8314807" y="2550393"/>
              <a:ext cx="75282" cy="135875"/>
            </a:xfrm>
            <a:custGeom>
              <a:avLst/>
              <a:gdLst>
                <a:gd name="T0" fmla="*/ 37 w 52"/>
                <a:gd name="T1" fmla="*/ 91 h 94"/>
                <a:gd name="T2" fmla="*/ 52 w 52"/>
                <a:gd name="T3" fmla="*/ 11 h 94"/>
                <a:gd name="T4" fmla="*/ 22 w 52"/>
                <a:gd name="T5" fmla="*/ 7 h 94"/>
                <a:gd name="T6" fmla="*/ 16 w 52"/>
                <a:gd name="T7" fmla="*/ 63 h 94"/>
                <a:gd name="T8" fmla="*/ 37 w 52"/>
                <a:gd name="T9" fmla="*/ 94 h 94"/>
                <a:gd name="T10" fmla="*/ 37 w 52"/>
                <a:gd name="T11" fmla="*/ 91 h 94"/>
              </a:gdLst>
              <a:ahLst/>
              <a:cxnLst>
                <a:cxn ang="0">
                  <a:pos x="T0" y="T1"/>
                </a:cxn>
                <a:cxn ang="0">
                  <a:pos x="T2" y="T3"/>
                </a:cxn>
                <a:cxn ang="0">
                  <a:pos x="T4" y="T5"/>
                </a:cxn>
                <a:cxn ang="0">
                  <a:pos x="T6" y="T7"/>
                </a:cxn>
                <a:cxn ang="0">
                  <a:pos x="T8" y="T9"/>
                </a:cxn>
                <a:cxn ang="0">
                  <a:pos x="T10" y="T11"/>
                </a:cxn>
              </a:cxnLst>
              <a:rect l="0" t="0" r="r" b="b"/>
              <a:pathLst>
                <a:path w="52" h="94">
                  <a:moveTo>
                    <a:pt x="37" y="91"/>
                  </a:moveTo>
                  <a:cubicBezTo>
                    <a:pt x="38" y="65"/>
                    <a:pt x="42" y="36"/>
                    <a:pt x="52" y="11"/>
                  </a:cubicBezTo>
                  <a:cubicBezTo>
                    <a:pt x="46" y="4"/>
                    <a:pt x="37" y="0"/>
                    <a:pt x="22" y="7"/>
                  </a:cubicBezTo>
                  <a:cubicBezTo>
                    <a:pt x="0" y="17"/>
                    <a:pt x="4" y="45"/>
                    <a:pt x="16" y="63"/>
                  </a:cubicBezTo>
                  <a:cubicBezTo>
                    <a:pt x="23" y="74"/>
                    <a:pt x="32" y="87"/>
                    <a:pt x="37" y="94"/>
                  </a:cubicBezTo>
                  <a:cubicBezTo>
                    <a:pt x="37" y="93"/>
                    <a:pt x="37" y="92"/>
                    <a:pt x="37" y="91"/>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7" name="Freeform 48"/>
            <p:cNvSpPr>
              <a:spLocks/>
            </p:cNvSpPr>
            <p:nvPr/>
          </p:nvSpPr>
          <p:spPr bwMode="auto">
            <a:xfrm>
              <a:off x="8447622" y="3521104"/>
              <a:ext cx="102825" cy="89971"/>
            </a:xfrm>
            <a:custGeom>
              <a:avLst/>
              <a:gdLst>
                <a:gd name="T0" fmla="*/ 52 w 71"/>
                <a:gd name="T1" fmla="*/ 7 h 62"/>
                <a:gd name="T2" fmla="*/ 5 w 71"/>
                <a:gd name="T3" fmla="*/ 27 h 62"/>
                <a:gd name="T4" fmla="*/ 10 w 71"/>
                <a:gd name="T5" fmla="*/ 62 h 62"/>
                <a:gd name="T6" fmla="*/ 15 w 71"/>
                <a:gd name="T7" fmla="*/ 47 h 62"/>
                <a:gd name="T8" fmla="*/ 71 w 71"/>
                <a:gd name="T9" fmla="*/ 27 h 62"/>
                <a:gd name="T10" fmla="*/ 52 w 71"/>
                <a:gd name="T11" fmla="*/ 7 h 62"/>
              </a:gdLst>
              <a:ahLst/>
              <a:cxnLst>
                <a:cxn ang="0">
                  <a:pos x="T0" y="T1"/>
                </a:cxn>
                <a:cxn ang="0">
                  <a:pos x="T2" y="T3"/>
                </a:cxn>
                <a:cxn ang="0">
                  <a:pos x="T4" y="T5"/>
                </a:cxn>
                <a:cxn ang="0">
                  <a:pos x="T6" y="T7"/>
                </a:cxn>
                <a:cxn ang="0">
                  <a:pos x="T8" y="T9"/>
                </a:cxn>
                <a:cxn ang="0">
                  <a:pos x="T10" y="T11"/>
                </a:cxn>
              </a:cxnLst>
              <a:rect l="0" t="0" r="r" b="b"/>
              <a:pathLst>
                <a:path w="71" h="62">
                  <a:moveTo>
                    <a:pt x="52" y="7"/>
                  </a:moveTo>
                  <a:cubicBezTo>
                    <a:pt x="34" y="0"/>
                    <a:pt x="13" y="8"/>
                    <a:pt x="5" y="27"/>
                  </a:cubicBezTo>
                  <a:cubicBezTo>
                    <a:pt x="0" y="39"/>
                    <a:pt x="2" y="52"/>
                    <a:pt x="10" y="62"/>
                  </a:cubicBezTo>
                  <a:cubicBezTo>
                    <a:pt x="10" y="57"/>
                    <a:pt x="12" y="51"/>
                    <a:pt x="15" y="47"/>
                  </a:cubicBezTo>
                  <a:cubicBezTo>
                    <a:pt x="27" y="25"/>
                    <a:pt x="50" y="20"/>
                    <a:pt x="71" y="27"/>
                  </a:cubicBezTo>
                  <a:cubicBezTo>
                    <a:pt x="68" y="18"/>
                    <a:pt x="61" y="11"/>
                    <a:pt x="52" y="7"/>
                  </a:cubicBezTo>
                  <a:close/>
                </a:path>
              </a:pathLst>
            </a:custGeom>
            <a:solidFill>
              <a:schemeClr val="bg1">
                <a:lumMod val="75000"/>
              </a:schemeClr>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8" name="Freeform 49"/>
            <p:cNvSpPr>
              <a:spLocks noEditPoints="1"/>
            </p:cNvSpPr>
            <p:nvPr/>
          </p:nvSpPr>
          <p:spPr bwMode="auto">
            <a:xfrm>
              <a:off x="8410287" y="3333204"/>
              <a:ext cx="413745" cy="371515"/>
            </a:xfrm>
            <a:custGeom>
              <a:avLst/>
              <a:gdLst>
                <a:gd name="T0" fmla="*/ 202 w 286"/>
                <a:gd name="T1" fmla="*/ 0 h 257"/>
                <a:gd name="T2" fmla="*/ 130 w 286"/>
                <a:gd name="T3" fmla="*/ 149 h 257"/>
                <a:gd name="T4" fmla="*/ 99 w 286"/>
                <a:gd name="T5" fmla="*/ 122 h 257"/>
                <a:gd name="T6" fmla="*/ 14 w 286"/>
                <a:gd name="T7" fmla="*/ 157 h 257"/>
                <a:gd name="T8" fmla="*/ 49 w 286"/>
                <a:gd name="T9" fmla="*/ 243 h 257"/>
                <a:gd name="T10" fmla="*/ 135 w 286"/>
                <a:gd name="T11" fmla="*/ 208 h 257"/>
                <a:gd name="T12" fmla="*/ 135 w 286"/>
                <a:gd name="T13" fmla="*/ 205 h 257"/>
                <a:gd name="T14" fmla="*/ 213 w 286"/>
                <a:gd name="T15" fmla="*/ 42 h 257"/>
                <a:gd name="T16" fmla="*/ 270 w 286"/>
                <a:gd name="T17" fmla="*/ 79 h 257"/>
                <a:gd name="T18" fmla="*/ 286 w 286"/>
                <a:gd name="T19" fmla="*/ 55 h 257"/>
                <a:gd name="T20" fmla="*/ 202 w 286"/>
                <a:gd name="T21" fmla="*/ 0 h 257"/>
                <a:gd name="T22" fmla="*/ 41 w 286"/>
                <a:gd name="T23" fmla="*/ 177 h 257"/>
                <a:gd name="T24" fmla="*/ 36 w 286"/>
                <a:gd name="T25" fmla="*/ 192 h 257"/>
                <a:gd name="T26" fmla="*/ 31 w 286"/>
                <a:gd name="T27" fmla="*/ 157 h 257"/>
                <a:gd name="T28" fmla="*/ 78 w 286"/>
                <a:gd name="T29" fmla="*/ 137 h 257"/>
                <a:gd name="T30" fmla="*/ 97 w 286"/>
                <a:gd name="T31" fmla="*/ 157 h 257"/>
                <a:gd name="T32" fmla="*/ 41 w 286"/>
                <a:gd name="T33" fmla="*/ 17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6" h="257">
                  <a:moveTo>
                    <a:pt x="202" y="0"/>
                  </a:moveTo>
                  <a:cubicBezTo>
                    <a:pt x="130" y="149"/>
                    <a:pt x="130" y="149"/>
                    <a:pt x="130" y="149"/>
                  </a:cubicBezTo>
                  <a:cubicBezTo>
                    <a:pt x="124" y="138"/>
                    <a:pt x="113" y="128"/>
                    <a:pt x="99" y="122"/>
                  </a:cubicBezTo>
                  <a:cubicBezTo>
                    <a:pt x="66" y="108"/>
                    <a:pt x="28" y="124"/>
                    <a:pt x="14" y="157"/>
                  </a:cubicBezTo>
                  <a:cubicBezTo>
                    <a:pt x="0" y="191"/>
                    <a:pt x="16" y="229"/>
                    <a:pt x="49" y="243"/>
                  </a:cubicBezTo>
                  <a:cubicBezTo>
                    <a:pt x="82" y="257"/>
                    <a:pt x="121" y="241"/>
                    <a:pt x="135" y="208"/>
                  </a:cubicBezTo>
                  <a:cubicBezTo>
                    <a:pt x="135" y="207"/>
                    <a:pt x="135" y="206"/>
                    <a:pt x="135" y="205"/>
                  </a:cubicBezTo>
                  <a:cubicBezTo>
                    <a:pt x="213" y="42"/>
                    <a:pt x="213" y="42"/>
                    <a:pt x="213" y="42"/>
                  </a:cubicBezTo>
                  <a:cubicBezTo>
                    <a:pt x="270" y="79"/>
                    <a:pt x="270" y="79"/>
                    <a:pt x="270" y="79"/>
                  </a:cubicBezTo>
                  <a:cubicBezTo>
                    <a:pt x="286" y="55"/>
                    <a:pt x="286" y="55"/>
                    <a:pt x="286" y="55"/>
                  </a:cubicBezTo>
                  <a:lnTo>
                    <a:pt x="202" y="0"/>
                  </a:lnTo>
                  <a:close/>
                  <a:moveTo>
                    <a:pt x="41" y="177"/>
                  </a:moveTo>
                  <a:cubicBezTo>
                    <a:pt x="38" y="181"/>
                    <a:pt x="36" y="187"/>
                    <a:pt x="36" y="192"/>
                  </a:cubicBezTo>
                  <a:cubicBezTo>
                    <a:pt x="28" y="182"/>
                    <a:pt x="26" y="169"/>
                    <a:pt x="31" y="157"/>
                  </a:cubicBezTo>
                  <a:cubicBezTo>
                    <a:pt x="39" y="138"/>
                    <a:pt x="60" y="130"/>
                    <a:pt x="78" y="137"/>
                  </a:cubicBezTo>
                  <a:cubicBezTo>
                    <a:pt x="87" y="141"/>
                    <a:pt x="94" y="148"/>
                    <a:pt x="97" y="157"/>
                  </a:cubicBezTo>
                  <a:cubicBezTo>
                    <a:pt x="76" y="150"/>
                    <a:pt x="53" y="155"/>
                    <a:pt x="41" y="177"/>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79" name="Freeform 50"/>
            <p:cNvSpPr>
              <a:spLocks/>
            </p:cNvSpPr>
            <p:nvPr/>
          </p:nvSpPr>
          <p:spPr bwMode="auto">
            <a:xfrm>
              <a:off x="8035100" y="2330666"/>
              <a:ext cx="138935" cy="137099"/>
            </a:xfrm>
            <a:custGeom>
              <a:avLst/>
              <a:gdLst>
                <a:gd name="T0" fmla="*/ 81 w 96"/>
                <a:gd name="T1" fmla="*/ 20 h 95"/>
                <a:gd name="T2" fmla="*/ 75 w 96"/>
                <a:gd name="T3" fmla="*/ 80 h 95"/>
                <a:gd name="T4" fmla="*/ 15 w 96"/>
                <a:gd name="T5" fmla="*/ 75 h 95"/>
                <a:gd name="T6" fmla="*/ 21 w 96"/>
                <a:gd name="T7" fmla="*/ 15 h 95"/>
                <a:gd name="T8" fmla="*/ 81 w 96"/>
                <a:gd name="T9" fmla="*/ 20 h 95"/>
              </a:gdLst>
              <a:ahLst/>
              <a:cxnLst>
                <a:cxn ang="0">
                  <a:pos x="T0" y="T1"/>
                </a:cxn>
                <a:cxn ang="0">
                  <a:pos x="T2" y="T3"/>
                </a:cxn>
                <a:cxn ang="0">
                  <a:pos x="T4" y="T5"/>
                </a:cxn>
                <a:cxn ang="0">
                  <a:pos x="T6" y="T7"/>
                </a:cxn>
                <a:cxn ang="0">
                  <a:pos x="T8" y="T9"/>
                </a:cxn>
              </a:cxnLst>
              <a:rect l="0" t="0" r="r" b="b"/>
              <a:pathLst>
                <a:path w="96" h="95">
                  <a:moveTo>
                    <a:pt x="81" y="20"/>
                  </a:moveTo>
                  <a:cubicBezTo>
                    <a:pt x="96" y="38"/>
                    <a:pt x="93" y="65"/>
                    <a:pt x="75" y="80"/>
                  </a:cubicBezTo>
                  <a:cubicBezTo>
                    <a:pt x="57" y="95"/>
                    <a:pt x="30" y="93"/>
                    <a:pt x="15" y="75"/>
                  </a:cubicBezTo>
                  <a:cubicBezTo>
                    <a:pt x="0" y="57"/>
                    <a:pt x="3" y="30"/>
                    <a:pt x="21" y="15"/>
                  </a:cubicBezTo>
                  <a:cubicBezTo>
                    <a:pt x="39" y="0"/>
                    <a:pt x="66" y="2"/>
                    <a:pt x="81" y="20"/>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0" name="Freeform 51"/>
            <p:cNvSpPr>
              <a:spLocks/>
            </p:cNvSpPr>
            <p:nvPr/>
          </p:nvSpPr>
          <p:spPr bwMode="auto">
            <a:xfrm>
              <a:off x="8052850" y="2368002"/>
              <a:ext cx="43455" cy="69774"/>
            </a:xfrm>
            <a:custGeom>
              <a:avLst/>
              <a:gdLst>
                <a:gd name="T0" fmla="*/ 23 w 30"/>
                <a:gd name="T1" fmla="*/ 39 h 48"/>
                <a:gd name="T2" fmla="*/ 28 w 30"/>
                <a:gd name="T3" fmla="*/ 0 h 48"/>
                <a:gd name="T4" fmla="*/ 11 w 30"/>
                <a:gd name="T5" fmla="*/ 5 h 48"/>
                <a:gd name="T6" fmla="*/ 8 w 30"/>
                <a:gd name="T7" fmla="*/ 38 h 48"/>
                <a:gd name="T8" fmla="*/ 30 w 30"/>
                <a:gd name="T9" fmla="*/ 46 h 48"/>
                <a:gd name="T10" fmla="*/ 23 w 30"/>
                <a:gd name="T11" fmla="*/ 39 h 48"/>
              </a:gdLst>
              <a:ahLst/>
              <a:cxnLst>
                <a:cxn ang="0">
                  <a:pos x="T0" y="T1"/>
                </a:cxn>
                <a:cxn ang="0">
                  <a:pos x="T2" y="T3"/>
                </a:cxn>
                <a:cxn ang="0">
                  <a:pos x="T4" y="T5"/>
                </a:cxn>
                <a:cxn ang="0">
                  <a:pos x="T6" y="T7"/>
                </a:cxn>
                <a:cxn ang="0">
                  <a:pos x="T8" y="T9"/>
                </a:cxn>
                <a:cxn ang="0">
                  <a:pos x="T10" y="T11"/>
                </a:cxn>
              </a:cxnLst>
              <a:rect l="0" t="0" r="r" b="b"/>
              <a:pathLst>
                <a:path w="30" h="48">
                  <a:moveTo>
                    <a:pt x="23" y="39"/>
                  </a:moveTo>
                  <a:cubicBezTo>
                    <a:pt x="14" y="25"/>
                    <a:pt x="18" y="10"/>
                    <a:pt x="28" y="0"/>
                  </a:cubicBezTo>
                  <a:cubicBezTo>
                    <a:pt x="22" y="0"/>
                    <a:pt x="16" y="1"/>
                    <a:pt x="11" y="5"/>
                  </a:cubicBezTo>
                  <a:cubicBezTo>
                    <a:pt x="1" y="14"/>
                    <a:pt x="0" y="28"/>
                    <a:pt x="8" y="38"/>
                  </a:cubicBezTo>
                  <a:cubicBezTo>
                    <a:pt x="14" y="45"/>
                    <a:pt x="22" y="48"/>
                    <a:pt x="30" y="46"/>
                  </a:cubicBezTo>
                  <a:cubicBezTo>
                    <a:pt x="27" y="44"/>
                    <a:pt x="24" y="42"/>
                    <a:pt x="23" y="39"/>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1" name="Freeform 52"/>
            <p:cNvSpPr>
              <a:spLocks/>
            </p:cNvSpPr>
            <p:nvPr/>
          </p:nvSpPr>
          <p:spPr bwMode="auto">
            <a:xfrm>
              <a:off x="8007558" y="2166637"/>
              <a:ext cx="148116" cy="212994"/>
            </a:xfrm>
            <a:custGeom>
              <a:avLst/>
              <a:gdLst>
                <a:gd name="T0" fmla="*/ 206 w 242"/>
                <a:gd name="T1" fmla="*/ 348 h 348"/>
                <a:gd name="T2" fmla="*/ 0 w 242"/>
                <a:gd name="T3" fmla="*/ 76 h 348"/>
                <a:gd name="T4" fmla="*/ 138 w 242"/>
                <a:gd name="T5" fmla="*/ 0 h 348"/>
                <a:gd name="T6" fmla="*/ 159 w 242"/>
                <a:gd name="T7" fmla="*/ 38 h 348"/>
                <a:gd name="T8" fmla="*/ 67 w 242"/>
                <a:gd name="T9" fmla="*/ 90 h 348"/>
                <a:gd name="T10" fmla="*/ 242 w 242"/>
                <a:gd name="T11" fmla="*/ 322 h 348"/>
                <a:gd name="T12" fmla="*/ 206 w 242"/>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242" h="348">
                  <a:moveTo>
                    <a:pt x="206" y="348"/>
                  </a:moveTo>
                  <a:lnTo>
                    <a:pt x="0" y="76"/>
                  </a:lnTo>
                  <a:lnTo>
                    <a:pt x="138" y="0"/>
                  </a:lnTo>
                  <a:lnTo>
                    <a:pt x="159" y="38"/>
                  </a:lnTo>
                  <a:lnTo>
                    <a:pt x="67" y="90"/>
                  </a:lnTo>
                  <a:lnTo>
                    <a:pt x="242" y="322"/>
                  </a:lnTo>
                  <a:lnTo>
                    <a:pt x="206" y="348"/>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2" name="Freeform 53"/>
            <p:cNvSpPr>
              <a:spLocks noEditPoints="1"/>
            </p:cNvSpPr>
            <p:nvPr/>
          </p:nvSpPr>
          <p:spPr bwMode="auto">
            <a:xfrm>
              <a:off x="9621535" y="2994741"/>
              <a:ext cx="153013" cy="325611"/>
            </a:xfrm>
            <a:custGeom>
              <a:avLst/>
              <a:gdLst>
                <a:gd name="T0" fmla="*/ 93 w 106"/>
                <a:gd name="T1" fmla="*/ 148 h 225"/>
                <a:gd name="T2" fmla="*/ 92 w 106"/>
                <a:gd name="T3" fmla="*/ 147 h 225"/>
                <a:gd name="T4" fmla="*/ 29 w 106"/>
                <a:gd name="T5" fmla="*/ 37 h 225"/>
                <a:gd name="T6" fmla="*/ 73 w 106"/>
                <a:gd name="T7" fmla="*/ 19 h 225"/>
                <a:gd name="T8" fmla="*/ 66 w 106"/>
                <a:gd name="T9" fmla="*/ 0 h 225"/>
                <a:gd name="T10" fmla="*/ 0 w 106"/>
                <a:gd name="T11" fmla="*/ 27 h 225"/>
                <a:gd name="T12" fmla="*/ 57 w 106"/>
                <a:gd name="T13" fmla="*/ 127 h 225"/>
                <a:gd name="T14" fmla="*/ 87 w 106"/>
                <a:gd name="T15" fmla="*/ 141 h 225"/>
                <a:gd name="T16" fmla="*/ 57 w 106"/>
                <a:gd name="T17" fmla="*/ 127 h 225"/>
                <a:gd name="T18" fmla="*/ 29 w 106"/>
                <a:gd name="T19" fmla="*/ 134 h 225"/>
                <a:gd name="T20" fmla="*/ 16 w 106"/>
                <a:gd name="T21" fmla="*/ 197 h 225"/>
                <a:gd name="T22" fmla="*/ 79 w 106"/>
                <a:gd name="T23" fmla="*/ 211 h 225"/>
                <a:gd name="T24" fmla="*/ 93 w 106"/>
                <a:gd name="T25" fmla="*/ 148 h 225"/>
                <a:gd name="T26" fmla="*/ 37 w 106"/>
                <a:gd name="T27" fmla="*/ 190 h 225"/>
                <a:gd name="T28" fmla="*/ 44 w 106"/>
                <a:gd name="T29" fmla="*/ 199 h 225"/>
                <a:gd name="T30" fmla="*/ 22 w 106"/>
                <a:gd name="T31" fmla="*/ 187 h 225"/>
                <a:gd name="T32" fmla="*/ 30 w 106"/>
                <a:gd name="T33" fmla="*/ 152 h 225"/>
                <a:gd name="T34" fmla="*/ 49 w 106"/>
                <a:gd name="T35" fmla="*/ 149 h 225"/>
                <a:gd name="T36" fmla="*/ 37 w 106"/>
                <a:gd name="T37" fmla="*/ 190 h 225"/>
                <a:gd name="T38" fmla="*/ 77 w 106"/>
                <a:gd name="T39" fmla="*/ 162 h 225"/>
                <a:gd name="T40" fmla="*/ 95 w 106"/>
                <a:gd name="T41" fmla="*/ 152 h 225"/>
                <a:gd name="T42" fmla="*/ 77 w 106"/>
                <a:gd name="T43" fmla="*/ 16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225">
                  <a:moveTo>
                    <a:pt x="93" y="148"/>
                  </a:moveTo>
                  <a:cubicBezTo>
                    <a:pt x="92" y="148"/>
                    <a:pt x="92" y="147"/>
                    <a:pt x="92" y="147"/>
                  </a:cubicBezTo>
                  <a:cubicBezTo>
                    <a:pt x="29" y="37"/>
                    <a:pt x="29" y="37"/>
                    <a:pt x="29" y="37"/>
                  </a:cubicBezTo>
                  <a:cubicBezTo>
                    <a:pt x="73" y="19"/>
                    <a:pt x="73" y="19"/>
                    <a:pt x="73" y="19"/>
                  </a:cubicBezTo>
                  <a:cubicBezTo>
                    <a:pt x="66" y="0"/>
                    <a:pt x="66" y="0"/>
                    <a:pt x="66" y="0"/>
                  </a:cubicBezTo>
                  <a:cubicBezTo>
                    <a:pt x="0" y="27"/>
                    <a:pt x="0" y="27"/>
                    <a:pt x="0" y="27"/>
                  </a:cubicBezTo>
                  <a:cubicBezTo>
                    <a:pt x="57" y="127"/>
                    <a:pt x="57" y="127"/>
                    <a:pt x="57" y="127"/>
                  </a:cubicBezTo>
                  <a:cubicBezTo>
                    <a:pt x="68" y="128"/>
                    <a:pt x="79" y="133"/>
                    <a:pt x="87" y="141"/>
                  </a:cubicBezTo>
                  <a:cubicBezTo>
                    <a:pt x="79" y="133"/>
                    <a:pt x="68" y="128"/>
                    <a:pt x="57" y="127"/>
                  </a:cubicBezTo>
                  <a:cubicBezTo>
                    <a:pt x="48" y="126"/>
                    <a:pt x="38" y="129"/>
                    <a:pt x="29" y="134"/>
                  </a:cubicBezTo>
                  <a:cubicBezTo>
                    <a:pt x="8" y="148"/>
                    <a:pt x="2" y="176"/>
                    <a:pt x="16" y="197"/>
                  </a:cubicBezTo>
                  <a:cubicBezTo>
                    <a:pt x="29" y="219"/>
                    <a:pt x="57" y="225"/>
                    <a:pt x="79" y="211"/>
                  </a:cubicBezTo>
                  <a:cubicBezTo>
                    <a:pt x="100" y="198"/>
                    <a:pt x="106" y="169"/>
                    <a:pt x="93" y="148"/>
                  </a:cubicBezTo>
                  <a:close/>
                  <a:moveTo>
                    <a:pt x="37" y="190"/>
                  </a:moveTo>
                  <a:cubicBezTo>
                    <a:pt x="39" y="193"/>
                    <a:pt x="41" y="196"/>
                    <a:pt x="44" y="199"/>
                  </a:cubicBezTo>
                  <a:cubicBezTo>
                    <a:pt x="36" y="199"/>
                    <a:pt x="27" y="195"/>
                    <a:pt x="22" y="187"/>
                  </a:cubicBezTo>
                  <a:cubicBezTo>
                    <a:pt x="15" y="175"/>
                    <a:pt x="18" y="160"/>
                    <a:pt x="30" y="152"/>
                  </a:cubicBezTo>
                  <a:cubicBezTo>
                    <a:pt x="36" y="149"/>
                    <a:pt x="42" y="148"/>
                    <a:pt x="49" y="149"/>
                  </a:cubicBezTo>
                  <a:cubicBezTo>
                    <a:pt x="36" y="159"/>
                    <a:pt x="30" y="174"/>
                    <a:pt x="37" y="190"/>
                  </a:cubicBezTo>
                  <a:close/>
                  <a:moveTo>
                    <a:pt x="77" y="162"/>
                  </a:moveTo>
                  <a:cubicBezTo>
                    <a:pt x="95" y="152"/>
                    <a:pt x="95" y="152"/>
                    <a:pt x="95" y="152"/>
                  </a:cubicBezTo>
                  <a:lnTo>
                    <a:pt x="77" y="162"/>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3" name="Freeform 54"/>
            <p:cNvSpPr>
              <a:spLocks/>
            </p:cNvSpPr>
            <p:nvPr/>
          </p:nvSpPr>
          <p:spPr bwMode="auto">
            <a:xfrm>
              <a:off x="9642956" y="3208958"/>
              <a:ext cx="48964" cy="73446"/>
            </a:xfrm>
            <a:custGeom>
              <a:avLst/>
              <a:gdLst>
                <a:gd name="T0" fmla="*/ 34 w 34"/>
                <a:gd name="T1" fmla="*/ 1 h 51"/>
                <a:gd name="T2" fmla="*/ 15 w 34"/>
                <a:gd name="T3" fmla="*/ 4 h 51"/>
                <a:gd name="T4" fmla="*/ 7 w 34"/>
                <a:gd name="T5" fmla="*/ 39 h 51"/>
                <a:gd name="T6" fmla="*/ 29 w 34"/>
                <a:gd name="T7" fmla="*/ 51 h 51"/>
                <a:gd name="T8" fmla="*/ 22 w 34"/>
                <a:gd name="T9" fmla="*/ 42 h 51"/>
                <a:gd name="T10" fmla="*/ 34 w 34"/>
                <a:gd name="T11" fmla="*/ 1 h 51"/>
              </a:gdLst>
              <a:ahLst/>
              <a:cxnLst>
                <a:cxn ang="0">
                  <a:pos x="T0" y="T1"/>
                </a:cxn>
                <a:cxn ang="0">
                  <a:pos x="T2" y="T3"/>
                </a:cxn>
                <a:cxn ang="0">
                  <a:pos x="T4" y="T5"/>
                </a:cxn>
                <a:cxn ang="0">
                  <a:pos x="T6" y="T7"/>
                </a:cxn>
                <a:cxn ang="0">
                  <a:pos x="T8" y="T9"/>
                </a:cxn>
                <a:cxn ang="0">
                  <a:pos x="T10" y="T11"/>
                </a:cxn>
              </a:cxnLst>
              <a:rect l="0" t="0" r="r" b="b"/>
              <a:pathLst>
                <a:path w="34" h="51">
                  <a:moveTo>
                    <a:pt x="34" y="1"/>
                  </a:moveTo>
                  <a:cubicBezTo>
                    <a:pt x="27" y="0"/>
                    <a:pt x="21" y="1"/>
                    <a:pt x="15" y="4"/>
                  </a:cubicBezTo>
                  <a:cubicBezTo>
                    <a:pt x="3" y="12"/>
                    <a:pt x="0" y="27"/>
                    <a:pt x="7" y="39"/>
                  </a:cubicBezTo>
                  <a:cubicBezTo>
                    <a:pt x="12" y="47"/>
                    <a:pt x="21" y="51"/>
                    <a:pt x="29" y="51"/>
                  </a:cubicBezTo>
                  <a:cubicBezTo>
                    <a:pt x="26" y="48"/>
                    <a:pt x="24" y="45"/>
                    <a:pt x="22" y="42"/>
                  </a:cubicBezTo>
                  <a:cubicBezTo>
                    <a:pt x="15" y="26"/>
                    <a:pt x="21" y="11"/>
                    <a:pt x="34" y="1"/>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4" name="Freeform 55"/>
            <p:cNvSpPr>
              <a:spLocks noEditPoints="1"/>
            </p:cNvSpPr>
            <p:nvPr/>
          </p:nvSpPr>
          <p:spPr bwMode="auto">
            <a:xfrm>
              <a:off x="7998989" y="3606791"/>
              <a:ext cx="236251" cy="274810"/>
            </a:xfrm>
            <a:custGeom>
              <a:avLst/>
              <a:gdLst>
                <a:gd name="T0" fmla="*/ 279 w 386"/>
                <a:gd name="T1" fmla="*/ 338 h 449"/>
                <a:gd name="T2" fmla="*/ 140 w 386"/>
                <a:gd name="T3" fmla="*/ 276 h 449"/>
                <a:gd name="T4" fmla="*/ 90 w 386"/>
                <a:gd name="T5" fmla="*/ 328 h 449"/>
                <a:gd name="T6" fmla="*/ 0 w 386"/>
                <a:gd name="T7" fmla="*/ 290 h 449"/>
                <a:gd name="T8" fmla="*/ 279 w 386"/>
                <a:gd name="T9" fmla="*/ 0 h 449"/>
                <a:gd name="T10" fmla="*/ 386 w 386"/>
                <a:gd name="T11" fmla="*/ 47 h 449"/>
                <a:gd name="T12" fmla="*/ 362 w 386"/>
                <a:gd name="T13" fmla="*/ 449 h 449"/>
                <a:gd name="T14" fmla="*/ 272 w 386"/>
                <a:gd name="T15" fmla="*/ 409 h 449"/>
                <a:gd name="T16" fmla="*/ 279 w 386"/>
                <a:gd name="T17" fmla="*/ 338 h 449"/>
                <a:gd name="T18" fmla="*/ 189 w 386"/>
                <a:gd name="T19" fmla="*/ 222 h 449"/>
                <a:gd name="T20" fmla="*/ 284 w 386"/>
                <a:gd name="T21" fmla="*/ 262 h 449"/>
                <a:gd name="T22" fmla="*/ 298 w 386"/>
                <a:gd name="T23" fmla="*/ 104 h 449"/>
                <a:gd name="T24" fmla="*/ 189 w 386"/>
                <a:gd name="T25" fmla="*/ 22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449">
                  <a:moveTo>
                    <a:pt x="279" y="338"/>
                  </a:moveTo>
                  <a:lnTo>
                    <a:pt x="140" y="276"/>
                  </a:lnTo>
                  <a:lnTo>
                    <a:pt x="90" y="328"/>
                  </a:lnTo>
                  <a:lnTo>
                    <a:pt x="0" y="290"/>
                  </a:lnTo>
                  <a:lnTo>
                    <a:pt x="279" y="0"/>
                  </a:lnTo>
                  <a:lnTo>
                    <a:pt x="386" y="47"/>
                  </a:lnTo>
                  <a:lnTo>
                    <a:pt x="362" y="449"/>
                  </a:lnTo>
                  <a:lnTo>
                    <a:pt x="272" y="409"/>
                  </a:lnTo>
                  <a:lnTo>
                    <a:pt x="279" y="338"/>
                  </a:lnTo>
                  <a:close/>
                  <a:moveTo>
                    <a:pt x="189" y="222"/>
                  </a:moveTo>
                  <a:lnTo>
                    <a:pt x="284" y="262"/>
                  </a:lnTo>
                  <a:lnTo>
                    <a:pt x="298" y="104"/>
                  </a:lnTo>
                  <a:lnTo>
                    <a:pt x="189" y="222"/>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5" name="Freeform 56"/>
            <p:cNvSpPr>
              <a:spLocks noEditPoints="1"/>
            </p:cNvSpPr>
            <p:nvPr/>
          </p:nvSpPr>
          <p:spPr bwMode="auto">
            <a:xfrm>
              <a:off x="9824123" y="2712585"/>
              <a:ext cx="154849" cy="182391"/>
            </a:xfrm>
            <a:custGeom>
              <a:avLst/>
              <a:gdLst>
                <a:gd name="T0" fmla="*/ 160 w 253"/>
                <a:gd name="T1" fmla="*/ 194 h 298"/>
                <a:gd name="T2" fmla="*/ 61 w 253"/>
                <a:gd name="T3" fmla="*/ 227 h 298"/>
                <a:gd name="T4" fmla="*/ 61 w 253"/>
                <a:gd name="T5" fmla="*/ 276 h 298"/>
                <a:gd name="T6" fmla="*/ 0 w 253"/>
                <a:gd name="T7" fmla="*/ 298 h 298"/>
                <a:gd name="T8" fmla="*/ 7 w 253"/>
                <a:gd name="T9" fmla="*/ 23 h 298"/>
                <a:gd name="T10" fmla="*/ 82 w 253"/>
                <a:gd name="T11" fmla="*/ 0 h 298"/>
                <a:gd name="T12" fmla="*/ 253 w 253"/>
                <a:gd name="T13" fmla="*/ 210 h 298"/>
                <a:gd name="T14" fmla="*/ 191 w 253"/>
                <a:gd name="T15" fmla="*/ 231 h 298"/>
                <a:gd name="T16" fmla="*/ 160 w 253"/>
                <a:gd name="T17" fmla="*/ 194 h 298"/>
                <a:gd name="T18" fmla="*/ 63 w 253"/>
                <a:gd name="T19" fmla="*/ 175 h 298"/>
                <a:gd name="T20" fmla="*/ 130 w 253"/>
                <a:gd name="T21" fmla="*/ 153 h 298"/>
                <a:gd name="T22" fmla="*/ 63 w 253"/>
                <a:gd name="T23" fmla="*/ 68 h 298"/>
                <a:gd name="T24" fmla="*/ 63 w 253"/>
                <a:gd name="T25" fmla="*/ 17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298">
                  <a:moveTo>
                    <a:pt x="160" y="194"/>
                  </a:moveTo>
                  <a:lnTo>
                    <a:pt x="61" y="227"/>
                  </a:lnTo>
                  <a:lnTo>
                    <a:pt x="61" y="276"/>
                  </a:lnTo>
                  <a:lnTo>
                    <a:pt x="0" y="298"/>
                  </a:lnTo>
                  <a:lnTo>
                    <a:pt x="7" y="23"/>
                  </a:lnTo>
                  <a:lnTo>
                    <a:pt x="82" y="0"/>
                  </a:lnTo>
                  <a:lnTo>
                    <a:pt x="253" y="210"/>
                  </a:lnTo>
                  <a:lnTo>
                    <a:pt x="191" y="231"/>
                  </a:lnTo>
                  <a:lnTo>
                    <a:pt x="160" y="194"/>
                  </a:lnTo>
                  <a:close/>
                  <a:moveTo>
                    <a:pt x="63" y="175"/>
                  </a:moveTo>
                  <a:lnTo>
                    <a:pt x="130" y="153"/>
                  </a:lnTo>
                  <a:lnTo>
                    <a:pt x="63" y="68"/>
                  </a:lnTo>
                  <a:lnTo>
                    <a:pt x="63" y="175"/>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6" name="Freeform 57"/>
            <p:cNvSpPr>
              <a:spLocks/>
            </p:cNvSpPr>
            <p:nvPr/>
          </p:nvSpPr>
          <p:spPr bwMode="auto">
            <a:xfrm>
              <a:off x="9661929" y="4007071"/>
              <a:ext cx="228295" cy="243595"/>
            </a:xfrm>
            <a:custGeom>
              <a:avLst/>
              <a:gdLst>
                <a:gd name="T0" fmla="*/ 158 w 158"/>
                <a:gd name="T1" fmla="*/ 125 h 168"/>
                <a:gd name="T2" fmla="*/ 141 w 158"/>
                <a:gd name="T3" fmla="*/ 142 h 168"/>
                <a:gd name="T4" fmla="*/ 120 w 158"/>
                <a:gd name="T5" fmla="*/ 155 h 168"/>
                <a:gd name="T6" fmla="*/ 56 w 158"/>
                <a:gd name="T7" fmla="*/ 161 h 168"/>
                <a:gd name="T8" fmla="*/ 11 w 158"/>
                <a:gd name="T9" fmla="*/ 117 h 168"/>
                <a:gd name="T10" fmla="*/ 8 w 158"/>
                <a:gd name="T11" fmla="*/ 54 h 168"/>
                <a:gd name="T12" fmla="*/ 54 w 158"/>
                <a:gd name="T13" fmla="*/ 10 h 168"/>
                <a:gd name="T14" fmla="*/ 78 w 158"/>
                <a:gd name="T15" fmla="*/ 2 h 168"/>
                <a:gd name="T16" fmla="*/ 102 w 158"/>
                <a:gd name="T17" fmla="*/ 1 h 168"/>
                <a:gd name="T18" fmla="*/ 115 w 158"/>
                <a:gd name="T19" fmla="*/ 30 h 168"/>
                <a:gd name="T20" fmla="*/ 91 w 158"/>
                <a:gd name="T21" fmla="*/ 29 h 168"/>
                <a:gd name="T22" fmla="*/ 69 w 158"/>
                <a:gd name="T23" fmla="*/ 35 h 168"/>
                <a:gd name="T24" fmla="*/ 44 w 158"/>
                <a:gd name="T25" fmla="*/ 61 h 168"/>
                <a:gd name="T26" fmla="*/ 48 w 158"/>
                <a:gd name="T27" fmla="*/ 100 h 168"/>
                <a:gd name="T28" fmla="*/ 75 w 158"/>
                <a:gd name="T29" fmla="*/ 129 h 168"/>
                <a:gd name="T30" fmla="*/ 111 w 158"/>
                <a:gd name="T31" fmla="*/ 128 h 168"/>
                <a:gd name="T32" fmla="*/ 130 w 158"/>
                <a:gd name="T33" fmla="*/ 115 h 168"/>
                <a:gd name="T34" fmla="*/ 145 w 158"/>
                <a:gd name="T35" fmla="*/ 96 h 168"/>
                <a:gd name="T36" fmla="*/ 158 w 158"/>
                <a:gd name="T37" fmla="*/ 1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168">
                  <a:moveTo>
                    <a:pt x="158" y="125"/>
                  </a:moveTo>
                  <a:cubicBezTo>
                    <a:pt x="153" y="132"/>
                    <a:pt x="148" y="137"/>
                    <a:pt x="141" y="142"/>
                  </a:cubicBezTo>
                  <a:cubicBezTo>
                    <a:pt x="135" y="147"/>
                    <a:pt x="128" y="152"/>
                    <a:pt x="120" y="155"/>
                  </a:cubicBezTo>
                  <a:cubicBezTo>
                    <a:pt x="97" y="166"/>
                    <a:pt x="75" y="168"/>
                    <a:pt x="56" y="161"/>
                  </a:cubicBezTo>
                  <a:cubicBezTo>
                    <a:pt x="36" y="154"/>
                    <a:pt x="21" y="139"/>
                    <a:pt x="11" y="117"/>
                  </a:cubicBezTo>
                  <a:cubicBezTo>
                    <a:pt x="1" y="94"/>
                    <a:pt x="0" y="74"/>
                    <a:pt x="8" y="54"/>
                  </a:cubicBezTo>
                  <a:cubicBezTo>
                    <a:pt x="15" y="35"/>
                    <a:pt x="31" y="20"/>
                    <a:pt x="54" y="10"/>
                  </a:cubicBezTo>
                  <a:cubicBezTo>
                    <a:pt x="62" y="6"/>
                    <a:pt x="70" y="4"/>
                    <a:pt x="78" y="2"/>
                  </a:cubicBezTo>
                  <a:cubicBezTo>
                    <a:pt x="86" y="1"/>
                    <a:pt x="94" y="0"/>
                    <a:pt x="102" y="1"/>
                  </a:cubicBezTo>
                  <a:cubicBezTo>
                    <a:pt x="115" y="30"/>
                    <a:pt x="115" y="30"/>
                    <a:pt x="115" y="30"/>
                  </a:cubicBezTo>
                  <a:cubicBezTo>
                    <a:pt x="107" y="28"/>
                    <a:pt x="98" y="28"/>
                    <a:pt x="91" y="29"/>
                  </a:cubicBezTo>
                  <a:cubicBezTo>
                    <a:pt x="84" y="29"/>
                    <a:pt x="76" y="31"/>
                    <a:pt x="69" y="35"/>
                  </a:cubicBezTo>
                  <a:cubicBezTo>
                    <a:pt x="56" y="41"/>
                    <a:pt x="48" y="49"/>
                    <a:pt x="44" y="61"/>
                  </a:cubicBezTo>
                  <a:cubicBezTo>
                    <a:pt x="41" y="72"/>
                    <a:pt x="42" y="85"/>
                    <a:pt x="48" y="100"/>
                  </a:cubicBezTo>
                  <a:cubicBezTo>
                    <a:pt x="55" y="114"/>
                    <a:pt x="64" y="124"/>
                    <a:pt x="75" y="129"/>
                  </a:cubicBezTo>
                  <a:cubicBezTo>
                    <a:pt x="86" y="134"/>
                    <a:pt x="98" y="134"/>
                    <a:pt x="111" y="128"/>
                  </a:cubicBezTo>
                  <a:cubicBezTo>
                    <a:pt x="118" y="125"/>
                    <a:pt x="125" y="120"/>
                    <a:pt x="130" y="115"/>
                  </a:cubicBezTo>
                  <a:cubicBezTo>
                    <a:pt x="136" y="110"/>
                    <a:pt x="141" y="104"/>
                    <a:pt x="145" y="96"/>
                  </a:cubicBezTo>
                  <a:lnTo>
                    <a:pt x="158" y="125"/>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7" name="Freeform 58"/>
            <p:cNvSpPr>
              <a:spLocks/>
            </p:cNvSpPr>
            <p:nvPr/>
          </p:nvSpPr>
          <p:spPr bwMode="auto">
            <a:xfrm>
              <a:off x="9084154" y="3302602"/>
              <a:ext cx="152401" cy="157909"/>
            </a:xfrm>
            <a:custGeom>
              <a:avLst/>
              <a:gdLst>
                <a:gd name="T0" fmla="*/ 0 w 249"/>
                <a:gd name="T1" fmla="*/ 85 h 258"/>
                <a:gd name="T2" fmla="*/ 45 w 249"/>
                <a:gd name="T3" fmla="*/ 62 h 258"/>
                <a:gd name="T4" fmla="*/ 81 w 249"/>
                <a:gd name="T5" fmla="*/ 125 h 258"/>
                <a:gd name="T6" fmla="*/ 147 w 249"/>
                <a:gd name="T7" fmla="*/ 90 h 258"/>
                <a:gd name="T8" fmla="*/ 109 w 249"/>
                <a:gd name="T9" fmla="*/ 26 h 258"/>
                <a:gd name="T10" fmla="*/ 154 w 249"/>
                <a:gd name="T11" fmla="*/ 0 h 258"/>
                <a:gd name="T12" fmla="*/ 249 w 249"/>
                <a:gd name="T13" fmla="*/ 170 h 258"/>
                <a:gd name="T14" fmla="*/ 206 w 249"/>
                <a:gd name="T15" fmla="*/ 196 h 258"/>
                <a:gd name="T16" fmla="*/ 166 w 249"/>
                <a:gd name="T17" fmla="*/ 123 h 258"/>
                <a:gd name="T18" fmla="*/ 100 w 249"/>
                <a:gd name="T19" fmla="*/ 161 h 258"/>
                <a:gd name="T20" fmla="*/ 140 w 249"/>
                <a:gd name="T21" fmla="*/ 232 h 258"/>
                <a:gd name="T22" fmla="*/ 97 w 249"/>
                <a:gd name="T23" fmla="*/ 258 h 258"/>
                <a:gd name="T24" fmla="*/ 0 w 249"/>
                <a:gd name="T25" fmla="*/ 8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 h="258">
                  <a:moveTo>
                    <a:pt x="0" y="85"/>
                  </a:moveTo>
                  <a:lnTo>
                    <a:pt x="45" y="62"/>
                  </a:lnTo>
                  <a:lnTo>
                    <a:pt x="81" y="125"/>
                  </a:lnTo>
                  <a:lnTo>
                    <a:pt x="147" y="90"/>
                  </a:lnTo>
                  <a:lnTo>
                    <a:pt x="109" y="26"/>
                  </a:lnTo>
                  <a:lnTo>
                    <a:pt x="154" y="0"/>
                  </a:lnTo>
                  <a:lnTo>
                    <a:pt x="249" y="170"/>
                  </a:lnTo>
                  <a:lnTo>
                    <a:pt x="206" y="196"/>
                  </a:lnTo>
                  <a:lnTo>
                    <a:pt x="166" y="123"/>
                  </a:lnTo>
                  <a:lnTo>
                    <a:pt x="100" y="161"/>
                  </a:lnTo>
                  <a:lnTo>
                    <a:pt x="140" y="232"/>
                  </a:lnTo>
                  <a:lnTo>
                    <a:pt x="97" y="258"/>
                  </a:lnTo>
                  <a:lnTo>
                    <a:pt x="0" y="85"/>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8" name="Freeform 59"/>
            <p:cNvSpPr>
              <a:spLocks/>
            </p:cNvSpPr>
            <p:nvPr/>
          </p:nvSpPr>
          <p:spPr bwMode="auto">
            <a:xfrm>
              <a:off x="9250632" y="3365031"/>
              <a:ext cx="77118" cy="78343"/>
            </a:xfrm>
            <a:custGeom>
              <a:avLst/>
              <a:gdLst>
                <a:gd name="T0" fmla="*/ 30 w 53"/>
                <a:gd name="T1" fmla="*/ 40 h 54"/>
                <a:gd name="T2" fmla="*/ 49 w 53"/>
                <a:gd name="T3" fmla="*/ 29 h 54"/>
                <a:gd name="T4" fmla="*/ 53 w 53"/>
                <a:gd name="T5" fmla="*/ 37 h 54"/>
                <a:gd name="T6" fmla="*/ 23 w 53"/>
                <a:gd name="T7" fmla="*/ 54 h 54"/>
                <a:gd name="T8" fmla="*/ 18 w 53"/>
                <a:gd name="T9" fmla="*/ 46 h 54"/>
                <a:gd name="T10" fmla="*/ 26 w 53"/>
                <a:gd name="T11" fmla="*/ 24 h 54"/>
                <a:gd name="T12" fmla="*/ 27 w 53"/>
                <a:gd name="T13" fmla="*/ 19 h 54"/>
                <a:gd name="T14" fmla="*/ 26 w 53"/>
                <a:gd name="T15" fmla="*/ 15 h 54"/>
                <a:gd name="T16" fmla="*/ 21 w 53"/>
                <a:gd name="T17" fmla="*/ 11 h 54"/>
                <a:gd name="T18" fmla="*/ 15 w 53"/>
                <a:gd name="T19" fmla="*/ 12 h 54"/>
                <a:gd name="T20" fmla="*/ 10 w 53"/>
                <a:gd name="T21" fmla="*/ 16 h 54"/>
                <a:gd name="T22" fmla="*/ 5 w 53"/>
                <a:gd name="T23" fmla="*/ 23 h 54"/>
                <a:gd name="T24" fmla="*/ 0 w 53"/>
                <a:gd name="T25" fmla="*/ 14 h 54"/>
                <a:gd name="T26" fmla="*/ 6 w 53"/>
                <a:gd name="T27" fmla="*/ 8 h 54"/>
                <a:gd name="T28" fmla="*/ 13 w 53"/>
                <a:gd name="T29" fmla="*/ 4 h 54"/>
                <a:gd name="T30" fmla="*/ 26 w 53"/>
                <a:gd name="T31" fmla="*/ 0 h 54"/>
                <a:gd name="T32" fmla="*/ 36 w 53"/>
                <a:gd name="T33" fmla="*/ 7 h 54"/>
                <a:gd name="T34" fmla="*/ 38 w 53"/>
                <a:gd name="T35" fmla="*/ 15 h 54"/>
                <a:gd name="T36" fmla="*/ 35 w 53"/>
                <a:gd name="T37" fmla="*/ 27 h 54"/>
                <a:gd name="T38" fmla="*/ 30 w 53"/>
                <a:gd name="T3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30" y="40"/>
                  </a:moveTo>
                  <a:cubicBezTo>
                    <a:pt x="49" y="29"/>
                    <a:pt x="49" y="29"/>
                    <a:pt x="49" y="29"/>
                  </a:cubicBezTo>
                  <a:cubicBezTo>
                    <a:pt x="53" y="37"/>
                    <a:pt x="53" y="37"/>
                    <a:pt x="53" y="37"/>
                  </a:cubicBezTo>
                  <a:cubicBezTo>
                    <a:pt x="23" y="54"/>
                    <a:pt x="23" y="54"/>
                    <a:pt x="23" y="54"/>
                  </a:cubicBezTo>
                  <a:cubicBezTo>
                    <a:pt x="18" y="46"/>
                    <a:pt x="18" y="46"/>
                    <a:pt x="18" y="46"/>
                  </a:cubicBezTo>
                  <a:cubicBezTo>
                    <a:pt x="26" y="24"/>
                    <a:pt x="26" y="24"/>
                    <a:pt x="26" y="24"/>
                  </a:cubicBezTo>
                  <a:cubicBezTo>
                    <a:pt x="26" y="22"/>
                    <a:pt x="27" y="21"/>
                    <a:pt x="27" y="19"/>
                  </a:cubicBezTo>
                  <a:cubicBezTo>
                    <a:pt x="27" y="17"/>
                    <a:pt x="26" y="16"/>
                    <a:pt x="26" y="15"/>
                  </a:cubicBezTo>
                  <a:cubicBezTo>
                    <a:pt x="25" y="13"/>
                    <a:pt x="23" y="12"/>
                    <a:pt x="21" y="11"/>
                  </a:cubicBezTo>
                  <a:cubicBezTo>
                    <a:pt x="19" y="11"/>
                    <a:pt x="17" y="11"/>
                    <a:pt x="15" y="12"/>
                  </a:cubicBezTo>
                  <a:cubicBezTo>
                    <a:pt x="13" y="13"/>
                    <a:pt x="11" y="15"/>
                    <a:pt x="10" y="16"/>
                  </a:cubicBezTo>
                  <a:cubicBezTo>
                    <a:pt x="8" y="18"/>
                    <a:pt x="7" y="21"/>
                    <a:pt x="5" y="23"/>
                  </a:cubicBezTo>
                  <a:cubicBezTo>
                    <a:pt x="0" y="14"/>
                    <a:pt x="0" y="14"/>
                    <a:pt x="0" y="14"/>
                  </a:cubicBezTo>
                  <a:cubicBezTo>
                    <a:pt x="2" y="12"/>
                    <a:pt x="4" y="10"/>
                    <a:pt x="6" y="8"/>
                  </a:cubicBezTo>
                  <a:cubicBezTo>
                    <a:pt x="8" y="6"/>
                    <a:pt x="11" y="5"/>
                    <a:pt x="13" y="4"/>
                  </a:cubicBezTo>
                  <a:cubicBezTo>
                    <a:pt x="18" y="1"/>
                    <a:pt x="22" y="0"/>
                    <a:pt x="26" y="0"/>
                  </a:cubicBezTo>
                  <a:cubicBezTo>
                    <a:pt x="30" y="1"/>
                    <a:pt x="34" y="3"/>
                    <a:pt x="36" y="7"/>
                  </a:cubicBezTo>
                  <a:cubicBezTo>
                    <a:pt x="37" y="10"/>
                    <a:pt x="38" y="12"/>
                    <a:pt x="38" y="15"/>
                  </a:cubicBezTo>
                  <a:cubicBezTo>
                    <a:pt x="38" y="17"/>
                    <a:pt x="37" y="21"/>
                    <a:pt x="35" y="27"/>
                  </a:cubicBezTo>
                  <a:lnTo>
                    <a:pt x="30" y="4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9" name="Freeform 60"/>
            <p:cNvSpPr>
              <a:spLocks noEditPoints="1"/>
            </p:cNvSpPr>
            <p:nvPr/>
          </p:nvSpPr>
          <p:spPr bwMode="auto">
            <a:xfrm>
              <a:off x="9265321" y="3218751"/>
              <a:ext cx="131591" cy="133427"/>
            </a:xfrm>
            <a:custGeom>
              <a:avLst/>
              <a:gdLst>
                <a:gd name="T0" fmla="*/ 25 w 91"/>
                <a:gd name="T1" fmla="*/ 9 h 92"/>
                <a:gd name="T2" fmla="*/ 57 w 91"/>
                <a:gd name="T3" fmla="*/ 3 h 92"/>
                <a:gd name="T4" fmla="*/ 83 w 91"/>
                <a:gd name="T5" fmla="*/ 25 h 92"/>
                <a:gd name="T6" fmla="*/ 88 w 91"/>
                <a:gd name="T7" fmla="*/ 58 h 92"/>
                <a:gd name="T8" fmla="*/ 67 w 91"/>
                <a:gd name="T9" fmla="*/ 84 h 92"/>
                <a:gd name="T10" fmla="*/ 34 w 91"/>
                <a:gd name="T11" fmla="*/ 89 h 92"/>
                <a:gd name="T12" fmla="*/ 9 w 91"/>
                <a:gd name="T13" fmla="*/ 67 h 92"/>
                <a:gd name="T14" fmla="*/ 3 w 91"/>
                <a:gd name="T15" fmla="*/ 34 h 92"/>
                <a:gd name="T16" fmla="*/ 25 w 91"/>
                <a:gd name="T17" fmla="*/ 9 h 92"/>
                <a:gd name="T18" fmla="*/ 32 w 91"/>
                <a:gd name="T19" fmla="*/ 22 h 92"/>
                <a:gd name="T20" fmla="*/ 23 w 91"/>
                <a:gd name="T21" fmla="*/ 36 h 92"/>
                <a:gd name="T22" fmla="*/ 28 w 91"/>
                <a:gd name="T23" fmla="*/ 56 h 92"/>
                <a:gd name="T24" fmla="*/ 42 w 91"/>
                <a:gd name="T25" fmla="*/ 71 h 92"/>
                <a:gd name="T26" fmla="*/ 59 w 91"/>
                <a:gd name="T27" fmla="*/ 70 h 92"/>
                <a:gd name="T28" fmla="*/ 69 w 91"/>
                <a:gd name="T29" fmla="*/ 56 h 92"/>
                <a:gd name="T30" fmla="*/ 64 w 91"/>
                <a:gd name="T31" fmla="*/ 36 h 92"/>
                <a:gd name="T32" fmla="*/ 49 w 91"/>
                <a:gd name="T33" fmla="*/ 21 h 92"/>
                <a:gd name="T34" fmla="*/ 32 w 91"/>
                <a:gd name="T35" fmla="*/ 2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92">
                  <a:moveTo>
                    <a:pt x="25" y="9"/>
                  </a:moveTo>
                  <a:cubicBezTo>
                    <a:pt x="36" y="2"/>
                    <a:pt x="47" y="0"/>
                    <a:pt x="57" y="3"/>
                  </a:cubicBezTo>
                  <a:cubicBezTo>
                    <a:pt x="68" y="6"/>
                    <a:pt x="76" y="14"/>
                    <a:pt x="83" y="25"/>
                  </a:cubicBezTo>
                  <a:cubicBezTo>
                    <a:pt x="89" y="37"/>
                    <a:pt x="91" y="48"/>
                    <a:pt x="88" y="58"/>
                  </a:cubicBezTo>
                  <a:cubicBezTo>
                    <a:pt x="85" y="69"/>
                    <a:pt x="78" y="77"/>
                    <a:pt x="67" y="84"/>
                  </a:cubicBezTo>
                  <a:cubicBezTo>
                    <a:pt x="55" y="90"/>
                    <a:pt x="44" y="92"/>
                    <a:pt x="34" y="89"/>
                  </a:cubicBezTo>
                  <a:cubicBezTo>
                    <a:pt x="24" y="86"/>
                    <a:pt x="15" y="79"/>
                    <a:pt x="9" y="67"/>
                  </a:cubicBezTo>
                  <a:cubicBezTo>
                    <a:pt x="2" y="55"/>
                    <a:pt x="0" y="44"/>
                    <a:pt x="3" y="34"/>
                  </a:cubicBezTo>
                  <a:cubicBezTo>
                    <a:pt x="6" y="24"/>
                    <a:pt x="13" y="15"/>
                    <a:pt x="25" y="9"/>
                  </a:cubicBezTo>
                  <a:close/>
                  <a:moveTo>
                    <a:pt x="32" y="22"/>
                  </a:moveTo>
                  <a:cubicBezTo>
                    <a:pt x="27" y="25"/>
                    <a:pt x="23" y="30"/>
                    <a:pt x="23" y="36"/>
                  </a:cubicBezTo>
                  <a:cubicBezTo>
                    <a:pt x="22" y="42"/>
                    <a:pt x="23" y="49"/>
                    <a:pt x="28" y="56"/>
                  </a:cubicBezTo>
                  <a:cubicBezTo>
                    <a:pt x="32" y="64"/>
                    <a:pt x="37" y="69"/>
                    <a:pt x="42" y="71"/>
                  </a:cubicBezTo>
                  <a:cubicBezTo>
                    <a:pt x="48" y="74"/>
                    <a:pt x="53" y="73"/>
                    <a:pt x="59" y="70"/>
                  </a:cubicBezTo>
                  <a:cubicBezTo>
                    <a:pt x="65" y="67"/>
                    <a:pt x="68" y="62"/>
                    <a:pt x="69" y="56"/>
                  </a:cubicBezTo>
                  <a:cubicBezTo>
                    <a:pt x="70" y="50"/>
                    <a:pt x="68" y="44"/>
                    <a:pt x="64" y="36"/>
                  </a:cubicBezTo>
                  <a:cubicBezTo>
                    <a:pt x="59" y="29"/>
                    <a:pt x="54" y="23"/>
                    <a:pt x="49" y="21"/>
                  </a:cubicBezTo>
                  <a:cubicBezTo>
                    <a:pt x="43" y="19"/>
                    <a:pt x="38" y="19"/>
                    <a:pt x="32" y="22"/>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0" name="Freeform 61"/>
            <p:cNvSpPr>
              <a:spLocks/>
            </p:cNvSpPr>
            <p:nvPr/>
          </p:nvSpPr>
          <p:spPr bwMode="auto">
            <a:xfrm>
              <a:off x="9723746" y="2379631"/>
              <a:ext cx="100376" cy="115677"/>
            </a:xfrm>
            <a:custGeom>
              <a:avLst/>
              <a:gdLst>
                <a:gd name="T0" fmla="*/ 69 w 69"/>
                <a:gd name="T1" fmla="*/ 70 h 80"/>
                <a:gd name="T2" fmla="*/ 59 w 69"/>
                <a:gd name="T3" fmla="*/ 76 h 80"/>
                <a:gd name="T4" fmla="*/ 47 w 69"/>
                <a:gd name="T5" fmla="*/ 79 h 80"/>
                <a:gd name="T6" fmla="*/ 15 w 69"/>
                <a:gd name="T7" fmla="*/ 72 h 80"/>
                <a:gd name="T8" fmla="*/ 1 w 69"/>
                <a:gd name="T9" fmla="*/ 44 h 80"/>
                <a:gd name="T10" fmla="*/ 9 w 69"/>
                <a:gd name="T11" fmla="*/ 14 h 80"/>
                <a:gd name="T12" fmla="*/ 37 w 69"/>
                <a:gd name="T13" fmla="*/ 0 h 80"/>
                <a:gd name="T14" fmla="*/ 50 w 69"/>
                <a:gd name="T15" fmla="*/ 0 h 80"/>
                <a:gd name="T16" fmla="*/ 61 w 69"/>
                <a:gd name="T17" fmla="*/ 3 h 80"/>
                <a:gd name="T18" fmla="*/ 63 w 69"/>
                <a:gd name="T19" fmla="*/ 19 h 80"/>
                <a:gd name="T20" fmla="*/ 52 w 69"/>
                <a:gd name="T21" fmla="*/ 15 h 80"/>
                <a:gd name="T22" fmla="*/ 41 w 69"/>
                <a:gd name="T23" fmla="*/ 14 h 80"/>
                <a:gd name="T24" fmla="*/ 25 w 69"/>
                <a:gd name="T25" fmla="*/ 23 h 80"/>
                <a:gd name="T26" fmla="*/ 21 w 69"/>
                <a:gd name="T27" fmla="*/ 42 h 80"/>
                <a:gd name="T28" fmla="*/ 29 w 69"/>
                <a:gd name="T29" fmla="*/ 60 h 80"/>
                <a:gd name="T30" fmla="*/ 46 w 69"/>
                <a:gd name="T31" fmla="*/ 64 h 80"/>
                <a:gd name="T32" fmla="*/ 57 w 69"/>
                <a:gd name="T33" fmla="*/ 61 h 80"/>
                <a:gd name="T34" fmla="*/ 67 w 69"/>
                <a:gd name="T35" fmla="*/ 55 h 80"/>
                <a:gd name="T36" fmla="*/ 69 w 69"/>
                <a:gd name="T37" fmla="*/ 7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 h="80">
                  <a:moveTo>
                    <a:pt x="69" y="70"/>
                  </a:moveTo>
                  <a:cubicBezTo>
                    <a:pt x="66" y="73"/>
                    <a:pt x="62" y="75"/>
                    <a:pt x="59" y="76"/>
                  </a:cubicBezTo>
                  <a:cubicBezTo>
                    <a:pt x="55" y="77"/>
                    <a:pt x="51" y="78"/>
                    <a:pt x="47" y="79"/>
                  </a:cubicBezTo>
                  <a:cubicBezTo>
                    <a:pt x="34" y="80"/>
                    <a:pt x="24" y="78"/>
                    <a:pt x="15" y="72"/>
                  </a:cubicBezTo>
                  <a:cubicBezTo>
                    <a:pt x="7" y="66"/>
                    <a:pt x="2" y="56"/>
                    <a:pt x="1" y="44"/>
                  </a:cubicBezTo>
                  <a:cubicBezTo>
                    <a:pt x="0" y="32"/>
                    <a:pt x="2" y="22"/>
                    <a:pt x="9" y="14"/>
                  </a:cubicBezTo>
                  <a:cubicBezTo>
                    <a:pt x="15" y="6"/>
                    <a:pt x="25" y="2"/>
                    <a:pt x="37" y="0"/>
                  </a:cubicBezTo>
                  <a:cubicBezTo>
                    <a:pt x="42" y="0"/>
                    <a:pt x="46" y="0"/>
                    <a:pt x="50" y="0"/>
                  </a:cubicBezTo>
                  <a:cubicBezTo>
                    <a:pt x="54" y="1"/>
                    <a:pt x="58" y="2"/>
                    <a:pt x="61" y="3"/>
                  </a:cubicBezTo>
                  <a:cubicBezTo>
                    <a:pt x="63" y="19"/>
                    <a:pt x="63" y="19"/>
                    <a:pt x="63" y="19"/>
                  </a:cubicBezTo>
                  <a:cubicBezTo>
                    <a:pt x="59" y="17"/>
                    <a:pt x="56" y="15"/>
                    <a:pt x="52" y="15"/>
                  </a:cubicBezTo>
                  <a:cubicBezTo>
                    <a:pt x="48" y="14"/>
                    <a:pt x="44" y="14"/>
                    <a:pt x="41" y="14"/>
                  </a:cubicBezTo>
                  <a:cubicBezTo>
                    <a:pt x="34" y="15"/>
                    <a:pt x="28" y="18"/>
                    <a:pt x="25" y="23"/>
                  </a:cubicBezTo>
                  <a:cubicBezTo>
                    <a:pt x="21" y="28"/>
                    <a:pt x="20" y="34"/>
                    <a:pt x="21" y="42"/>
                  </a:cubicBezTo>
                  <a:cubicBezTo>
                    <a:pt x="22" y="50"/>
                    <a:pt x="25" y="56"/>
                    <a:pt x="29" y="60"/>
                  </a:cubicBezTo>
                  <a:cubicBezTo>
                    <a:pt x="34" y="64"/>
                    <a:pt x="40" y="65"/>
                    <a:pt x="46" y="64"/>
                  </a:cubicBezTo>
                  <a:cubicBezTo>
                    <a:pt x="50" y="64"/>
                    <a:pt x="54" y="63"/>
                    <a:pt x="57" y="61"/>
                  </a:cubicBezTo>
                  <a:cubicBezTo>
                    <a:pt x="61" y="60"/>
                    <a:pt x="64" y="58"/>
                    <a:pt x="67" y="55"/>
                  </a:cubicBezTo>
                  <a:lnTo>
                    <a:pt x="69" y="70"/>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1" name="Freeform 62"/>
            <p:cNvSpPr>
              <a:spLocks noEditPoints="1"/>
            </p:cNvSpPr>
            <p:nvPr/>
          </p:nvSpPr>
          <p:spPr bwMode="auto">
            <a:xfrm>
              <a:off x="9833915" y="2364942"/>
              <a:ext cx="115677" cy="118737"/>
            </a:xfrm>
            <a:custGeom>
              <a:avLst/>
              <a:gdLst>
                <a:gd name="T0" fmla="*/ 35 w 80"/>
                <a:gd name="T1" fmla="*/ 2 h 82"/>
                <a:gd name="T2" fmla="*/ 65 w 80"/>
                <a:gd name="T3" fmla="*/ 9 h 82"/>
                <a:gd name="T4" fmla="*/ 79 w 80"/>
                <a:gd name="T5" fmla="*/ 36 h 82"/>
                <a:gd name="T6" fmla="*/ 72 w 80"/>
                <a:gd name="T7" fmla="*/ 66 h 82"/>
                <a:gd name="T8" fmla="*/ 45 w 80"/>
                <a:gd name="T9" fmla="*/ 80 h 82"/>
                <a:gd name="T10" fmla="*/ 15 w 80"/>
                <a:gd name="T11" fmla="*/ 73 h 82"/>
                <a:gd name="T12" fmla="*/ 1 w 80"/>
                <a:gd name="T13" fmla="*/ 45 h 82"/>
                <a:gd name="T14" fmla="*/ 8 w 80"/>
                <a:gd name="T15" fmla="*/ 15 h 82"/>
                <a:gd name="T16" fmla="*/ 35 w 80"/>
                <a:gd name="T17" fmla="*/ 2 h 82"/>
                <a:gd name="T18" fmla="*/ 37 w 80"/>
                <a:gd name="T19" fmla="*/ 16 h 82"/>
                <a:gd name="T20" fmla="*/ 24 w 80"/>
                <a:gd name="T21" fmla="*/ 24 h 82"/>
                <a:gd name="T22" fmla="*/ 21 w 80"/>
                <a:gd name="T23" fmla="*/ 43 h 82"/>
                <a:gd name="T24" fmla="*/ 28 w 80"/>
                <a:gd name="T25" fmla="*/ 61 h 82"/>
                <a:gd name="T26" fmla="*/ 43 w 80"/>
                <a:gd name="T27" fmla="*/ 66 h 82"/>
                <a:gd name="T28" fmla="*/ 56 w 80"/>
                <a:gd name="T29" fmla="*/ 58 h 82"/>
                <a:gd name="T30" fmla="*/ 59 w 80"/>
                <a:gd name="T31" fmla="*/ 39 h 82"/>
                <a:gd name="T32" fmla="*/ 52 w 80"/>
                <a:gd name="T33" fmla="*/ 21 h 82"/>
                <a:gd name="T34" fmla="*/ 37 w 80"/>
                <a:gd name="T35"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82">
                  <a:moveTo>
                    <a:pt x="35" y="2"/>
                  </a:moveTo>
                  <a:cubicBezTo>
                    <a:pt x="48" y="0"/>
                    <a:pt x="58" y="3"/>
                    <a:pt x="65" y="9"/>
                  </a:cubicBezTo>
                  <a:cubicBezTo>
                    <a:pt x="73" y="15"/>
                    <a:pt x="78" y="24"/>
                    <a:pt x="79" y="36"/>
                  </a:cubicBezTo>
                  <a:cubicBezTo>
                    <a:pt x="80" y="49"/>
                    <a:pt x="78" y="59"/>
                    <a:pt x="72" y="66"/>
                  </a:cubicBezTo>
                  <a:cubicBezTo>
                    <a:pt x="66" y="74"/>
                    <a:pt x="57" y="79"/>
                    <a:pt x="45" y="80"/>
                  </a:cubicBezTo>
                  <a:cubicBezTo>
                    <a:pt x="33" y="82"/>
                    <a:pt x="23" y="79"/>
                    <a:pt x="15" y="73"/>
                  </a:cubicBezTo>
                  <a:cubicBezTo>
                    <a:pt x="7" y="67"/>
                    <a:pt x="3" y="58"/>
                    <a:pt x="1" y="45"/>
                  </a:cubicBezTo>
                  <a:cubicBezTo>
                    <a:pt x="0" y="33"/>
                    <a:pt x="2" y="23"/>
                    <a:pt x="8" y="15"/>
                  </a:cubicBezTo>
                  <a:cubicBezTo>
                    <a:pt x="14" y="8"/>
                    <a:pt x="23" y="3"/>
                    <a:pt x="35" y="2"/>
                  </a:cubicBezTo>
                  <a:close/>
                  <a:moveTo>
                    <a:pt x="37" y="16"/>
                  </a:moveTo>
                  <a:cubicBezTo>
                    <a:pt x="31" y="16"/>
                    <a:pt x="27" y="19"/>
                    <a:pt x="24" y="24"/>
                  </a:cubicBezTo>
                  <a:cubicBezTo>
                    <a:pt x="21" y="29"/>
                    <a:pt x="20" y="35"/>
                    <a:pt x="21" y="43"/>
                  </a:cubicBezTo>
                  <a:cubicBezTo>
                    <a:pt x="22" y="51"/>
                    <a:pt x="25" y="57"/>
                    <a:pt x="28" y="61"/>
                  </a:cubicBezTo>
                  <a:cubicBezTo>
                    <a:pt x="32" y="65"/>
                    <a:pt x="37" y="67"/>
                    <a:pt x="43" y="66"/>
                  </a:cubicBezTo>
                  <a:cubicBezTo>
                    <a:pt x="49" y="65"/>
                    <a:pt x="53" y="63"/>
                    <a:pt x="56" y="58"/>
                  </a:cubicBezTo>
                  <a:cubicBezTo>
                    <a:pt x="59" y="53"/>
                    <a:pt x="60" y="47"/>
                    <a:pt x="59" y="39"/>
                  </a:cubicBezTo>
                  <a:cubicBezTo>
                    <a:pt x="58" y="31"/>
                    <a:pt x="56" y="25"/>
                    <a:pt x="52" y="21"/>
                  </a:cubicBezTo>
                  <a:cubicBezTo>
                    <a:pt x="48" y="17"/>
                    <a:pt x="43" y="15"/>
                    <a:pt x="37" y="16"/>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2" name="Freeform 63"/>
            <p:cNvSpPr>
              <a:spLocks/>
            </p:cNvSpPr>
            <p:nvPr/>
          </p:nvSpPr>
          <p:spPr bwMode="auto">
            <a:xfrm>
              <a:off x="9968566" y="2451853"/>
              <a:ext cx="52025" cy="67937"/>
            </a:xfrm>
            <a:custGeom>
              <a:avLst/>
              <a:gdLst>
                <a:gd name="T0" fmla="*/ 16 w 36"/>
                <a:gd name="T1" fmla="*/ 38 h 47"/>
                <a:gd name="T2" fmla="*/ 36 w 36"/>
                <a:gd name="T3" fmla="*/ 35 h 47"/>
                <a:gd name="T4" fmla="*/ 36 w 36"/>
                <a:gd name="T5" fmla="*/ 44 h 47"/>
                <a:gd name="T6" fmla="*/ 4 w 36"/>
                <a:gd name="T7" fmla="*/ 47 h 47"/>
                <a:gd name="T8" fmla="*/ 3 w 36"/>
                <a:gd name="T9" fmla="*/ 39 h 47"/>
                <a:gd name="T10" fmla="*/ 18 w 36"/>
                <a:gd name="T11" fmla="*/ 23 h 47"/>
                <a:gd name="T12" fmla="*/ 21 w 36"/>
                <a:gd name="T13" fmla="*/ 19 h 47"/>
                <a:gd name="T14" fmla="*/ 21 w 36"/>
                <a:gd name="T15" fmla="*/ 15 h 47"/>
                <a:gd name="T16" fmla="*/ 19 w 36"/>
                <a:gd name="T17" fmla="*/ 10 h 47"/>
                <a:gd name="T18" fmla="*/ 13 w 36"/>
                <a:gd name="T19" fmla="*/ 9 h 47"/>
                <a:gd name="T20" fmla="*/ 7 w 36"/>
                <a:gd name="T21" fmla="*/ 11 h 47"/>
                <a:gd name="T22" fmla="*/ 1 w 36"/>
                <a:gd name="T23" fmla="*/ 15 h 47"/>
                <a:gd name="T24" fmla="*/ 0 w 36"/>
                <a:gd name="T25" fmla="*/ 5 h 47"/>
                <a:gd name="T26" fmla="*/ 7 w 36"/>
                <a:gd name="T27" fmla="*/ 2 h 47"/>
                <a:gd name="T28" fmla="*/ 14 w 36"/>
                <a:gd name="T29" fmla="*/ 1 h 47"/>
                <a:gd name="T30" fmla="*/ 27 w 36"/>
                <a:gd name="T31" fmla="*/ 3 h 47"/>
                <a:gd name="T32" fmla="*/ 32 w 36"/>
                <a:gd name="T33" fmla="*/ 12 h 47"/>
                <a:gd name="T34" fmla="*/ 31 w 36"/>
                <a:gd name="T35" fmla="*/ 19 h 47"/>
                <a:gd name="T36" fmla="*/ 25 w 36"/>
                <a:gd name="T37" fmla="*/ 28 h 47"/>
                <a:gd name="T38" fmla="*/ 16 w 36"/>
                <a:gd name="T39"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47">
                  <a:moveTo>
                    <a:pt x="16" y="38"/>
                  </a:moveTo>
                  <a:cubicBezTo>
                    <a:pt x="36" y="35"/>
                    <a:pt x="36" y="35"/>
                    <a:pt x="36" y="35"/>
                  </a:cubicBezTo>
                  <a:cubicBezTo>
                    <a:pt x="36" y="44"/>
                    <a:pt x="36" y="44"/>
                    <a:pt x="36" y="44"/>
                  </a:cubicBezTo>
                  <a:cubicBezTo>
                    <a:pt x="4" y="47"/>
                    <a:pt x="4" y="47"/>
                    <a:pt x="4" y="47"/>
                  </a:cubicBezTo>
                  <a:cubicBezTo>
                    <a:pt x="3" y="39"/>
                    <a:pt x="3" y="39"/>
                    <a:pt x="3" y="39"/>
                  </a:cubicBezTo>
                  <a:cubicBezTo>
                    <a:pt x="18" y="23"/>
                    <a:pt x="18" y="23"/>
                    <a:pt x="18" y="23"/>
                  </a:cubicBezTo>
                  <a:cubicBezTo>
                    <a:pt x="19" y="21"/>
                    <a:pt x="20" y="20"/>
                    <a:pt x="21" y="19"/>
                  </a:cubicBezTo>
                  <a:cubicBezTo>
                    <a:pt x="21" y="17"/>
                    <a:pt x="21" y="16"/>
                    <a:pt x="21" y="15"/>
                  </a:cubicBezTo>
                  <a:cubicBezTo>
                    <a:pt x="21" y="13"/>
                    <a:pt x="20" y="11"/>
                    <a:pt x="19" y="10"/>
                  </a:cubicBezTo>
                  <a:cubicBezTo>
                    <a:pt x="17" y="9"/>
                    <a:pt x="15" y="9"/>
                    <a:pt x="13" y="9"/>
                  </a:cubicBezTo>
                  <a:cubicBezTo>
                    <a:pt x="11" y="9"/>
                    <a:pt x="9" y="10"/>
                    <a:pt x="7" y="11"/>
                  </a:cubicBezTo>
                  <a:cubicBezTo>
                    <a:pt x="5" y="12"/>
                    <a:pt x="3" y="13"/>
                    <a:pt x="1" y="15"/>
                  </a:cubicBezTo>
                  <a:cubicBezTo>
                    <a:pt x="0" y="5"/>
                    <a:pt x="0" y="5"/>
                    <a:pt x="0" y="5"/>
                  </a:cubicBezTo>
                  <a:cubicBezTo>
                    <a:pt x="2" y="4"/>
                    <a:pt x="5" y="3"/>
                    <a:pt x="7" y="2"/>
                  </a:cubicBezTo>
                  <a:cubicBezTo>
                    <a:pt x="9" y="2"/>
                    <a:pt x="12" y="1"/>
                    <a:pt x="14" y="1"/>
                  </a:cubicBezTo>
                  <a:cubicBezTo>
                    <a:pt x="20" y="0"/>
                    <a:pt x="24" y="1"/>
                    <a:pt x="27" y="3"/>
                  </a:cubicBezTo>
                  <a:cubicBezTo>
                    <a:pt x="30" y="5"/>
                    <a:pt x="32" y="8"/>
                    <a:pt x="32" y="12"/>
                  </a:cubicBezTo>
                  <a:cubicBezTo>
                    <a:pt x="33" y="14"/>
                    <a:pt x="32" y="17"/>
                    <a:pt x="31" y="19"/>
                  </a:cubicBezTo>
                  <a:cubicBezTo>
                    <a:pt x="30" y="21"/>
                    <a:pt x="28" y="24"/>
                    <a:pt x="25" y="28"/>
                  </a:cubicBezTo>
                  <a:lnTo>
                    <a:pt x="16" y="38"/>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3" name="Freeform 64"/>
            <p:cNvSpPr>
              <a:spLocks/>
            </p:cNvSpPr>
            <p:nvPr/>
          </p:nvSpPr>
          <p:spPr bwMode="auto">
            <a:xfrm>
              <a:off x="9308776" y="3543137"/>
              <a:ext cx="98540" cy="107109"/>
            </a:xfrm>
            <a:custGeom>
              <a:avLst/>
              <a:gdLst>
                <a:gd name="T0" fmla="*/ 49 w 68"/>
                <a:gd name="T1" fmla="*/ 73 h 74"/>
                <a:gd name="T2" fmla="*/ 54 w 68"/>
                <a:gd name="T3" fmla="*/ 60 h 74"/>
                <a:gd name="T4" fmla="*/ 43 w 68"/>
                <a:gd name="T5" fmla="*/ 61 h 74"/>
                <a:gd name="T6" fmla="*/ 33 w 68"/>
                <a:gd name="T7" fmla="*/ 60 h 74"/>
                <a:gd name="T8" fmla="*/ 21 w 68"/>
                <a:gd name="T9" fmla="*/ 50 h 74"/>
                <a:gd name="T10" fmla="*/ 20 w 68"/>
                <a:gd name="T11" fmla="*/ 32 h 74"/>
                <a:gd name="T12" fmla="*/ 31 w 68"/>
                <a:gd name="T13" fmla="*/ 18 h 74"/>
                <a:gd name="T14" fmla="*/ 47 w 68"/>
                <a:gd name="T15" fmla="*/ 16 h 74"/>
                <a:gd name="T16" fmla="*/ 56 w 68"/>
                <a:gd name="T17" fmla="*/ 21 h 74"/>
                <a:gd name="T18" fmla="*/ 63 w 68"/>
                <a:gd name="T19" fmla="*/ 29 h 74"/>
                <a:gd name="T20" fmla="*/ 68 w 68"/>
                <a:gd name="T21" fmla="*/ 15 h 74"/>
                <a:gd name="T22" fmla="*/ 59 w 68"/>
                <a:gd name="T23" fmla="*/ 8 h 74"/>
                <a:gd name="T24" fmla="*/ 49 w 68"/>
                <a:gd name="T25" fmla="*/ 4 h 74"/>
                <a:gd name="T26" fmla="*/ 20 w 68"/>
                <a:gd name="T27" fmla="*/ 5 h 74"/>
                <a:gd name="T28" fmla="*/ 3 w 68"/>
                <a:gd name="T29" fmla="*/ 27 h 74"/>
                <a:gd name="T30" fmla="*/ 5 w 68"/>
                <a:gd name="T31" fmla="*/ 54 h 74"/>
                <a:gd name="T32" fmla="*/ 28 w 68"/>
                <a:gd name="T33" fmla="*/ 72 h 74"/>
                <a:gd name="T34" fmla="*/ 39 w 68"/>
                <a:gd name="T35" fmla="*/ 74 h 74"/>
                <a:gd name="T36" fmla="*/ 49 w 68"/>
                <a:gd name="T3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74">
                  <a:moveTo>
                    <a:pt x="49" y="73"/>
                  </a:moveTo>
                  <a:cubicBezTo>
                    <a:pt x="54" y="60"/>
                    <a:pt x="54" y="60"/>
                    <a:pt x="54" y="60"/>
                  </a:cubicBezTo>
                  <a:cubicBezTo>
                    <a:pt x="50" y="61"/>
                    <a:pt x="46" y="61"/>
                    <a:pt x="43" y="61"/>
                  </a:cubicBezTo>
                  <a:cubicBezTo>
                    <a:pt x="40" y="61"/>
                    <a:pt x="36" y="61"/>
                    <a:pt x="33" y="60"/>
                  </a:cubicBezTo>
                  <a:cubicBezTo>
                    <a:pt x="27" y="58"/>
                    <a:pt x="23" y="55"/>
                    <a:pt x="21" y="50"/>
                  </a:cubicBezTo>
                  <a:cubicBezTo>
                    <a:pt x="18" y="45"/>
                    <a:pt x="18" y="39"/>
                    <a:pt x="20" y="32"/>
                  </a:cubicBezTo>
                  <a:cubicBezTo>
                    <a:pt x="23" y="25"/>
                    <a:pt x="26" y="21"/>
                    <a:pt x="31" y="18"/>
                  </a:cubicBezTo>
                  <a:cubicBezTo>
                    <a:pt x="35" y="15"/>
                    <a:pt x="41" y="15"/>
                    <a:pt x="47" y="16"/>
                  </a:cubicBezTo>
                  <a:cubicBezTo>
                    <a:pt x="50" y="18"/>
                    <a:pt x="53" y="19"/>
                    <a:pt x="56" y="21"/>
                  </a:cubicBezTo>
                  <a:cubicBezTo>
                    <a:pt x="58" y="23"/>
                    <a:pt x="61" y="25"/>
                    <a:pt x="63" y="29"/>
                  </a:cubicBezTo>
                  <a:cubicBezTo>
                    <a:pt x="68" y="15"/>
                    <a:pt x="68" y="15"/>
                    <a:pt x="68" y="15"/>
                  </a:cubicBezTo>
                  <a:cubicBezTo>
                    <a:pt x="65" y="12"/>
                    <a:pt x="62" y="10"/>
                    <a:pt x="59" y="8"/>
                  </a:cubicBezTo>
                  <a:cubicBezTo>
                    <a:pt x="56" y="6"/>
                    <a:pt x="53" y="5"/>
                    <a:pt x="49" y="4"/>
                  </a:cubicBezTo>
                  <a:cubicBezTo>
                    <a:pt x="38" y="0"/>
                    <a:pt x="29" y="1"/>
                    <a:pt x="20" y="5"/>
                  </a:cubicBezTo>
                  <a:cubicBezTo>
                    <a:pt x="12" y="9"/>
                    <a:pt x="6" y="16"/>
                    <a:pt x="3" y="27"/>
                  </a:cubicBezTo>
                  <a:cubicBezTo>
                    <a:pt x="0" y="37"/>
                    <a:pt x="0" y="46"/>
                    <a:pt x="5" y="54"/>
                  </a:cubicBezTo>
                  <a:cubicBezTo>
                    <a:pt x="9" y="62"/>
                    <a:pt x="17" y="68"/>
                    <a:pt x="28" y="72"/>
                  </a:cubicBezTo>
                  <a:cubicBezTo>
                    <a:pt x="31" y="73"/>
                    <a:pt x="35" y="74"/>
                    <a:pt x="39" y="74"/>
                  </a:cubicBezTo>
                  <a:cubicBezTo>
                    <a:pt x="42" y="74"/>
                    <a:pt x="46" y="74"/>
                    <a:pt x="49" y="73"/>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4" name="Freeform 65"/>
            <p:cNvSpPr>
              <a:spLocks/>
            </p:cNvSpPr>
            <p:nvPr/>
          </p:nvSpPr>
          <p:spPr bwMode="auto">
            <a:xfrm>
              <a:off x="9398135" y="3565784"/>
              <a:ext cx="114454" cy="121798"/>
            </a:xfrm>
            <a:custGeom>
              <a:avLst/>
              <a:gdLst>
                <a:gd name="T0" fmla="*/ 41 w 187"/>
                <a:gd name="T1" fmla="*/ 166 h 199"/>
                <a:gd name="T2" fmla="*/ 62 w 187"/>
                <a:gd name="T3" fmla="*/ 102 h 199"/>
                <a:gd name="T4" fmla="*/ 121 w 187"/>
                <a:gd name="T5" fmla="*/ 121 h 199"/>
                <a:gd name="T6" fmla="*/ 100 w 187"/>
                <a:gd name="T7" fmla="*/ 185 h 199"/>
                <a:gd name="T8" fmla="*/ 140 w 187"/>
                <a:gd name="T9" fmla="*/ 199 h 199"/>
                <a:gd name="T10" fmla="*/ 187 w 187"/>
                <a:gd name="T11" fmla="*/ 43 h 199"/>
                <a:gd name="T12" fmla="*/ 149 w 187"/>
                <a:gd name="T13" fmla="*/ 31 h 199"/>
                <a:gd name="T14" fmla="*/ 131 w 187"/>
                <a:gd name="T15" fmla="*/ 90 h 199"/>
                <a:gd name="T16" fmla="*/ 71 w 187"/>
                <a:gd name="T17" fmla="*/ 71 h 199"/>
                <a:gd name="T18" fmla="*/ 90 w 187"/>
                <a:gd name="T19" fmla="*/ 12 h 199"/>
                <a:gd name="T20" fmla="*/ 50 w 187"/>
                <a:gd name="T21" fmla="*/ 0 h 199"/>
                <a:gd name="T22" fmla="*/ 0 w 187"/>
                <a:gd name="T23" fmla="*/ 154 h 199"/>
                <a:gd name="T24" fmla="*/ 41 w 187"/>
                <a:gd name="T25" fmla="*/ 1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199">
                  <a:moveTo>
                    <a:pt x="41" y="166"/>
                  </a:moveTo>
                  <a:lnTo>
                    <a:pt x="62" y="102"/>
                  </a:lnTo>
                  <a:lnTo>
                    <a:pt x="121" y="121"/>
                  </a:lnTo>
                  <a:lnTo>
                    <a:pt x="100" y="185"/>
                  </a:lnTo>
                  <a:lnTo>
                    <a:pt x="140" y="199"/>
                  </a:lnTo>
                  <a:lnTo>
                    <a:pt x="187" y="43"/>
                  </a:lnTo>
                  <a:lnTo>
                    <a:pt x="149" y="31"/>
                  </a:lnTo>
                  <a:lnTo>
                    <a:pt x="131" y="90"/>
                  </a:lnTo>
                  <a:lnTo>
                    <a:pt x="71" y="71"/>
                  </a:lnTo>
                  <a:lnTo>
                    <a:pt x="90" y="12"/>
                  </a:lnTo>
                  <a:lnTo>
                    <a:pt x="50" y="0"/>
                  </a:lnTo>
                  <a:lnTo>
                    <a:pt x="0" y="154"/>
                  </a:lnTo>
                  <a:lnTo>
                    <a:pt x="41" y="166"/>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5" name="Freeform 66"/>
            <p:cNvSpPr>
              <a:spLocks/>
            </p:cNvSpPr>
            <p:nvPr/>
          </p:nvSpPr>
          <p:spPr bwMode="auto">
            <a:xfrm>
              <a:off x="9488107" y="3682073"/>
              <a:ext cx="53860" cy="63654"/>
            </a:xfrm>
            <a:custGeom>
              <a:avLst/>
              <a:gdLst>
                <a:gd name="T0" fmla="*/ 10 w 37"/>
                <a:gd name="T1" fmla="*/ 8 h 44"/>
                <a:gd name="T2" fmla="*/ 16 w 37"/>
                <a:gd name="T3" fmla="*/ 8 h 44"/>
                <a:gd name="T4" fmla="*/ 21 w 37"/>
                <a:gd name="T5" fmla="*/ 9 h 44"/>
                <a:gd name="T6" fmla="*/ 25 w 37"/>
                <a:gd name="T7" fmla="*/ 11 h 44"/>
                <a:gd name="T8" fmla="*/ 26 w 37"/>
                <a:gd name="T9" fmla="*/ 15 h 44"/>
                <a:gd name="T10" fmla="*/ 23 w 37"/>
                <a:gd name="T11" fmla="*/ 18 h 44"/>
                <a:gd name="T12" fmla="*/ 17 w 37"/>
                <a:gd name="T13" fmla="*/ 18 h 44"/>
                <a:gd name="T14" fmla="*/ 13 w 37"/>
                <a:gd name="T15" fmla="*/ 16 h 44"/>
                <a:gd name="T16" fmla="*/ 11 w 37"/>
                <a:gd name="T17" fmla="*/ 23 h 44"/>
                <a:gd name="T18" fmla="*/ 15 w 37"/>
                <a:gd name="T19" fmla="*/ 24 h 44"/>
                <a:gd name="T20" fmla="*/ 21 w 37"/>
                <a:gd name="T21" fmla="*/ 27 h 44"/>
                <a:gd name="T22" fmla="*/ 22 w 37"/>
                <a:gd name="T23" fmla="*/ 32 h 44"/>
                <a:gd name="T24" fmla="*/ 18 w 37"/>
                <a:gd name="T25" fmla="*/ 35 h 44"/>
                <a:gd name="T26" fmla="*/ 12 w 37"/>
                <a:gd name="T27" fmla="*/ 35 h 44"/>
                <a:gd name="T28" fmla="*/ 7 w 37"/>
                <a:gd name="T29" fmla="*/ 32 h 44"/>
                <a:gd name="T30" fmla="*/ 2 w 37"/>
                <a:gd name="T31" fmla="*/ 28 h 44"/>
                <a:gd name="T32" fmla="*/ 0 w 37"/>
                <a:gd name="T33" fmla="*/ 36 h 44"/>
                <a:gd name="T34" fmla="*/ 5 w 37"/>
                <a:gd name="T35" fmla="*/ 39 h 44"/>
                <a:gd name="T36" fmla="*/ 11 w 37"/>
                <a:gd name="T37" fmla="*/ 42 h 44"/>
                <a:gd name="T38" fmla="*/ 24 w 37"/>
                <a:gd name="T39" fmla="*/ 43 h 44"/>
                <a:gd name="T40" fmla="*/ 31 w 37"/>
                <a:gd name="T41" fmla="*/ 35 h 44"/>
                <a:gd name="T42" fmla="*/ 31 w 37"/>
                <a:gd name="T43" fmla="*/ 28 h 44"/>
                <a:gd name="T44" fmla="*/ 27 w 37"/>
                <a:gd name="T45" fmla="*/ 23 h 44"/>
                <a:gd name="T46" fmla="*/ 33 w 37"/>
                <a:gd name="T47" fmla="*/ 22 h 44"/>
                <a:gd name="T48" fmla="*/ 36 w 37"/>
                <a:gd name="T49" fmla="*/ 17 h 44"/>
                <a:gd name="T50" fmla="*/ 35 w 37"/>
                <a:gd name="T51" fmla="*/ 8 h 44"/>
                <a:gd name="T52" fmla="*/ 24 w 37"/>
                <a:gd name="T53" fmla="*/ 2 h 44"/>
                <a:gd name="T54" fmla="*/ 19 w 37"/>
                <a:gd name="T55" fmla="*/ 1 h 44"/>
                <a:gd name="T56" fmla="*/ 13 w 37"/>
                <a:gd name="T57" fmla="*/ 0 h 44"/>
                <a:gd name="T58" fmla="*/ 10 w 37"/>
                <a:gd name="T5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4">
                  <a:moveTo>
                    <a:pt x="10" y="8"/>
                  </a:moveTo>
                  <a:cubicBezTo>
                    <a:pt x="12" y="7"/>
                    <a:pt x="14" y="7"/>
                    <a:pt x="16" y="8"/>
                  </a:cubicBezTo>
                  <a:cubicBezTo>
                    <a:pt x="17" y="8"/>
                    <a:pt x="19" y="8"/>
                    <a:pt x="21" y="9"/>
                  </a:cubicBezTo>
                  <a:cubicBezTo>
                    <a:pt x="23" y="9"/>
                    <a:pt x="24" y="10"/>
                    <a:pt x="25" y="11"/>
                  </a:cubicBezTo>
                  <a:cubicBezTo>
                    <a:pt x="26" y="13"/>
                    <a:pt x="26" y="14"/>
                    <a:pt x="26" y="15"/>
                  </a:cubicBezTo>
                  <a:cubicBezTo>
                    <a:pt x="25" y="17"/>
                    <a:pt x="24" y="18"/>
                    <a:pt x="23" y="18"/>
                  </a:cubicBezTo>
                  <a:cubicBezTo>
                    <a:pt x="21" y="19"/>
                    <a:pt x="20" y="18"/>
                    <a:pt x="17" y="18"/>
                  </a:cubicBezTo>
                  <a:cubicBezTo>
                    <a:pt x="13" y="16"/>
                    <a:pt x="13" y="16"/>
                    <a:pt x="13" y="16"/>
                  </a:cubicBezTo>
                  <a:cubicBezTo>
                    <a:pt x="11" y="23"/>
                    <a:pt x="11" y="23"/>
                    <a:pt x="11" y="23"/>
                  </a:cubicBezTo>
                  <a:cubicBezTo>
                    <a:pt x="15" y="24"/>
                    <a:pt x="15" y="24"/>
                    <a:pt x="15" y="24"/>
                  </a:cubicBezTo>
                  <a:cubicBezTo>
                    <a:pt x="18" y="25"/>
                    <a:pt x="20" y="26"/>
                    <a:pt x="21" y="27"/>
                  </a:cubicBezTo>
                  <a:cubicBezTo>
                    <a:pt x="22" y="29"/>
                    <a:pt x="22" y="30"/>
                    <a:pt x="22" y="32"/>
                  </a:cubicBezTo>
                  <a:cubicBezTo>
                    <a:pt x="21" y="34"/>
                    <a:pt x="20" y="35"/>
                    <a:pt x="18" y="35"/>
                  </a:cubicBezTo>
                  <a:cubicBezTo>
                    <a:pt x="17" y="36"/>
                    <a:pt x="14" y="35"/>
                    <a:pt x="12" y="35"/>
                  </a:cubicBezTo>
                  <a:cubicBezTo>
                    <a:pt x="10" y="34"/>
                    <a:pt x="8" y="33"/>
                    <a:pt x="7" y="32"/>
                  </a:cubicBezTo>
                  <a:cubicBezTo>
                    <a:pt x="5" y="31"/>
                    <a:pt x="3" y="30"/>
                    <a:pt x="2" y="28"/>
                  </a:cubicBezTo>
                  <a:cubicBezTo>
                    <a:pt x="0" y="36"/>
                    <a:pt x="0" y="36"/>
                    <a:pt x="0" y="36"/>
                  </a:cubicBezTo>
                  <a:cubicBezTo>
                    <a:pt x="1" y="37"/>
                    <a:pt x="3" y="38"/>
                    <a:pt x="5" y="39"/>
                  </a:cubicBezTo>
                  <a:cubicBezTo>
                    <a:pt x="7" y="40"/>
                    <a:pt x="9" y="41"/>
                    <a:pt x="11" y="42"/>
                  </a:cubicBezTo>
                  <a:cubicBezTo>
                    <a:pt x="16" y="43"/>
                    <a:pt x="21" y="44"/>
                    <a:pt x="24" y="43"/>
                  </a:cubicBezTo>
                  <a:cubicBezTo>
                    <a:pt x="28" y="42"/>
                    <a:pt x="30" y="39"/>
                    <a:pt x="31" y="35"/>
                  </a:cubicBezTo>
                  <a:cubicBezTo>
                    <a:pt x="32" y="33"/>
                    <a:pt x="32" y="31"/>
                    <a:pt x="31" y="28"/>
                  </a:cubicBezTo>
                  <a:cubicBezTo>
                    <a:pt x="30" y="26"/>
                    <a:pt x="29" y="25"/>
                    <a:pt x="27" y="23"/>
                  </a:cubicBezTo>
                  <a:cubicBezTo>
                    <a:pt x="29" y="23"/>
                    <a:pt x="31" y="23"/>
                    <a:pt x="33" y="22"/>
                  </a:cubicBezTo>
                  <a:cubicBezTo>
                    <a:pt x="34" y="21"/>
                    <a:pt x="35" y="19"/>
                    <a:pt x="36" y="17"/>
                  </a:cubicBezTo>
                  <a:cubicBezTo>
                    <a:pt x="37" y="14"/>
                    <a:pt x="37" y="11"/>
                    <a:pt x="35" y="8"/>
                  </a:cubicBezTo>
                  <a:cubicBezTo>
                    <a:pt x="33" y="6"/>
                    <a:pt x="29" y="4"/>
                    <a:pt x="24" y="2"/>
                  </a:cubicBezTo>
                  <a:cubicBezTo>
                    <a:pt x="23" y="2"/>
                    <a:pt x="21" y="1"/>
                    <a:pt x="19" y="1"/>
                  </a:cubicBezTo>
                  <a:cubicBezTo>
                    <a:pt x="17" y="1"/>
                    <a:pt x="15" y="1"/>
                    <a:pt x="13" y="0"/>
                  </a:cubicBezTo>
                  <a:lnTo>
                    <a:pt x="10" y="8"/>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6" name="Freeform 67"/>
            <p:cNvSpPr>
              <a:spLocks/>
            </p:cNvSpPr>
            <p:nvPr/>
          </p:nvSpPr>
          <p:spPr bwMode="auto">
            <a:xfrm>
              <a:off x="9360801" y="3906083"/>
              <a:ext cx="98540" cy="107109"/>
            </a:xfrm>
            <a:custGeom>
              <a:avLst/>
              <a:gdLst>
                <a:gd name="T0" fmla="*/ 68 w 68"/>
                <a:gd name="T1" fmla="*/ 15 h 74"/>
                <a:gd name="T2" fmla="*/ 59 w 68"/>
                <a:gd name="T3" fmla="*/ 8 h 74"/>
                <a:gd name="T4" fmla="*/ 49 w 68"/>
                <a:gd name="T5" fmla="*/ 3 h 74"/>
                <a:gd name="T6" fmla="*/ 20 w 68"/>
                <a:gd name="T7" fmla="*/ 4 h 74"/>
                <a:gd name="T8" fmla="*/ 3 w 68"/>
                <a:gd name="T9" fmla="*/ 26 h 74"/>
                <a:gd name="T10" fmla="*/ 5 w 68"/>
                <a:gd name="T11" fmla="*/ 54 h 74"/>
                <a:gd name="T12" fmla="*/ 28 w 68"/>
                <a:gd name="T13" fmla="*/ 71 h 74"/>
                <a:gd name="T14" fmla="*/ 39 w 68"/>
                <a:gd name="T15" fmla="*/ 73 h 74"/>
                <a:gd name="T16" fmla="*/ 49 w 68"/>
                <a:gd name="T17" fmla="*/ 73 h 74"/>
                <a:gd name="T18" fmla="*/ 54 w 68"/>
                <a:gd name="T19" fmla="*/ 59 h 74"/>
                <a:gd name="T20" fmla="*/ 43 w 68"/>
                <a:gd name="T21" fmla="*/ 61 h 74"/>
                <a:gd name="T22" fmla="*/ 33 w 68"/>
                <a:gd name="T23" fmla="*/ 59 h 74"/>
                <a:gd name="T24" fmla="*/ 21 w 68"/>
                <a:gd name="T25" fmla="*/ 49 h 74"/>
                <a:gd name="T26" fmla="*/ 20 w 68"/>
                <a:gd name="T27" fmla="*/ 32 h 74"/>
                <a:gd name="T28" fmla="*/ 31 w 68"/>
                <a:gd name="T29" fmla="*/ 17 h 74"/>
                <a:gd name="T30" fmla="*/ 47 w 68"/>
                <a:gd name="T31" fmla="*/ 16 h 74"/>
                <a:gd name="T32" fmla="*/ 56 w 68"/>
                <a:gd name="T33" fmla="*/ 21 h 74"/>
                <a:gd name="T34" fmla="*/ 63 w 68"/>
                <a:gd name="T35" fmla="*/ 28 h 74"/>
                <a:gd name="T36" fmla="*/ 68 w 68"/>
                <a:gd name="T37"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74">
                  <a:moveTo>
                    <a:pt x="68" y="15"/>
                  </a:moveTo>
                  <a:cubicBezTo>
                    <a:pt x="65" y="12"/>
                    <a:pt x="62" y="10"/>
                    <a:pt x="59" y="8"/>
                  </a:cubicBezTo>
                  <a:cubicBezTo>
                    <a:pt x="56" y="6"/>
                    <a:pt x="53" y="5"/>
                    <a:pt x="49" y="3"/>
                  </a:cubicBezTo>
                  <a:cubicBezTo>
                    <a:pt x="38" y="0"/>
                    <a:pt x="29" y="0"/>
                    <a:pt x="20" y="4"/>
                  </a:cubicBezTo>
                  <a:cubicBezTo>
                    <a:pt x="12" y="8"/>
                    <a:pt x="6" y="16"/>
                    <a:pt x="3" y="26"/>
                  </a:cubicBezTo>
                  <a:cubicBezTo>
                    <a:pt x="0" y="37"/>
                    <a:pt x="0" y="46"/>
                    <a:pt x="5" y="54"/>
                  </a:cubicBezTo>
                  <a:cubicBezTo>
                    <a:pt x="9" y="62"/>
                    <a:pt x="17" y="68"/>
                    <a:pt x="28" y="71"/>
                  </a:cubicBezTo>
                  <a:cubicBezTo>
                    <a:pt x="31" y="72"/>
                    <a:pt x="35" y="73"/>
                    <a:pt x="39" y="73"/>
                  </a:cubicBezTo>
                  <a:cubicBezTo>
                    <a:pt x="42" y="74"/>
                    <a:pt x="46" y="73"/>
                    <a:pt x="49" y="73"/>
                  </a:cubicBezTo>
                  <a:cubicBezTo>
                    <a:pt x="54" y="59"/>
                    <a:pt x="54" y="59"/>
                    <a:pt x="54" y="59"/>
                  </a:cubicBezTo>
                  <a:cubicBezTo>
                    <a:pt x="50" y="60"/>
                    <a:pt x="46" y="61"/>
                    <a:pt x="43" y="61"/>
                  </a:cubicBezTo>
                  <a:cubicBezTo>
                    <a:pt x="40" y="61"/>
                    <a:pt x="36" y="60"/>
                    <a:pt x="33" y="59"/>
                  </a:cubicBezTo>
                  <a:cubicBezTo>
                    <a:pt x="27" y="58"/>
                    <a:pt x="23" y="54"/>
                    <a:pt x="21" y="49"/>
                  </a:cubicBezTo>
                  <a:cubicBezTo>
                    <a:pt x="18" y="44"/>
                    <a:pt x="18" y="38"/>
                    <a:pt x="20" y="32"/>
                  </a:cubicBezTo>
                  <a:cubicBezTo>
                    <a:pt x="23" y="25"/>
                    <a:pt x="26" y="20"/>
                    <a:pt x="31" y="17"/>
                  </a:cubicBezTo>
                  <a:cubicBezTo>
                    <a:pt x="35" y="15"/>
                    <a:pt x="41" y="14"/>
                    <a:pt x="47" y="16"/>
                  </a:cubicBezTo>
                  <a:cubicBezTo>
                    <a:pt x="50" y="17"/>
                    <a:pt x="53" y="19"/>
                    <a:pt x="56" y="21"/>
                  </a:cubicBezTo>
                  <a:cubicBezTo>
                    <a:pt x="58" y="22"/>
                    <a:pt x="61" y="25"/>
                    <a:pt x="63" y="28"/>
                  </a:cubicBezTo>
                  <a:lnTo>
                    <a:pt x="68" y="15"/>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7" name="Freeform 68"/>
            <p:cNvSpPr>
              <a:spLocks/>
            </p:cNvSpPr>
            <p:nvPr/>
          </p:nvSpPr>
          <p:spPr bwMode="auto">
            <a:xfrm>
              <a:off x="9450772" y="3927504"/>
              <a:ext cx="113841" cy="121798"/>
            </a:xfrm>
            <a:custGeom>
              <a:avLst/>
              <a:gdLst>
                <a:gd name="T0" fmla="*/ 149 w 186"/>
                <a:gd name="T1" fmla="*/ 31 h 199"/>
                <a:gd name="T2" fmla="*/ 130 w 186"/>
                <a:gd name="T3" fmla="*/ 90 h 199"/>
                <a:gd name="T4" fmla="*/ 71 w 186"/>
                <a:gd name="T5" fmla="*/ 74 h 199"/>
                <a:gd name="T6" fmla="*/ 89 w 186"/>
                <a:gd name="T7" fmla="*/ 15 h 199"/>
                <a:gd name="T8" fmla="*/ 49 w 186"/>
                <a:gd name="T9" fmla="*/ 0 h 199"/>
                <a:gd name="T10" fmla="*/ 0 w 186"/>
                <a:gd name="T11" fmla="*/ 156 h 199"/>
                <a:gd name="T12" fmla="*/ 40 w 186"/>
                <a:gd name="T13" fmla="*/ 168 h 199"/>
                <a:gd name="T14" fmla="*/ 61 w 186"/>
                <a:gd name="T15" fmla="*/ 102 h 199"/>
                <a:gd name="T16" fmla="*/ 120 w 186"/>
                <a:gd name="T17" fmla="*/ 121 h 199"/>
                <a:gd name="T18" fmla="*/ 99 w 186"/>
                <a:gd name="T19" fmla="*/ 187 h 199"/>
                <a:gd name="T20" fmla="*/ 139 w 186"/>
                <a:gd name="T21" fmla="*/ 199 h 199"/>
                <a:gd name="T22" fmla="*/ 186 w 186"/>
                <a:gd name="T23" fmla="*/ 45 h 199"/>
                <a:gd name="T24" fmla="*/ 149 w 186"/>
                <a:gd name="T25" fmla="*/ 3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99">
                  <a:moveTo>
                    <a:pt x="149" y="31"/>
                  </a:moveTo>
                  <a:lnTo>
                    <a:pt x="130" y="90"/>
                  </a:lnTo>
                  <a:lnTo>
                    <a:pt x="71" y="74"/>
                  </a:lnTo>
                  <a:lnTo>
                    <a:pt x="89" y="15"/>
                  </a:lnTo>
                  <a:lnTo>
                    <a:pt x="49" y="0"/>
                  </a:lnTo>
                  <a:lnTo>
                    <a:pt x="0" y="156"/>
                  </a:lnTo>
                  <a:lnTo>
                    <a:pt x="40" y="168"/>
                  </a:lnTo>
                  <a:lnTo>
                    <a:pt x="61" y="102"/>
                  </a:lnTo>
                  <a:lnTo>
                    <a:pt x="120" y="121"/>
                  </a:lnTo>
                  <a:lnTo>
                    <a:pt x="99" y="187"/>
                  </a:lnTo>
                  <a:lnTo>
                    <a:pt x="139" y="199"/>
                  </a:lnTo>
                  <a:lnTo>
                    <a:pt x="186" y="45"/>
                  </a:lnTo>
                  <a:lnTo>
                    <a:pt x="149" y="31"/>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8" name="Freeform 69"/>
            <p:cNvSpPr>
              <a:spLocks/>
            </p:cNvSpPr>
            <p:nvPr/>
          </p:nvSpPr>
          <p:spPr bwMode="auto">
            <a:xfrm>
              <a:off x="9540132" y="4045018"/>
              <a:ext cx="53860" cy="62429"/>
            </a:xfrm>
            <a:custGeom>
              <a:avLst/>
              <a:gdLst>
                <a:gd name="T0" fmla="*/ 35 w 37"/>
                <a:gd name="T1" fmla="*/ 8 h 43"/>
                <a:gd name="T2" fmla="*/ 24 w 37"/>
                <a:gd name="T3" fmla="*/ 2 h 43"/>
                <a:gd name="T4" fmla="*/ 19 w 37"/>
                <a:gd name="T5" fmla="*/ 1 h 43"/>
                <a:gd name="T6" fmla="*/ 13 w 37"/>
                <a:gd name="T7" fmla="*/ 0 h 43"/>
                <a:gd name="T8" fmla="*/ 10 w 37"/>
                <a:gd name="T9" fmla="*/ 7 h 43"/>
                <a:gd name="T10" fmla="*/ 16 w 37"/>
                <a:gd name="T11" fmla="*/ 7 h 43"/>
                <a:gd name="T12" fmla="*/ 21 w 37"/>
                <a:gd name="T13" fmla="*/ 8 h 43"/>
                <a:gd name="T14" fmla="*/ 25 w 37"/>
                <a:gd name="T15" fmla="*/ 11 h 43"/>
                <a:gd name="T16" fmla="*/ 26 w 37"/>
                <a:gd name="T17" fmla="*/ 15 h 43"/>
                <a:gd name="T18" fmla="*/ 23 w 37"/>
                <a:gd name="T19" fmla="*/ 18 h 43"/>
                <a:gd name="T20" fmla="*/ 17 w 37"/>
                <a:gd name="T21" fmla="*/ 17 h 43"/>
                <a:gd name="T22" fmla="*/ 13 w 37"/>
                <a:gd name="T23" fmla="*/ 16 h 43"/>
                <a:gd name="T24" fmla="*/ 11 w 37"/>
                <a:gd name="T25" fmla="*/ 22 h 43"/>
                <a:gd name="T26" fmla="*/ 15 w 37"/>
                <a:gd name="T27" fmla="*/ 23 h 43"/>
                <a:gd name="T28" fmla="*/ 21 w 37"/>
                <a:gd name="T29" fmla="*/ 27 h 43"/>
                <a:gd name="T30" fmla="*/ 22 w 37"/>
                <a:gd name="T31" fmla="*/ 31 h 43"/>
                <a:gd name="T32" fmla="*/ 18 w 37"/>
                <a:gd name="T33" fmla="*/ 35 h 43"/>
                <a:gd name="T34" fmla="*/ 12 w 37"/>
                <a:gd name="T35" fmla="*/ 34 h 43"/>
                <a:gd name="T36" fmla="*/ 7 w 37"/>
                <a:gd name="T37" fmla="*/ 32 h 43"/>
                <a:gd name="T38" fmla="*/ 2 w 37"/>
                <a:gd name="T39" fmla="*/ 28 h 43"/>
                <a:gd name="T40" fmla="*/ 0 w 37"/>
                <a:gd name="T41" fmla="*/ 36 h 43"/>
                <a:gd name="T42" fmla="*/ 5 w 37"/>
                <a:gd name="T43" fmla="*/ 39 h 43"/>
                <a:gd name="T44" fmla="*/ 11 w 37"/>
                <a:gd name="T45" fmla="*/ 41 h 43"/>
                <a:gd name="T46" fmla="*/ 24 w 37"/>
                <a:gd name="T47" fmla="*/ 42 h 43"/>
                <a:gd name="T48" fmla="*/ 31 w 37"/>
                <a:gd name="T49" fmla="*/ 35 h 43"/>
                <a:gd name="T50" fmla="*/ 31 w 37"/>
                <a:gd name="T51" fmla="*/ 28 h 43"/>
                <a:gd name="T52" fmla="*/ 27 w 37"/>
                <a:gd name="T53" fmla="*/ 23 h 43"/>
                <a:gd name="T54" fmla="*/ 33 w 37"/>
                <a:gd name="T55" fmla="*/ 21 h 43"/>
                <a:gd name="T56" fmla="*/ 36 w 37"/>
                <a:gd name="T57" fmla="*/ 16 h 43"/>
                <a:gd name="T58" fmla="*/ 35 w 37"/>
                <a:gd name="T5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3">
                  <a:moveTo>
                    <a:pt x="35" y="8"/>
                  </a:moveTo>
                  <a:cubicBezTo>
                    <a:pt x="33" y="5"/>
                    <a:pt x="29" y="4"/>
                    <a:pt x="24" y="2"/>
                  </a:cubicBezTo>
                  <a:cubicBezTo>
                    <a:pt x="23" y="1"/>
                    <a:pt x="21" y="1"/>
                    <a:pt x="19" y="1"/>
                  </a:cubicBezTo>
                  <a:cubicBezTo>
                    <a:pt x="17" y="0"/>
                    <a:pt x="15" y="0"/>
                    <a:pt x="13" y="0"/>
                  </a:cubicBezTo>
                  <a:cubicBezTo>
                    <a:pt x="10" y="7"/>
                    <a:pt x="10" y="7"/>
                    <a:pt x="10" y="7"/>
                  </a:cubicBezTo>
                  <a:cubicBezTo>
                    <a:pt x="12" y="7"/>
                    <a:pt x="14" y="7"/>
                    <a:pt x="16" y="7"/>
                  </a:cubicBezTo>
                  <a:cubicBezTo>
                    <a:pt x="17" y="7"/>
                    <a:pt x="19" y="8"/>
                    <a:pt x="21" y="8"/>
                  </a:cubicBezTo>
                  <a:cubicBezTo>
                    <a:pt x="23" y="9"/>
                    <a:pt x="24" y="10"/>
                    <a:pt x="25" y="11"/>
                  </a:cubicBezTo>
                  <a:cubicBezTo>
                    <a:pt x="26" y="12"/>
                    <a:pt x="26" y="13"/>
                    <a:pt x="26" y="15"/>
                  </a:cubicBezTo>
                  <a:cubicBezTo>
                    <a:pt x="25" y="16"/>
                    <a:pt x="24" y="17"/>
                    <a:pt x="23" y="18"/>
                  </a:cubicBezTo>
                  <a:cubicBezTo>
                    <a:pt x="21" y="18"/>
                    <a:pt x="20" y="18"/>
                    <a:pt x="17" y="17"/>
                  </a:cubicBezTo>
                  <a:cubicBezTo>
                    <a:pt x="13" y="16"/>
                    <a:pt x="13" y="16"/>
                    <a:pt x="13" y="16"/>
                  </a:cubicBezTo>
                  <a:cubicBezTo>
                    <a:pt x="11" y="22"/>
                    <a:pt x="11" y="22"/>
                    <a:pt x="11" y="22"/>
                  </a:cubicBezTo>
                  <a:cubicBezTo>
                    <a:pt x="15" y="23"/>
                    <a:pt x="15" y="23"/>
                    <a:pt x="15" y="23"/>
                  </a:cubicBezTo>
                  <a:cubicBezTo>
                    <a:pt x="18" y="24"/>
                    <a:pt x="20" y="25"/>
                    <a:pt x="21" y="27"/>
                  </a:cubicBezTo>
                  <a:cubicBezTo>
                    <a:pt x="22" y="28"/>
                    <a:pt x="22" y="30"/>
                    <a:pt x="22" y="31"/>
                  </a:cubicBezTo>
                  <a:cubicBezTo>
                    <a:pt x="21" y="33"/>
                    <a:pt x="20" y="34"/>
                    <a:pt x="18" y="35"/>
                  </a:cubicBezTo>
                  <a:cubicBezTo>
                    <a:pt x="17" y="35"/>
                    <a:pt x="15" y="35"/>
                    <a:pt x="12" y="34"/>
                  </a:cubicBezTo>
                  <a:cubicBezTo>
                    <a:pt x="10" y="34"/>
                    <a:pt x="8" y="33"/>
                    <a:pt x="7" y="32"/>
                  </a:cubicBezTo>
                  <a:cubicBezTo>
                    <a:pt x="5" y="31"/>
                    <a:pt x="4" y="29"/>
                    <a:pt x="2" y="28"/>
                  </a:cubicBezTo>
                  <a:cubicBezTo>
                    <a:pt x="0" y="36"/>
                    <a:pt x="0" y="36"/>
                    <a:pt x="0" y="36"/>
                  </a:cubicBezTo>
                  <a:cubicBezTo>
                    <a:pt x="1" y="37"/>
                    <a:pt x="3" y="38"/>
                    <a:pt x="5" y="39"/>
                  </a:cubicBezTo>
                  <a:cubicBezTo>
                    <a:pt x="7" y="40"/>
                    <a:pt x="9" y="40"/>
                    <a:pt x="11" y="41"/>
                  </a:cubicBezTo>
                  <a:cubicBezTo>
                    <a:pt x="16" y="43"/>
                    <a:pt x="21" y="43"/>
                    <a:pt x="24" y="42"/>
                  </a:cubicBezTo>
                  <a:cubicBezTo>
                    <a:pt x="28" y="41"/>
                    <a:pt x="30" y="39"/>
                    <a:pt x="31" y="35"/>
                  </a:cubicBezTo>
                  <a:cubicBezTo>
                    <a:pt x="32" y="32"/>
                    <a:pt x="32" y="30"/>
                    <a:pt x="31" y="28"/>
                  </a:cubicBezTo>
                  <a:cubicBezTo>
                    <a:pt x="30" y="26"/>
                    <a:pt x="29" y="24"/>
                    <a:pt x="27" y="23"/>
                  </a:cubicBezTo>
                  <a:cubicBezTo>
                    <a:pt x="29" y="23"/>
                    <a:pt x="31" y="22"/>
                    <a:pt x="33" y="21"/>
                  </a:cubicBezTo>
                  <a:cubicBezTo>
                    <a:pt x="34" y="20"/>
                    <a:pt x="35" y="19"/>
                    <a:pt x="36" y="16"/>
                  </a:cubicBezTo>
                  <a:cubicBezTo>
                    <a:pt x="37" y="13"/>
                    <a:pt x="37" y="10"/>
                    <a:pt x="35" y="8"/>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9" name="Freeform 70"/>
            <p:cNvSpPr>
              <a:spLocks noEditPoints="1"/>
            </p:cNvSpPr>
            <p:nvPr/>
          </p:nvSpPr>
          <p:spPr bwMode="auto">
            <a:xfrm>
              <a:off x="8881565" y="3629436"/>
              <a:ext cx="425987" cy="364782"/>
            </a:xfrm>
            <a:custGeom>
              <a:avLst/>
              <a:gdLst>
                <a:gd name="T0" fmla="*/ 469 w 696"/>
                <a:gd name="T1" fmla="*/ 164 h 596"/>
                <a:gd name="T2" fmla="*/ 634 w 696"/>
                <a:gd name="T3" fmla="*/ 36 h 596"/>
                <a:gd name="T4" fmla="*/ 608 w 696"/>
                <a:gd name="T5" fmla="*/ 0 h 596"/>
                <a:gd name="T6" fmla="*/ 443 w 696"/>
                <a:gd name="T7" fmla="*/ 130 h 596"/>
                <a:gd name="T8" fmla="*/ 447 w 696"/>
                <a:gd name="T9" fmla="*/ 138 h 596"/>
                <a:gd name="T10" fmla="*/ 201 w 696"/>
                <a:gd name="T11" fmla="*/ 60 h 596"/>
                <a:gd name="T12" fmla="*/ 0 w 696"/>
                <a:gd name="T13" fmla="*/ 246 h 596"/>
                <a:gd name="T14" fmla="*/ 60 w 696"/>
                <a:gd name="T15" fmla="*/ 513 h 596"/>
                <a:gd name="T16" fmla="*/ 322 w 696"/>
                <a:gd name="T17" fmla="*/ 596 h 596"/>
                <a:gd name="T18" fmla="*/ 497 w 696"/>
                <a:gd name="T19" fmla="*/ 435 h 596"/>
                <a:gd name="T20" fmla="*/ 681 w 696"/>
                <a:gd name="T21" fmla="*/ 495 h 596"/>
                <a:gd name="T22" fmla="*/ 696 w 696"/>
                <a:gd name="T23" fmla="*/ 452 h 596"/>
                <a:gd name="T24" fmla="*/ 521 w 696"/>
                <a:gd name="T25" fmla="*/ 398 h 596"/>
                <a:gd name="T26" fmla="*/ 469 w 696"/>
                <a:gd name="T27" fmla="*/ 164 h 596"/>
                <a:gd name="T28" fmla="*/ 310 w 696"/>
                <a:gd name="T29" fmla="*/ 547 h 596"/>
                <a:gd name="T30" fmla="*/ 97 w 696"/>
                <a:gd name="T31" fmla="*/ 480 h 596"/>
                <a:gd name="T32" fmla="*/ 48 w 696"/>
                <a:gd name="T33" fmla="*/ 261 h 596"/>
                <a:gd name="T34" fmla="*/ 213 w 696"/>
                <a:gd name="T35" fmla="*/ 109 h 596"/>
                <a:gd name="T36" fmla="*/ 428 w 696"/>
                <a:gd name="T37" fmla="*/ 175 h 596"/>
                <a:gd name="T38" fmla="*/ 476 w 696"/>
                <a:gd name="T39" fmla="*/ 395 h 596"/>
                <a:gd name="T40" fmla="*/ 310 w 696"/>
                <a:gd name="T41" fmla="*/ 547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6" h="596">
                  <a:moveTo>
                    <a:pt x="469" y="164"/>
                  </a:moveTo>
                  <a:lnTo>
                    <a:pt x="634" y="36"/>
                  </a:lnTo>
                  <a:lnTo>
                    <a:pt x="608" y="0"/>
                  </a:lnTo>
                  <a:lnTo>
                    <a:pt x="443" y="130"/>
                  </a:lnTo>
                  <a:lnTo>
                    <a:pt x="447" y="138"/>
                  </a:lnTo>
                  <a:lnTo>
                    <a:pt x="201" y="60"/>
                  </a:lnTo>
                  <a:lnTo>
                    <a:pt x="0" y="246"/>
                  </a:lnTo>
                  <a:lnTo>
                    <a:pt x="60" y="513"/>
                  </a:lnTo>
                  <a:lnTo>
                    <a:pt x="322" y="596"/>
                  </a:lnTo>
                  <a:lnTo>
                    <a:pt x="497" y="435"/>
                  </a:lnTo>
                  <a:lnTo>
                    <a:pt x="681" y="495"/>
                  </a:lnTo>
                  <a:lnTo>
                    <a:pt x="696" y="452"/>
                  </a:lnTo>
                  <a:lnTo>
                    <a:pt x="521" y="398"/>
                  </a:lnTo>
                  <a:lnTo>
                    <a:pt x="469" y="164"/>
                  </a:lnTo>
                  <a:close/>
                  <a:moveTo>
                    <a:pt x="310" y="547"/>
                  </a:moveTo>
                  <a:lnTo>
                    <a:pt x="97" y="480"/>
                  </a:lnTo>
                  <a:lnTo>
                    <a:pt x="48" y="261"/>
                  </a:lnTo>
                  <a:lnTo>
                    <a:pt x="213" y="109"/>
                  </a:lnTo>
                  <a:lnTo>
                    <a:pt x="428" y="175"/>
                  </a:lnTo>
                  <a:lnTo>
                    <a:pt x="476" y="395"/>
                  </a:lnTo>
                  <a:lnTo>
                    <a:pt x="310" y="547"/>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0" name="Freeform 71"/>
            <p:cNvSpPr>
              <a:spLocks noEditPoints="1"/>
            </p:cNvSpPr>
            <p:nvPr/>
          </p:nvSpPr>
          <p:spPr bwMode="auto">
            <a:xfrm>
              <a:off x="8931142" y="3731036"/>
              <a:ext cx="221562" cy="198305"/>
            </a:xfrm>
            <a:custGeom>
              <a:avLst/>
              <a:gdLst>
                <a:gd name="T0" fmla="*/ 97 w 153"/>
                <a:gd name="T1" fmla="*/ 3 h 137"/>
                <a:gd name="T2" fmla="*/ 77 w 153"/>
                <a:gd name="T3" fmla="*/ 0 h 137"/>
                <a:gd name="T4" fmla="*/ 11 w 153"/>
                <a:gd name="T5" fmla="*/ 48 h 137"/>
                <a:gd name="T6" fmla="*/ 56 w 153"/>
                <a:gd name="T7" fmla="*/ 134 h 137"/>
                <a:gd name="T8" fmla="*/ 77 w 153"/>
                <a:gd name="T9" fmla="*/ 137 h 137"/>
                <a:gd name="T10" fmla="*/ 142 w 153"/>
                <a:gd name="T11" fmla="*/ 89 h 137"/>
                <a:gd name="T12" fmla="*/ 97 w 153"/>
                <a:gd name="T13" fmla="*/ 3 h 137"/>
                <a:gd name="T14" fmla="*/ 125 w 153"/>
                <a:gd name="T15" fmla="*/ 84 h 137"/>
                <a:gd name="T16" fmla="*/ 77 w 153"/>
                <a:gd name="T17" fmla="*/ 119 h 137"/>
                <a:gd name="T18" fmla="*/ 61 w 153"/>
                <a:gd name="T19" fmla="*/ 116 h 137"/>
                <a:gd name="T20" fmla="*/ 29 w 153"/>
                <a:gd name="T21" fmla="*/ 53 h 137"/>
                <a:gd name="T22" fmla="*/ 77 w 153"/>
                <a:gd name="T23" fmla="*/ 18 h 137"/>
                <a:gd name="T24" fmla="*/ 92 w 153"/>
                <a:gd name="T25" fmla="*/ 20 h 137"/>
                <a:gd name="T26" fmla="*/ 125 w 153"/>
                <a:gd name="T27"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137">
                  <a:moveTo>
                    <a:pt x="97" y="3"/>
                  </a:moveTo>
                  <a:cubicBezTo>
                    <a:pt x="90" y="1"/>
                    <a:pt x="84" y="0"/>
                    <a:pt x="77" y="0"/>
                  </a:cubicBezTo>
                  <a:cubicBezTo>
                    <a:pt x="46" y="0"/>
                    <a:pt x="20" y="19"/>
                    <a:pt x="11" y="48"/>
                  </a:cubicBezTo>
                  <a:cubicBezTo>
                    <a:pt x="0" y="84"/>
                    <a:pt x="20" y="122"/>
                    <a:pt x="56" y="134"/>
                  </a:cubicBezTo>
                  <a:cubicBezTo>
                    <a:pt x="63" y="136"/>
                    <a:pt x="70" y="137"/>
                    <a:pt x="77" y="137"/>
                  </a:cubicBezTo>
                  <a:cubicBezTo>
                    <a:pt x="107" y="137"/>
                    <a:pt x="133" y="118"/>
                    <a:pt x="142" y="89"/>
                  </a:cubicBezTo>
                  <a:cubicBezTo>
                    <a:pt x="153" y="53"/>
                    <a:pt x="133" y="14"/>
                    <a:pt x="97" y="3"/>
                  </a:cubicBezTo>
                  <a:close/>
                  <a:moveTo>
                    <a:pt x="125" y="84"/>
                  </a:moveTo>
                  <a:cubicBezTo>
                    <a:pt x="118" y="105"/>
                    <a:pt x="99" y="119"/>
                    <a:pt x="77" y="119"/>
                  </a:cubicBezTo>
                  <a:cubicBezTo>
                    <a:pt x="71" y="119"/>
                    <a:pt x="66" y="118"/>
                    <a:pt x="61" y="116"/>
                  </a:cubicBezTo>
                  <a:cubicBezTo>
                    <a:pt x="35" y="108"/>
                    <a:pt x="20" y="80"/>
                    <a:pt x="29" y="53"/>
                  </a:cubicBezTo>
                  <a:cubicBezTo>
                    <a:pt x="35" y="32"/>
                    <a:pt x="54" y="18"/>
                    <a:pt x="77" y="18"/>
                  </a:cubicBezTo>
                  <a:cubicBezTo>
                    <a:pt x="82" y="18"/>
                    <a:pt x="87" y="19"/>
                    <a:pt x="92" y="20"/>
                  </a:cubicBezTo>
                  <a:cubicBezTo>
                    <a:pt x="118" y="29"/>
                    <a:pt x="133" y="57"/>
                    <a:pt x="125" y="84"/>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1" name="Freeform 72"/>
            <p:cNvSpPr>
              <a:spLocks/>
            </p:cNvSpPr>
            <p:nvPr/>
          </p:nvSpPr>
          <p:spPr bwMode="auto">
            <a:xfrm>
              <a:off x="7818434" y="3372375"/>
              <a:ext cx="271750" cy="247268"/>
            </a:xfrm>
            <a:custGeom>
              <a:avLst/>
              <a:gdLst>
                <a:gd name="T0" fmla="*/ 58 w 188"/>
                <a:gd name="T1" fmla="*/ 171 h 171"/>
                <a:gd name="T2" fmla="*/ 49 w 188"/>
                <a:gd name="T3" fmla="*/ 166 h 171"/>
                <a:gd name="T4" fmla="*/ 18 w 188"/>
                <a:gd name="T5" fmla="*/ 108 h 171"/>
                <a:gd name="T6" fmla="*/ 4 w 188"/>
                <a:gd name="T7" fmla="*/ 111 h 171"/>
                <a:gd name="T8" fmla="*/ 0 w 188"/>
                <a:gd name="T9" fmla="*/ 90 h 171"/>
                <a:gd name="T10" fmla="*/ 21 w 188"/>
                <a:gd name="T11" fmla="*/ 86 h 171"/>
                <a:gd name="T12" fmla="*/ 33 w 188"/>
                <a:gd name="T13" fmla="*/ 91 h 171"/>
                <a:gd name="T14" fmla="*/ 40 w 188"/>
                <a:gd name="T15" fmla="*/ 104 h 171"/>
                <a:gd name="T16" fmla="*/ 31 w 188"/>
                <a:gd name="T17" fmla="*/ 41 h 171"/>
                <a:gd name="T18" fmla="*/ 40 w 188"/>
                <a:gd name="T19" fmla="*/ 30 h 171"/>
                <a:gd name="T20" fmla="*/ 184 w 188"/>
                <a:gd name="T21" fmla="*/ 0 h 171"/>
                <a:gd name="T22" fmla="*/ 188 w 188"/>
                <a:gd name="T23" fmla="*/ 21 h 171"/>
                <a:gd name="T24" fmla="*/ 53 w 188"/>
                <a:gd name="T25" fmla="*/ 48 h 171"/>
                <a:gd name="T26" fmla="*/ 68 w 188"/>
                <a:gd name="T27" fmla="*/ 159 h 171"/>
                <a:gd name="T28" fmla="*/ 61 w 188"/>
                <a:gd name="T29" fmla="*/ 171 h 171"/>
                <a:gd name="T30" fmla="*/ 58 w 188"/>
                <a:gd name="T31"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1">
                  <a:moveTo>
                    <a:pt x="58" y="171"/>
                  </a:moveTo>
                  <a:cubicBezTo>
                    <a:pt x="54" y="171"/>
                    <a:pt x="50" y="169"/>
                    <a:pt x="49" y="166"/>
                  </a:cubicBezTo>
                  <a:cubicBezTo>
                    <a:pt x="18" y="108"/>
                    <a:pt x="18" y="108"/>
                    <a:pt x="18" y="108"/>
                  </a:cubicBezTo>
                  <a:cubicBezTo>
                    <a:pt x="4" y="111"/>
                    <a:pt x="4" y="111"/>
                    <a:pt x="4" y="111"/>
                  </a:cubicBezTo>
                  <a:cubicBezTo>
                    <a:pt x="0" y="90"/>
                    <a:pt x="0" y="90"/>
                    <a:pt x="0" y="90"/>
                  </a:cubicBezTo>
                  <a:cubicBezTo>
                    <a:pt x="21" y="86"/>
                    <a:pt x="21" y="86"/>
                    <a:pt x="21" y="86"/>
                  </a:cubicBezTo>
                  <a:cubicBezTo>
                    <a:pt x="26" y="85"/>
                    <a:pt x="31" y="87"/>
                    <a:pt x="33" y="91"/>
                  </a:cubicBezTo>
                  <a:cubicBezTo>
                    <a:pt x="40" y="104"/>
                    <a:pt x="40" y="104"/>
                    <a:pt x="40" y="104"/>
                  </a:cubicBezTo>
                  <a:cubicBezTo>
                    <a:pt x="31" y="41"/>
                    <a:pt x="31" y="41"/>
                    <a:pt x="31" y="41"/>
                  </a:cubicBezTo>
                  <a:cubicBezTo>
                    <a:pt x="31" y="36"/>
                    <a:pt x="34" y="31"/>
                    <a:pt x="40" y="30"/>
                  </a:cubicBezTo>
                  <a:cubicBezTo>
                    <a:pt x="184" y="0"/>
                    <a:pt x="184" y="0"/>
                    <a:pt x="184" y="0"/>
                  </a:cubicBezTo>
                  <a:cubicBezTo>
                    <a:pt x="188" y="21"/>
                    <a:pt x="188" y="21"/>
                    <a:pt x="188" y="21"/>
                  </a:cubicBezTo>
                  <a:cubicBezTo>
                    <a:pt x="53" y="48"/>
                    <a:pt x="53" y="48"/>
                    <a:pt x="53" y="48"/>
                  </a:cubicBezTo>
                  <a:cubicBezTo>
                    <a:pt x="68" y="159"/>
                    <a:pt x="68" y="159"/>
                    <a:pt x="68" y="159"/>
                  </a:cubicBezTo>
                  <a:cubicBezTo>
                    <a:pt x="69" y="165"/>
                    <a:pt x="66" y="169"/>
                    <a:pt x="61" y="171"/>
                  </a:cubicBezTo>
                  <a:cubicBezTo>
                    <a:pt x="60" y="171"/>
                    <a:pt x="59" y="171"/>
                    <a:pt x="58" y="171"/>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2" name="Freeform 73"/>
            <p:cNvSpPr>
              <a:spLocks/>
            </p:cNvSpPr>
            <p:nvPr/>
          </p:nvSpPr>
          <p:spPr bwMode="auto">
            <a:xfrm>
              <a:off x="9985704" y="2060141"/>
              <a:ext cx="307249" cy="196468"/>
            </a:xfrm>
            <a:custGeom>
              <a:avLst/>
              <a:gdLst>
                <a:gd name="T0" fmla="*/ 22 w 212"/>
                <a:gd name="T1" fmla="*/ 136 h 136"/>
                <a:gd name="T2" fmla="*/ 20 w 212"/>
                <a:gd name="T3" fmla="*/ 135 h 136"/>
                <a:gd name="T4" fmla="*/ 12 w 212"/>
                <a:gd name="T5" fmla="*/ 125 h 136"/>
                <a:gd name="T6" fmla="*/ 14 w 212"/>
                <a:gd name="T7" fmla="*/ 59 h 136"/>
                <a:gd name="T8" fmla="*/ 0 w 212"/>
                <a:gd name="T9" fmla="*/ 55 h 136"/>
                <a:gd name="T10" fmla="*/ 7 w 212"/>
                <a:gd name="T11" fmla="*/ 35 h 136"/>
                <a:gd name="T12" fmla="*/ 28 w 212"/>
                <a:gd name="T13" fmla="*/ 42 h 136"/>
                <a:gd name="T14" fmla="*/ 35 w 212"/>
                <a:gd name="T15" fmla="*/ 52 h 136"/>
                <a:gd name="T16" fmla="*/ 35 w 212"/>
                <a:gd name="T17" fmla="*/ 66 h 136"/>
                <a:gd name="T18" fmla="*/ 59 w 212"/>
                <a:gd name="T19" fmla="*/ 8 h 136"/>
                <a:gd name="T20" fmla="*/ 72 w 212"/>
                <a:gd name="T21" fmla="*/ 2 h 136"/>
                <a:gd name="T22" fmla="*/ 212 w 212"/>
                <a:gd name="T23" fmla="*/ 49 h 136"/>
                <a:gd name="T24" fmla="*/ 205 w 212"/>
                <a:gd name="T25" fmla="*/ 69 h 136"/>
                <a:gd name="T26" fmla="*/ 75 w 212"/>
                <a:gd name="T27" fmla="*/ 25 h 136"/>
                <a:gd name="T28" fmla="*/ 32 w 212"/>
                <a:gd name="T29" fmla="*/ 129 h 136"/>
                <a:gd name="T30" fmla="*/ 22 w 212"/>
                <a:gd name="T3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136">
                  <a:moveTo>
                    <a:pt x="22" y="136"/>
                  </a:moveTo>
                  <a:cubicBezTo>
                    <a:pt x="22" y="136"/>
                    <a:pt x="21" y="135"/>
                    <a:pt x="20" y="135"/>
                  </a:cubicBezTo>
                  <a:cubicBezTo>
                    <a:pt x="15" y="134"/>
                    <a:pt x="12" y="130"/>
                    <a:pt x="12" y="125"/>
                  </a:cubicBezTo>
                  <a:cubicBezTo>
                    <a:pt x="14" y="59"/>
                    <a:pt x="14" y="59"/>
                    <a:pt x="14" y="59"/>
                  </a:cubicBezTo>
                  <a:cubicBezTo>
                    <a:pt x="0" y="55"/>
                    <a:pt x="0" y="55"/>
                    <a:pt x="0" y="55"/>
                  </a:cubicBezTo>
                  <a:cubicBezTo>
                    <a:pt x="7" y="35"/>
                    <a:pt x="7" y="35"/>
                    <a:pt x="7" y="35"/>
                  </a:cubicBezTo>
                  <a:cubicBezTo>
                    <a:pt x="28" y="42"/>
                    <a:pt x="28" y="42"/>
                    <a:pt x="28" y="42"/>
                  </a:cubicBezTo>
                  <a:cubicBezTo>
                    <a:pt x="33" y="43"/>
                    <a:pt x="36" y="47"/>
                    <a:pt x="35" y="52"/>
                  </a:cubicBezTo>
                  <a:cubicBezTo>
                    <a:pt x="35" y="66"/>
                    <a:pt x="35" y="66"/>
                    <a:pt x="35" y="66"/>
                  </a:cubicBezTo>
                  <a:cubicBezTo>
                    <a:pt x="59" y="8"/>
                    <a:pt x="59" y="8"/>
                    <a:pt x="59" y="8"/>
                  </a:cubicBezTo>
                  <a:cubicBezTo>
                    <a:pt x="61" y="3"/>
                    <a:pt x="67" y="0"/>
                    <a:pt x="72" y="2"/>
                  </a:cubicBezTo>
                  <a:cubicBezTo>
                    <a:pt x="212" y="49"/>
                    <a:pt x="212" y="49"/>
                    <a:pt x="212" y="49"/>
                  </a:cubicBezTo>
                  <a:cubicBezTo>
                    <a:pt x="205" y="69"/>
                    <a:pt x="205" y="69"/>
                    <a:pt x="205" y="69"/>
                  </a:cubicBezTo>
                  <a:cubicBezTo>
                    <a:pt x="75" y="25"/>
                    <a:pt x="75" y="25"/>
                    <a:pt x="75" y="25"/>
                  </a:cubicBezTo>
                  <a:cubicBezTo>
                    <a:pt x="32" y="129"/>
                    <a:pt x="32" y="129"/>
                    <a:pt x="32" y="129"/>
                  </a:cubicBezTo>
                  <a:cubicBezTo>
                    <a:pt x="30" y="133"/>
                    <a:pt x="27" y="136"/>
                    <a:pt x="22" y="136"/>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3" name="Freeform 74"/>
            <p:cNvSpPr>
              <a:spLocks/>
            </p:cNvSpPr>
            <p:nvPr/>
          </p:nvSpPr>
          <p:spPr bwMode="auto">
            <a:xfrm>
              <a:off x="8201578" y="3113478"/>
              <a:ext cx="172598" cy="171986"/>
            </a:xfrm>
            <a:custGeom>
              <a:avLst/>
              <a:gdLst>
                <a:gd name="T0" fmla="*/ 185 w 282"/>
                <a:gd name="T1" fmla="*/ 137 h 281"/>
                <a:gd name="T2" fmla="*/ 282 w 282"/>
                <a:gd name="T3" fmla="*/ 281 h 281"/>
                <a:gd name="T4" fmla="*/ 206 w 282"/>
                <a:gd name="T5" fmla="*/ 281 h 281"/>
                <a:gd name="T6" fmla="*/ 140 w 282"/>
                <a:gd name="T7" fmla="*/ 184 h 281"/>
                <a:gd name="T8" fmla="*/ 76 w 282"/>
                <a:gd name="T9" fmla="*/ 281 h 281"/>
                <a:gd name="T10" fmla="*/ 0 w 282"/>
                <a:gd name="T11" fmla="*/ 281 h 281"/>
                <a:gd name="T12" fmla="*/ 97 w 282"/>
                <a:gd name="T13" fmla="*/ 137 h 281"/>
                <a:gd name="T14" fmla="*/ 3 w 282"/>
                <a:gd name="T15" fmla="*/ 0 h 281"/>
                <a:gd name="T16" fmla="*/ 78 w 282"/>
                <a:gd name="T17" fmla="*/ 0 h 281"/>
                <a:gd name="T18" fmla="*/ 140 w 282"/>
                <a:gd name="T19" fmla="*/ 89 h 281"/>
                <a:gd name="T20" fmla="*/ 201 w 282"/>
                <a:gd name="T21" fmla="*/ 0 h 281"/>
                <a:gd name="T22" fmla="*/ 279 w 282"/>
                <a:gd name="T23" fmla="*/ 0 h 281"/>
                <a:gd name="T24" fmla="*/ 185 w 282"/>
                <a:gd name="T25" fmla="*/ 13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281">
                  <a:moveTo>
                    <a:pt x="185" y="137"/>
                  </a:moveTo>
                  <a:lnTo>
                    <a:pt x="282" y="281"/>
                  </a:lnTo>
                  <a:lnTo>
                    <a:pt x="206" y="281"/>
                  </a:lnTo>
                  <a:lnTo>
                    <a:pt x="140" y="184"/>
                  </a:lnTo>
                  <a:lnTo>
                    <a:pt x="76" y="281"/>
                  </a:lnTo>
                  <a:lnTo>
                    <a:pt x="0" y="281"/>
                  </a:lnTo>
                  <a:lnTo>
                    <a:pt x="97" y="137"/>
                  </a:lnTo>
                  <a:lnTo>
                    <a:pt x="3" y="0"/>
                  </a:lnTo>
                  <a:lnTo>
                    <a:pt x="78" y="0"/>
                  </a:lnTo>
                  <a:lnTo>
                    <a:pt x="140" y="89"/>
                  </a:lnTo>
                  <a:lnTo>
                    <a:pt x="201" y="0"/>
                  </a:lnTo>
                  <a:lnTo>
                    <a:pt x="279" y="0"/>
                  </a:lnTo>
                  <a:lnTo>
                    <a:pt x="185" y="137"/>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4" name="Freeform 75"/>
            <p:cNvSpPr>
              <a:spLocks/>
            </p:cNvSpPr>
            <p:nvPr/>
          </p:nvSpPr>
          <p:spPr bwMode="auto">
            <a:xfrm>
              <a:off x="8390089" y="3104297"/>
              <a:ext cx="73446" cy="101600"/>
            </a:xfrm>
            <a:custGeom>
              <a:avLst/>
              <a:gdLst>
                <a:gd name="T0" fmla="*/ 20 w 51"/>
                <a:gd name="T1" fmla="*/ 57 h 70"/>
                <a:gd name="T2" fmla="*/ 51 w 51"/>
                <a:gd name="T3" fmla="*/ 57 h 70"/>
                <a:gd name="T4" fmla="*/ 51 w 51"/>
                <a:gd name="T5" fmla="*/ 70 h 70"/>
                <a:gd name="T6" fmla="*/ 0 w 51"/>
                <a:gd name="T7" fmla="*/ 70 h 70"/>
                <a:gd name="T8" fmla="*/ 0 w 51"/>
                <a:gd name="T9" fmla="*/ 57 h 70"/>
                <a:gd name="T10" fmla="*/ 25 w 51"/>
                <a:gd name="T11" fmla="*/ 35 h 70"/>
                <a:gd name="T12" fmla="*/ 31 w 51"/>
                <a:gd name="T13" fmla="*/ 29 h 70"/>
                <a:gd name="T14" fmla="*/ 32 w 51"/>
                <a:gd name="T15" fmla="*/ 23 h 70"/>
                <a:gd name="T16" fmla="*/ 29 w 51"/>
                <a:gd name="T17" fmla="*/ 15 h 70"/>
                <a:gd name="T18" fmla="*/ 20 w 51"/>
                <a:gd name="T19" fmla="*/ 12 h 70"/>
                <a:gd name="T20" fmla="*/ 11 w 51"/>
                <a:gd name="T21" fmla="*/ 14 h 70"/>
                <a:gd name="T22" fmla="*/ 0 w 51"/>
                <a:gd name="T23" fmla="*/ 19 h 70"/>
                <a:gd name="T24" fmla="*/ 0 w 51"/>
                <a:gd name="T25" fmla="*/ 4 h 70"/>
                <a:gd name="T26" fmla="*/ 12 w 51"/>
                <a:gd name="T27" fmla="*/ 1 h 70"/>
                <a:gd name="T28" fmla="*/ 24 w 51"/>
                <a:gd name="T29" fmla="*/ 0 h 70"/>
                <a:gd name="T30" fmla="*/ 43 w 51"/>
                <a:gd name="T31" fmla="*/ 5 h 70"/>
                <a:gd name="T32" fmla="*/ 50 w 51"/>
                <a:gd name="T33" fmla="*/ 20 h 70"/>
                <a:gd name="T34" fmla="*/ 47 w 51"/>
                <a:gd name="T35" fmla="*/ 31 h 70"/>
                <a:gd name="T36" fmla="*/ 35 w 51"/>
                <a:gd name="T37" fmla="*/ 44 h 70"/>
                <a:gd name="T38" fmla="*/ 20 w 51"/>
                <a:gd name="T39"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70">
                  <a:moveTo>
                    <a:pt x="20" y="57"/>
                  </a:moveTo>
                  <a:cubicBezTo>
                    <a:pt x="51" y="57"/>
                    <a:pt x="51" y="57"/>
                    <a:pt x="51" y="57"/>
                  </a:cubicBezTo>
                  <a:cubicBezTo>
                    <a:pt x="51" y="70"/>
                    <a:pt x="51" y="70"/>
                    <a:pt x="51" y="70"/>
                  </a:cubicBezTo>
                  <a:cubicBezTo>
                    <a:pt x="0" y="70"/>
                    <a:pt x="0" y="70"/>
                    <a:pt x="0" y="70"/>
                  </a:cubicBezTo>
                  <a:cubicBezTo>
                    <a:pt x="0" y="57"/>
                    <a:pt x="0" y="57"/>
                    <a:pt x="0" y="57"/>
                  </a:cubicBezTo>
                  <a:cubicBezTo>
                    <a:pt x="25" y="35"/>
                    <a:pt x="25" y="35"/>
                    <a:pt x="25" y="35"/>
                  </a:cubicBezTo>
                  <a:cubicBezTo>
                    <a:pt x="28" y="33"/>
                    <a:pt x="29" y="31"/>
                    <a:pt x="31" y="29"/>
                  </a:cubicBezTo>
                  <a:cubicBezTo>
                    <a:pt x="32" y="27"/>
                    <a:pt x="32" y="25"/>
                    <a:pt x="32" y="23"/>
                  </a:cubicBezTo>
                  <a:cubicBezTo>
                    <a:pt x="32" y="19"/>
                    <a:pt x="31" y="17"/>
                    <a:pt x="29" y="15"/>
                  </a:cubicBezTo>
                  <a:cubicBezTo>
                    <a:pt x="27" y="13"/>
                    <a:pt x="24" y="12"/>
                    <a:pt x="20" y="12"/>
                  </a:cubicBezTo>
                  <a:cubicBezTo>
                    <a:pt x="17" y="12"/>
                    <a:pt x="14" y="12"/>
                    <a:pt x="11" y="14"/>
                  </a:cubicBezTo>
                  <a:cubicBezTo>
                    <a:pt x="8" y="15"/>
                    <a:pt x="4" y="17"/>
                    <a:pt x="0" y="19"/>
                  </a:cubicBezTo>
                  <a:cubicBezTo>
                    <a:pt x="0" y="4"/>
                    <a:pt x="0" y="4"/>
                    <a:pt x="0" y="4"/>
                  </a:cubicBezTo>
                  <a:cubicBezTo>
                    <a:pt x="4" y="2"/>
                    <a:pt x="8" y="1"/>
                    <a:pt x="12" y="1"/>
                  </a:cubicBezTo>
                  <a:cubicBezTo>
                    <a:pt x="16" y="0"/>
                    <a:pt x="20" y="0"/>
                    <a:pt x="24" y="0"/>
                  </a:cubicBezTo>
                  <a:cubicBezTo>
                    <a:pt x="32" y="0"/>
                    <a:pt x="39" y="1"/>
                    <a:pt x="43" y="5"/>
                  </a:cubicBezTo>
                  <a:cubicBezTo>
                    <a:pt x="48" y="9"/>
                    <a:pt x="50" y="14"/>
                    <a:pt x="50" y="20"/>
                  </a:cubicBezTo>
                  <a:cubicBezTo>
                    <a:pt x="50" y="24"/>
                    <a:pt x="49" y="28"/>
                    <a:pt x="47" y="31"/>
                  </a:cubicBezTo>
                  <a:cubicBezTo>
                    <a:pt x="45" y="34"/>
                    <a:pt x="41" y="39"/>
                    <a:pt x="35" y="44"/>
                  </a:cubicBezTo>
                  <a:lnTo>
                    <a:pt x="20" y="57"/>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5" name="Freeform 76"/>
            <p:cNvSpPr>
              <a:spLocks/>
            </p:cNvSpPr>
            <p:nvPr/>
          </p:nvSpPr>
          <p:spPr bwMode="auto">
            <a:xfrm>
              <a:off x="9983255" y="3540077"/>
              <a:ext cx="205036" cy="230131"/>
            </a:xfrm>
            <a:custGeom>
              <a:avLst/>
              <a:gdLst>
                <a:gd name="T0" fmla="*/ 37 w 142"/>
                <a:gd name="T1" fmla="*/ 159 h 159"/>
                <a:gd name="T2" fmla="*/ 136 w 142"/>
                <a:gd name="T3" fmla="*/ 0 h 159"/>
                <a:gd name="T4" fmla="*/ 37 w 142"/>
                <a:gd name="T5" fmla="*/ 159 h 159"/>
              </a:gdLst>
              <a:ahLst/>
              <a:cxnLst>
                <a:cxn ang="0">
                  <a:pos x="T0" y="T1"/>
                </a:cxn>
                <a:cxn ang="0">
                  <a:pos x="T2" y="T3"/>
                </a:cxn>
                <a:cxn ang="0">
                  <a:pos x="T4" y="T5"/>
                </a:cxn>
              </a:cxnLst>
              <a:rect l="0" t="0" r="r" b="b"/>
              <a:pathLst>
                <a:path w="142" h="159">
                  <a:moveTo>
                    <a:pt x="37" y="159"/>
                  </a:moveTo>
                  <a:cubicBezTo>
                    <a:pt x="37" y="159"/>
                    <a:pt x="142" y="132"/>
                    <a:pt x="136" y="0"/>
                  </a:cubicBezTo>
                  <a:cubicBezTo>
                    <a:pt x="136" y="0"/>
                    <a:pt x="0" y="18"/>
                    <a:pt x="37" y="159"/>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6" name="Freeform 77"/>
            <p:cNvSpPr>
              <a:spLocks/>
            </p:cNvSpPr>
            <p:nvPr/>
          </p:nvSpPr>
          <p:spPr bwMode="auto">
            <a:xfrm>
              <a:off x="10036505" y="3602506"/>
              <a:ext cx="92420" cy="167702"/>
            </a:xfrm>
            <a:custGeom>
              <a:avLst/>
              <a:gdLst>
                <a:gd name="T0" fmla="*/ 0 w 64"/>
                <a:gd name="T1" fmla="*/ 116 h 116"/>
                <a:gd name="T2" fmla="*/ 64 w 64"/>
                <a:gd name="T3" fmla="*/ 0 h 116"/>
                <a:gd name="T4" fmla="*/ 0 w 64"/>
                <a:gd name="T5" fmla="*/ 116 h 116"/>
              </a:gdLst>
              <a:ahLst/>
              <a:cxnLst>
                <a:cxn ang="0">
                  <a:pos x="T0" y="T1"/>
                </a:cxn>
                <a:cxn ang="0">
                  <a:pos x="T2" y="T3"/>
                </a:cxn>
                <a:cxn ang="0">
                  <a:pos x="T4" y="T5"/>
                </a:cxn>
              </a:cxnLst>
              <a:rect l="0" t="0" r="r" b="b"/>
              <a:pathLst>
                <a:path w="64" h="116">
                  <a:moveTo>
                    <a:pt x="0" y="116"/>
                  </a:moveTo>
                  <a:cubicBezTo>
                    <a:pt x="0" y="116"/>
                    <a:pt x="31" y="27"/>
                    <a:pt x="64" y="0"/>
                  </a:cubicBezTo>
                  <a:cubicBezTo>
                    <a:pt x="64" y="0"/>
                    <a:pt x="6" y="12"/>
                    <a:pt x="0" y="116"/>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7" name="Freeform 78"/>
            <p:cNvSpPr>
              <a:spLocks/>
            </p:cNvSpPr>
            <p:nvPr/>
          </p:nvSpPr>
          <p:spPr bwMode="auto">
            <a:xfrm>
              <a:off x="10049357" y="3694925"/>
              <a:ext cx="178106" cy="171986"/>
            </a:xfrm>
            <a:custGeom>
              <a:avLst/>
              <a:gdLst>
                <a:gd name="T0" fmla="*/ 0 w 123"/>
                <a:gd name="T1" fmla="*/ 65 h 119"/>
                <a:gd name="T2" fmla="*/ 123 w 123"/>
                <a:gd name="T3" fmla="*/ 75 h 119"/>
                <a:gd name="T4" fmla="*/ 0 w 123"/>
                <a:gd name="T5" fmla="*/ 65 h 119"/>
              </a:gdLst>
              <a:ahLst/>
              <a:cxnLst>
                <a:cxn ang="0">
                  <a:pos x="T0" y="T1"/>
                </a:cxn>
                <a:cxn ang="0">
                  <a:pos x="T2" y="T3"/>
                </a:cxn>
                <a:cxn ang="0">
                  <a:pos x="T4" y="T5"/>
                </a:cxn>
              </a:cxnLst>
              <a:rect l="0" t="0" r="r" b="b"/>
              <a:pathLst>
                <a:path w="123" h="119">
                  <a:moveTo>
                    <a:pt x="0" y="65"/>
                  </a:moveTo>
                  <a:cubicBezTo>
                    <a:pt x="0" y="65"/>
                    <a:pt x="48" y="119"/>
                    <a:pt x="123" y="75"/>
                  </a:cubicBezTo>
                  <a:cubicBezTo>
                    <a:pt x="123" y="75"/>
                    <a:pt x="71" y="0"/>
                    <a:pt x="0" y="65"/>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8" name="Freeform 79"/>
            <p:cNvSpPr>
              <a:spLocks/>
            </p:cNvSpPr>
            <p:nvPr/>
          </p:nvSpPr>
          <p:spPr bwMode="auto">
            <a:xfrm>
              <a:off x="10049357" y="3748174"/>
              <a:ext cx="126083" cy="43455"/>
            </a:xfrm>
            <a:custGeom>
              <a:avLst/>
              <a:gdLst>
                <a:gd name="T0" fmla="*/ 0 w 87"/>
                <a:gd name="T1" fmla="*/ 28 h 30"/>
                <a:gd name="T2" fmla="*/ 87 w 87"/>
                <a:gd name="T3" fmla="*/ 30 h 30"/>
                <a:gd name="T4" fmla="*/ 0 w 87"/>
                <a:gd name="T5" fmla="*/ 28 h 30"/>
              </a:gdLst>
              <a:ahLst/>
              <a:cxnLst>
                <a:cxn ang="0">
                  <a:pos x="T0" y="T1"/>
                </a:cxn>
                <a:cxn ang="0">
                  <a:pos x="T2" y="T3"/>
                </a:cxn>
                <a:cxn ang="0">
                  <a:pos x="T4" y="T5"/>
                </a:cxn>
              </a:cxnLst>
              <a:rect l="0" t="0" r="r" b="b"/>
              <a:pathLst>
                <a:path w="87" h="30">
                  <a:moveTo>
                    <a:pt x="0" y="28"/>
                  </a:moveTo>
                  <a:cubicBezTo>
                    <a:pt x="0" y="28"/>
                    <a:pt x="61" y="19"/>
                    <a:pt x="87" y="30"/>
                  </a:cubicBezTo>
                  <a:cubicBezTo>
                    <a:pt x="87" y="30"/>
                    <a:pt x="63" y="0"/>
                    <a:pt x="0" y="28"/>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09" name="Freeform 80"/>
            <p:cNvSpPr>
              <a:spLocks/>
            </p:cNvSpPr>
            <p:nvPr/>
          </p:nvSpPr>
          <p:spPr bwMode="auto">
            <a:xfrm>
              <a:off x="8314807" y="2184386"/>
              <a:ext cx="215442" cy="190960"/>
            </a:xfrm>
            <a:custGeom>
              <a:avLst/>
              <a:gdLst>
                <a:gd name="T0" fmla="*/ 149 w 149"/>
                <a:gd name="T1" fmla="*/ 99 h 132"/>
                <a:gd name="T2" fmla="*/ 0 w 149"/>
                <a:gd name="T3" fmla="*/ 4 h 132"/>
                <a:gd name="T4" fmla="*/ 149 w 149"/>
                <a:gd name="T5" fmla="*/ 99 h 132"/>
              </a:gdLst>
              <a:ahLst/>
              <a:cxnLst>
                <a:cxn ang="0">
                  <a:pos x="T0" y="T1"/>
                </a:cxn>
                <a:cxn ang="0">
                  <a:pos x="T2" y="T3"/>
                </a:cxn>
                <a:cxn ang="0">
                  <a:pos x="T4" y="T5"/>
                </a:cxn>
              </a:cxnLst>
              <a:rect l="0" t="0" r="r" b="b"/>
              <a:pathLst>
                <a:path w="149" h="132">
                  <a:moveTo>
                    <a:pt x="149" y="99"/>
                  </a:moveTo>
                  <a:cubicBezTo>
                    <a:pt x="149" y="99"/>
                    <a:pt x="125" y="0"/>
                    <a:pt x="0" y="4"/>
                  </a:cubicBezTo>
                  <a:cubicBezTo>
                    <a:pt x="0" y="4"/>
                    <a:pt x="15" y="132"/>
                    <a:pt x="149" y="99"/>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0" name="Freeform 81"/>
            <p:cNvSpPr>
              <a:spLocks/>
            </p:cNvSpPr>
            <p:nvPr/>
          </p:nvSpPr>
          <p:spPr bwMode="auto">
            <a:xfrm>
              <a:off x="8374176" y="2237635"/>
              <a:ext cx="156073" cy="89971"/>
            </a:xfrm>
            <a:custGeom>
              <a:avLst/>
              <a:gdLst>
                <a:gd name="T0" fmla="*/ 108 w 108"/>
                <a:gd name="T1" fmla="*/ 62 h 62"/>
                <a:gd name="T2" fmla="*/ 0 w 108"/>
                <a:gd name="T3" fmla="*/ 0 h 62"/>
                <a:gd name="T4" fmla="*/ 108 w 108"/>
                <a:gd name="T5" fmla="*/ 62 h 62"/>
              </a:gdLst>
              <a:ahLst/>
              <a:cxnLst>
                <a:cxn ang="0">
                  <a:pos x="T0" y="T1"/>
                </a:cxn>
                <a:cxn ang="0">
                  <a:pos x="T2" y="T3"/>
                </a:cxn>
                <a:cxn ang="0">
                  <a:pos x="T4" y="T5"/>
                </a:cxn>
              </a:cxnLst>
              <a:rect l="0" t="0" r="r" b="b"/>
              <a:pathLst>
                <a:path w="108" h="62">
                  <a:moveTo>
                    <a:pt x="108" y="62"/>
                  </a:moveTo>
                  <a:cubicBezTo>
                    <a:pt x="108" y="62"/>
                    <a:pt x="25" y="32"/>
                    <a:pt x="0" y="0"/>
                  </a:cubicBezTo>
                  <a:cubicBezTo>
                    <a:pt x="0" y="0"/>
                    <a:pt x="10" y="55"/>
                    <a:pt x="108" y="62"/>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1" name="Freeform 82"/>
            <p:cNvSpPr>
              <a:spLocks/>
            </p:cNvSpPr>
            <p:nvPr/>
          </p:nvSpPr>
          <p:spPr bwMode="auto">
            <a:xfrm>
              <a:off x="8460475" y="2146440"/>
              <a:ext cx="162194" cy="169538"/>
            </a:xfrm>
            <a:custGeom>
              <a:avLst/>
              <a:gdLst>
                <a:gd name="T0" fmla="*/ 61 w 112"/>
                <a:gd name="T1" fmla="*/ 117 h 117"/>
                <a:gd name="T2" fmla="*/ 72 w 112"/>
                <a:gd name="T3" fmla="*/ 0 h 117"/>
                <a:gd name="T4" fmla="*/ 61 w 112"/>
                <a:gd name="T5" fmla="*/ 117 h 117"/>
              </a:gdLst>
              <a:ahLst/>
              <a:cxnLst>
                <a:cxn ang="0">
                  <a:pos x="T0" y="T1"/>
                </a:cxn>
                <a:cxn ang="0">
                  <a:pos x="T2" y="T3"/>
                </a:cxn>
                <a:cxn ang="0">
                  <a:pos x="T4" y="T5"/>
                </a:cxn>
              </a:cxnLst>
              <a:rect l="0" t="0" r="r" b="b"/>
              <a:pathLst>
                <a:path w="112" h="117">
                  <a:moveTo>
                    <a:pt x="61" y="117"/>
                  </a:moveTo>
                  <a:cubicBezTo>
                    <a:pt x="61" y="117"/>
                    <a:pt x="112" y="72"/>
                    <a:pt x="72" y="0"/>
                  </a:cubicBezTo>
                  <a:cubicBezTo>
                    <a:pt x="72" y="0"/>
                    <a:pt x="0" y="49"/>
                    <a:pt x="61" y="117"/>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2" name="Freeform 83"/>
            <p:cNvSpPr>
              <a:spLocks/>
            </p:cNvSpPr>
            <p:nvPr/>
          </p:nvSpPr>
          <p:spPr bwMode="auto">
            <a:xfrm>
              <a:off x="8511275" y="2197240"/>
              <a:ext cx="42232" cy="118737"/>
            </a:xfrm>
            <a:custGeom>
              <a:avLst/>
              <a:gdLst>
                <a:gd name="T0" fmla="*/ 26 w 29"/>
                <a:gd name="T1" fmla="*/ 82 h 82"/>
                <a:gd name="T2" fmla="*/ 29 w 29"/>
                <a:gd name="T3" fmla="*/ 0 h 82"/>
                <a:gd name="T4" fmla="*/ 26 w 29"/>
                <a:gd name="T5" fmla="*/ 82 h 82"/>
              </a:gdLst>
              <a:ahLst/>
              <a:cxnLst>
                <a:cxn ang="0">
                  <a:pos x="T0" y="T1"/>
                </a:cxn>
                <a:cxn ang="0">
                  <a:pos x="T2" y="T3"/>
                </a:cxn>
                <a:cxn ang="0">
                  <a:pos x="T4" y="T5"/>
                </a:cxn>
              </a:cxnLst>
              <a:rect l="0" t="0" r="r" b="b"/>
              <a:pathLst>
                <a:path w="29" h="82">
                  <a:moveTo>
                    <a:pt x="26" y="82"/>
                  </a:moveTo>
                  <a:cubicBezTo>
                    <a:pt x="26" y="82"/>
                    <a:pt x="18" y="24"/>
                    <a:pt x="29" y="0"/>
                  </a:cubicBezTo>
                  <a:cubicBezTo>
                    <a:pt x="29" y="0"/>
                    <a:pt x="0" y="22"/>
                    <a:pt x="26" y="82"/>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3" name="Freeform 84"/>
            <p:cNvSpPr>
              <a:spLocks/>
            </p:cNvSpPr>
            <p:nvPr/>
          </p:nvSpPr>
          <p:spPr bwMode="auto">
            <a:xfrm>
              <a:off x="8726717" y="2975767"/>
              <a:ext cx="269302" cy="235639"/>
            </a:xfrm>
            <a:custGeom>
              <a:avLst/>
              <a:gdLst>
                <a:gd name="T0" fmla="*/ 440 w 440"/>
                <a:gd name="T1" fmla="*/ 80 h 385"/>
                <a:gd name="T2" fmla="*/ 67 w 440"/>
                <a:gd name="T3" fmla="*/ 385 h 385"/>
                <a:gd name="T4" fmla="*/ 0 w 440"/>
                <a:gd name="T5" fmla="*/ 305 h 385"/>
                <a:gd name="T6" fmla="*/ 374 w 440"/>
                <a:gd name="T7" fmla="*/ 0 h 385"/>
                <a:gd name="T8" fmla="*/ 440 w 440"/>
                <a:gd name="T9" fmla="*/ 80 h 385"/>
              </a:gdLst>
              <a:ahLst/>
              <a:cxnLst>
                <a:cxn ang="0">
                  <a:pos x="T0" y="T1"/>
                </a:cxn>
                <a:cxn ang="0">
                  <a:pos x="T2" y="T3"/>
                </a:cxn>
                <a:cxn ang="0">
                  <a:pos x="T4" y="T5"/>
                </a:cxn>
                <a:cxn ang="0">
                  <a:pos x="T6" y="T7"/>
                </a:cxn>
                <a:cxn ang="0">
                  <a:pos x="T8" y="T9"/>
                </a:cxn>
              </a:cxnLst>
              <a:rect l="0" t="0" r="r" b="b"/>
              <a:pathLst>
                <a:path w="440" h="385">
                  <a:moveTo>
                    <a:pt x="440" y="80"/>
                  </a:moveTo>
                  <a:lnTo>
                    <a:pt x="67" y="385"/>
                  </a:lnTo>
                  <a:lnTo>
                    <a:pt x="0" y="305"/>
                  </a:lnTo>
                  <a:lnTo>
                    <a:pt x="374" y="0"/>
                  </a:lnTo>
                  <a:lnTo>
                    <a:pt x="440" y="8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4" name="Freeform 85"/>
            <p:cNvSpPr>
              <a:spLocks/>
            </p:cNvSpPr>
            <p:nvPr/>
          </p:nvSpPr>
          <p:spPr bwMode="auto">
            <a:xfrm>
              <a:off x="8955624" y="2953734"/>
              <a:ext cx="79566" cy="70998"/>
            </a:xfrm>
            <a:custGeom>
              <a:avLst/>
              <a:gdLst>
                <a:gd name="T0" fmla="*/ 2 w 130"/>
                <a:gd name="T1" fmla="*/ 38 h 116"/>
                <a:gd name="T2" fmla="*/ 130 w 130"/>
                <a:gd name="T3" fmla="*/ 0 h 116"/>
                <a:gd name="T4" fmla="*/ 66 w 130"/>
                <a:gd name="T5" fmla="*/ 116 h 116"/>
                <a:gd name="T6" fmla="*/ 0 w 130"/>
                <a:gd name="T7" fmla="*/ 36 h 116"/>
                <a:gd name="T8" fmla="*/ 2 w 130"/>
                <a:gd name="T9" fmla="*/ 38 h 116"/>
              </a:gdLst>
              <a:ahLst/>
              <a:cxnLst>
                <a:cxn ang="0">
                  <a:pos x="T0" y="T1"/>
                </a:cxn>
                <a:cxn ang="0">
                  <a:pos x="T2" y="T3"/>
                </a:cxn>
                <a:cxn ang="0">
                  <a:pos x="T4" y="T5"/>
                </a:cxn>
                <a:cxn ang="0">
                  <a:pos x="T6" y="T7"/>
                </a:cxn>
                <a:cxn ang="0">
                  <a:pos x="T8" y="T9"/>
                </a:cxn>
              </a:cxnLst>
              <a:rect l="0" t="0" r="r" b="b"/>
              <a:pathLst>
                <a:path w="130" h="116">
                  <a:moveTo>
                    <a:pt x="2" y="38"/>
                  </a:moveTo>
                  <a:lnTo>
                    <a:pt x="130" y="0"/>
                  </a:lnTo>
                  <a:lnTo>
                    <a:pt x="66" y="116"/>
                  </a:lnTo>
                  <a:lnTo>
                    <a:pt x="0" y="36"/>
                  </a:lnTo>
                  <a:lnTo>
                    <a:pt x="2" y="38"/>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5" name="Freeform 86"/>
            <p:cNvSpPr>
              <a:spLocks/>
            </p:cNvSpPr>
            <p:nvPr/>
          </p:nvSpPr>
          <p:spPr bwMode="auto">
            <a:xfrm>
              <a:off x="8955624" y="2953734"/>
              <a:ext cx="79566" cy="70998"/>
            </a:xfrm>
            <a:custGeom>
              <a:avLst/>
              <a:gdLst>
                <a:gd name="T0" fmla="*/ 2 w 130"/>
                <a:gd name="T1" fmla="*/ 38 h 116"/>
                <a:gd name="T2" fmla="*/ 130 w 130"/>
                <a:gd name="T3" fmla="*/ 0 h 116"/>
                <a:gd name="T4" fmla="*/ 66 w 130"/>
                <a:gd name="T5" fmla="*/ 116 h 116"/>
                <a:gd name="T6" fmla="*/ 0 w 130"/>
                <a:gd name="T7" fmla="*/ 36 h 116"/>
              </a:gdLst>
              <a:ahLst/>
              <a:cxnLst>
                <a:cxn ang="0">
                  <a:pos x="T0" y="T1"/>
                </a:cxn>
                <a:cxn ang="0">
                  <a:pos x="T2" y="T3"/>
                </a:cxn>
                <a:cxn ang="0">
                  <a:pos x="T4" y="T5"/>
                </a:cxn>
                <a:cxn ang="0">
                  <a:pos x="T6" y="T7"/>
                </a:cxn>
              </a:cxnLst>
              <a:rect l="0" t="0" r="r" b="b"/>
              <a:pathLst>
                <a:path w="130" h="116">
                  <a:moveTo>
                    <a:pt x="2" y="38"/>
                  </a:moveTo>
                  <a:lnTo>
                    <a:pt x="130" y="0"/>
                  </a:lnTo>
                  <a:lnTo>
                    <a:pt x="66" y="116"/>
                  </a:lnTo>
                  <a:lnTo>
                    <a:pt x="0" y="36"/>
                  </a:lnTo>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6" name="Freeform 87"/>
            <p:cNvSpPr>
              <a:spLocks/>
            </p:cNvSpPr>
            <p:nvPr/>
          </p:nvSpPr>
          <p:spPr bwMode="auto">
            <a:xfrm>
              <a:off x="9003364" y="2953734"/>
              <a:ext cx="31826" cy="29378"/>
            </a:xfrm>
            <a:custGeom>
              <a:avLst/>
              <a:gdLst>
                <a:gd name="T0" fmla="*/ 52 w 52"/>
                <a:gd name="T1" fmla="*/ 0 h 48"/>
                <a:gd name="T2" fmla="*/ 0 w 52"/>
                <a:gd name="T3" fmla="*/ 12 h 48"/>
                <a:gd name="T4" fmla="*/ 31 w 52"/>
                <a:gd name="T5" fmla="*/ 48 h 48"/>
                <a:gd name="T6" fmla="*/ 52 w 52"/>
                <a:gd name="T7" fmla="*/ 0 h 48"/>
              </a:gdLst>
              <a:ahLst/>
              <a:cxnLst>
                <a:cxn ang="0">
                  <a:pos x="T0" y="T1"/>
                </a:cxn>
                <a:cxn ang="0">
                  <a:pos x="T2" y="T3"/>
                </a:cxn>
                <a:cxn ang="0">
                  <a:pos x="T4" y="T5"/>
                </a:cxn>
                <a:cxn ang="0">
                  <a:pos x="T6" y="T7"/>
                </a:cxn>
              </a:cxnLst>
              <a:rect l="0" t="0" r="r" b="b"/>
              <a:pathLst>
                <a:path w="52" h="48">
                  <a:moveTo>
                    <a:pt x="52" y="0"/>
                  </a:moveTo>
                  <a:lnTo>
                    <a:pt x="0" y="12"/>
                  </a:lnTo>
                  <a:lnTo>
                    <a:pt x="31" y="48"/>
                  </a:lnTo>
                  <a:lnTo>
                    <a:pt x="52" y="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7" name="Freeform 88"/>
            <p:cNvSpPr>
              <a:spLocks/>
            </p:cNvSpPr>
            <p:nvPr/>
          </p:nvSpPr>
          <p:spPr bwMode="auto">
            <a:xfrm>
              <a:off x="7605441" y="3079815"/>
              <a:ext cx="246045" cy="163417"/>
            </a:xfrm>
            <a:custGeom>
              <a:avLst/>
              <a:gdLst>
                <a:gd name="T0" fmla="*/ 43 w 402"/>
                <a:gd name="T1" fmla="*/ 0 h 267"/>
                <a:gd name="T2" fmla="*/ 402 w 402"/>
                <a:gd name="T3" fmla="*/ 189 h 267"/>
                <a:gd name="T4" fmla="*/ 362 w 402"/>
                <a:gd name="T5" fmla="*/ 267 h 267"/>
                <a:gd name="T6" fmla="*/ 0 w 402"/>
                <a:gd name="T7" fmla="*/ 76 h 267"/>
                <a:gd name="T8" fmla="*/ 43 w 402"/>
                <a:gd name="T9" fmla="*/ 0 h 267"/>
              </a:gdLst>
              <a:ahLst/>
              <a:cxnLst>
                <a:cxn ang="0">
                  <a:pos x="T0" y="T1"/>
                </a:cxn>
                <a:cxn ang="0">
                  <a:pos x="T2" y="T3"/>
                </a:cxn>
                <a:cxn ang="0">
                  <a:pos x="T4" y="T5"/>
                </a:cxn>
                <a:cxn ang="0">
                  <a:pos x="T6" y="T7"/>
                </a:cxn>
                <a:cxn ang="0">
                  <a:pos x="T8" y="T9"/>
                </a:cxn>
              </a:cxnLst>
              <a:rect l="0" t="0" r="r" b="b"/>
              <a:pathLst>
                <a:path w="402" h="267">
                  <a:moveTo>
                    <a:pt x="43" y="0"/>
                  </a:moveTo>
                  <a:lnTo>
                    <a:pt x="402" y="189"/>
                  </a:lnTo>
                  <a:lnTo>
                    <a:pt x="362" y="267"/>
                  </a:lnTo>
                  <a:lnTo>
                    <a:pt x="0" y="76"/>
                  </a:lnTo>
                  <a:lnTo>
                    <a:pt x="43" y="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8" name="Freeform 89"/>
            <p:cNvSpPr>
              <a:spLocks/>
            </p:cNvSpPr>
            <p:nvPr/>
          </p:nvSpPr>
          <p:spPr bwMode="auto">
            <a:xfrm>
              <a:off x="7561985" y="3072471"/>
              <a:ext cx="69774" cy="53860"/>
            </a:xfrm>
            <a:custGeom>
              <a:avLst/>
              <a:gdLst>
                <a:gd name="T0" fmla="*/ 74 w 114"/>
                <a:gd name="T1" fmla="*/ 85 h 88"/>
                <a:gd name="T2" fmla="*/ 0 w 114"/>
                <a:gd name="T3" fmla="*/ 0 h 88"/>
                <a:gd name="T4" fmla="*/ 114 w 114"/>
                <a:gd name="T5" fmla="*/ 12 h 88"/>
                <a:gd name="T6" fmla="*/ 71 w 114"/>
                <a:gd name="T7" fmla="*/ 88 h 88"/>
                <a:gd name="T8" fmla="*/ 74 w 114"/>
                <a:gd name="T9" fmla="*/ 85 h 88"/>
              </a:gdLst>
              <a:ahLst/>
              <a:cxnLst>
                <a:cxn ang="0">
                  <a:pos x="T0" y="T1"/>
                </a:cxn>
                <a:cxn ang="0">
                  <a:pos x="T2" y="T3"/>
                </a:cxn>
                <a:cxn ang="0">
                  <a:pos x="T4" y="T5"/>
                </a:cxn>
                <a:cxn ang="0">
                  <a:pos x="T6" y="T7"/>
                </a:cxn>
                <a:cxn ang="0">
                  <a:pos x="T8" y="T9"/>
                </a:cxn>
              </a:cxnLst>
              <a:rect l="0" t="0" r="r" b="b"/>
              <a:pathLst>
                <a:path w="114" h="88">
                  <a:moveTo>
                    <a:pt x="74" y="85"/>
                  </a:moveTo>
                  <a:lnTo>
                    <a:pt x="0" y="0"/>
                  </a:lnTo>
                  <a:lnTo>
                    <a:pt x="114" y="12"/>
                  </a:lnTo>
                  <a:lnTo>
                    <a:pt x="71" y="88"/>
                  </a:lnTo>
                  <a:lnTo>
                    <a:pt x="74" y="85"/>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19" name="Freeform 90"/>
            <p:cNvSpPr>
              <a:spLocks/>
            </p:cNvSpPr>
            <p:nvPr/>
          </p:nvSpPr>
          <p:spPr bwMode="auto">
            <a:xfrm>
              <a:off x="7561985" y="3072471"/>
              <a:ext cx="69774" cy="53860"/>
            </a:xfrm>
            <a:custGeom>
              <a:avLst/>
              <a:gdLst>
                <a:gd name="T0" fmla="*/ 74 w 114"/>
                <a:gd name="T1" fmla="*/ 85 h 88"/>
                <a:gd name="T2" fmla="*/ 0 w 114"/>
                <a:gd name="T3" fmla="*/ 0 h 88"/>
                <a:gd name="T4" fmla="*/ 114 w 114"/>
                <a:gd name="T5" fmla="*/ 12 h 88"/>
                <a:gd name="T6" fmla="*/ 71 w 114"/>
                <a:gd name="T7" fmla="*/ 88 h 88"/>
              </a:gdLst>
              <a:ahLst/>
              <a:cxnLst>
                <a:cxn ang="0">
                  <a:pos x="T0" y="T1"/>
                </a:cxn>
                <a:cxn ang="0">
                  <a:pos x="T2" y="T3"/>
                </a:cxn>
                <a:cxn ang="0">
                  <a:pos x="T4" y="T5"/>
                </a:cxn>
                <a:cxn ang="0">
                  <a:pos x="T6" y="T7"/>
                </a:cxn>
              </a:cxnLst>
              <a:rect l="0" t="0" r="r" b="b"/>
              <a:pathLst>
                <a:path w="114" h="88">
                  <a:moveTo>
                    <a:pt x="74" y="85"/>
                  </a:moveTo>
                  <a:lnTo>
                    <a:pt x="0" y="0"/>
                  </a:lnTo>
                  <a:lnTo>
                    <a:pt x="114" y="12"/>
                  </a:lnTo>
                  <a:lnTo>
                    <a:pt x="71" y="88"/>
                  </a:lnTo>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0" name="Freeform 91"/>
            <p:cNvSpPr>
              <a:spLocks/>
            </p:cNvSpPr>
            <p:nvPr/>
          </p:nvSpPr>
          <p:spPr bwMode="auto">
            <a:xfrm>
              <a:off x="7561985" y="3072471"/>
              <a:ext cx="27542" cy="22034"/>
            </a:xfrm>
            <a:custGeom>
              <a:avLst/>
              <a:gdLst>
                <a:gd name="T0" fmla="*/ 0 w 45"/>
                <a:gd name="T1" fmla="*/ 0 h 36"/>
                <a:gd name="T2" fmla="*/ 29 w 45"/>
                <a:gd name="T3" fmla="*/ 36 h 36"/>
                <a:gd name="T4" fmla="*/ 45 w 45"/>
                <a:gd name="T5" fmla="*/ 0 h 36"/>
                <a:gd name="T6" fmla="*/ 0 w 45"/>
                <a:gd name="T7" fmla="*/ 0 h 36"/>
              </a:gdLst>
              <a:ahLst/>
              <a:cxnLst>
                <a:cxn ang="0">
                  <a:pos x="T0" y="T1"/>
                </a:cxn>
                <a:cxn ang="0">
                  <a:pos x="T2" y="T3"/>
                </a:cxn>
                <a:cxn ang="0">
                  <a:pos x="T4" y="T5"/>
                </a:cxn>
                <a:cxn ang="0">
                  <a:pos x="T6" y="T7"/>
                </a:cxn>
              </a:cxnLst>
              <a:rect l="0" t="0" r="r" b="b"/>
              <a:pathLst>
                <a:path w="45" h="36">
                  <a:moveTo>
                    <a:pt x="0" y="0"/>
                  </a:moveTo>
                  <a:lnTo>
                    <a:pt x="29" y="36"/>
                  </a:lnTo>
                  <a:lnTo>
                    <a:pt x="45" y="0"/>
                  </a:lnTo>
                  <a:lnTo>
                    <a:pt x="0" y="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1" name="Freeform 92"/>
            <p:cNvSpPr>
              <a:spLocks/>
            </p:cNvSpPr>
            <p:nvPr/>
          </p:nvSpPr>
          <p:spPr bwMode="auto">
            <a:xfrm>
              <a:off x="8369892" y="3813664"/>
              <a:ext cx="491476" cy="491476"/>
            </a:xfrm>
            <a:custGeom>
              <a:avLst/>
              <a:gdLst>
                <a:gd name="T0" fmla="*/ 427 w 803"/>
                <a:gd name="T1" fmla="*/ 803 h 803"/>
                <a:gd name="T2" fmla="*/ 0 w 803"/>
                <a:gd name="T3" fmla="*/ 428 h 803"/>
                <a:gd name="T4" fmla="*/ 375 w 803"/>
                <a:gd name="T5" fmla="*/ 0 h 803"/>
                <a:gd name="T6" fmla="*/ 803 w 803"/>
                <a:gd name="T7" fmla="*/ 376 h 803"/>
                <a:gd name="T8" fmla="*/ 427 w 803"/>
                <a:gd name="T9" fmla="*/ 803 h 803"/>
              </a:gdLst>
              <a:ahLst/>
              <a:cxnLst>
                <a:cxn ang="0">
                  <a:pos x="T0" y="T1"/>
                </a:cxn>
                <a:cxn ang="0">
                  <a:pos x="T2" y="T3"/>
                </a:cxn>
                <a:cxn ang="0">
                  <a:pos x="T4" y="T5"/>
                </a:cxn>
                <a:cxn ang="0">
                  <a:pos x="T6" y="T7"/>
                </a:cxn>
                <a:cxn ang="0">
                  <a:pos x="T8" y="T9"/>
                </a:cxn>
              </a:cxnLst>
              <a:rect l="0" t="0" r="r" b="b"/>
              <a:pathLst>
                <a:path w="803" h="803">
                  <a:moveTo>
                    <a:pt x="427" y="803"/>
                  </a:moveTo>
                  <a:lnTo>
                    <a:pt x="0" y="428"/>
                  </a:lnTo>
                  <a:lnTo>
                    <a:pt x="375" y="0"/>
                  </a:lnTo>
                  <a:lnTo>
                    <a:pt x="803" y="376"/>
                  </a:lnTo>
                  <a:lnTo>
                    <a:pt x="427" y="803"/>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2" name="Freeform 93"/>
            <p:cNvSpPr>
              <a:spLocks/>
            </p:cNvSpPr>
            <p:nvPr/>
          </p:nvSpPr>
          <p:spPr bwMode="auto">
            <a:xfrm>
              <a:off x="8433544" y="3855283"/>
              <a:ext cx="386204" cy="383755"/>
            </a:xfrm>
            <a:custGeom>
              <a:avLst/>
              <a:gdLst>
                <a:gd name="T0" fmla="*/ 361 w 631"/>
                <a:gd name="T1" fmla="*/ 627 h 627"/>
                <a:gd name="T2" fmla="*/ 0 w 631"/>
                <a:gd name="T3" fmla="*/ 308 h 627"/>
                <a:gd name="T4" fmla="*/ 269 w 631"/>
                <a:gd name="T5" fmla="*/ 0 h 627"/>
                <a:gd name="T6" fmla="*/ 631 w 631"/>
                <a:gd name="T7" fmla="*/ 319 h 627"/>
                <a:gd name="T8" fmla="*/ 361 w 631"/>
                <a:gd name="T9" fmla="*/ 627 h 627"/>
              </a:gdLst>
              <a:ahLst/>
              <a:cxnLst>
                <a:cxn ang="0">
                  <a:pos x="T0" y="T1"/>
                </a:cxn>
                <a:cxn ang="0">
                  <a:pos x="T2" y="T3"/>
                </a:cxn>
                <a:cxn ang="0">
                  <a:pos x="T4" y="T5"/>
                </a:cxn>
                <a:cxn ang="0">
                  <a:pos x="T6" y="T7"/>
                </a:cxn>
                <a:cxn ang="0">
                  <a:pos x="T8" y="T9"/>
                </a:cxn>
              </a:cxnLst>
              <a:rect l="0" t="0" r="r" b="b"/>
              <a:pathLst>
                <a:path w="631" h="627">
                  <a:moveTo>
                    <a:pt x="361" y="627"/>
                  </a:moveTo>
                  <a:lnTo>
                    <a:pt x="0" y="308"/>
                  </a:lnTo>
                  <a:lnTo>
                    <a:pt x="269" y="0"/>
                  </a:lnTo>
                  <a:lnTo>
                    <a:pt x="631" y="319"/>
                  </a:lnTo>
                  <a:lnTo>
                    <a:pt x="361" y="627"/>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3" name="Freeform 94"/>
            <p:cNvSpPr>
              <a:spLocks/>
            </p:cNvSpPr>
            <p:nvPr/>
          </p:nvSpPr>
          <p:spPr bwMode="auto">
            <a:xfrm>
              <a:off x="7863114" y="2689328"/>
              <a:ext cx="342748" cy="341524"/>
            </a:xfrm>
            <a:custGeom>
              <a:avLst/>
              <a:gdLst>
                <a:gd name="T0" fmla="*/ 560 w 560"/>
                <a:gd name="T1" fmla="*/ 314 h 558"/>
                <a:gd name="T2" fmla="*/ 246 w 560"/>
                <a:gd name="T3" fmla="*/ 558 h 558"/>
                <a:gd name="T4" fmla="*/ 0 w 560"/>
                <a:gd name="T5" fmla="*/ 243 h 558"/>
                <a:gd name="T6" fmla="*/ 314 w 560"/>
                <a:gd name="T7" fmla="*/ 0 h 558"/>
                <a:gd name="T8" fmla="*/ 560 w 560"/>
                <a:gd name="T9" fmla="*/ 314 h 558"/>
              </a:gdLst>
              <a:ahLst/>
              <a:cxnLst>
                <a:cxn ang="0">
                  <a:pos x="T0" y="T1"/>
                </a:cxn>
                <a:cxn ang="0">
                  <a:pos x="T2" y="T3"/>
                </a:cxn>
                <a:cxn ang="0">
                  <a:pos x="T4" y="T5"/>
                </a:cxn>
                <a:cxn ang="0">
                  <a:pos x="T6" y="T7"/>
                </a:cxn>
                <a:cxn ang="0">
                  <a:pos x="T8" y="T9"/>
                </a:cxn>
              </a:cxnLst>
              <a:rect l="0" t="0" r="r" b="b"/>
              <a:pathLst>
                <a:path w="560" h="558">
                  <a:moveTo>
                    <a:pt x="560" y="314"/>
                  </a:moveTo>
                  <a:lnTo>
                    <a:pt x="246" y="558"/>
                  </a:lnTo>
                  <a:lnTo>
                    <a:pt x="0" y="243"/>
                  </a:lnTo>
                  <a:lnTo>
                    <a:pt x="314" y="0"/>
                  </a:lnTo>
                  <a:lnTo>
                    <a:pt x="560" y="314"/>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4" name="Freeform 95"/>
            <p:cNvSpPr>
              <a:spLocks/>
            </p:cNvSpPr>
            <p:nvPr/>
          </p:nvSpPr>
          <p:spPr bwMode="auto">
            <a:xfrm>
              <a:off x="7891881" y="2718094"/>
              <a:ext cx="270526" cy="265017"/>
            </a:xfrm>
            <a:custGeom>
              <a:avLst/>
              <a:gdLst>
                <a:gd name="T0" fmla="*/ 442 w 442"/>
                <a:gd name="T1" fmla="*/ 225 h 433"/>
                <a:gd name="T2" fmla="*/ 175 w 442"/>
                <a:gd name="T3" fmla="*/ 433 h 433"/>
                <a:gd name="T4" fmla="*/ 0 w 442"/>
                <a:gd name="T5" fmla="*/ 208 h 433"/>
                <a:gd name="T6" fmla="*/ 267 w 442"/>
                <a:gd name="T7" fmla="*/ 0 h 433"/>
                <a:gd name="T8" fmla="*/ 442 w 442"/>
                <a:gd name="T9" fmla="*/ 225 h 433"/>
              </a:gdLst>
              <a:ahLst/>
              <a:cxnLst>
                <a:cxn ang="0">
                  <a:pos x="T0" y="T1"/>
                </a:cxn>
                <a:cxn ang="0">
                  <a:pos x="T2" y="T3"/>
                </a:cxn>
                <a:cxn ang="0">
                  <a:pos x="T4" y="T5"/>
                </a:cxn>
                <a:cxn ang="0">
                  <a:pos x="T6" y="T7"/>
                </a:cxn>
                <a:cxn ang="0">
                  <a:pos x="T8" y="T9"/>
                </a:cxn>
              </a:cxnLst>
              <a:rect l="0" t="0" r="r" b="b"/>
              <a:pathLst>
                <a:path w="442" h="433">
                  <a:moveTo>
                    <a:pt x="442" y="225"/>
                  </a:moveTo>
                  <a:lnTo>
                    <a:pt x="175" y="433"/>
                  </a:lnTo>
                  <a:lnTo>
                    <a:pt x="0" y="208"/>
                  </a:lnTo>
                  <a:lnTo>
                    <a:pt x="267" y="0"/>
                  </a:lnTo>
                  <a:lnTo>
                    <a:pt x="442" y="225"/>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5" name="Freeform 96"/>
            <p:cNvSpPr>
              <a:spLocks/>
            </p:cNvSpPr>
            <p:nvPr/>
          </p:nvSpPr>
          <p:spPr bwMode="auto">
            <a:xfrm>
              <a:off x="8939710" y="2085846"/>
              <a:ext cx="320102" cy="321326"/>
            </a:xfrm>
            <a:custGeom>
              <a:avLst/>
              <a:gdLst>
                <a:gd name="T0" fmla="*/ 364 w 523"/>
                <a:gd name="T1" fmla="*/ 525 h 525"/>
                <a:gd name="T2" fmla="*/ 0 w 523"/>
                <a:gd name="T3" fmla="*/ 364 h 525"/>
                <a:gd name="T4" fmla="*/ 158 w 523"/>
                <a:gd name="T5" fmla="*/ 0 h 525"/>
                <a:gd name="T6" fmla="*/ 523 w 523"/>
                <a:gd name="T7" fmla="*/ 161 h 525"/>
                <a:gd name="T8" fmla="*/ 364 w 523"/>
                <a:gd name="T9" fmla="*/ 525 h 525"/>
              </a:gdLst>
              <a:ahLst/>
              <a:cxnLst>
                <a:cxn ang="0">
                  <a:pos x="T0" y="T1"/>
                </a:cxn>
                <a:cxn ang="0">
                  <a:pos x="T2" y="T3"/>
                </a:cxn>
                <a:cxn ang="0">
                  <a:pos x="T4" y="T5"/>
                </a:cxn>
                <a:cxn ang="0">
                  <a:pos x="T6" y="T7"/>
                </a:cxn>
                <a:cxn ang="0">
                  <a:pos x="T8" y="T9"/>
                </a:cxn>
              </a:cxnLst>
              <a:rect l="0" t="0" r="r" b="b"/>
              <a:pathLst>
                <a:path w="523" h="525">
                  <a:moveTo>
                    <a:pt x="364" y="525"/>
                  </a:moveTo>
                  <a:lnTo>
                    <a:pt x="0" y="364"/>
                  </a:lnTo>
                  <a:lnTo>
                    <a:pt x="158" y="0"/>
                  </a:lnTo>
                  <a:lnTo>
                    <a:pt x="523" y="161"/>
                  </a:lnTo>
                  <a:lnTo>
                    <a:pt x="364" y="525"/>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6" name="Freeform 97"/>
            <p:cNvSpPr>
              <a:spLocks/>
            </p:cNvSpPr>
            <p:nvPr/>
          </p:nvSpPr>
          <p:spPr bwMode="auto">
            <a:xfrm>
              <a:off x="8974597" y="2114613"/>
              <a:ext cx="258897" cy="242984"/>
            </a:xfrm>
            <a:custGeom>
              <a:avLst/>
              <a:gdLst>
                <a:gd name="T0" fmla="*/ 309 w 423"/>
                <a:gd name="T1" fmla="*/ 397 h 397"/>
                <a:gd name="T2" fmla="*/ 0 w 423"/>
                <a:gd name="T3" fmla="*/ 260 h 397"/>
                <a:gd name="T4" fmla="*/ 113 w 423"/>
                <a:gd name="T5" fmla="*/ 0 h 397"/>
                <a:gd name="T6" fmla="*/ 423 w 423"/>
                <a:gd name="T7" fmla="*/ 135 h 397"/>
                <a:gd name="T8" fmla="*/ 309 w 423"/>
                <a:gd name="T9" fmla="*/ 397 h 397"/>
              </a:gdLst>
              <a:ahLst/>
              <a:cxnLst>
                <a:cxn ang="0">
                  <a:pos x="T0" y="T1"/>
                </a:cxn>
                <a:cxn ang="0">
                  <a:pos x="T2" y="T3"/>
                </a:cxn>
                <a:cxn ang="0">
                  <a:pos x="T4" y="T5"/>
                </a:cxn>
                <a:cxn ang="0">
                  <a:pos x="T6" y="T7"/>
                </a:cxn>
                <a:cxn ang="0">
                  <a:pos x="T8" y="T9"/>
                </a:cxn>
              </a:cxnLst>
              <a:rect l="0" t="0" r="r" b="b"/>
              <a:pathLst>
                <a:path w="423" h="397">
                  <a:moveTo>
                    <a:pt x="309" y="397"/>
                  </a:moveTo>
                  <a:lnTo>
                    <a:pt x="0" y="260"/>
                  </a:lnTo>
                  <a:lnTo>
                    <a:pt x="113" y="0"/>
                  </a:lnTo>
                  <a:lnTo>
                    <a:pt x="423" y="135"/>
                  </a:lnTo>
                  <a:lnTo>
                    <a:pt x="309" y="397"/>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7" name="Freeform 98"/>
            <p:cNvSpPr>
              <a:spLocks/>
            </p:cNvSpPr>
            <p:nvPr/>
          </p:nvSpPr>
          <p:spPr bwMode="auto">
            <a:xfrm>
              <a:off x="10058538" y="2958630"/>
              <a:ext cx="257061" cy="268690"/>
            </a:xfrm>
            <a:custGeom>
              <a:avLst/>
              <a:gdLst>
                <a:gd name="T0" fmla="*/ 167 w 178"/>
                <a:gd name="T1" fmla="*/ 121 h 186"/>
                <a:gd name="T2" fmla="*/ 155 w 178"/>
                <a:gd name="T3" fmla="*/ 41 h 186"/>
                <a:gd name="T4" fmla="*/ 41 w 178"/>
                <a:gd name="T5" fmla="*/ 28 h 186"/>
                <a:gd name="T6" fmla="*/ 28 w 178"/>
                <a:gd name="T7" fmla="*/ 141 h 186"/>
                <a:gd name="T8" fmla="*/ 102 w 178"/>
                <a:gd name="T9" fmla="*/ 172 h 186"/>
                <a:gd name="T10" fmla="*/ 108 w 178"/>
                <a:gd name="T11" fmla="*/ 179 h 186"/>
                <a:gd name="T12" fmla="*/ 116 w 178"/>
                <a:gd name="T13" fmla="*/ 186 h 186"/>
                <a:gd name="T14" fmla="*/ 116 w 178"/>
                <a:gd name="T15" fmla="*/ 186 h 186"/>
                <a:gd name="T16" fmla="*/ 154 w 178"/>
                <a:gd name="T17" fmla="*/ 171 h 186"/>
                <a:gd name="T18" fmla="*/ 178 w 178"/>
                <a:gd name="T19" fmla="*/ 137 h 186"/>
                <a:gd name="T20" fmla="*/ 178 w 178"/>
                <a:gd name="T21" fmla="*/ 138 h 186"/>
                <a:gd name="T22" fmla="*/ 173 w 178"/>
                <a:gd name="T23" fmla="*/ 128 h 186"/>
                <a:gd name="T24" fmla="*/ 167 w 178"/>
                <a:gd name="T25" fmla="*/ 1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86">
                  <a:moveTo>
                    <a:pt x="167" y="121"/>
                  </a:moveTo>
                  <a:cubicBezTo>
                    <a:pt x="167" y="121"/>
                    <a:pt x="173" y="65"/>
                    <a:pt x="155" y="41"/>
                  </a:cubicBezTo>
                  <a:cubicBezTo>
                    <a:pt x="127" y="6"/>
                    <a:pt x="77" y="0"/>
                    <a:pt x="41" y="28"/>
                  </a:cubicBezTo>
                  <a:cubicBezTo>
                    <a:pt x="6" y="55"/>
                    <a:pt x="0" y="106"/>
                    <a:pt x="28" y="141"/>
                  </a:cubicBezTo>
                  <a:cubicBezTo>
                    <a:pt x="46" y="165"/>
                    <a:pt x="75" y="175"/>
                    <a:pt x="102" y="172"/>
                  </a:cubicBezTo>
                  <a:cubicBezTo>
                    <a:pt x="104" y="174"/>
                    <a:pt x="106" y="176"/>
                    <a:pt x="108" y="179"/>
                  </a:cubicBezTo>
                  <a:cubicBezTo>
                    <a:pt x="110" y="182"/>
                    <a:pt x="114" y="184"/>
                    <a:pt x="116" y="186"/>
                  </a:cubicBezTo>
                  <a:cubicBezTo>
                    <a:pt x="116" y="186"/>
                    <a:pt x="116" y="186"/>
                    <a:pt x="116" y="186"/>
                  </a:cubicBezTo>
                  <a:cubicBezTo>
                    <a:pt x="116" y="186"/>
                    <a:pt x="135" y="186"/>
                    <a:pt x="154" y="171"/>
                  </a:cubicBezTo>
                  <a:cubicBezTo>
                    <a:pt x="173" y="156"/>
                    <a:pt x="178" y="137"/>
                    <a:pt x="178" y="137"/>
                  </a:cubicBezTo>
                  <a:cubicBezTo>
                    <a:pt x="178" y="138"/>
                    <a:pt x="178" y="138"/>
                    <a:pt x="178" y="138"/>
                  </a:cubicBezTo>
                  <a:cubicBezTo>
                    <a:pt x="177" y="134"/>
                    <a:pt x="175" y="131"/>
                    <a:pt x="173" y="128"/>
                  </a:cubicBezTo>
                  <a:cubicBezTo>
                    <a:pt x="171" y="126"/>
                    <a:pt x="167" y="121"/>
                    <a:pt x="167" y="121"/>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8" name="Freeform 99"/>
            <p:cNvSpPr>
              <a:spLocks noEditPoints="1"/>
            </p:cNvSpPr>
            <p:nvPr/>
          </p:nvSpPr>
          <p:spPr bwMode="auto">
            <a:xfrm>
              <a:off x="10140553" y="3049213"/>
              <a:ext cx="194020" cy="197080"/>
            </a:xfrm>
            <a:custGeom>
              <a:avLst/>
              <a:gdLst>
                <a:gd name="T0" fmla="*/ 69 w 134"/>
                <a:gd name="T1" fmla="*/ 40 h 136"/>
                <a:gd name="T2" fmla="*/ 70 w 134"/>
                <a:gd name="T3" fmla="*/ 39 h 136"/>
                <a:gd name="T4" fmla="*/ 64 w 134"/>
                <a:gd name="T5" fmla="*/ 6 h 136"/>
                <a:gd name="T6" fmla="*/ 50 w 134"/>
                <a:gd name="T7" fmla="*/ 16 h 136"/>
                <a:gd name="T8" fmla="*/ 58 w 134"/>
                <a:gd name="T9" fmla="*/ 38 h 136"/>
                <a:gd name="T10" fmla="*/ 55 w 134"/>
                <a:gd name="T11" fmla="*/ 39 h 136"/>
                <a:gd name="T12" fmla="*/ 47 w 134"/>
                <a:gd name="T13" fmla="*/ 40 h 136"/>
                <a:gd name="T14" fmla="*/ 17 w 134"/>
                <a:gd name="T15" fmla="*/ 8 h 136"/>
                <a:gd name="T16" fmla="*/ 23 w 134"/>
                <a:gd name="T17" fmla="*/ 35 h 136"/>
                <a:gd name="T18" fmla="*/ 42 w 134"/>
                <a:gd name="T19" fmla="*/ 46 h 136"/>
                <a:gd name="T20" fmla="*/ 43 w 134"/>
                <a:gd name="T21" fmla="*/ 51 h 136"/>
                <a:gd name="T22" fmla="*/ 39 w 134"/>
                <a:gd name="T23" fmla="*/ 63 h 136"/>
                <a:gd name="T24" fmla="*/ 5 w 134"/>
                <a:gd name="T25" fmla="*/ 50 h 136"/>
                <a:gd name="T26" fmla="*/ 2 w 134"/>
                <a:gd name="T27" fmla="*/ 61 h 136"/>
                <a:gd name="T28" fmla="*/ 24 w 134"/>
                <a:gd name="T29" fmla="*/ 71 h 136"/>
                <a:gd name="T30" fmla="*/ 39 w 134"/>
                <a:gd name="T31" fmla="*/ 70 h 136"/>
                <a:gd name="T32" fmla="*/ 40 w 134"/>
                <a:gd name="T33" fmla="*/ 71 h 136"/>
                <a:gd name="T34" fmla="*/ 96 w 134"/>
                <a:gd name="T35" fmla="*/ 134 h 136"/>
                <a:gd name="T36" fmla="*/ 99 w 134"/>
                <a:gd name="T37" fmla="*/ 133 h 136"/>
                <a:gd name="T38" fmla="*/ 46 w 134"/>
                <a:gd name="T39" fmla="*/ 67 h 136"/>
                <a:gd name="T40" fmla="*/ 45 w 134"/>
                <a:gd name="T41" fmla="*/ 67 h 136"/>
                <a:gd name="T42" fmla="*/ 50 w 134"/>
                <a:gd name="T43" fmla="*/ 47 h 136"/>
                <a:gd name="T44" fmla="*/ 62 w 134"/>
                <a:gd name="T45" fmla="*/ 45 h 136"/>
                <a:gd name="T46" fmla="*/ 65 w 134"/>
                <a:gd name="T47" fmla="*/ 50 h 136"/>
                <a:gd name="T48" fmla="*/ 98 w 134"/>
                <a:gd name="T49" fmla="*/ 92 h 136"/>
                <a:gd name="T50" fmla="*/ 123 w 134"/>
                <a:gd name="T51" fmla="*/ 117 h 136"/>
                <a:gd name="T52" fmla="*/ 129 w 134"/>
                <a:gd name="T53" fmla="*/ 111 h 136"/>
                <a:gd name="T54" fmla="*/ 106 w 134"/>
                <a:gd name="T55" fmla="*/ 88 h 136"/>
                <a:gd name="T56" fmla="*/ 75 w 134"/>
                <a:gd name="T57" fmla="*/ 49 h 136"/>
                <a:gd name="T58" fmla="*/ 69 w 134"/>
                <a:gd name="T59" fmla="*/ 40 h 136"/>
                <a:gd name="T60" fmla="*/ 20 w 134"/>
                <a:gd name="T61" fmla="*/ 63 h 136"/>
                <a:gd name="T62" fmla="*/ 14 w 134"/>
                <a:gd name="T63" fmla="*/ 61 h 136"/>
                <a:gd name="T64" fmla="*/ 8 w 134"/>
                <a:gd name="T65" fmla="*/ 57 h 136"/>
                <a:gd name="T66" fmla="*/ 18 w 134"/>
                <a:gd name="T67" fmla="*/ 59 h 136"/>
                <a:gd name="T68" fmla="*/ 28 w 134"/>
                <a:gd name="T69" fmla="*/ 64 h 136"/>
                <a:gd name="T70" fmla="*/ 20 w 134"/>
                <a:gd name="T71" fmla="*/ 63 h 136"/>
                <a:gd name="T72" fmla="*/ 25 w 134"/>
                <a:gd name="T73" fmla="*/ 28 h 136"/>
                <a:gd name="T74" fmla="*/ 18 w 134"/>
                <a:gd name="T75" fmla="*/ 17 h 136"/>
                <a:gd name="T76" fmla="*/ 29 w 134"/>
                <a:gd name="T77" fmla="*/ 23 h 136"/>
                <a:gd name="T78" fmla="*/ 39 w 134"/>
                <a:gd name="T79" fmla="*/ 37 h 136"/>
                <a:gd name="T80" fmla="*/ 25 w 134"/>
                <a:gd name="T81" fmla="*/ 28 h 136"/>
                <a:gd name="T82" fmla="*/ 57 w 134"/>
                <a:gd name="T83" fmla="*/ 15 h 136"/>
                <a:gd name="T84" fmla="*/ 65 w 134"/>
                <a:gd name="T85" fmla="*/ 19 h 136"/>
                <a:gd name="T86" fmla="*/ 64 w 134"/>
                <a:gd name="T87" fmla="*/ 34 h 136"/>
                <a:gd name="T88" fmla="*/ 57 w 134"/>
                <a:gd name="T89" fmla="*/ 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36">
                  <a:moveTo>
                    <a:pt x="69" y="40"/>
                  </a:moveTo>
                  <a:cubicBezTo>
                    <a:pt x="69" y="40"/>
                    <a:pt x="70" y="39"/>
                    <a:pt x="70" y="39"/>
                  </a:cubicBezTo>
                  <a:cubicBezTo>
                    <a:pt x="77" y="30"/>
                    <a:pt x="74" y="12"/>
                    <a:pt x="64" y="6"/>
                  </a:cubicBezTo>
                  <a:cubicBezTo>
                    <a:pt x="57" y="0"/>
                    <a:pt x="50" y="8"/>
                    <a:pt x="50" y="16"/>
                  </a:cubicBezTo>
                  <a:cubicBezTo>
                    <a:pt x="50" y="23"/>
                    <a:pt x="53" y="31"/>
                    <a:pt x="58" y="38"/>
                  </a:cubicBezTo>
                  <a:cubicBezTo>
                    <a:pt x="57" y="39"/>
                    <a:pt x="56" y="39"/>
                    <a:pt x="55" y="39"/>
                  </a:cubicBezTo>
                  <a:cubicBezTo>
                    <a:pt x="53" y="40"/>
                    <a:pt x="50" y="40"/>
                    <a:pt x="47" y="40"/>
                  </a:cubicBezTo>
                  <a:cubicBezTo>
                    <a:pt x="42" y="26"/>
                    <a:pt x="31" y="8"/>
                    <a:pt x="17" y="8"/>
                  </a:cubicBezTo>
                  <a:cubicBezTo>
                    <a:pt x="2" y="8"/>
                    <a:pt x="19" y="32"/>
                    <a:pt x="23" y="35"/>
                  </a:cubicBezTo>
                  <a:cubicBezTo>
                    <a:pt x="27" y="40"/>
                    <a:pt x="34" y="44"/>
                    <a:pt x="42" y="46"/>
                  </a:cubicBezTo>
                  <a:cubicBezTo>
                    <a:pt x="42" y="48"/>
                    <a:pt x="43" y="49"/>
                    <a:pt x="43" y="51"/>
                  </a:cubicBezTo>
                  <a:cubicBezTo>
                    <a:pt x="44" y="57"/>
                    <a:pt x="42" y="61"/>
                    <a:pt x="39" y="63"/>
                  </a:cubicBezTo>
                  <a:cubicBezTo>
                    <a:pt x="28" y="56"/>
                    <a:pt x="14" y="47"/>
                    <a:pt x="5" y="50"/>
                  </a:cubicBezTo>
                  <a:cubicBezTo>
                    <a:pt x="0" y="52"/>
                    <a:pt x="0" y="58"/>
                    <a:pt x="2" y="61"/>
                  </a:cubicBezTo>
                  <a:cubicBezTo>
                    <a:pt x="7" y="68"/>
                    <a:pt x="16" y="70"/>
                    <a:pt x="24" y="71"/>
                  </a:cubicBezTo>
                  <a:cubicBezTo>
                    <a:pt x="29" y="72"/>
                    <a:pt x="35" y="72"/>
                    <a:pt x="39" y="70"/>
                  </a:cubicBezTo>
                  <a:cubicBezTo>
                    <a:pt x="39" y="71"/>
                    <a:pt x="40" y="71"/>
                    <a:pt x="40" y="71"/>
                  </a:cubicBezTo>
                  <a:cubicBezTo>
                    <a:pt x="65" y="86"/>
                    <a:pt x="83" y="109"/>
                    <a:pt x="96" y="134"/>
                  </a:cubicBezTo>
                  <a:cubicBezTo>
                    <a:pt x="97" y="136"/>
                    <a:pt x="100" y="135"/>
                    <a:pt x="99" y="133"/>
                  </a:cubicBezTo>
                  <a:cubicBezTo>
                    <a:pt x="87" y="107"/>
                    <a:pt x="70" y="83"/>
                    <a:pt x="46" y="67"/>
                  </a:cubicBezTo>
                  <a:cubicBezTo>
                    <a:pt x="45" y="67"/>
                    <a:pt x="45" y="67"/>
                    <a:pt x="45" y="67"/>
                  </a:cubicBezTo>
                  <a:cubicBezTo>
                    <a:pt x="50" y="63"/>
                    <a:pt x="52" y="56"/>
                    <a:pt x="50" y="47"/>
                  </a:cubicBezTo>
                  <a:cubicBezTo>
                    <a:pt x="54" y="47"/>
                    <a:pt x="58" y="47"/>
                    <a:pt x="62" y="45"/>
                  </a:cubicBezTo>
                  <a:cubicBezTo>
                    <a:pt x="63" y="47"/>
                    <a:pt x="64" y="48"/>
                    <a:pt x="65" y="50"/>
                  </a:cubicBezTo>
                  <a:cubicBezTo>
                    <a:pt x="75" y="65"/>
                    <a:pt x="86" y="78"/>
                    <a:pt x="98" y="92"/>
                  </a:cubicBezTo>
                  <a:cubicBezTo>
                    <a:pt x="106" y="100"/>
                    <a:pt x="114" y="110"/>
                    <a:pt x="123" y="117"/>
                  </a:cubicBezTo>
                  <a:cubicBezTo>
                    <a:pt x="128" y="121"/>
                    <a:pt x="134" y="114"/>
                    <a:pt x="129" y="111"/>
                  </a:cubicBezTo>
                  <a:cubicBezTo>
                    <a:pt x="120" y="105"/>
                    <a:pt x="113" y="96"/>
                    <a:pt x="106" y="88"/>
                  </a:cubicBezTo>
                  <a:cubicBezTo>
                    <a:pt x="95" y="76"/>
                    <a:pt x="84" y="63"/>
                    <a:pt x="75" y="49"/>
                  </a:cubicBezTo>
                  <a:cubicBezTo>
                    <a:pt x="73" y="46"/>
                    <a:pt x="71" y="44"/>
                    <a:pt x="69" y="40"/>
                  </a:cubicBezTo>
                  <a:close/>
                  <a:moveTo>
                    <a:pt x="20" y="63"/>
                  </a:moveTo>
                  <a:cubicBezTo>
                    <a:pt x="18" y="63"/>
                    <a:pt x="16" y="62"/>
                    <a:pt x="14" y="61"/>
                  </a:cubicBezTo>
                  <a:cubicBezTo>
                    <a:pt x="13" y="61"/>
                    <a:pt x="8" y="57"/>
                    <a:pt x="8" y="57"/>
                  </a:cubicBezTo>
                  <a:cubicBezTo>
                    <a:pt x="11" y="56"/>
                    <a:pt x="15" y="58"/>
                    <a:pt x="18" y="59"/>
                  </a:cubicBezTo>
                  <a:cubicBezTo>
                    <a:pt x="21" y="61"/>
                    <a:pt x="25" y="62"/>
                    <a:pt x="28" y="64"/>
                  </a:cubicBezTo>
                  <a:cubicBezTo>
                    <a:pt x="25" y="64"/>
                    <a:pt x="23" y="64"/>
                    <a:pt x="20" y="63"/>
                  </a:cubicBezTo>
                  <a:close/>
                  <a:moveTo>
                    <a:pt x="25" y="28"/>
                  </a:moveTo>
                  <a:cubicBezTo>
                    <a:pt x="22" y="25"/>
                    <a:pt x="20" y="21"/>
                    <a:pt x="18" y="17"/>
                  </a:cubicBezTo>
                  <a:cubicBezTo>
                    <a:pt x="16" y="12"/>
                    <a:pt x="27" y="21"/>
                    <a:pt x="29" y="23"/>
                  </a:cubicBezTo>
                  <a:cubicBezTo>
                    <a:pt x="33" y="27"/>
                    <a:pt x="37" y="32"/>
                    <a:pt x="39" y="37"/>
                  </a:cubicBezTo>
                  <a:cubicBezTo>
                    <a:pt x="34" y="35"/>
                    <a:pt x="29" y="32"/>
                    <a:pt x="25" y="28"/>
                  </a:cubicBezTo>
                  <a:close/>
                  <a:moveTo>
                    <a:pt x="57" y="15"/>
                  </a:moveTo>
                  <a:cubicBezTo>
                    <a:pt x="57" y="7"/>
                    <a:pt x="64" y="16"/>
                    <a:pt x="65" y="19"/>
                  </a:cubicBezTo>
                  <a:cubicBezTo>
                    <a:pt x="67" y="24"/>
                    <a:pt x="67" y="29"/>
                    <a:pt x="64" y="34"/>
                  </a:cubicBezTo>
                  <a:cubicBezTo>
                    <a:pt x="61" y="28"/>
                    <a:pt x="58" y="21"/>
                    <a:pt x="57" y="15"/>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29" name="Freeform 100"/>
            <p:cNvSpPr>
              <a:spLocks/>
            </p:cNvSpPr>
            <p:nvPr/>
          </p:nvSpPr>
          <p:spPr bwMode="auto">
            <a:xfrm>
              <a:off x="10058538" y="2958630"/>
              <a:ext cx="257061" cy="268690"/>
            </a:xfrm>
            <a:custGeom>
              <a:avLst/>
              <a:gdLst>
                <a:gd name="T0" fmla="*/ 167 w 178"/>
                <a:gd name="T1" fmla="*/ 121 h 186"/>
                <a:gd name="T2" fmla="*/ 155 w 178"/>
                <a:gd name="T3" fmla="*/ 41 h 186"/>
                <a:gd name="T4" fmla="*/ 41 w 178"/>
                <a:gd name="T5" fmla="*/ 28 h 186"/>
                <a:gd name="T6" fmla="*/ 28 w 178"/>
                <a:gd name="T7" fmla="*/ 141 h 186"/>
                <a:gd name="T8" fmla="*/ 102 w 178"/>
                <a:gd name="T9" fmla="*/ 172 h 186"/>
                <a:gd name="T10" fmla="*/ 108 w 178"/>
                <a:gd name="T11" fmla="*/ 179 h 186"/>
                <a:gd name="T12" fmla="*/ 116 w 178"/>
                <a:gd name="T13" fmla="*/ 186 h 186"/>
                <a:gd name="T14" fmla="*/ 116 w 178"/>
                <a:gd name="T15" fmla="*/ 186 h 186"/>
                <a:gd name="T16" fmla="*/ 154 w 178"/>
                <a:gd name="T17" fmla="*/ 171 h 186"/>
                <a:gd name="T18" fmla="*/ 178 w 178"/>
                <a:gd name="T19" fmla="*/ 137 h 186"/>
                <a:gd name="T20" fmla="*/ 178 w 178"/>
                <a:gd name="T21" fmla="*/ 138 h 186"/>
                <a:gd name="T22" fmla="*/ 173 w 178"/>
                <a:gd name="T23" fmla="*/ 128 h 186"/>
                <a:gd name="T24" fmla="*/ 167 w 178"/>
                <a:gd name="T25" fmla="*/ 1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86">
                  <a:moveTo>
                    <a:pt x="167" y="121"/>
                  </a:moveTo>
                  <a:cubicBezTo>
                    <a:pt x="167" y="121"/>
                    <a:pt x="173" y="65"/>
                    <a:pt x="155" y="41"/>
                  </a:cubicBezTo>
                  <a:cubicBezTo>
                    <a:pt x="127" y="6"/>
                    <a:pt x="77" y="0"/>
                    <a:pt x="41" y="28"/>
                  </a:cubicBezTo>
                  <a:cubicBezTo>
                    <a:pt x="6" y="55"/>
                    <a:pt x="0" y="106"/>
                    <a:pt x="28" y="141"/>
                  </a:cubicBezTo>
                  <a:cubicBezTo>
                    <a:pt x="46" y="165"/>
                    <a:pt x="75" y="175"/>
                    <a:pt x="102" y="172"/>
                  </a:cubicBezTo>
                  <a:cubicBezTo>
                    <a:pt x="104" y="174"/>
                    <a:pt x="106" y="176"/>
                    <a:pt x="108" y="179"/>
                  </a:cubicBezTo>
                  <a:cubicBezTo>
                    <a:pt x="110" y="182"/>
                    <a:pt x="114" y="184"/>
                    <a:pt x="116" y="186"/>
                  </a:cubicBezTo>
                  <a:cubicBezTo>
                    <a:pt x="116" y="186"/>
                    <a:pt x="116" y="186"/>
                    <a:pt x="116" y="186"/>
                  </a:cubicBezTo>
                  <a:cubicBezTo>
                    <a:pt x="116" y="186"/>
                    <a:pt x="135" y="186"/>
                    <a:pt x="154" y="171"/>
                  </a:cubicBezTo>
                  <a:cubicBezTo>
                    <a:pt x="173" y="156"/>
                    <a:pt x="178" y="137"/>
                    <a:pt x="178" y="137"/>
                  </a:cubicBezTo>
                  <a:cubicBezTo>
                    <a:pt x="178" y="138"/>
                    <a:pt x="178" y="138"/>
                    <a:pt x="178" y="138"/>
                  </a:cubicBezTo>
                  <a:cubicBezTo>
                    <a:pt x="177" y="134"/>
                    <a:pt x="175" y="131"/>
                    <a:pt x="173" y="128"/>
                  </a:cubicBezTo>
                  <a:cubicBezTo>
                    <a:pt x="171" y="126"/>
                    <a:pt x="167" y="121"/>
                    <a:pt x="167" y="121"/>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0" name="Freeform 101"/>
            <p:cNvSpPr>
              <a:spLocks/>
            </p:cNvSpPr>
            <p:nvPr/>
          </p:nvSpPr>
          <p:spPr bwMode="auto">
            <a:xfrm>
              <a:off x="10226240" y="3156322"/>
              <a:ext cx="131591" cy="132203"/>
            </a:xfrm>
            <a:custGeom>
              <a:avLst/>
              <a:gdLst>
                <a:gd name="T0" fmla="*/ 38 w 91"/>
                <a:gd name="T1" fmla="*/ 34 h 91"/>
                <a:gd name="T2" fmla="*/ 0 w 91"/>
                <a:gd name="T3" fmla="*/ 49 h 91"/>
                <a:gd name="T4" fmla="*/ 0 w 91"/>
                <a:gd name="T5" fmla="*/ 49 h 91"/>
                <a:gd name="T6" fmla="*/ 54 w 91"/>
                <a:gd name="T7" fmla="*/ 78 h 91"/>
                <a:gd name="T8" fmla="*/ 75 w 91"/>
                <a:gd name="T9" fmla="*/ 81 h 91"/>
                <a:gd name="T10" fmla="*/ 78 w 91"/>
                <a:gd name="T11" fmla="*/ 60 h 91"/>
                <a:gd name="T12" fmla="*/ 62 w 91"/>
                <a:gd name="T13" fmla="*/ 1 h 91"/>
                <a:gd name="T14" fmla="*/ 62 w 91"/>
                <a:gd name="T15" fmla="*/ 0 h 91"/>
                <a:gd name="T16" fmla="*/ 38 w 91"/>
                <a:gd name="T17" fmla="*/ 3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38" y="34"/>
                  </a:moveTo>
                  <a:cubicBezTo>
                    <a:pt x="19" y="49"/>
                    <a:pt x="0" y="49"/>
                    <a:pt x="0" y="49"/>
                  </a:cubicBezTo>
                  <a:cubicBezTo>
                    <a:pt x="0" y="49"/>
                    <a:pt x="0" y="49"/>
                    <a:pt x="0" y="49"/>
                  </a:cubicBezTo>
                  <a:cubicBezTo>
                    <a:pt x="29" y="87"/>
                    <a:pt x="54" y="78"/>
                    <a:pt x="54" y="78"/>
                  </a:cubicBezTo>
                  <a:cubicBezTo>
                    <a:pt x="64" y="91"/>
                    <a:pt x="75" y="81"/>
                    <a:pt x="75" y="81"/>
                  </a:cubicBezTo>
                  <a:cubicBezTo>
                    <a:pt x="75" y="81"/>
                    <a:pt x="87" y="72"/>
                    <a:pt x="78" y="60"/>
                  </a:cubicBezTo>
                  <a:cubicBezTo>
                    <a:pt x="78" y="60"/>
                    <a:pt x="91" y="38"/>
                    <a:pt x="62" y="1"/>
                  </a:cubicBezTo>
                  <a:cubicBezTo>
                    <a:pt x="62" y="1"/>
                    <a:pt x="62" y="1"/>
                    <a:pt x="62" y="0"/>
                  </a:cubicBezTo>
                  <a:cubicBezTo>
                    <a:pt x="62" y="0"/>
                    <a:pt x="57" y="19"/>
                    <a:pt x="38" y="34"/>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1" name="Freeform 102"/>
            <p:cNvSpPr>
              <a:spLocks/>
            </p:cNvSpPr>
            <p:nvPr/>
          </p:nvSpPr>
          <p:spPr bwMode="auto">
            <a:xfrm>
              <a:off x="8729777" y="3549870"/>
              <a:ext cx="147504" cy="140772"/>
            </a:xfrm>
            <a:custGeom>
              <a:avLst/>
              <a:gdLst>
                <a:gd name="T0" fmla="*/ 121 w 241"/>
                <a:gd name="T1" fmla="*/ 0 h 230"/>
                <a:gd name="T2" fmla="*/ 159 w 241"/>
                <a:gd name="T3" fmla="*/ 76 h 230"/>
                <a:gd name="T4" fmla="*/ 241 w 241"/>
                <a:gd name="T5" fmla="*/ 88 h 230"/>
                <a:gd name="T6" fmla="*/ 182 w 241"/>
                <a:gd name="T7" fmla="*/ 147 h 230"/>
                <a:gd name="T8" fmla="*/ 196 w 241"/>
                <a:gd name="T9" fmla="*/ 230 h 230"/>
                <a:gd name="T10" fmla="*/ 121 w 241"/>
                <a:gd name="T11" fmla="*/ 192 h 230"/>
                <a:gd name="T12" fmla="*/ 45 w 241"/>
                <a:gd name="T13" fmla="*/ 230 h 230"/>
                <a:gd name="T14" fmla="*/ 59 w 241"/>
                <a:gd name="T15" fmla="*/ 147 h 230"/>
                <a:gd name="T16" fmla="*/ 0 w 241"/>
                <a:gd name="T17" fmla="*/ 88 h 230"/>
                <a:gd name="T18" fmla="*/ 83 w 241"/>
                <a:gd name="T19" fmla="*/ 76 h 230"/>
                <a:gd name="T20" fmla="*/ 121 w 24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230">
                  <a:moveTo>
                    <a:pt x="121" y="0"/>
                  </a:moveTo>
                  <a:lnTo>
                    <a:pt x="159" y="76"/>
                  </a:lnTo>
                  <a:lnTo>
                    <a:pt x="241" y="88"/>
                  </a:lnTo>
                  <a:lnTo>
                    <a:pt x="182" y="147"/>
                  </a:lnTo>
                  <a:lnTo>
                    <a:pt x="196" y="230"/>
                  </a:lnTo>
                  <a:lnTo>
                    <a:pt x="121" y="192"/>
                  </a:lnTo>
                  <a:lnTo>
                    <a:pt x="45" y="230"/>
                  </a:lnTo>
                  <a:lnTo>
                    <a:pt x="59" y="147"/>
                  </a:lnTo>
                  <a:lnTo>
                    <a:pt x="0" y="88"/>
                  </a:lnTo>
                  <a:lnTo>
                    <a:pt x="83" y="76"/>
                  </a:lnTo>
                  <a:lnTo>
                    <a:pt x="121" y="0"/>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2" name="Freeform 103"/>
            <p:cNvSpPr>
              <a:spLocks/>
            </p:cNvSpPr>
            <p:nvPr/>
          </p:nvSpPr>
          <p:spPr bwMode="auto">
            <a:xfrm>
              <a:off x="9217581" y="4040734"/>
              <a:ext cx="141995" cy="147504"/>
            </a:xfrm>
            <a:custGeom>
              <a:avLst/>
              <a:gdLst>
                <a:gd name="T0" fmla="*/ 149 w 232"/>
                <a:gd name="T1" fmla="*/ 0 h 241"/>
                <a:gd name="T2" fmla="*/ 158 w 232"/>
                <a:gd name="T3" fmla="*/ 85 h 241"/>
                <a:gd name="T4" fmla="*/ 232 w 232"/>
                <a:gd name="T5" fmla="*/ 125 h 241"/>
                <a:gd name="T6" fmla="*/ 154 w 232"/>
                <a:gd name="T7" fmla="*/ 158 h 241"/>
                <a:gd name="T8" fmla="*/ 139 w 232"/>
                <a:gd name="T9" fmla="*/ 241 h 241"/>
                <a:gd name="T10" fmla="*/ 83 w 232"/>
                <a:gd name="T11" fmla="*/ 180 h 241"/>
                <a:gd name="T12" fmla="*/ 0 w 232"/>
                <a:gd name="T13" fmla="*/ 189 h 241"/>
                <a:gd name="T14" fmla="*/ 40 w 232"/>
                <a:gd name="T15" fmla="*/ 118 h 241"/>
                <a:gd name="T16" fmla="*/ 5 w 232"/>
                <a:gd name="T17" fmla="*/ 40 h 241"/>
                <a:gd name="T18" fmla="*/ 87 w 232"/>
                <a:gd name="T19" fmla="*/ 59 h 241"/>
                <a:gd name="T20" fmla="*/ 149 w 232"/>
                <a:gd name="T2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41">
                  <a:moveTo>
                    <a:pt x="149" y="0"/>
                  </a:moveTo>
                  <a:lnTo>
                    <a:pt x="158" y="85"/>
                  </a:lnTo>
                  <a:lnTo>
                    <a:pt x="232" y="125"/>
                  </a:lnTo>
                  <a:lnTo>
                    <a:pt x="154" y="158"/>
                  </a:lnTo>
                  <a:lnTo>
                    <a:pt x="139" y="241"/>
                  </a:lnTo>
                  <a:lnTo>
                    <a:pt x="83" y="180"/>
                  </a:lnTo>
                  <a:lnTo>
                    <a:pt x="0" y="189"/>
                  </a:lnTo>
                  <a:lnTo>
                    <a:pt x="40" y="118"/>
                  </a:lnTo>
                  <a:lnTo>
                    <a:pt x="5" y="40"/>
                  </a:lnTo>
                  <a:lnTo>
                    <a:pt x="87" y="59"/>
                  </a:lnTo>
                  <a:lnTo>
                    <a:pt x="149" y="0"/>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3" name="Freeform 104"/>
            <p:cNvSpPr>
              <a:spLocks/>
            </p:cNvSpPr>
            <p:nvPr/>
          </p:nvSpPr>
          <p:spPr bwMode="auto">
            <a:xfrm>
              <a:off x="9996109" y="3985649"/>
              <a:ext cx="119962" cy="124246"/>
            </a:xfrm>
            <a:custGeom>
              <a:avLst/>
              <a:gdLst>
                <a:gd name="T0" fmla="*/ 125 w 196"/>
                <a:gd name="T1" fmla="*/ 0 h 203"/>
                <a:gd name="T2" fmla="*/ 135 w 196"/>
                <a:gd name="T3" fmla="*/ 71 h 203"/>
                <a:gd name="T4" fmla="*/ 196 w 196"/>
                <a:gd name="T5" fmla="*/ 104 h 203"/>
                <a:gd name="T6" fmla="*/ 130 w 196"/>
                <a:gd name="T7" fmla="*/ 132 h 203"/>
                <a:gd name="T8" fmla="*/ 118 w 196"/>
                <a:gd name="T9" fmla="*/ 203 h 203"/>
                <a:gd name="T10" fmla="*/ 71 w 196"/>
                <a:gd name="T11" fmla="*/ 149 h 203"/>
                <a:gd name="T12" fmla="*/ 0 w 196"/>
                <a:gd name="T13" fmla="*/ 158 h 203"/>
                <a:gd name="T14" fmla="*/ 35 w 196"/>
                <a:gd name="T15" fmla="*/ 97 h 203"/>
                <a:gd name="T16" fmla="*/ 5 w 196"/>
                <a:gd name="T17" fmla="*/ 33 h 203"/>
                <a:gd name="T18" fmla="*/ 76 w 196"/>
                <a:gd name="T19" fmla="*/ 47 h 203"/>
                <a:gd name="T20" fmla="*/ 125 w 196"/>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03">
                  <a:moveTo>
                    <a:pt x="125" y="0"/>
                  </a:moveTo>
                  <a:lnTo>
                    <a:pt x="135" y="71"/>
                  </a:lnTo>
                  <a:lnTo>
                    <a:pt x="196" y="104"/>
                  </a:lnTo>
                  <a:lnTo>
                    <a:pt x="130" y="132"/>
                  </a:lnTo>
                  <a:lnTo>
                    <a:pt x="118" y="203"/>
                  </a:lnTo>
                  <a:lnTo>
                    <a:pt x="71" y="149"/>
                  </a:lnTo>
                  <a:lnTo>
                    <a:pt x="0" y="158"/>
                  </a:lnTo>
                  <a:lnTo>
                    <a:pt x="35" y="97"/>
                  </a:lnTo>
                  <a:lnTo>
                    <a:pt x="5" y="33"/>
                  </a:lnTo>
                  <a:lnTo>
                    <a:pt x="76" y="47"/>
                  </a:lnTo>
                  <a:lnTo>
                    <a:pt x="125" y="0"/>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4" name="Freeform 105"/>
            <p:cNvSpPr>
              <a:spLocks/>
            </p:cNvSpPr>
            <p:nvPr/>
          </p:nvSpPr>
          <p:spPr bwMode="auto">
            <a:xfrm>
              <a:off x="7802521" y="2319037"/>
              <a:ext cx="119962" cy="124246"/>
            </a:xfrm>
            <a:custGeom>
              <a:avLst/>
              <a:gdLst>
                <a:gd name="T0" fmla="*/ 125 w 196"/>
                <a:gd name="T1" fmla="*/ 0 h 203"/>
                <a:gd name="T2" fmla="*/ 134 w 196"/>
                <a:gd name="T3" fmla="*/ 71 h 203"/>
                <a:gd name="T4" fmla="*/ 196 w 196"/>
                <a:gd name="T5" fmla="*/ 104 h 203"/>
                <a:gd name="T6" fmla="*/ 130 w 196"/>
                <a:gd name="T7" fmla="*/ 132 h 203"/>
                <a:gd name="T8" fmla="*/ 118 w 196"/>
                <a:gd name="T9" fmla="*/ 203 h 203"/>
                <a:gd name="T10" fmla="*/ 71 w 196"/>
                <a:gd name="T11" fmla="*/ 149 h 203"/>
                <a:gd name="T12" fmla="*/ 0 w 196"/>
                <a:gd name="T13" fmla="*/ 158 h 203"/>
                <a:gd name="T14" fmla="*/ 35 w 196"/>
                <a:gd name="T15" fmla="*/ 97 h 203"/>
                <a:gd name="T16" fmla="*/ 4 w 196"/>
                <a:gd name="T17" fmla="*/ 33 h 203"/>
                <a:gd name="T18" fmla="*/ 75 w 196"/>
                <a:gd name="T19" fmla="*/ 47 h 203"/>
                <a:gd name="T20" fmla="*/ 125 w 196"/>
                <a:gd name="T21"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203">
                  <a:moveTo>
                    <a:pt x="125" y="0"/>
                  </a:moveTo>
                  <a:lnTo>
                    <a:pt x="134" y="71"/>
                  </a:lnTo>
                  <a:lnTo>
                    <a:pt x="196" y="104"/>
                  </a:lnTo>
                  <a:lnTo>
                    <a:pt x="130" y="132"/>
                  </a:lnTo>
                  <a:lnTo>
                    <a:pt x="118" y="203"/>
                  </a:lnTo>
                  <a:lnTo>
                    <a:pt x="71" y="149"/>
                  </a:lnTo>
                  <a:lnTo>
                    <a:pt x="0" y="158"/>
                  </a:lnTo>
                  <a:lnTo>
                    <a:pt x="35" y="97"/>
                  </a:lnTo>
                  <a:lnTo>
                    <a:pt x="4" y="33"/>
                  </a:lnTo>
                  <a:lnTo>
                    <a:pt x="75" y="47"/>
                  </a:lnTo>
                  <a:lnTo>
                    <a:pt x="125" y="0"/>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5" name="Freeform 106"/>
            <p:cNvSpPr>
              <a:spLocks/>
            </p:cNvSpPr>
            <p:nvPr/>
          </p:nvSpPr>
          <p:spPr bwMode="auto">
            <a:xfrm>
              <a:off x="9909198" y="3320351"/>
              <a:ext cx="144444" cy="145668"/>
            </a:xfrm>
            <a:custGeom>
              <a:avLst/>
              <a:gdLst>
                <a:gd name="T0" fmla="*/ 102 w 236"/>
                <a:gd name="T1" fmla="*/ 0 h 238"/>
                <a:gd name="T2" fmla="*/ 151 w 236"/>
                <a:gd name="T3" fmla="*/ 68 h 238"/>
                <a:gd name="T4" fmla="*/ 236 w 236"/>
                <a:gd name="T5" fmla="*/ 63 h 238"/>
                <a:gd name="T6" fmla="*/ 189 w 236"/>
                <a:gd name="T7" fmla="*/ 132 h 238"/>
                <a:gd name="T8" fmla="*/ 218 w 236"/>
                <a:gd name="T9" fmla="*/ 212 h 238"/>
                <a:gd name="T10" fmla="*/ 137 w 236"/>
                <a:gd name="T11" fmla="*/ 186 h 238"/>
                <a:gd name="T12" fmla="*/ 71 w 236"/>
                <a:gd name="T13" fmla="*/ 238 h 238"/>
                <a:gd name="T14" fmla="*/ 69 w 236"/>
                <a:gd name="T15" fmla="*/ 156 h 238"/>
                <a:gd name="T16" fmla="*/ 0 w 236"/>
                <a:gd name="T17" fmla="*/ 108 h 238"/>
                <a:gd name="T18" fmla="*/ 78 w 236"/>
                <a:gd name="T19" fmla="*/ 80 h 238"/>
                <a:gd name="T20" fmla="*/ 102 w 236"/>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238">
                  <a:moveTo>
                    <a:pt x="102" y="0"/>
                  </a:moveTo>
                  <a:lnTo>
                    <a:pt x="151" y="68"/>
                  </a:lnTo>
                  <a:lnTo>
                    <a:pt x="236" y="63"/>
                  </a:lnTo>
                  <a:lnTo>
                    <a:pt x="189" y="132"/>
                  </a:lnTo>
                  <a:lnTo>
                    <a:pt x="218" y="212"/>
                  </a:lnTo>
                  <a:lnTo>
                    <a:pt x="137" y="186"/>
                  </a:lnTo>
                  <a:lnTo>
                    <a:pt x="71" y="238"/>
                  </a:lnTo>
                  <a:lnTo>
                    <a:pt x="69" y="156"/>
                  </a:lnTo>
                  <a:lnTo>
                    <a:pt x="0" y="108"/>
                  </a:lnTo>
                  <a:lnTo>
                    <a:pt x="78" y="80"/>
                  </a:lnTo>
                  <a:lnTo>
                    <a:pt x="102" y="0"/>
                  </a:ln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6" name="Freeform 107"/>
            <p:cNvSpPr>
              <a:spLocks/>
            </p:cNvSpPr>
            <p:nvPr/>
          </p:nvSpPr>
          <p:spPr bwMode="auto">
            <a:xfrm>
              <a:off x="7784772" y="3904859"/>
              <a:ext cx="145055" cy="145668"/>
            </a:xfrm>
            <a:custGeom>
              <a:avLst/>
              <a:gdLst>
                <a:gd name="T0" fmla="*/ 102 w 237"/>
                <a:gd name="T1" fmla="*/ 0 h 238"/>
                <a:gd name="T2" fmla="*/ 152 w 237"/>
                <a:gd name="T3" fmla="*/ 68 h 238"/>
                <a:gd name="T4" fmla="*/ 237 w 237"/>
                <a:gd name="T5" fmla="*/ 63 h 238"/>
                <a:gd name="T6" fmla="*/ 189 w 237"/>
                <a:gd name="T7" fmla="*/ 132 h 238"/>
                <a:gd name="T8" fmla="*/ 218 w 237"/>
                <a:gd name="T9" fmla="*/ 212 h 238"/>
                <a:gd name="T10" fmla="*/ 137 w 237"/>
                <a:gd name="T11" fmla="*/ 186 h 238"/>
                <a:gd name="T12" fmla="*/ 71 w 237"/>
                <a:gd name="T13" fmla="*/ 238 h 238"/>
                <a:gd name="T14" fmla="*/ 69 w 237"/>
                <a:gd name="T15" fmla="*/ 156 h 238"/>
                <a:gd name="T16" fmla="*/ 0 w 237"/>
                <a:gd name="T17" fmla="*/ 108 h 238"/>
                <a:gd name="T18" fmla="*/ 78 w 237"/>
                <a:gd name="T19" fmla="*/ 80 h 238"/>
                <a:gd name="T20" fmla="*/ 102 w 237"/>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38">
                  <a:moveTo>
                    <a:pt x="102" y="0"/>
                  </a:moveTo>
                  <a:lnTo>
                    <a:pt x="152" y="68"/>
                  </a:lnTo>
                  <a:lnTo>
                    <a:pt x="237" y="63"/>
                  </a:lnTo>
                  <a:lnTo>
                    <a:pt x="189" y="132"/>
                  </a:lnTo>
                  <a:lnTo>
                    <a:pt x="218" y="212"/>
                  </a:lnTo>
                  <a:lnTo>
                    <a:pt x="137" y="186"/>
                  </a:lnTo>
                  <a:lnTo>
                    <a:pt x="71" y="238"/>
                  </a:lnTo>
                  <a:lnTo>
                    <a:pt x="69" y="156"/>
                  </a:lnTo>
                  <a:lnTo>
                    <a:pt x="0" y="108"/>
                  </a:lnTo>
                  <a:lnTo>
                    <a:pt x="78" y="80"/>
                  </a:lnTo>
                  <a:lnTo>
                    <a:pt x="102" y="0"/>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7" name="Freeform 108"/>
            <p:cNvSpPr>
              <a:spLocks/>
            </p:cNvSpPr>
            <p:nvPr/>
          </p:nvSpPr>
          <p:spPr bwMode="auto">
            <a:xfrm>
              <a:off x="8508214" y="2880287"/>
              <a:ext cx="145055" cy="146280"/>
            </a:xfrm>
            <a:custGeom>
              <a:avLst/>
              <a:gdLst>
                <a:gd name="T0" fmla="*/ 102 w 237"/>
                <a:gd name="T1" fmla="*/ 0 h 239"/>
                <a:gd name="T2" fmla="*/ 152 w 237"/>
                <a:gd name="T3" fmla="*/ 68 h 239"/>
                <a:gd name="T4" fmla="*/ 237 w 237"/>
                <a:gd name="T5" fmla="*/ 64 h 239"/>
                <a:gd name="T6" fmla="*/ 190 w 237"/>
                <a:gd name="T7" fmla="*/ 132 h 239"/>
                <a:gd name="T8" fmla="*/ 218 w 237"/>
                <a:gd name="T9" fmla="*/ 213 h 239"/>
                <a:gd name="T10" fmla="*/ 138 w 237"/>
                <a:gd name="T11" fmla="*/ 187 h 239"/>
                <a:gd name="T12" fmla="*/ 71 w 237"/>
                <a:gd name="T13" fmla="*/ 239 h 239"/>
                <a:gd name="T14" fmla="*/ 69 w 237"/>
                <a:gd name="T15" fmla="*/ 156 h 239"/>
                <a:gd name="T16" fmla="*/ 0 w 237"/>
                <a:gd name="T17" fmla="*/ 109 h 239"/>
                <a:gd name="T18" fmla="*/ 78 w 237"/>
                <a:gd name="T19" fmla="*/ 80 h 239"/>
                <a:gd name="T20" fmla="*/ 102 w 237"/>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39">
                  <a:moveTo>
                    <a:pt x="102" y="0"/>
                  </a:moveTo>
                  <a:lnTo>
                    <a:pt x="152" y="68"/>
                  </a:lnTo>
                  <a:lnTo>
                    <a:pt x="237" y="64"/>
                  </a:lnTo>
                  <a:lnTo>
                    <a:pt x="190" y="132"/>
                  </a:lnTo>
                  <a:lnTo>
                    <a:pt x="218" y="213"/>
                  </a:lnTo>
                  <a:lnTo>
                    <a:pt x="138" y="187"/>
                  </a:lnTo>
                  <a:lnTo>
                    <a:pt x="71" y="239"/>
                  </a:lnTo>
                  <a:lnTo>
                    <a:pt x="69" y="156"/>
                  </a:lnTo>
                  <a:lnTo>
                    <a:pt x="0" y="109"/>
                  </a:lnTo>
                  <a:lnTo>
                    <a:pt x="78" y="80"/>
                  </a:lnTo>
                  <a:lnTo>
                    <a:pt x="102" y="0"/>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8" name="Freeform 109"/>
            <p:cNvSpPr>
              <a:spLocks/>
            </p:cNvSpPr>
            <p:nvPr/>
          </p:nvSpPr>
          <p:spPr bwMode="auto">
            <a:xfrm>
              <a:off x="10130760" y="2702181"/>
              <a:ext cx="98540" cy="99765"/>
            </a:xfrm>
            <a:custGeom>
              <a:avLst/>
              <a:gdLst>
                <a:gd name="T0" fmla="*/ 113 w 161"/>
                <a:gd name="T1" fmla="*/ 0 h 163"/>
                <a:gd name="T2" fmla="*/ 113 w 161"/>
                <a:gd name="T3" fmla="*/ 57 h 163"/>
                <a:gd name="T4" fmla="*/ 161 w 161"/>
                <a:gd name="T5" fmla="*/ 90 h 163"/>
                <a:gd name="T6" fmla="*/ 106 w 161"/>
                <a:gd name="T7" fmla="*/ 107 h 163"/>
                <a:gd name="T8" fmla="*/ 90 w 161"/>
                <a:gd name="T9" fmla="*/ 163 h 163"/>
                <a:gd name="T10" fmla="*/ 57 w 161"/>
                <a:gd name="T11" fmla="*/ 116 h 163"/>
                <a:gd name="T12" fmla="*/ 0 w 161"/>
                <a:gd name="T13" fmla="*/ 118 h 163"/>
                <a:gd name="T14" fmla="*/ 33 w 161"/>
                <a:gd name="T15" fmla="*/ 71 h 163"/>
                <a:gd name="T16" fmla="*/ 14 w 161"/>
                <a:gd name="T17" fmla="*/ 19 h 163"/>
                <a:gd name="T18" fmla="*/ 68 w 161"/>
                <a:gd name="T19" fmla="*/ 36 h 163"/>
                <a:gd name="T20" fmla="*/ 113 w 161"/>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3">
                  <a:moveTo>
                    <a:pt x="113" y="0"/>
                  </a:moveTo>
                  <a:lnTo>
                    <a:pt x="113" y="57"/>
                  </a:lnTo>
                  <a:lnTo>
                    <a:pt x="161" y="90"/>
                  </a:lnTo>
                  <a:lnTo>
                    <a:pt x="106" y="107"/>
                  </a:lnTo>
                  <a:lnTo>
                    <a:pt x="90" y="163"/>
                  </a:lnTo>
                  <a:lnTo>
                    <a:pt x="57" y="116"/>
                  </a:lnTo>
                  <a:lnTo>
                    <a:pt x="0" y="118"/>
                  </a:lnTo>
                  <a:lnTo>
                    <a:pt x="33" y="71"/>
                  </a:lnTo>
                  <a:lnTo>
                    <a:pt x="14" y="19"/>
                  </a:lnTo>
                  <a:lnTo>
                    <a:pt x="68" y="36"/>
                  </a:lnTo>
                  <a:lnTo>
                    <a:pt x="113" y="0"/>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9" name="Freeform 110"/>
            <p:cNvSpPr>
              <a:spLocks/>
            </p:cNvSpPr>
            <p:nvPr/>
          </p:nvSpPr>
          <p:spPr bwMode="auto">
            <a:xfrm>
              <a:off x="10454535" y="2158068"/>
              <a:ext cx="98540" cy="99765"/>
            </a:xfrm>
            <a:custGeom>
              <a:avLst/>
              <a:gdLst>
                <a:gd name="T0" fmla="*/ 114 w 161"/>
                <a:gd name="T1" fmla="*/ 0 h 163"/>
                <a:gd name="T2" fmla="*/ 114 w 161"/>
                <a:gd name="T3" fmla="*/ 57 h 163"/>
                <a:gd name="T4" fmla="*/ 161 w 161"/>
                <a:gd name="T5" fmla="*/ 90 h 163"/>
                <a:gd name="T6" fmla="*/ 107 w 161"/>
                <a:gd name="T7" fmla="*/ 107 h 163"/>
                <a:gd name="T8" fmla="*/ 90 w 161"/>
                <a:gd name="T9" fmla="*/ 163 h 163"/>
                <a:gd name="T10" fmla="*/ 57 w 161"/>
                <a:gd name="T11" fmla="*/ 116 h 163"/>
                <a:gd name="T12" fmla="*/ 0 w 161"/>
                <a:gd name="T13" fmla="*/ 118 h 163"/>
                <a:gd name="T14" fmla="*/ 33 w 161"/>
                <a:gd name="T15" fmla="*/ 71 h 163"/>
                <a:gd name="T16" fmla="*/ 15 w 161"/>
                <a:gd name="T17" fmla="*/ 19 h 163"/>
                <a:gd name="T18" fmla="*/ 69 w 161"/>
                <a:gd name="T19" fmla="*/ 36 h 163"/>
                <a:gd name="T20" fmla="*/ 114 w 161"/>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3">
                  <a:moveTo>
                    <a:pt x="114" y="0"/>
                  </a:moveTo>
                  <a:lnTo>
                    <a:pt x="114" y="57"/>
                  </a:lnTo>
                  <a:lnTo>
                    <a:pt x="161" y="90"/>
                  </a:lnTo>
                  <a:lnTo>
                    <a:pt x="107" y="107"/>
                  </a:lnTo>
                  <a:lnTo>
                    <a:pt x="90" y="163"/>
                  </a:lnTo>
                  <a:lnTo>
                    <a:pt x="57" y="116"/>
                  </a:lnTo>
                  <a:lnTo>
                    <a:pt x="0" y="118"/>
                  </a:lnTo>
                  <a:lnTo>
                    <a:pt x="33" y="71"/>
                  </a:lnTo>
                  <a:lnTo>
                    <a:pt x="15" y="19"/>
                  </a:lnTo>
                  <a:lnTo>
                    <a:pt x="69" y="36"/>
                  </a:lnTo>
                  <a:lnTo>
                    <a:pt x="114" y="0"/>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0" name="Freeform 111"/>
            <p:cNvSpPr>
              <a:spLocks/>
            </p:cNvSpPr>
            <p:nvPr/>
          </p:nvSpPr>
          <p:spPr bwMode="auto">
            <a:xfrm>
              <a:off x="8654494" y="2401053"/>
              <a:ext cx="98540" cy="100376"/>
            </a:xfrm>
            <a:custGeom>
              <a:avLst/>
              <a:gdLst>
                <a:gd name="T0" fmla="*/ 114 w 161"/>
                <a:gd name="T1" fmla="*/ 0 h 164"/>
                <a:gd name="T2" fmla="*/ 114 w 161"/>
                <a:gd name="T3" fmla="*/ 57 h 164"/>
                <a:gd name="T4" fmla="*/ 161 w 161"/>
                <a:gd name="T5" fmla="*/ 90 h 164"/>
                <a:gd name="T6" fmla="*/ 107 w 161"/>
                <a:gd name="T7" fmla="*/ 107 h 164"/>
                <a:gd name="T8" fmla="*/ 90 w 161"/>
                <a:gd name="T9" fmla="*/ 164 h 164"/>
                <a:gd name="T10" fmla="*/ 57 w 161"/>
                <a:gd name="T11" fmla="*/ 116 h 164"/>
                <a:gd name="T12" fmla="*/ 0 w 161"/>
                <a:gd name="T13" fmla="*/ 119 h 164"/>
                <a:gd name="T14" fmla="*/ 33 w 161"/>
                <a:gd name="T15" fmla="*/ 71 h 164"/>
                <a:gd name="T16" fmla="*/ 14 w 161"/>
                <a:gd name="T17" fmla="*/ 19 h 164"/>
                <a:gd name="T18" fmla="*/ 69 w 161"/>
                <a:gd name="T19" fmla="*/ 36 h 164"/>
                <a:gd name="T20" fmla="*/ 114 w 161"/>
                <a:gd name="T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64">
                  <a:moveTo>
                    <a:pt x="114" y="0"/>
                  </a:moveTo>
                  <a:lnTo>
                    <a:pt x="114" y="57"/>
                  </a:lnTo>
                  <a:lnTo>
                    <a:pt x="161" y="90"/>
                  </a:lnTo>
                  <a:lnTo>
                    <a:pt x="107" y="107"/>
                  </a:lnTo>
                  <a:lnTo>
                    <a:pt x="90" y="164"/>
                  </a:lnTo>
                  <a:lnTo>
                    <a:pt x="57" y="116"/>
                  </a:lnTo>
                  <a:lnTo>
                    <a:pt x="0" y="119"/>
                  </a:lnTo>
                  <a:lnTo>
                    <a:pt x="33" y="71"/>
                  </a:lnTo>
                  <a:lnTo>
                    <a:pt x="14" y="19"/>
                  </a:lnTo>
                  <a:lnTo>
                    <a:pt x="69" y="36"/>
                  </a:lnTo>
                  <a:lnTo>
                    <a:pt x="114" y="0"/>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1" name="Freeform 112"/>
            <p:cNvSpPr>
              <a:spLocks/>
            </p:cNvSpPr>
            <p:nvPr/>
          </p:nvSpPr>
          <p:spPr bwMode="auto">
            <a:xfrm>
              <a:off x="9494228" y="2752981"/>
              <a:ext cx="122410" cy="118737"/>
            </a:xfrm>
            <a:custGeom>
              <a:avLst/>
              <a:gdLst>
                <a:gd name="T0" fmla="*/ 96 w 200"/>
                <a:gd name="T1" fmla="*/ 0 h 194"/>
                <a:gd name="T2" fmla="*/ 132 w 200"/>
                <a:gd name="T3" fmla="*/ 61 h 194"/>
                <a:gd name="T4" fmla="*/ 200 w 200"/>
                <a:gd name="T5" fmla="*/ 66 h 194"/>
                <a:gd name="T6" fmla="*/ 153 w 200"/>
                <a:gd name="T7" fmla="*/ 118 h 194"/>
                <a:gd name="T8" fmla="*/ 170 w 200"/>
                <a:gd name="T9" fmla="*/ 187 h 194"/>
                <a:gd name="T10" fmla="*/ 106 w 200"/>
                <a:gd name="T11" fmla="*/ 158 h 194"/>
                <a:gd name="T12" fmla="*/ 44 w 200"/>
                <a:gd name="T13" fmla="*/ 194 h 194"/>
                <a:gd name="T14" fmla="*/ 54 w 200"/>
                <a:gd name="T15" fmla="*/ 125 h 194"/>
                <a:gd name="T16" fmla="*/ 0 w 200"/>
                <a:gd name="T17" fmla="*/ 78 h 194"/>
                <a:gd name="T18" fmla="*/ 68 w 200"/>
                <a:gd name="T19" fmla="*/ 64 h 194"/>
                <a:gd name="T20" fmla="*/ 96 w 200"/>
                <a:gd name="T21"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94">
                  <a:moveTo>
                    <a:pt x="96" y="0"/>
                  </a:moveTo>
                  <a:lnTo>
                    <a:pt x="132" y="61"/>
                  </a:lnTo>
                  <a:lnTo>
                    <a:pt x="200" y="66"/>
                  </a:lnTo>
                  <a:lnTo>
                    <a:pt x="153" y="118"/>
                  </a:lnTo>
                  <a:lnTo>
                    <a:pt x="170" y="187"/>
                  </a:lnTo>
                  <a:lnTo>
                    <a:pt x="106" y="158"/>
                  </a:lnTo>
                  <a:lnTo>
                    <a:pt x="44" y="194"/>
                  </a:lnTo>
                  <a:lnTo>
                    <a:pt x="54" y="125"/>
                  </a:lnTo>
                  <a:lnTo>
                    <a:pt x="0" y="78"/>
                  </a:lnTo>
                  <a:lnTo>
                    <a:pt x="68" y="64"/>
                  </a:lnTo>
                  <a:lnTo>
                    <a:pt x="96" y="0"/>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2" name="Freeform 113"/>
            <p:cNvSpPr>
              <a:spLocks/>
            </p:cNvSpPr>
            <p:nvPr/>
          </p:nvSpPr>
          <p:spPr bwMode="auto">
            <a:xfrm>
              <a:off x="7623191" y="2756041"/>
              <a:ext cx="129755" cy="134039"/>
            </a:xfrm>
            <a:custGeom>
              <a:avLst/>
              <a:gdLst>
                <a:gd name="T0" fmla="*/ 9 w 212"/>
                <a:gd name="T1" fmla="*/ 33 h 219"/>
                <a:gd name="T2" fmla="*/ 82 w 212"/>
                <a:gd name="T3" fmla="*/ 52 h 219"/>
                <a:gd name="T4" fmla="*/ 141 w 212"/>
                <a:gd name="T5" fmla="*/ 0 h 219"/>
                <a:gd name="T6" fmla="*/ 146 w 212"/>
                <a:gd name="T7" fmla="*/ 78 h 219"/>
                <a:gd name="T8" fmla="*/ 212 w 212"/>
                <a:gd name="T9" fmla="*/ 115 h 219"/>
                <a:gd name="T10" fmla="*/ 141 w 212"/>
                <a:gd name="T11" fmla="*/ 144 h 219"/>
                <a:gd name="T12" fmla="*/ 125 w 212"/>
                <a:gd name="T13" fmla="*/ 219 h 219"/>
                <a:gd name="T14" fmla="*/ 75 w 212"/>
                <a:gd name="T15" fmla="*/ 160 h 219"/>
                <a:gd name="T16" fmla="*/ 0 w 212"/>
                <a:gd name="T17" fmla="*/ 170 h 219"/>
                <a:gd name="T18" fmla="*/ 40 w 212"/>
                <a:gd name="T19" fmla="*/ 104 h 219"/>
                <a:gd name="T20" fmla="*/ 9 w 212"/>
                <a:gd name="T21" fmla="*/ 3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219">
                  <a:moveTo>
                    <a:pt x="9" y="33"/>
                  </a:moveTo>
                  <a:lnTo>
                    <a:pt x="82" y="52"/>
                  </a:lnTo>
                  <a:lnTo>
                    <a:pt x="141" y="0"/>
                  </a:lnTo>
                  <a:lnTo>
                    <a:pt x="146" y="78"/>
                  </a:lnTo>
                  <a:lnTo>
                    <a:pt x="212" y="115"/>
                  </a:lnTo>
                  <a:lnTo>
                    <a:pt x="141" y="144"/>
                  </a:lnTo>
                  <a:lnTo>
                    <a:pt x="125" y="219"/>
                  </a:lnTo>
                  <a:lnTo>
                    <a:pt x="75" y="160"/>
                  </a:lnTo>
                  <a:lnTo>
                    <a:pt x="0" y="170"/>
                  </a:lnTo>
                  <a:lnTo>
                    <a:pt x="40" y="104"/>
                  </a:lnTo>
                  <a:lnTo>
                    <a:pt x="9" y="33"/>
                  </a:ln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3" name="Freeform 114"/>
            <p:cNvSpPr>
              <a:spLocks/>
            </p:cNvSpPr>
            <p:nvPr/>
          </p:nvSpPr>
          <p:spPr bwMode="auto">
            <a:xfrm>
              <a:off x="8829541" y="2555901"/>
              <a:ext cx="291335" cy="221562"/>
            </a:xfrm>
            <a:custGeom>
              <a:avLst/>
              <a:gdLst>
                <a:gd name="T0" fmla="*/ 157 w 201"/>
                <a:gd name="T1" fmla="*/ 104 h 153"/>
                <a:gd name="T2" fmla="*/ 201 w 201"/>
                <a:gd name="T3" fmla="*/ 69 h 153"/>
                <a:gd name="T4" fmla="*/ 140 w 201"/>
                <a:gd name="T5" fmla="*/ 58 h 153"/>
                <a:gd name="T6" fmla="*/ 134 w 201"/>
                <a:gd name="T7" fmla="*/ 40 h 153"/>
                <a:gd name="T8" fmla="*/ 145 w 201"/>
                <a:gd name="T9" fmla="*/ 29 h 153"/>
                <a:gd name="T10" fmla="*/ 101 w 201"/>
                <a:gd name="T11" fmla="*/ 10 h 153"/>
                <a:gd name="T12" fmla="*/ 34 w 201"/>
                <a:gd name="T13" fmla="*/ 24 h 153"/>
                <a:gd name="T14" fmla="*/ 29 w 201"/>
                <a:gd name="T15" fmla="*/ 19 h 153"/>
                <a:gd name="T16" fmla="*/ 13 w 201"/>
                <a:gd name="T17" fmla="*/ 25 h 153"/>
                <a:gd name="T18" fmla="*/ 19 w 201"/>
                <a:gd name="T19" fmla="*/ 41 h 153"/>
                <a:gd name="T20" fmla="*/ 23 w 201"/>
                <a:gd name="T21" fmla="*/ 42 h 153"/>
                <a:gd name="T22" fmla="*/ 23 w 201"/>
                <a:gd name="T23" fmla="*/ 44 h 153"/>
                <a:gd name="T24" fmla="*/ 19 w 201"/>
                <a:gd name="T25" fmla="*/ 41 h 153"/>
                <a:gd name="T26" fmla="*/ 3 w 201"/>
                <a:gd name="T27" fmla="*/ 47 h 153"/>
                <a:gd name="T28" fmla="*/ 9 w 201"/>
                <a:gd name="T29" fmla="*/ 62 h 153"/>
                <a:gd name="T30" fmla="*/ 20 w 201"/>
                <a:gd name="T31" fmla="*/ 62 h 153"/>
                <a:gd name="T32" fmla="*/ 38 w 201"/>
                <a:gd name="T33" fmla="*/ 104 h 153"/>
                <a:gd name="T34" fmla="*/ 49 w 201"/>
                <a:gd name="T35" fmla="*/ 113 h 153"/>
                <a:gd name="T36" fmla="*/ 84 w 201"/>
                <a:gd name="T37" fmla="*/ 148 h 153"/>
                <a:gd name="T38" fmla="*/ 90 w 201"/>
                <a:gd name="T39" fmla="*/ 122 h 153"/>
                <a:gd name="T40" fmla="*/ 117 w 201"/>
                <a:gd name="T41" fmla="*/ 111 h 153"/>
                <a:gd name="T42" fmla="*/ 163 w 201"/>
                <a:gd name="T43" fmla="*/ 153 h 153"/>
                <a:gd name="T44" fmla="*/ 157 w 201"/>
                <a:gd name="T45"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153">
                  <a:moveTo>
                    <a:pt x="157" y="104"/>
                  </a:moveTo>
                  <a:cubicBezTo>
                    <a:pt x="181" y="107"/>
                    <a:pt x="201" y="69"/>
                    <a:pt x="201" y="69"/>
                  </a:cubicBezTo>
                  <a:cubicBezTo>
                    <a:pt x="173" y="50"/>
                    <a:pt x="152" y="53"/>
                    <a:pt x="140" y="58"/>
                  </a:cubicBezTo>
                  <a:cubicBezTo>
                    <a:pt x="139" y="52"/>
                    <a:pt x="137" y="46"/>
                    <a:pt x="134" y="40"/>
                  </a:cubicBezTo>
                  <a:cubicBezTo>
                    <a:pt x="141" y="34"/>
                    <a:pt x="145" y="29"/>
                    <a:pt x="145" y="29"/>
                  </a:cubicBezTo>
                  <a:cubicBezTo>
                    <a:pt x="134" y="13"/>
                    <a:pt x="116" y="10"/>
                    <a:pt x="101" y="10"/>
                  </a:cubicBezTo>
                  <a:cubicBezTo>
                    <a:pt x="77" y="0"/>
                    <a:pt x="50" y="6"/>
                    <a:pt x="34" y="24"/>
                  </a:cubicBezTo>
                  <a:cubicBezTo>
                    <a:pt x="33" y="22"/>
                    <a:pt x="31" y="20"/>
                    <a:pt x="29" y="19"/>
                  </a:cubicBezTo>
                  <a:cubicBezTo>
                    <a:pt x="23" y="16"/>
                    <a:pt x="16" y="19"/>
                    <a:pt x="13" y="25"/>
                  </a:cubicBezTo>
                  <a:cubicBezTo>
                    <a:pt x="10" y="31"/>
                    <a:pt x="13" y="38"/>
                    <a:pt x="19" y="41"/>
                  </a:cubicBezTo>
                  <a:cubicBezTo>
                    <a:pt x="20" y="41"/>
                    <a:pt x="22" y="42"/>
                    <a:pt x="23" y="42"/>
                  </a:cubicBezTo>
                  <a:cubicBezTo>
                    <a:pt x="23" y="42"/>
                    <a:pt x="23" y="43"/>
                    <a:pt x="23" y="44"/>
                  </a:cubicBezTo>
                  <a:cubicBezTo>
                    <a:pt x="22" y="42"/>
                    <a:pt x="20" y="41"/>
                    <a:pt x="19" y="41"/>
                  </a:cubicBezTo>
                  <a:cubicBezTo>
                    <a:pt x="13" y="38"/>
                    <a:pt x="6" y="41"/>
                    <a:pt x="3" y="47"/>
                  </a:cubicBezTo>
                  <a:cubicBezTo>
                    <a:pt x="0" y="53"/>
                    <a:pt x="3" y="60"/>
                    <a:pt x="9" y="62"/>
                  </a:cubicBezTo>
                  <a:cubicBezTo>
                    <a:pt x="12" y="64"/>
                    <a:pt x="16" y="64"/>
                    <a:pt x="20" y="62"/>
                  </a:cubicBezTo>
                  <a:cubicBezTo>
                    <a:pt x="20" y="77"/>
                    <a:pt x="26" y="93"/>
                    <a:pt x="38" y="104"/>
                  </a:cubicBezTo>
                  <a:cubicBezTo>
                    <a:pt x="41" y="107"/>
                    <a:pt x="45" y="110"/>
                    <a:pt x="49" y="113"/>
                  </a:cubicBezTo>
                  <a:cubicBezTo>
                    <a:pt x="56" y="125"/>
                    <a:pt x="67" y="140"/>
                    <a:pt x="84" y="148"/>
                  </a:cubicBezTo>
                  <a:cubicBezTo>
                    <a:pt x="90" y="122"/>
                    <a:pt x="90" y="122"/>
                    <a:pt x="90" y="122"/>
                  </a:cubicBezTo>
                  <a:cubicBezTo>
                    <a:pt x="100" y="120"/>
                    <a:pt x="109" y="117"/>
                    <a:pt x="117" y="111"/>
                  </a:cubicBezTo>
                  <a:cubicBezTo>
                    <a:pt x="129" y="138"/>
                    <a:pt x="163" y="153"/>
                    <a:pt x="163" y="153"/>
                  </a:cubicBezTo>
                  <a:cubicBezTo>
                    <a:pt x="171" y="125"/>
                    <a:pt x="157" y="104"/>
                    <a:pt x="157" y="104"/>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4" name="Freeform 115"/>
            <p:cNvSpPr>
              <a:spLocks/>
            </p:cNvSpPr>
            <p:nvPr/>
          </p:nvSpPr>
          <p:spPr bwMode="auto">
            <a:xfrm>
              <a:off x="8776293" y="2505713"/>
              <a:ext cx="285215" cy="298068"/>
            </a:xfrm>
            <a:custGeom>
              <a:avLst/>
              <a:gdLst>
                <a:gd name="T0" fmla="*/ 196 w 197"/>
                <a:gd name="T1" fmla="*/ 97 h 206"/>
                <a:gd name="T2" fmla="*/ 197 w 197"/>
                <a:gd name="T3" fmla="*/ 73 h 206"/>
                <a:gd name="T4" fmla="*/ 196 w 197"/>
                <a:gd name="T5" fmla="*/ 71 h 206"/>
                <a:gd name="T6" fmla="*/ 196 w 197"/>
                <a:gd name="T7" fmla="*/ 68 h 206"/>
                <a:gd name="T8" fmla="*/ 188 w 197"/>
                <a:gd name="T9" fmla="*/ 57 h 206"/>
                <a:gd name="T10" fmla="*/ 174 w 197"/>
                <a:gd name="T11" fmla="*/ 43 h 206"/>
                <a:gd name="T12" fmla="*/ 159 w 197"/>
                <a:gd name="T13" fmla="*/ 30 h 206"/>
                <a:gd name="T14" fmla="*/ 103 w 197"/>
                <a:gd name="T15" fmla="*/ 2 h 206"/>
                <a:gd name="T16" fmla="*/ 95 w 197"/>
                <a:gd name="T17" fmla="*/ 23 h 206"/>
                <a:gd name="T18" fmla="*/ 142 w 197"/>
                <a:gd name="T19" fmla="*/ 49 h 206"/>
                <a:gd name="T20" fmla="*/ 160 w 197"/>
                <a:gd name="T21" fmla="*/ 65 h 206"/>
                <a:gd name="T22" fmla="*/ 176 w 197"/>
                <a:gd name="T23" fmla="*/ 80 h 206"/>
                <a:gd name="T24" fmla="*/ 185 w 197"/>
                <a:gd name="T25" fmla="*/ 85 h 206"/>
                <a:gd name="T26" fmla="*/ 163 w 197"/>
                <a:gd name="T27" fmla="*/ 137 h 206"/>
                <a:gd name="T28" fmla="*/ 153 w 197"/>
                <a:gd name="T29" fmla="*/ 155 h 206"/>
                <a:gd name="T30" fmla="*/ 150 w 197"/>
                <a:gd name="T31" fmla="*/ 154 h 206"/>
                <a:gd name="T32" fmla="*/ 144 w 197"/>
                <a:gd name="T33" fmla="*/ 155 h 206"/>
                <a:gd name="T34" fmla="*/ 138 w 197"/>
                <a:gd name="T35" fmla="*/ 154 h 206"/>
                <a:gd name="T36" fmla="*/ 120 w 197"/>
                <a:gd name="T37" fmla="*/ 157 h 206"/>
                <a:gd name="T38" fmla="*/ 78 w 197"/>
                <a:gd name="T39" fmla="*/ 149 h 206"/>
                <a:gd name="T40" fmla="*/ 35 w 197"/>
                <a:gd name="T41" fmla="*/ 137 h 206"/>
                <a:gd name="T42" fmla="*/ 36 w 197"/>
                <a:gd name="T43" fmla="*/ 135 h 206"/>
                <a:gd name="T44" fmla="*/ 42 w 197"/>
                <a:gd name="T45" fmla="*/ 131 h 206"/>
                <a:gd name="T46" fmla="*/ 47 w 197"/>
                <a:gd name="T47" fmla="*/ 109 h 206"/>
                <a:gd name="T48" fmla="*/ 74 w 197"/>
                <a:gd name="T49" fmla="*/ 35 h 206"/>
                <a:gd name="T50" fmla="*/ 65 w 197"/>
                <a:gd name="T51" fmla="*/ 31 h 206"/>
                <a:gd name="T52" fmla="*/ 60 w 197"/>
                <a:gd name="T53" fmla="*/ 42 h 206"/>
                <a:gd name="T54" fmla="*/ 60 w 197"/>
                <a:gd name="T55" fmla="*/ 42 h 206"/>
                <a:gd name="T56" fmla="*/ 42 w 197"/>
                <a:gd name="T57" fmla="*/ 78 h 206"/>
                <a:gd name="T58" fmla="*/ 22 w 197"/>
                <a:gd name="T59" fmla="*/ 133 h 206"/>
                <a:gd name="T60" fmla="*/ 11 w 197"/>
                <a:gd name="T61" fmla="*/ 130 h 206"/>
                <a:gd name="T62" fmla="*/ 5 w 197"/>
                <a:gd name="T63" fmla="*/ 142 h 206"/>
                <a:gd name="T64" fmla="*/ 68 w 197"/>
                <a:gd name="T65" fmla="*/ 169 h 206"/>
                <a:gd name="T66" fmla="*/ 90 w 197"/>
                <a:gd name="T67" fmla="*/ 173 h 206"/>
                <a:gd name="T68" fmla="*/ 97 w 197"/>
                <a:gd name="T69" fmla="*/ 176 h 206"/>
                <a:gd name="T70" fmla="*/ 110 w 197"/>
                <a:gd name="T71" fmla="*/ 177 h 206"/>
                <a:gd name="T72" fmla="*/ 116 w 197"/>
                <a:gd name="T73" fmla="*/ 192 h 206"/>
                <a:gd name="T74" fmla="*/ 127 w 197"/>
                <a:gd name="T75" fmla="*/ 192 h 206"/>
                <a:gd name="T76" fmla="*/ 126 w 197"/>
                <a:gd name="T77" fmla="*/ 196 h 206"/>
                <a:gd name="T78" fmla="*/ 135 w 197"/>
                <a:gd name="T79" fmla="*/ 205 h 206"/>
                <a:gd name="T80" fmla="*/ 160 w 197"/>
                <a:gd name="T81" fmla="*/ 182 h 206"/>
                <a:gd name="T82" fmla="*/ 162 w 197"/>
                <a:gd name="T83" fmla="*/ 179 h 206"/>
                <a:gd name="T84" fmla="*/ 185 w 197"/>
                <a:gd name="T85" fmla="*/ 145 h 206"/>
                <a:gd name="T86" fmla="*/ 196 w 197"/>
                <a:gd name="T87" fmla="*/ 9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7" h="206">
                  <a:moveTo>
                    <a:pt x="196" y="97"/>
                  </a:moveTo>
                  <a:cubicBezTo>
                    <a:pt x="197" y="89"/>
                    <a:pt x="197" y="81"/>
                    <a:pt x="197" y="73"/>
                  </a:cubicBezTo>
                  <a:cubicBezTo>
                    <a:pt x="197" y="72"/>
                    <a:pt x="197" y="71"/>
                    <a:pt x="196" y="71"/>
                  </a:cubicBezTo>
                  <a:cubicBezTo>
                    <a:pt x="196" y="69"/>
                    <a:pt x="196" y="68"/>
                    <a:pt x="196" y="68"/>
                  </a:cubicBezTo>
                  <a:cubicBezTo>
                    <a:pt x="195" y="63"/>
                    <a:pt x="191" y="60"/>
                    <a:pt x="188" y="57"/>
                  </a:cubicBezTo>
                  <a:cubicBezTo>
                    <a:pt x="183" y="52"/>
                    <a:pt x="179" y="48"/>
                    <a:pt x="174" y="43"/>
                  </a:cubicBezTo>
                  <a:cubicBezTo>
                    <a:pt x="170" y="39"/>
                    <a:pt x="165" y="34"/>
                    <a:pt x="159" y="30"/>
                  </a:cubicBezTo>
                  <a:cubicBezTo>
                    <a:pt x="143" y="17"/>
                    <a:pt x="124" y="6"/>
                    <a:pt x="103" y="2"/>
                  </a:cubicBezTo>
                  <a:cubicBezTo>
                    <a:pt x="91" y="0"/>
                    <a:pt x="83" y="17"/>
                    <a:pt x="95" y="23"/>
                  </a:cubicBezTo>
                  <a:cubicBezTo>
                    <a:pt x="111" y="32"/>
                    <a:pt x="127" y="38"/>
                    <a:pt x="142" y="49"/>
                  </a:cubicBezTo>
                  <a:cubicBezTo>
                    <a:pt x="148" y="54"/>
                    <a:pt x="154" y="60"/>
                    <a:pt x="160" y="65"/>
                  </a:cubicBezTo>
                  <a:cubicBezTo>
                    <a:pt x="165" y="70"/>
                    <a:pt x="173" y="74"/>
                    <a:pt x="176" y="80"/>
                  </a:cubicBezTo>
                  <a:cubicBezTo>
                    <a:pt x="178" y="83"/>
                    <a:pt x="181" y="85"/>
                    <a:pt x="185" y="85"/>
                  </a:cubicBezTo>
                  <a:cubicBezTo>
                    <a:pt x="179" y="103"/>
                    <a:pt x="173" y="120"/>
                    <a:pt x="163" y="137"/>
                  </a:cubicBezTo>
                  <a:cubicBezTo>
                    <a:pt x="160" y="144"/>
                    <a:pt x="156" y="149"/>
                    <a:pt x="153" y="155"/>
                  </a:cubicBezTo>
                  <a:cubicBezTo>
                    <a:pt x="152" y="155"/>
                    <a:pt x="151" y="155"/>
                    <a:pt x="150" y="154"/>
                  </a:cubicBezTo>
                  <a:cubicBezTo>
                    <a:pt x="148" y="154"/>
                    <a:pt x="146" y="154"/>
                    <a:pt x="144" y="155"/>
                  </a:cubicBezTo>
                  <a:cubicBezTo>
                    <a:pt x="142" y="154"/>
                    <a:pt x="140" y="153"/>
                    <a:pt x="138" y="154"/>
                  </a:cubicBezTo>
                  <a:cubicBezTo>
                    <a:pt x="132" y="155"/>
                    <a:pt x="126" y="156"/>
                    <a:pt x="120" y="157"/>
                  </a:cubicBezTo>
                  <a:cubicBezTo>
                    <a:pt x="107" y="153"/>
                    <a:pt x="92" y="152"/>
                    <a:pt x="78" y="149"/>
                  </a:cubicBezTo>
                  <a:cubicBezTo>
                    <a:pt x="63" y="147"/>
                    <a:pt x="49" y="142"/>
                    <a:pt x="35" y="137"/>
                  </a:cubicBezTo>
                  <a:cubicBezTo>
                    <a:pt x="35" y="136"/>
                    <a:pt x="36" y="136"/>
                    <a:pt x="36" y="135"/>
                  </a:cubicBezTo>
                  <a:cubicBezTo>
                    <a:pt x="38" y="136"/>
                    <a:pt x="41" y="135"/>
                    <a:pt x="42" y="131"/>
                  </a:cubicBezTo>
                  <a:cubicBezTo>
                    <a:pt x="44" y="124"/>
                    <a:pt x="45" y="116"/>
                    <a:pt x="47" y="109"/>
                  </a:cubicBezTo>
                  <a:cubicBezTo>
                    <a:pt x="58" y="85"/>
                    <a:pt x="69" y="61"/>
                    <a:pt x="74" y="35"/>
                  </a:cubicBezTo>
                  <a:cubicBezTo>
                    <a:pt x="75" y="30"/>
                    <a:pt x="67" y="26"/>
                    <a:pt x="65" y="31"/>
                  </a:cubicBezTo>
                  <a:cubicBezTo>
                    <a:pt x="64" y="35"/>
                    <a:pt x="62" y="38"/>
                    <a:pt x="60" y="42"/>
                  </a:cubicBezTo>
                  <a:cubicBezTo>
                    <a:pt x="60" y="42"/>
                    <a:pt x="60" y="42"/>
                    <a:pt x="60" y="42"/>
                  </a:cubicBezTo>
                  <a:cubicBezTo>
                    <a:pt x="53" y="54"/>
                    <a:pt x="47" y="66"/>
                    <a:pt x="42" y="78"/>
                  </a:cubicBezTo>
                  <a:cubicBezTo>
                    <a:pt x="33" y="96"/>
                    <a:pt x="26" y="114"/>
                    <a:pt x="22" y="133"/>
                  </a:cubicBezTo>
                  <a:cubicBezTo>
                    <a:pt x="19" y="132"/>
                    <a:pt x="15" y="131"/>
                    <a:pt x="11" y="130"/>
                  </a:cubicBezTo>
                  <a:cubicBezTo>
                    <a:pt x="4" y="128"/>
                    <a:pt x="0" y="137"/>
                    <a:pt x="5" y="142"/>
                  </a:cubicBezTo>
                  <a:cubicBezTo>
                    <a:pt x="22" y="159"/>
                    <a:pt x="45" y="165"/>
                    <a:pt x="68" y="169"/>
                  </a:cubicBezTo>
                  <a:cubicBezTo>
                    <a:pt x="75" y="170"/>
                    <a:pt x="82" y="172"/>
                    <a:pt x="90" y="173"/>
                  </a:cubicBezTo>
                  <a:cubicBezTo>
                    <a:pt x="91" y="175"/>
                    <a:pt x="93" y="176"/>
                    <a:pt x="97" y="176"/>
                  </a:cubicBezTo>
                  <a:cubicBezTo>
                    <a:pt x="101" y="176"/>
                    <a:pt x="105" y="176"/>
                    <a:pt x="110" y="177"/>
                  </a:cubicBezTo>
                  <a:cubicBezTo>
                    <a:pt x="104" y="182"/>
                    <a:pt x="107" y="192"/>
                    <a:pt x="116" y="192"/>
                  </a:cubicBezTo>
                  <a:cubicBezTo>
                    <a:pt x="120" y="192"/>
                    <a:pt x="124" y="192"/>
                    <a:pt x="127" y="192"/>
                  </a:cubicBezTo>
                  <a:cubicBezTo>
                    <a:pt x="127" y="193"/>
                    <a:pt x="127" y="195"/>
                    <a:pt x="126" y="196"/>
                  </a:cubicBezTo>
                  <a:cubicBezTo>
                    <a:pt x="126" y="202"/>
                    <a:pt x="130" y="206"/>
                    <a:pt x="135" y="205"/>
                  </a:cubicBezTo>
                  <a:cubicBezTo>
                    <a:pt x="147" y="202"/>
                    <a:pt x="153" y="191"/>
                    <a:pt x="160" y="182"/>
                  </a:cubicBezTo>
                  <a:cubicBezTo>
                    <a:pt x="161" y="181"/>
                    <a:pt x="161" y="180"/>
                    <a:pt x="162" y="179"/>
                  </a:cubicBezTo>
                  <a:cubicBezTo>
                    <a:pt x="172" y="170"/>
                    <a:pt x="180" y="156"/>
                    <a:pt x="185" y="145"/>
                  </a:cubicBezTo>
                  <a:cubicBezTo>
                    <a:pt x="192" y="130"/>
                    <a:pt x="196" y="113"/>
                    <a:pt x="196" y="97"/>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5" name="Freeform 116"/>
            <p:cNvSpPr>
              <a:spLocks/>
            </p:cNvSpPr>
            <p:nvPr/>
          </p:nvSpPr>
          <p:spPr bwMode="auto">
            <a:xfrm>
              <a:off x="8829541" y="2555901"/>
              <a:ext cx="291335" cy="221562"/>
            </a:xfrm>
            <a:custGeom>
              <a:avLst/>
              <a:gdLst>
                <a:gd name="T0" fmla="*/ 157 w 201"/>
                <a:gd name="T1" fmla="*/ 104 h 153"/>
                <a:gd name="T2" fmla="*/ 201 w 201"/>
                <a:gd name="T3" fmla="*/ 69 h 153"/>
                <a:gd name="T4" fmla="*/ 140 w 201"/>
                <a:gd name="T5" fmla="*/ 58 h 153"/>
                <a:gd name="T6" fmla="*/ 134 w 201"/>
                <a:gd name="T7" fmla="*/ 40 h 153"/>
                <a:gd name="T8" fmla="*/ 145 w 201"/>
                <a:gd name="T9" fmla="*/ 29 h 153"/>
                <a:gd name="T10" fmla="*/ 101 w 201"/>
                <a:gd name="T11" fmla="*/ 10 h 153"/>
                <a:gd name="T12" fmla="*/ 34 w 201"/>
                <a:gd name="T13" fmla="*/ 24 h 153"/>
                <a:gd name="T14" fmla="*/ 29 w 201"/>
                <a:gd name="T15" fmla="*/ 19 h 153"/>
                <a:gd name="T16" fmla="*/ 13 w 201"/>
                <a:gd name="T17" fmla="*/ 25 h 153"/>
                <a:gd name="T18" fmla="*/ 19 w 201"/>
                <a:gd name="T19" fmla="*/ 41 h 153"/>
                <a:gd name="T20" fmla="*/ 23 w 201"/>
                <a:gd name="T21" fmla="*/ 42 h 153"/>
                <a:gd name="T22" fmla="*/ 23 w 201"/>
                <a:gd name="T23" fmla="*/ 44 h 153"/>
                <a:gd name="T24" fmla="*/ 19 w 201"/>
                <a:gd name="T25" fmla="*/ 41 h 153"/>
                <a:gd name="T26" fmla="*/ 3 w 201"/>
                <a:gd name="T27" fmla="*/ 47 h 153"/>
                <a:gd name="T28" fmla="*/ 9 w 201"/>
                <a:gd name="T29" fmla="*/ 62 h 153"/>
                <a:gd name="T30" fmla="*/ 20 w 201"/>
                <a:gd name="T31" fmla="*/ 62 h 153"/>
                <a:gd name="T32" fmla="*/ 38 w 201"/>
                <a:gd name="T33" fmla="*/ 104 h 153"/>
                <a:gd name="T34" fmla="*/ 49 w 201"/>
                <a:gd name="T35" fmla="*/ 113 h 153"/>
                <a:gd name="T36" fmla="*/ 84 w 201"/>
                <a:gd name="T37" fmla="*/ 148 h 153"/>
                <a:gd name="T38" fmla="*/ 90 w 201"/>
                <a:gd name="T39" fmla="*/ 122 h 153"/>
                <a:gd name="T40" fmla="*/ 117 w 201"/>
                <a:gd name="T41" fmla="*/ 111 h 153"/>
                <a:gd name="T42" fmla="*/ 163 w 201"/>
                <a:gd name="T43" fmla="*/ 153 h 153"/>
                <a:gd name="T44" fmla="*/ 157 w 201"/>
                <a:gd name="T45" fmla="*/ 10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153">
                  <a:moveTo>
                    <a:pt x="157" y="104"/>
                  </a:moveTo>
                  <a:cubicBezTo>
                    <a:pt x="181" y="107"/>
                    <a:pt x="201" y="69"/>
                    <a:pt x="201" y="69"/>
                  </a:cubicBezTo>
                  <a:cubicBezTo>
                    <a:pt x="173" y="50"/>
                    <a:pt x="152" y="53"/>
                    <a:pt x="140" y="58"/>
                  </a:cubicBezTo>
                  <a:cubicBezTo>
                    <a:pt x="139" y="52"/>
                    <a:pt x="137" y="46"/>
                    <a:pt x="134" y="40"/>
                  </a:cubicBezTo>
                  <a:cubicBezTo>
                    <a:pt x="141" y="34"/>
                    <a:pt x="145" y="29"/>
                    <a:pt x="145" y="29"/>
                  </a:cubicBezTo>
                  <a:cubicBezTo>
                    <a:pt x="134" y="13"/>
                    <a:pt x="116" y="10"/>
                    <a:pt x="101" y="10"/>
                  </a:cubicBezTo>
                  <a:cubicBezTo>
                    <a:pt x="77" y="0"/>
                    <a:pt x="50" y="6"/>
                    <a:pt x="34" y="24"/>
                  </a:cubicBezTo>
                  <a:cubicBezTo>
                    <a:pt x="33" y="22"/>
                    <a:pt x="31" y="20"/>
                    <a:pt x="29" y="19"/>
                  </a:cubicBezTo>
                  <a:cubicBezTo>
                    <a:pt x="23" y="16"/>
                    <a:pt x="16" y="19"/>
                    <a:pt x="13" y="25"/>
                  </a:cubicBezTo>
                  <a:cubicBezTo>
                    <a:pt x="10" y="31"/>
                    <a:pt x="13" y="38"/>
                    <a:pt x="19" y="41"/>
                  </a:cubicBezTo>
                  <a:cubicBezTo>
                    <a:pt x="20" y="41"/>
                    <a:pt x="22" y="42"/>
                    <a:pt x="23" y="42"/>
                  </a:cubicBezTo>
                  <a:cubicBezTo>
                    <a:pt x="23" y="42"/>
                    <a:pt x="23" y="43"/>
                    <a:pt x="23" y="44"/>
                  </a:cubicBezTo>
                  <a:cubicBezTo>
                    <a:pt x="22" y="42"/>
                    <a:pt x="20" y="41"/>
                    <a:pt x="19" y="41"/>
                  </a:cubicBezTo>
                  <a:cubicBezTo>
                    <a:pt x="13" y="38"/>
                    <a:pt x="6" y="41"/>
                    <a:pt x="3" y="47"/>
                  </a:cubicBezTo>
                  <a:cubicBezTo>
                    <a:pt x="0" y="53"/>
                    <a:pt x="3" y="60"/>
                    <a:pt x="9" y="62"/>
                  </a:cubicBezTo>
                  <a:cubicBezTo>
                    <a:pt x="12" y="64"/>
                    <a:pt x="16" y="64"/>
                    <a:pt x="20" y="62"/>
                  </a:cubicBezTo>
                  <a:cubicBezTo>
                    <a:pt x="20" y="77"/>
                    <a:pt x="26" y="93"/>
                    <a:pt x="38" y="104"/>
                  </a:cubicBezTo>
                  <a:cubicBezTo>
                    <a:pt x="41" y="107"/>
                    <a:pt x="45" y="110"/>
                    <a:pt x="49" y="113"/>
                  </a:cubicBezTo>
                  <a:cubicBezTo>
                    <a:pt x="56" y="125"/>
                    <a:pt x="67" y="140"/>
                    <a:pt x="84" y="148"/>
                  </a:cubicBezTo>
                  <a:cubicBezTo>
                    <a:pt x="90" y="122"/>
                    <a:pt x="90" y="122"/>
                    <a:pt x="90" y="122"/>
                  </a:cubicBezTo>
                  <a:cubicBezTo>
                    <a:pt x="100" y="120"/>
                    <a:pt x="109" y="117"/>
                    <a:pt x="117" y="111"/>
                  </a:cubicBezTo>
                  <a:cubicBezTo>
                    <a:pt x="129" y="138"/>
                    <a:pt x="163" y="153"/>
                    <a:pt x="163" y="153"/>
                  </a:cubicBezTo>
                  <a:cubicBezTo>
                    <a:pt x="171" y="125"/>
                    <a:pt x="157" y="104"/>
                    <a:pt x="157" y="104"/>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6" name="Freeform 117"/>
            <p:cNvSpPr>
              <a:spLocks/>
            </p:cNvSpPr>
            <p:nvPr/>
          </p:nvSpPr>
          <p:spPr bwMode="auto">
            <a:xfrm>
              <a:off x="8893194" y="2582219"/>
              <a:ext cx="82626" cy="82626"/>
            </a:xfrm>
            <a:custGeom>
              <a:avLst/>
              <a:gdLst>
                <a:gd name="T0" fmla="*/ 51 w 57"/>
                <a:gd name="T1" fmla="*/ 39 h 57"/>
                <a:gd name="T2" fmla="*/ 18 w 57"/>
                <a:gd name="T3" fmla="*/ 51 h 57"/>
                <a:gd name="T4" fmla="*/ 6 w 57"/>
                <a:gd name="T5" fmla="*/ 18 h 57"/>
                <a:gd name="T6" fmla="*/ 39 w 57"/>
                <a:gd name="T7" fmla="*/ 6 h 57"/>
                <a:gd name="T8" fmla="*/ 51 w 57"/>
                <a:gd name="T9" fmla="*/ 39 h 57"/>
              </a:gdLst>
              <a:ahLst/>
              <a:cxnLst>
                <a:cxn ang="0">
                  <a:pos x="T0" y="T1"/>
                </a:cxn>
                <a:cxn ang="0">
                  <a:pos x="T2" y="T3"/>
                </a:cxn>
                <a:cxn ang="0">
                  <a:pos x="T4" y="T5"/>
                </a:cxn>
                <a:cxn ang="0">
                  <a:pos x="T6" y="T7"/>
                </a:cxn>
                <a:cxn ang="0">
                  <a:pos x="T8" y="T9"/>
                </a:cxn>
              </a:cxnLst>
              <a:rect l="0" t="0" r="r" b="b"/>
              <a:pathLst>
                <a:path w="57" h="57">
                  <a:moveTo>
                    <a:pt x="51" y="39"/>
                  </a:moveTo>
                  <a:cubicBezTo>
                    <a:pt x="46" y="51"/>
                    <a:pt x="31" y="57"/>
                    <a:pt x="18" y="51"/>
                  </a:cubicBezTo>
                  <a:cubicBezTo>
                    <a:pt x="6" y="45"/>
                    <a:pt x="0" y="30"/>
                    <a:pt x="6" y="18"/>
                  </a:cubicBezTo>
                  <a:cubicBezTo>
                    <a:pt x="12" y="5"/>
                    <a:pt x="27" y="0"/>
                    <a:pt x="39" y="6"/>
                  </a:cubicBezTo>
                  <a:cubicBezTo>
                    <a:pt x="52" y="11"/>
                    <a:pt x="57" y="26"/>
                    <a:pt x="51" y="39"/>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7" name="Freeform 118"/>
            <p:cNvSpPr>
              <a:spLocks/>
            </p:cNvSpPr>
            <p:nvPr/>
          </p:nvSpPr>
          <p:spPr bwMode="auto">
            <a:xfrm>
              <a:off x="8912168" y="2601193"/>
              <a:ext cx="44680" cy="44680"/>
            </a:xfrm>
            <a:custGeom>
              <a:avLst/>
              <a:gdLst>
                <a:gd name="T0" fmla="*/ 28 w 31"/>
                <a:gd name="T1" fmla="*/ 21 h 31"/>
                <a:gd name="T2" fmla="*/ 10 w 31"/>
                <a:gd name="T3" fmla="*/ 28 h 31"/>
                <a:gd name="T4" fmla="*/ 3 w 31"/>
                <a:gd name="T5" fmla="*/ 10 h 31"/>
                <a:gd name="T6" fmla="*/ 21 w 31"/>
                <a:gd name="T7" fmla="*/ 3 h 31"/>
                <a:gd name="T8" fmla="*/ 28 w 31"/>
                <a:gd name="T9" fmla="*/ 21 h 31"/>
              </a:gdLst>
              <a:ahLst/>
              <a:cxnLst>
                <a:cxn ang="0">
                  <a:pos x="T0" y="T1"/>
                </a:cxn>
                <a:cxn ang="0">
                  <a:pos x="T2" y="T3"/>
                </a:cxn>
                <a:cxn ang="0">
                  <a:pos x="T4" y="T5"/>
                </a:cxn>
                <a:cxn ang="0">
                  <a:pos x="T6" y="T7"/>
                </a:cxn>
                <a:cxn ang="0">
                  <a:pos x="T8" y="T9"/>
                </a:cxn>
              </a:cxnLst>
              <a:rect l="0" t="0" r="r" b="b"/>
              <a:pathLst>
                <a:path w="31" h="31">
                  <a:moveTo>
                    <a:pt x="28" y="21"/>
                  </a:moveTo>
                  <a:cubicBezTo>
                    <a:pt x="25" y="28"/>
                    <a:pt x="17" y="31"/>
                    <a:pt x="10" y="28"/>
                  </a:cubicBezTo>
                  <a:cubicBezTo>
                    <a:pt x="3" y="25"/>
                    <a:pt x="0" y="16"/>
                    <a:pt x="3" y="10"/>
                  </a:cubicBezTo>
                  <a:cubicBezTo>
                    <a:pt x="6" y="3"/>
                    <a:pt x="15" y="0"/>
                    <a:pt x="21" y="3"/>
                  </a:cubicBezTo>
                  <a:cubicBezTo>
                    <a:pt x="28" y="6"/>
                    <a:pt x="31" y="14"/>
                    <a:pt x="28" y="21"/>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8" name="Freeform 119"/>
            <p:cNvSpPr>
              <a:spLocks/>
            </p:cNvSpPr>
            <p:nvPr/>
          </p:nvSpPr>
          <p:spPr bwMode="auto">
            <a:xfrm>
              <a:off x="9398135" y="2495308"/>
              <a:ext cx="145055" cy="146280"/>
            </a:xfrm>
            <a:custGeom>
              <a:avLst/>
              <a:gdLst>
                <a:gd name="T0" fmla="*/ 95 w 100"/>
                <a:gd name="T1" fmla="*/ 42 h 101"/>
                <a:gd name="T2" fmla="*/ 59 w 100"/>
                <a:gd name="T3" fmla="*/ 96 h 101"/>
                <a:gd name="T4" fmla="*/ 5 w 100"/>
                <a:gd name="T5" fmla="*/ 60 h 101"/>
                <a:gd name="T6" fmla="*/ 41 w 100"/>
                <a:gd name="T7" fmla="*/ 5 h 101"/>
                <a:gd name="T8" fmla="*/ 95 w 100"/>
                <a:gd name="T9" fmla="*/ 42 h 101"/>
              </a:gdLst>
              <a:ahLst/>
              <a:cxnLst>
                <a:cxn ang="0">
                  <a:pos x="T0" y="T1"/>
                </a:cxn>
                <a:cxn ang="0">
                  <a:pos x="T2" y="T3"/>
                </a:cxn>
                <a:cxn ang="0">
                  <a:pos x="T4" y="T5"/>
                </a:cxn>
                <a:cxn ang="0">
                  <a:pos x="T6" y="T7"/>
                </a:cxn>
                <a:cxn ang="0">
                  <a:pos x="T8" y="T9"/>
                </a:cxn>
              </a:cxnLst>
              <a:rect l="0" t="0" r="r" b="b"/>
              <a:pathLst>
                <a:path w="100" h="101">
                  <a:moveTo>
                    <a:pt x="95" y="42"/>
                  </a:moveTo>
                  <a:cubicBezTo>
                    <a:pt x="100" y="67"/>
                    <a:pt x="84" y="91"/>
                    <a:pt x="59" y="96"/>
                  </a:cubicBezTo>
                  <a:cubicBezTo>
                    <a:pt x="34" y="101"/>
                    <a:pt x="9" y="85"/>
                    <a:pt x="5" y="60"/>
                  </a:cubicBezTo>
                  <a:cubicBezTo>
                    <a:pt x="0" y="35"/>
                    <a:pt x="16" y="10"/>
                    <a:pt x="41" y="5"/>
                  </a:cubicBezTo>
                  <a:cubicBezTo>
                    <a:pt x="66" y="0"/>
                    <a:pt x="90" y="17"/>
                    <a:pt x="95" y="42"/>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9" name="Freeform 120"/>
            <p:cNvSpPr>
              <a:spLocks/>
            </p:cNvSpPr>
            <p:nvPr/>
          </p:nvSpPr>
          <p:spPr bwMode="auto">
            <a:xfrm>
              <a:off x="9425678" y="2503876"/>
              <a:ext cx="100376" cy="99765"/>
            </a:xfrm>
            <a:custGeom>
              <a:avLst/>
              <a:gdLst>
                <a:gd name="T0" fmla="*/ 65 w 69"/>
                <a:gd name="T1" fmla="*/ 29 h 69"/>
                <a:gd name="T2" fmla="*/ 41 w 69"/>
                <a:gd name="T3" fmla="*/ 66 h 69"/>
                <a:gd name="T4" fmla="*/ 3 w 69"/>
                <a:gd name="T5" fmla="*/ 41 h 69"/>
                <a:gd name="T6" fmla="*/ 28 w 69"/>
                <a:gd name="T7" fmla="*/ 4 h 69"/>
                <a:gd name="T8" fmla="*/ 65 w 69"/>
                <a:gd name="T9" fmla="*/ 29 h 69"/>
              </a:gdLst>
              <a:ahLst/>
              <a:cxnLst>
                <a:cxn ang="0">
                  <a:pos x="T0" y="T1"/>
                </a:cxn>
                <a:cxn ang="0">
                  <a:pos x="T2" y="T3"/>
                </a:cxn>
                <a:cxn ang="0">
                  <a:pos x="T4" y="T5"/>
                </a:cxn>
                <a:cxn ang="0">
                  <a:pos x="T6" y="T7"/>
                </a:cxn>
                <a:cxn ang="0">
                  <a:pos x="T8" y="T9"/>
                </a:cxn>
              </a:cxnLst>
              <a:rect l="0" t="0" r="r" b="b"/>
              <a:pathLst>
                <a:path w="69" h="69">
                  <a:moveTo>
                    <a:pt x="65" y="29"/>
                  </a:moveTo>
                  <a:cubicBezTo>
                    <a:pt x="69" y="46"/>
                    <a:pt x="58" y="63"/>
                    <a:pt x="41" y="66"/>
                  </a:cubicBezTo>
                  <a:cubicBezTo>
                    <a:pt x="23" y="69"/>
                    <a:pt x="7" y="58"/>
                    <a:pt x="3" y="41"/>
                  </a:cubicBezTo>
                  <a:cubicBezTo>
                    <a:pt x="0" y="24"/>
                    <a:pt x="11" y="7"/>
                    <a:pt x="28" y="4"/>
                  </a:cubicBezTo>
                  <a:cubicBezTo>
                    <a:pt x="45" y="0"/>
                    <a:pt x="62" y="11"/>
                    <a:pt x="65" y="29"/>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0" name="Freeform 121"/>
            <p:cNvSpPr>
              <a:spLocks/>
            </p:cNvSpPr>
            <p:nvPr/>
          </p:nvSpPr>
          <p:spPr bwMode="auto">
            <a:xfrm>
              <a:off x="9457505" y="2515505"/>
              <a:ext cx="53860" cy="53860"/>
            </a:xfrm>
            <a:custGeom>
              <a:avLst/>
              <a:gdLst>
                <a:gd name="T0" fmla="*/ 35 w 37"/>
                <a:gd name="T1" fmla="*/ 15 h 37"/>
                <a:gd name="T2" fmla="*/ 21 w 37"/>
                <a:gd name="T3" fmla="*/ 35 h 37"/>
                <a:gd name="T4" fmla="*/ 1 w 37"/>
                <a:gd name="T5" fmla="*/ 22 h 37"/>
                <a:gd name="T6" fmla="*/ 15 w 37"/>
                <a:gd name="T7" fmla="*/ 2 h 37"/>
                <a:gd name="T8" fmla="*/ 35 w 37"/>
                <a:gd name="T9" fmla="*/ 15 h 37"/>
              </a:gdLst>
              <a:ahLst/>
              <a:cxnLst>
                <a:cxn ang="0">
                  <a:pos x="T0" y="T1"/>
                </a:cxn>
                <a:cxn ang="0">
                  <a:pos x="T2" y="T3"/>
                </a:cxn>
                <a:cxn ang="0">
                  <a:pos x="T4" y="T5"/>
                </a:cxn>
                <a:cxn ang="0">
                  <a:pos x="T6" y="T7"/>
                </a:cxn>
                <a:cxn ang="0">
                  <a:pos x="T8" y="T9"/>
                </a:cxn>
              </a:cxnLst>
              <a:rect l="0" t="0" r="r" b="b"/>
              <a:pathLst>
                <a:path w="37" h="37">
                  <a:moveTo>
                    <a:pt x="35" y="15"/>
                  </a:moveTo>
                  <a:cubicBezTo>
                    <a:pt x="37" y="24"/>
                    <a:pt x="31" y="33"/>
                    <a:pt x="21" y="35"/>
                  </a:cubicBezTo>
                  <a:cubicBezTo>
                    <a:pt x="12" y="37"/>
                    <a:pt x="3" y="31"/>
                    <a:pt x="1" y="22"/>
                  </a:cubicBezTo>
                  <a:cubicBezTo>
                    <a:pt x="0" y="12"/>
                    <a:pt x="6" y="4"/>
                    <a:pt x="15" y="2"/>
                  </a:cubicBezTo>
                  <a:cubicBezTo>
                    <a:pt x="24" y="0"/>
                    <a:pt x="33" y="6"/>
                    <a:pt x="35" y="15"/>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1" name="Freeform 122"/>
            <p:cNvSpPr>
              <a:spLocks/>
            </p:cNvSpPr>
            <p:nvPr/>
          </p:nvSpPr>
          <p:spPr bwMode="auto">
            <a:xfrm>
              <a:off x="9366309" y="2373510"/>
              <a:ext cx="86911" cy="86911"/>
            </a:xfrm>
            <a:custGeom>
              <a:avLst/>
              <a:gdLst>
                <a:gd name="T0" fmla="*/ 57 w 60"/>
                <a:gd name="T1" fmla="*/ 24 h 60"/>
                <a:gd name="T2" fmla="*/ 35 w 60"/>
                <a:gd name="T3" fmla="*/ 57 h 60"/>
                <a:gd name="T4" fmla="*/ 3 w 60"/>
                <a:gd name="T5" fmla="*/ 35 h 60"/>
                <a:gd name="T6" fmla="*/ 25 w 60"/>
                <a:gd name="T7" fmla="*/ 3 h 60"/>
                <a:gd name="T8" fmla="*/ 57 w 60"/>
                <a:gd name="T9" fmla="*/ 24 h 60"/>
              </a:gdLst>
              <a:ahLst/>
              <a:cxnLst>
                <a:cxn ang="0">
                  <a:pos x="T0" y="T1"/>
                </a:cxn>
                <a:cxn ang="0">
                  <a:pos x="T2" y="T3"/>
                </a:cxn>
                <a:cxn ang="0">
                  <a:pos x="T4" y="T5"/>
                </a:cxn>
                <a:cxn ang="0">
                  <a:pos x="T6" y="T7"/>
                </a:cxn>
                <a:cxn ang="0">
                  <a:pos x="T8" y="T9"/>
                </a:cxn>
              </a:cxnLst>
              <a:rect l="0" t="0" r="r" b="b"/>
              <a:pathLst>
                <a:path w="60" h="60">
                  <a:moveTo>
                    <a:pt x="57" y="24"/>
                  </a:moveTo>
                  <a:cubicBezTo>
                    <a:pt x="60" y="39"/>
                    <a:pt x="50" y="54"/>
                    <a:pt x="35" y="57"/>
                  </a:cubicBezTo>
                  <a:cubicBezTo>
                    <a:pt x="20" y="60"/>
                    <a:pt x="6" y="50"/>
                    <a:pt x="3" y="35"/>
                  </a:cubicBezTo>
                  <a:cubicBezTo>
                    <a:pt x="0" y="20"/>
                    <a:pt x="10" y="6"/>
                    <a:pt x="25" y="3"/>
                  </a:cubicBezTo>
                  <a:cubicBezTo>
                    <a:pt x="40" y="0"/>
                    <a:pt x="54" y="9"/>
                    <a:pt x="57" y="24"/>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2" name="Freeform 123"/>
            <p:cNvSpPr>
              <a:spLocks/>
            </p:cNvSpPr>
            <p:nvPr/>
          </p:nvSpPr>
          <p:spPr bwMode="auto">
            <a:xfrm>
              <a:off x="9384059" y="2378406"/>
              <a:ext cx="59369" cy="59369"/>
            </a:xfrm>
            <a:custGeom>
              <a:avLst/>
              <a:gdLst>
                <a:gd name="T0" fmla="*/ 39 w 41"/>
                <a:gd name="T1" fmla="*/ 17 h 41"/>
                <a:gd name="T2" fmla="*/ 24 w 41"/>
                <a:gd name="T3" fmla="*/ 39 h 41"/>
                <a:gd name="T4" fmla="*/ 2 w 41"/>
                <a:gd name="T5" fmla="*/ 25 h 41"/>
                <a:gd name="T6" fmla="*/ 16 w 41"/>
                <a:gd name="T7" fmla="*/ 2 h 41"/>
                <a:gd name="T8" fmla="*/ 39 w 41"/>
                <a:gd name="T9" fmla="*/ 17 h 41"/>
              </a:gdLst>
              <a:ahLst/>
              <a:cxnLst>
                <a:cxn ang="0">
                  <a:pos x="T0" y="T1"/>
                </a:cxn>
                <a:cxn ang="0">
                  <a:pos x="T2" y="T3"/>
                </a:cxn>
                <a:cxn ang="0">
                  <a:pos x="T4" y="T5"/>
                </a:cxn>
                <a:cxn ang="0">
                  <a:pos x="T6" y="T7"/>
                </a:cxn>
                <a:cxn ang="0">
                  <a:pos x="T8" y="T9"/>
                </a:cxn>
              </a:cxnLst>
              <a:rect l="0" t="0" r="r" b="b"/>
              <a:pathLst>
                <a:path w="41" h="41">
                  <a:moveTo>
                    <a:pt x="39" y="17"/>
                  </a:moveTo>
                  <a:cubicBezTo>
                    <a:pt x="41" y="27"/>
                    <a:pt x="34" y="37"/>
                    <a:pt x="24" y="39"/>
                  </a:cubicBezTo>
                  <a:cubicBezTo>
                    <a:pt x="14" y="41"/>
                    <a:pt x="4" y="35"/>
                    <a:pt x="2" y="25"/>
                  </a:cubicBezTo>
                  <a:cubicBezTo>
                    <a:pt x="0" y="14"/>
                    <a:pt x="6" y="4"/>
                    <a:pt x="16" y="2"/>
                  </a:cubicBezTo>
                  <a:cubicBezTo>
                    <a:pt x="27" y="0"/>
                    <a:pt x="37" y="7"/>
                    <a:pt x="39" y="17"/>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3" name="Freeform 124"/>
            <p:cNvSpPr>
              <a:spLocks/>
            </p:cNvSpPr>
            <p:nvPr/>
          </p:nvSpPr>
          <p:spPr bwMode="auto">
            <a:xfrm>
              <a:off x="9403033" y="2385139"/>
              <a:ext cx="31826" cy="31826"/>
            </a:xfrm>
            <a:custGeom>
              <a:avLst/>
              <a:gdLst>
                <a:gd name="T0" fmla="*/ 20 w 22"/>
                <a:gd name="T1" fmla="*/ 9 h 22"/>
                <a:gd name="T2" fmla="*/ 13 w 22"/>
                <a:gd name="T3" fmla="*/ 21 h 22"/>
                <a:gd name="T4" fmla="*/ 1 w 22"/>
                <a:gd name="T5" fmla="*/ 13 h 22"/>
                <a:gd name="T6" fmla="*/ 9 w 22"/>
                <a:gd name="T7" fmla="*/ 1 h 22"/>
                <a:gd name="T8" fmla="*/ 20 w 22"/>
                <a:gd name="T9" fmla="*/ 9 h 22"/>
              </a:gdLst>
              <a:ahLst/>
              <a:cxnLst>
                <a:cxn ang="0">
                  <a:pos x="T0" y="T1"/>
                </a:cxn>
                <a:cxn ang="0">
                  <a:pos x="T2" y="T3"/>
                </a:cxn>
                <a:cxn ang="0">
                  <a:pos x="T4" y="T5"/>
                </a:cxn>
                <a:cxn ang="0">
                  <a:pos x="T6" y="T7"/>
                </a:cxn>
                <a:cxn ang="0">
                  <a:pos x="T8" y="T9"/>
                </a:cxn>
              </a:cxnLst>
              <a:rect l="0" t="0" r="r" b="b"/>
              <a:pathLst>
                <a:path w="22" h="22">
                  <a:moveTo>
                    <a:pt x="20" y="9"/>
                  </a:moveTo>
                  <a:cubicBezTo>
                    <a:pt x="22" y="14"/>
                    <a:pt x="18" y="20"/>
                    <a:pt x="13" y="21"/>
                  </a:cubicBezTo>
                  <a:cubicBezTo>
                    <a:pt x="7" y="22"/>
                    <a:pt x="2" y="18"/>
                    <a:pt x="1" y="13"/>
                  </a:cubicBezTo>
                  <a:cubicBezTo>
                    <a:pt x="0" y="7"/>
                    <a:pt x="3" y="2"/>
                    <a:pt x="9" y="1"/>
                  </a:cubicBezTo>
                  <a:cubicBezTo>
                    <a:pt x="14" y="0"/>
                    <a:pt x="19" y="3"/>
                    <a:pt x="20" y="9"/>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4" name="Freeform 125"/>
            <p:cNvSpPr>
              <a:spLocks/>
            </p:cNvSpPr>
            <p:nvPr/>
          </p:nvSpPr>
          <p:spPr bwMode="auto">
            <a:xfrm>
              <a:off x="9286743" y="2451853"/>
              <a:ext cx="98540" cy="98540"/>
            </a:xfrm>
            <a:custGeom>
              <a:avLst/>
              <a:gdLst>
                <a:gd name="T0" fmla="*/ 64 w 68"/>
                <a:gd name="T1" fmla="*/ 28 h 68"/>
                <a:gd name="T2" fmla="*/ 40 w 68"/>
                <a:gd name="T3" fmla="*/ 65 h 68"/>
                <a:gd name="T4" fmla="*/ 3 w 68"/>
                <a:gd name="T5" fmla="*/ 40 h 68"/>
                <a:gd name="T6" fmla="*/ 28 w 68"/>
                <a:gd name="T7" fmla="*/ 3 h 68"/>
                <a:gd name="T8" fmla="*/ 64 w 68"/>
                <a:gd name="T9" fmla="*/ 28 h 68"/>
              </a:gdLst>
              <a:ahLst/>
              <a:cxnLst>
                <a:cxn ang="0">
                  <a:pos x="T0" y="T1"/>
                </a:cxn>
                <a:cxn ang="0">
                  <a:pos x="T2" y="T3"/>
                </a:cxn>
                <a:cxn ang="0">
                  <a:pos x="T4" y="T5"/>
                </a:cxn>
                <a:cxn ang="0">
                  <a:pos x="T6" y="T7"/>
                </a:cxn>
                <a:cxn ang="0">
                  <a:pos x="T8" y="T9"/>
                </a:cxn>
              </a:cxnLst>
              <a:rect l="0" t="0" r="r" b="b"/>
              <a:pathLst>
                <a:path w="68" h="68">
                  <a:moveTo>
                    <a:pt x="64" y="28"/>
                  </a:moveTo>
                  <a:cubicBezTo>
                    <a:pt x="68" y="45"/>
                    <a:pt x="57" y="61"/>
                    <a:pt x="40" y="65"/>
                  </a:cubicBezTo>
                  <a:cubicBezTo>
                    <a:pt x="23" y="68"/>
                    <a:pt x="6" y="57"/>
                    <a:pt x="3" y="40"/>
                  </a:cubicBezTo>
                  <a:cubicBezTo>
                    <a:pt x="0" y="23"/>
                    <a:pt x="11" y="7"/>
                    <a:pt x="28" y="3"/>
                  </a:cubicBezTo>
                  <a:cubicBezTo>
                    <a:pt x="45" y="0"/>
                    <a:pt x="61" y="11"/>
                    <a:pt x="64" y="28"/>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5" name="Freeform 126"/>
            <p:cNvSpPr>
              <a:spLocks/>
            </p:cNvSpPr>
            <p:nvPr/>
          </p:nvSpPr>
          <p:spPr bwMode="auto">
            <a:xfrm>
              <a:off x="9305716" y="2457973"/>
              <a:ext cx="67937" cy="67937"/>
            </a:xfrm>
            <a:custGeom>
              <a:avLst/>
              <a:gdLst>
                <a:gd name="T0" fmla="*/ 44 w 47"/>
                <a:gd name="T1" fmla="*/ 19 h 47"/>
                <a:gd name="T2" fmla="*/ 27 w 47"/>
                <a:gd name="T3" fmla="*/ 44 h 47"/>
                <a:gd name="T4" fmla="*/ 2 w 47"/>
                <a:gd name="T5" fmla="*/ 27 h 47"/>
                <a:gd name="T6" fmla="*/ 19 w 47"/>
                <a:gd name="T7" fmla="*/ 2 h 47"/>
                <a:gd name="T8" fmla="*/ 44 w 47"/>
                <a:gd name="T9" fmla="*/ 19 h 47"/>
              </a:gdLst>
              <a:ahLst/>
              <a:cxnLst>
                <a:cxn ang="0">
                  <a:pos x="T0" y="T1"/>
                </a:cxn>
                <a:cxn ang="0">
                  <a:pos x="T2" y="T3"/>
                </a:cxn>
                <a:cxn ang="0">
                  <a:pos x="T4" y="T5"/>
                </a:cxn>
                <a:cxn ang="0">
                  <a:pos x="T6" y="T7"/>
                </a:cxn>
                <a:cxn ang="0">
                  <a:pos x="T8" y="T9"/>
                </a:cxn>
              </a:cxnLst>
              <a:rect l="0" t="0" r="r" b="b"/>
              <a:pathLst>
                <a:path w="47" h="47">
                  <a:moveTo>
                    <a:pt x="44" y="19"/>
                  </a:moveTo>
                  <a:cubicBezTo>
                    <a:pt x="47" y="31"/>
                    <a:pt x="39" y="42"/>
                    <a:pt x="27" y="44"/>
                  </a:cubicBezTo>
                  <a:cubicBezTo>
                    <a:pt x="16" y="47"/>
                    <a:pt x="4" y="39"/>
                    <a:pt x="2" y="27"/>
                  </a:cubicBezTo>
                  <a:cubicBezTo>
                    <a:pt x="0" y="16"/>
                    <a:pt x="7" y="4"/>
                    <a:pt x="19" y="2"/>
                  </a:cubicBezTo>
                  <a:cubicBezTo>
                    <a:pt x="31" y="0"/>
                    <a:pt x="42" y="7"/>
                    <a:pt x="44" y="19"/>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6" name="Freeform 127"/>
            <p:cNvSpPr>
              <a:spLocks/>
            </p:cNvSpPr>
            <p:nvPr/>
          </p:nvSpPr>
          <p:spPr bwMode="auto">
            <a:xfrm>
              <a:off x="9327750" y="2464705"/>
              <a:ext cx="34275" cy="36723"/>
            </a:xfrm>
            <a:custGeom>
              <a:avLst/>
              <a:gdLst>
                <a:gd name="T0" fmla="*/ 23 w 24"/>
                <a:gd name="T1" fmla="*/ 10 h 25"/>
                <a:gd name="T2" fmla="*/ 14 w 24"/>
                <a:gd name="T3" fmla="*/ 24 h 25"/>
                <a:gd name="T4" fmla="*/ 1 w 24"/>
                <a:gd name="T5" fmla="*/ 15 h 25"/>
                <a:gd name="T6" fmla="*/ 10 w 24"/>
                <a:gd name="T7" fmla="*/ 1 h 25"/>
                <a:gd name="T8" fmla="*/ 23 w 24"/>
                <a:gd name="T9" fmla="*/ 10 h 25"/>
              </a:gdLst>
              <a:ahLst/>
              <a:cxnLst>
                <a:cxn ang="0">
                  <a:pos x="T0" y="T1"/>
                </a:cxn>
                <a:cxn ang="0">
                  <a:pos x="T2" y="T3"/>
                </a:cxn>
                <a:cxn ang="0">
                  <a:pos x="T4" y="T5"/>
                </a:cxn>
                <a:cxn ang="0">
                  <a:pos x="T6" y="T7"/>
                </a:cxn>
                <a:cxn ang="0">
                  <a:pos x="T8" y="T9"/>
                </a:cxn>
              </a:cxnLst>
              <a:rect l="0" t="0" r="r" b="b"/>
              <a:pathLst>
                <a:path w="24" h="25">
                  <a:moveTo>
                    <a:pt x="23" y="10"/>
                  </a:moveTo>
                  <a:cubicBezTo>
                    <a:pt x="24" y="16"/>
                    <a:pt x="20" y="22"/>
                    <a:pt x="14" y="24"/>
                  </a:cubicBezTo>
                  <a:cubicBezTo>
                    <a:pt x="8" y="25"/>
                    <a:pt x="2" y="21"/>
                    <a:pt x="1" y="15"/>
                  </a:cubicBezTo>
                  <a:cubicBezTo>
                    <a:pt x="0" y="8"/>
                    <a:pt x="4" y="2"/>
                    <a:pt x="10" y="1"/>
                  </a:cubicBezTo>
                  <a:cubicBezTo>
                    <a:pt x="16" y="0"/>
                    <a:pt x="22" y="4"/>
                    <a:pt x="23" y="10"/>
                  </a:cubicBezTo>
                  <a:close/>
                </a:path>
              </a:pathLst>
            </a:custGeom>
            <a:solidFill>
              <a:schemeClr val="accent5"/>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7" name="Freeform 128"/>
            <p:cNvSpPr>
              <a:spLocks/>
            </p:cNvSpPr>
            <p:nvPr/>
          </p:nvSpPr>
          <p:spPr bwMode="auto">
            <a:xfrm>
              <a:off x="10242153" y="2339235"/>
              <a:ext cx="182391" cy="208097"/>
            </a:xfrm>
            <a:custGeom>
              <a:avLst/>
              <a:gdLst>
                <a:gd name="T0" fmla="*/ 41 w 126"/>
                <a:gd name="T1" fmla="*/ 5 h 144"/>
                <a:gd name="T2" fmla="*/ 62 w 126"/>
                <a:gd name="T3" fmla="*/ 9 h 144"/>
                <a:gd name="T4" fmla="*/ 121 w 126"/>
                <a:gd name="T5" fmla="*/ 95 h 144"/>
                <a:gd name="T6" fmla="*/ 117 w 126"/>
                <a:gd name="T7" fmla="*/ 116 h 144"/>
                <a:gd name="T8" fmla="*/ 84 w 126"/>
                <a:gd name="T9" fmla="*/ 139 h 144"/>
                <a:gd name="T10" fmla="*/ 64 w 126"/>
                <a:gd name="T11" fmla="*/ 135 h 144"/>
                <a:gd name="T12" fmla="*/ 4 w 126"/>
                <a:gd name="T13" fmla="*/ 48 h 144"/>
                <a:gd name="T14" fmla="*/ 8 w 126"/>
                <a:gd name="T15" fmla="*/ 28 h 144"/>
                <a:gd name="T16" fmla="*/ 41 w 126"/>
                <a:gd name="T1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44">
                  <a:moveTo>
                    <a:pt x="41" y="5"/>
                  </a:moveTo>
                  <a:cubicBezTo>
                    <a:pt x="48" y="0"/>
                    <a:pt x="57" y="2"/>
                    <a:pt x="62" y="9"/>
                  </a:cubicBezTo>
                  <a:cubicBezTo>
                    <a:pt x="121" y="95"/>
                    <a:pt x="121" y="95"/>
                    <a:pt x="121" y="95"/>
                  </a:cubicBezTo>
                  <a:cubicBezTo>
                    <a:pt x="126" y="102"/>
                    <a:pt x="124" y="112"/>
                    <a:pt x="117" y="116"/>
                  </a:cubicBezTo>
                  <a:cubicBezTo>
                    <a:pt x="84" y="139"/>
                    <a:pt x="84" y="139"/>
                    <a:pt x="84" y="139"/>
                  </a:cubicBezTo>
                  <a:cubicBezTo>
                    <a:pt x="78" y="144"/>
                    <a:pt x="68" y="142"/>
                    <a:pt x="64" y="135"/>
                  </a:cubicBezTo>
                  <a:cubicBezTo>
                    <a:pt x="4" y="48"/>
                    <a:pt x="4" y="48"/>
                    <a:pt x="4" y="48"/>
                  </a:cubicBezTo>
                  <a:cubicBezTo>
                    <a:pt x="0" y="41"/>
                    <a:pt x="1" y="32"/>
                    <a:pt x="8" y="28"/>
                  </a:cubicBezTo>
                  <a:lnTo>
                    <a:pt x="41" y="5"/>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58" name="Freeform 129"/>
            <p:cNvSpPr>
              <a:spLocks/>
            </p:cNvSpPr>
            <p:nvPr/>
          </p:nvSpPr>
          <p:spPr bwMode="auto">
            <a:xfrm>
              <a:off x="10292954" y="2416965"/>
              <a:ext cx="131591" cy="130366"/>
            </a:xfrm>
            <a:custGeom>
              <a:avLst/>
              <a:gdLst>
                <a:gd name="T0" fmla="*/ 0 w 91"/>
                <a:gd name="T1" fmla="*/ 40 h 90"/>
                <a:gd name="T2" fmla="*/ 29 w 91"/>
                <a:gd name="T3" fmla="*/ 81 h 90"/>
                <a:gd name="T4" fmla="*/ 49 w 91"/>
                <a:gd name="T5" fmla="*/ 85 h 90"/>
                <a:gd name="T6" fmla="*/ 82 w 91"/>
                <a:gd name="T7" fmla="*/ 62 h 90"/>
                <a:gd name="T8" fmla="*/ 86 w 91"/>
                <a:gd name="T9" fmla="*/ 41 h 90"/>
                <a:gd name="T10" fmla="*/ 58 w 91"/>
                <a:gd name="T11" fmla="*/ 0 h 90"/>
                <a:gd name="T12" fmla="*/ 0 w 91"/>
                <a:gd name="T13" fmla="*/ 40 h 90"/>
              </a:gdLst>
              <a:ahLst/>
              <a:cxnLst>
                <a:cxn ang="0">
                  <a:pos x="T0" y="T1"/>
                </a:cxn>
                <a:cxn ang="0">
                  <a:pos x="T2" y="T3"/>
                </a:cxn>
                <a:cxn ang="0">
                  <a:pos x="T4" y="T5"/>
                </a:cxn>
                <a:cxn ang="0">
                  <a:pos x="T6" y="T7"/>
                </a:cxn>
                <a:cxn ang="0">
                  <a:pos x="T8" y="T9"/>
                </a:cxn>
                <a:cxn ang="0">
                  <a:pos x="T10" y="T11"/>
                </a:cxn>
                <a:cxn ang="0">
                  <a:pos x="T12" y="T13"/>
                </a:cxn>
              </a:cxnLst>
              <a:rect l="0" t="0" r="r" b="b"/>
              <a:pathLst>
                <a:path w="91" h="90">
                  <a:moveTo>
                    <a:pt x="0" y="40"/>
                  </a:moveTo>
                  <a:cubicBezTo>
                    <a:pt x="29" y="81"/>
                    <a:pt x="29" y="81"/>
                    <a:pt x="29" y="81"/>
                  </a:cubicBezTo>
                  <a:cubicBezTo>
                    <a:pt x="33" y="88"/>
                    <a:pt x="43" y="90"/>
                    <a:pt x="49" y="85"/>
                  </a:cubicBezTo>
                  <a:cubicBezTo>
                    <a:pt x="82" y="62"/>
                    <a:pt x="82" y="62"/>
                    <a:pt x="82" y="62"/>
                  </a:cubicBezTo>
                  <a:cubicBezTo>
                    <a:pt x="89" y="58"/>
                    <a:pt x="91" y="48"/>
                    <a:pt x="86" y="41"/>
                  </a:cubicBezTo>
                  <a:cubicBezTo>
                    <a:pt x="58" y="0"/>
                    <a:pt x="58" y="0"/>
                    <a:pt x="58" y="0"/>
                  </a:cubicBezTo>
                  <a:lnTo>
                    <a:pt x="0" y="40"/>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grpSp>
      <p:grpSp>
        <p:nvGrpSpPr>
          <p:cNvPr id="5" name="Group 4"/>
          <p:cNvGrpSpPr/>
          <p:nvPr/>
        </p:nvGrpSpPr>
        <p:grpSpPr>
          <a:xfrm>
            <a:off x="8477636" y="3931634"/>
            <a:ext cx="2852403" cy="3301016"/>
            <a:chOff x="8038161" y="3727976"/>
            <a:chExt cx="2704649" cy="3130024"/>
          </a:xfrm>
        </p:grpSpPr>
        <p:sp>
          <p:nvSpPr>
            <p:cNvPr id="159" name="Freeform 130"/>
            <p:cNvSpPr>
              <a:spLocks/>
            </p:cNvSpPr>
            <p:nvPr/>
          </p:nvSpPr>
          <p:spPr bwMode="auto">
            <a:xfrm>
              <a:off x="9563389" y="3727976"/>
              <a:ext cx="1179421" cy="1039261"/>
            </a:xfrm>
            <a:custGeom>
              <a:avLst/>
              <a:gdLst>
                <a:gd name="T0" fmla="*/ 384 w 815"/>
                <a:gd name="T1" fmla="*/ 688 h 718"/>
                <a:gd name="T2" fmla="*/ 780 w 815"/>
                <a:gd name="T3" fmla="*/ 318 h 718"/>
                <a:gd name="T4" fmla="*/ 780 w 815"/>
                <a:gd name="T5" fmla="*/ 83 h 718"/>
                <a:gd name="T6" fmla="*/ 750 w 815"/>
                <a:gd name="T7" fmla="*/ 0 h 718"/>
                <a:gd name="T8" fmla="*/ 0 w 815"/>
                <a:gd name="T9" fmla="*/ 576 h 718"/>
                <a:gd name="T10" fmla="*/ 384 w 815"/>
                <a:gd name="T11" fmla="*/ 688 h 718"/>
              </a:gdLst>
              <a:ahLst/>
              <a:cxnLst>
                <a:cxn ang="0">
                  <a:pos x="T0" y="T1"/>
                </a:cxn>
                <a:cxn ang="0">
                  <a:pos x="T2" y="T3"/>
                </a:cxn>
                <a:cxn ang="0">
                  <a:pos x="T4" y="T5"/>
                </a:cxn>
                <a:cxn ang="0">
                  <a:pos x="T6" y="T7"/>
                </a:cxn>
                <a:cxn ang="0">
                  <a:pos x="T8" y="T9"/>
                </a:cxn>
                <a:cxn ang="0">
                  <a:pos x="T10" y="T11"/>
                </a:cxn>
              </a:cxnLst>
              <a:rect l="0" t="0" r="r" b="b"/>
              <a:pathLst>
                <a:path w="815" h="718">
                  <a:moveTo>
                    <a:pt x="384" y="688"/>
                  </a:moveTo>
                  <a:cubicBezTo>
                    <a:pt x="579" y="648"/>
                    <a:pt x="744" y="406"/>
                    <a:pt x="780" y="318"/>
                  </a:cubicBezTo>
                  <a:cubicBezTo>
                    <a:pt x="815" y="230"/>
                    <a:pt x="788" y="116"/>
                    <a:pt x="780" y="83"/>
                  </a:cubicBezTo>
                  <a:cubicBezTo>
                    <a:pt x="775" y="65"/>
                    <a:pt x="763" y="31"/>
                    <a:pt x="750" y="0"/>
                  </a:cubicBezTo>
                  <a:cubicBezTo>
                    <a:pt x="0" y="576"/>
                    <a:pt x="0" y="576"/>
                    <a:pt x="0" y="576"/>
                  </a:cubicBezTo>
                  <a:cubicBezTo>
                    <a:pt x="88" y="652"/>
                    <a:pt x="234" y="718"/>
                    <a:pt x="384" y="688"/>
                  </a:cubicBezTo>
                  <a:close/>
                </a:path>
              </a:pathLst>
            </a:custGeom>
            <a:solidFill>
              <a:schemeClr val="tx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60" name="Freeform 131"/>
            <p:cNvSpPr>
              <a:spLocks/>
            </p:cNvSpPr>
            <p:nvPr/>
          </p:nvSpPr>
          <p:spPr bwMode="auto">
            <a:xfrm>
              <a:off x="8038161" y="4483246"/>
              <a:ext cx="1664165" cy="2374754"/>
            </a:xfrm>
            <a:custGeom>
              <a:avLst/>
              <a:gdLst>
                <a:gd name="T0" fmla="*/ 919 w 1150"/>
                <a:gd name="T1" fmla="*/ 881 h 1641"/>
                <a:gd name="T2" fmla="*/ 824 w 1150"/>
                <a:gd name="T3" fmla="*/ 685 h 1641"/>
                <a:gd name="T4" fmla="*/ 919 w 1150"/>
                <a:gd name="T5" fmla="*/ 479 h 1641"/>
                <a:gd name="T6" fmla="*/ 1061 w 1150"/>
                <a:gd name="T7" fmla="*/ 150 h 1641"/>
                <a:gd name="T8" fmla="*/ 1059 w 1150"/>
                <a:gd name="T9" fmla="*/ 55 h 1641"/>
                <a:gd name="T10" fmla="*/ 115 w 1150"/>
                <a:gd name="T11" fmla="*/ 0 h 1641"/>
                <a:gd name="T12" fmla="*/ 95 w 1150"/>
                <a:gd name="T13" fmla="*/ 66 h 1641"/>
                <a:gd name="T14" fmla="*/ 105 w 1150"/>
                <a:gd name="T15" fmla="*/ 174 h 1641"/>
                <a:gd name="T16" fmla="*/ 60 w 1150"/>
                <a:gd name="T17" fmla="*/ 258 h 1641"/>
                <a:gd name="T18" fmla="*/ 6 w 1150"/>
                <a:gd name="T19" fmla="*/ 330 h 1641"/>
                <a:gd name="T20" fmla="*/ 50 w 1150"/>
                <a:gd name="T21" fmla="*/ 367 h 1641"/>
                <a:gd name="T22" fmla="*/ 42 w 1150"/>
                <a:gd name="T23" fmla="*/ 424 h 1641"/>
                <a:gd name="T24" fmla="*/ 76 w 1150"/>
                <a:gd name="T25" fmla="*/ 463 h 1641"/>
                <a:gd name="T26" fmla="*/ 66 w 1150"/>
                <a:gd name="T27" fmla="*/ 499 h 1641"/>
                <a:gd name="T28" fmla="*/ 69 w 1150"/>
                <a:gd name="T29" fmla="*/ 601 h 1641"/>
                <a:gd name="T30" fmla="*/ 106 w 1150"/>
                <a:gd name="T31" fmla="*/ 662 h 1641"/>
                <a:gd name="T32" fmla="*/ 332 w 1150"/>
                <a:gd name="T33" fmla="*/ 696 h 1641"/>
                <a:gd name="T34" fmla="*/ 424 w 1150"/>
                <a:gd name="T35" fmla="*/ 879 h 1641"/>
                <a:gd name="T36" fmla="*/ 291 w 1150"/>
                <a:gd name="T37" fmla="*/ 1223 h 1641"/>
                <a:gd name="T38" fmla="*/ 182 w 1150"/>
                <a:gd name="T39" fmla="*/ 1641 h 1641"/>
                <a:gd name="T40" fmla="*/ 1150 w 1150"/>
                <a:gd name="T41" fmla="*/ 1641 h 1641"/>
                <a:gd name="T42" fmla="*/ 1116 w 1150"/>
                <a:gd name="T43" fmla="*/ 1137 h 1641"/>
                <a:gd name="T44" fmla="*/ 919 w 1150"/>
                <a:gd name="T45" fmla="*/ 881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50" h="1641">
                  <a:moveTo>
                    <a:pt x="919" y="881"/>
                  </a:moveTo>
                  <a:cubicBezTo>
                    <a:pt x="846" y="854"/>
                    <a:pt x="828" y="769"/>
                    <a:pt x="824" y="685"/>
                  </a:cubicBezTo>
                  <a:cubicBezTo>
                    <a:pt x="821" y="600"/>
                    <a:pt x="848" y="570"/>
                    <a:pt x="919" y="479"/>
                  </a:cubicBezTo>
                  <a:cubicBezTo>
                    <a:pt x="990" y="387"/>
                    <a:pt x="1045" y="262"/>
                    <a:pt x="1061" y="150"/>
                  </a:cubicBezTo>
                  <a:cubicBezTo>
                    <a:pt x="1065" y="123"/>
                    <a:pt x="1064" y="91"/>
                    <a:pt x="1059" y="55"/>
                  </a:cubicBezTo>
                  <a:cubicBezTo>
                    <a:pt x="115" y="0"/>
                    <a:pt x="115" y="0"/>
                    <a:pt x="115" y="0"/>
                  </a:cubicBezTo>
                  <a:cubicBezTo>
                    <a:pt x="106" y="27"/>
                    <a:pt x="98" y="52"/>
                    <a:pt x="95" y="66"/>
                  </a:cubicBezTo>
                  <a:cubicBezTo>
                    <a:pt x="88" y="95"/>
                    <a:pt x="102" y="145"/>
                    <a:pt x="105" y="174"/>
                  </a:cubicBezTo>
                  <a:cubicBezTo>
                    <a:pt x="108" y="203"/>
                    <a:pt x="84" y="229"/>
                    <a:pt x="60" y="258"/>
                  </a:cubicBezTo>
                  <a:cubicBezTo>
                    <a:pt x="36" y="287"/>
                    <a:pt x="0" y="306"/>
                    <a:pt x="6" y="330"/>
                  </a:cubicBezTo>
                  <a:cubicBezTo>
                    <a:pt x="11" y="354"/>
                    <a:pt x="36" y="359"/>
                    <a:pt x="50" y="367"/>
                  </a:cubicBezTo>
                  <a:cubicBezTo>
                    <a:pt x="64" y="376"/>
                    <a:pt x="55" y="393"/>
                    <a:pt x="42" y="424"/>
                  </a:cubicBezTo>
                  <a:cubicBezTo>
                    <a:pt x="28" y="455"/>
                    <a:pt x="76" y="463"/>
                    <a:pt x="76" y="463"/>
                  </a:cubicBezTo>
                  <a:cubicBezTo>
                    <a:pt x="57" y="472"/>
                    <a:pt x="66" y="499"/>
                    <a:pt x="66" y="499"/>
                  </a:cubicBezTo>
                  <a:cubicBezTo>
                    <a:pt x="90" y="530"/>
                    <a:pt x="69" y="568"/>
                    <a:pt x="69" y="601"/>
                  </a:cubicBezTo>
                  <a:cubicBezTo>
                    <a:pt x="69" y="633"/>
                    <a:pt x="76" y="643"/>
                    <a:pt x="106" y="662"/>
                  </a:cubicBezTo>
                  <a:cubicBezTo>
                    <a:pt x="135" y="680"/>
                    <a:pt x="264" y="671"/>
                    <a:pt x="332" y="696"/>
                  </a:cubicBezTo>
                  <a:cubicBezTo>
                    <a:pt x="400" y="721"/>
                    <a:pt x="424" y="879"/>
                    <a:pt x="424" y="879"/>
                  </a:cubicBezTo>
                  <a:cubicBezTo>
                    <a:pt x="429" y="927"/>
                    <a:pt x="347" y="1094"/>
                    <a:pt x="291" y="1223"/>
                  </a:cubicBezTo>
                  <a:cubicBezTo>
                    <a:pt x="195" y="1441"/>
                    <a:pt x="182" y="1641"/>
                    <a:pt x="182" y="1641"/>
                  </a:cubicBezTo>
                  <a:cubicBezTo>
                    <a:pt x="1150" y="1641"/>
                    <a:pt x="1150" y="1641"/>
                    <a:pt x="1150" y="1641"/>
                  </a:cubicBezTo>
                  <a:cubicBezTo>
                    <a:pt x="1150" y="1641"/>
                    <a:pt x="1141" y="1306"/>
                    <a:pt x="1116" y="1137"/>
                  </a:cubicBezTo>
                  <a:cubicBezTo>
                    <a:pt x="1091" y="968"/>
                    <a:pt x="991" y="907"/>
                    <a:pt x="919" y="881"/>
                  </a:cubicBezTo>
                  <a:close/>
                </a:path>
              </a:pathLst>
            </a:custGeom>
            <a:solidFill>
              <a:schemeClr val="tx2"/>
            </a:solidFill>
            <a:ln>
              <a:noFill/>
            </a:ln>
            <a:extLst/>
          </p:spPr>
          <p:txBody>
            <a:bodyPr vert="horz" wrap="square" lIns="96435" tIns="48218" rIns="96435" bIns="48218" numCol="1" anchor="t" anchorCtr="0" compatLnSpc="1">
              <a:prstTxWarp prst="textNoShape">
                <a:avLst/>
              </a:prstTxWarp>
            </a:bodyPr>
            <a:lstStyle/>
            <a:p>
              <a:endParaRPr lang="en-US"/>
            </a:p>
          </p:txBody>
        </p:sp>
      </p:grpSp>
      <p:sp>
        <p:nvSpPr>
          <p:cNvPr id="174" name="Freeform 173"/>
          <p:cNvSpPr>
            <a:spLocks noEditPoints="1"/>
          </p:cNvSpPr>
          <p:nvPr/>
        </p:nvSpPr>
        <p:spPr bwMode="auto">
          <a:xfrm>
            <a:off x="4036905" y="5084577"/>
            <a:ext cx="478181" cy="524672"/>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75" name="Freeform 174"/>
          <p:cNvSpPr>
            <a:spLocks noEditPoints="1"/>
          </p:cNvSpPr>
          <p:nvPr/>
        </p:nvSpPr>
        <p:spPr bwMode="auto">
          <a:xfrm>
            <a:off x="1180072" y="5116610"/>
            <a:ext cx="400697" cy="45825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tx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76" name="Freeform 175"/>
          <p:cNvSpPr>
            <a:spLocks noEditPoints="1"/>
          </p:cNvSpPr>
          <p:nvPr/>
        </p:nvSpPr>
        <p:spPr bwMode="auto">
          <a:xfrm>
            <a:off x="1202209" y="4009852"/>
            <a:ext cx="321000" cy="50696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77" name="Freeform 176"/>
          <p:cNvSpPr>
            <a:spLocks noEditPoints="1"/>
          </p:cNvSpPr>
          <p:nvPr/>
        </p:nvSpPr>
        <p:spPr bwMode="auto">
          <a:xfrm>
            <a:off x="1144651" y="2965079"/>
            <a:ext cx="436118" cy="44497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78" name="Freeform 177"/>
          <p:cNvSpPr>
            <a:spLocks noEditPoints="1"/>
          </p:cNvSpPr>
          <p:nvPr/>
        </p:nvSpPr>
        <p:spPr bwMode="auto">
          <a:xfrm>
            <a:off x="3929986" y="4131610"/>
            <a:ext cx="566733" cy="263443"/>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sp>
        <p:nvSpPr>
          <p:cNvPr id="179" name="Freeform 178"/>
          <p:cNvSpPr>
            <a:spLocks noEditPoints="1"/>
          </p:cNvSpPr>
          <p:nvPr/>
        </p:nvSpPr>
        <p:spPr bwMode="auto">
          <a:xfrm>
            <a:off x="4055273" y="2928046"/>
            <a:ext cx="441446" cy="514039"/>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898">
              <a:solidFill>
                <a:prstClr val="black"/>
              </a:solidFill>
            </a:endParaRPr>
          </a:p>
        </p:txBody>
      </p:sp>
      <p:grpSp>
        <p:nvGrpSpPr>
          <p:cNvPr id="180" name="Group 179"/>
          <p:cNvGrpSpPr/>
          <p:nvPr/>
        </p:nvGrpSpPr>
        <p:grpSpPr>
          <a:xfrm>
            <a:off x="1639895" y="2733291"/>
            <a:ext cx="1702627" cy="828618"/>
            <a:chOff x="1098171" y="3570851"/>
            <a:chExt cx="1614431" cy="785696"/>
          </a:xfrm>
        </p:grpSpPr>
        <p:sp>
          <p:nvSpPr>
            <p:cNvPr id="181" name="TextBox 180"/>
            <p:cNvSpPr txBox="1"/>
            <p:nvPr/>
          </p:nvSpPr>
          <p:spPr>
            <a:xfrm>
              <a:off x="1098171" y="3570851"/>
              <a:ext cx="1097478" cy="350201"/>
            </a:xfrm>
            <a:prstGeom prst="rect">
              <a:avLst/>
            </a:prstGeom>
            <a:noFill/>
          </p:spPr>
          <p:txBody>
            <a:bodyPr wrap="none" rtlCol="0">
              <a:spAutoFit/>
            </a:bodyPr>
            <a:lstStyle/>
            <a:p>
              <a:r>
                <a:rPr lang="en-US" b="1" smtClean="0">
                  <a:solidFill>
                    <a:schemeClr val="bg2"/>
                  </a:solidFill>
                </a:rPr>
                <a:t>Diagram 1</a:t>
              </a:r>
              <a:endParaRPr lang="en-GB" b="1">
                <a:solidFill>
                  <a:schemeClr val="bg2"/>
                </a:solidFill>
              </a:endParaRPr>
            </a:p>
          </p:txBody>
        </p:sp>
        <p:sp>
          <p:nvSpPr>
            <p:cNvPr id="182" name="Rectangle 181"/>
            <p:cNvSpPr/>
            <p:nvPr/>
          </p:nvSpPr>
          <p:spPr>
            <a:xfrm>
              <a:off x="1098171" y="3899584"/>
              <a:ext cx="1614431" cy="456963"/>
            </a:xfrm>
            <a:prstGeom prst="rect">
              <a:avLst/>
            </a:prstGeom>
          </p:spPr>
          <p:txBody>
            <a:bodyPr wrap="square">
              <a:spAutoFit/>
            </a:bodyPr>
            <a:lstStyle/>
            <a:p>
              <a:r>
                <a:rPr lang="en-GB" sz="1266">
                  <a:solidFill>
                    <a:schemeClr val="bg2"/>
                  </a:solidFill>
                </a:rPr>
                <a:t>Lorem ipsum dolor sit amet, consectetur</a:t>
              </a:r>
            </a:p>
          </p:txBody>
        </p:sp>
      </p:grpSp>
      <p:grpSp>
        <p:nvGrpSpPr>
          <p:cNvPr id="183" name="Group 182"/>
          <p:cNvGrpSpPr/>
          <p:nvPr/>
        </p:nvGrpSpPr>
        <p:grpSpPr>
          <a:xfrm>
            <a:off x="4575584" y="2733291"/>
            <a:ext cx="1682890" cy="828618"/>
            <a:chOff x="1098171" y="3570851"/>
            <a:chExt cx="1595717" cy="785696"/>
          </a:xfrm>
        </p:grpSpPr>
        <p:sp>
          <p:nvSpPr>
            <p:cNvPr id="184" name="TextBox 183"/>
            <p:cNvSpPr txBox="1"/>
            <p:nvPr/>
          </p:nvSpPr>
          <p:spPr>
            <a:xfrm>
              <a:off x="1098171" y="3570851"/>
              <a:ext cx="1097478" cy="350201"/>
            </a:xfrm>
            <a:prstGeom prst="rect">
              <a:avLst/>
            </a:prstGeom>
            <a:noFill/>
          </p:spPr>
          <p:txBody>
            <a:bodyPr wrap="none" rtlCol="0">
              <a:spAutoFit/>
            </a:bodyPr>
            <a:lstStyle/>
            <a:p>
              <a:r>
                <a:rPr lang="en-US" b="1" smtClean="0">
                  <a:solidFill>
                    <a:schemeClr val="bg2"/>
                  </a:solidFill>
                </a:rPr>
                <a:t>Diagram 2</a:t>
              </a:r>
              <a:endParaRPr lang="en-GB" b="1">
                <a:solidFill>
                  <a:schemeClr val="bg2"/>
                </a:solidFill>
              </a:endParaRPr>
            </a:p>
          </p:txBody>
        </p:sp>
        <p:sp>
          <p:nvSpPr>
            <p:cNvPr id="185" name="Rectangle 184"/>
            <p:cNvSpPr/>
            <p:nvPr/>
          </p:nvSpPr>
          <p:spPr>
            <a:xfrm>
              <a:off x="1098172" y="3899584"/>
              <a:ext cx="1595716" cy="456963"/>
            </a:xfrm>
            <a:prstGeom prst="rect">
              <a:avLst/>
            </a:prstGeom>
          </p:spPr>
          <p:txBody>
            <a:bodyPr wrap="square">
              <a:spAutoFit/>
            </a:bodyPr>
            <a:lstStyle/>
            <a:p>
              <a:r>
                <a:rPr lang="en-GB" sz="1266">
                  <a:solidFill>
                    <a:schemeClr val="bg2"/>
                  </a:solidFill>
                </a:rPr>
                <a:t>Lorem ipsum dolor sit amet, consectetur</a:t>
              </a:r>
            </a:p>
          </p:txBody>
        </p:sp>
      </p:grpSp>
      <p:grpSp>
        <p:nvGrpSpPr>
          <p:cNvPr id="186" name="Group 185"/>
          <p:cNvGrpSpPr/>
          <p:nvPr/>
        </p:nvGrpSpPr>
        <p:grpSpPr>
          <a:xfrm>
            <a:off x="1639895" y="3781670"/>
            <a:ext cx="1645067" cy="828618"/>
            <a:chOff x="1098171" y="3570851"/>
            <a:chExt cx="1559853" cy="785696"/>
          </a:xfrm>
        </p:grpSpPr>
        <p:sp>
          <p:nvSpPr>
            <p:cNvPr id="187" name="TextBox 186"/>
            <p:cNvSpPr txBox="1"/>
            <p:nvPr/>
          </p:nvSpPr>
          <p:spPr>
            <a:xfrm>
              <a:off x="1098171" y="3570851"/>
              <a:ext cx="1097478" cy="350201"/>
            </a:xfrm>
            <a:prstGeom prst="rect">
              <a:avLst/>
            </a:prstGeom>
            <a:noFill/>
          </p:spPr>
          <p:txBody>
            <a:bodyPr wrap="none" rtlCol="0">
              <a:spAutoFit/>
            </a:bodyPr>
            <a:lstStyle/>
            <a:p>
              <a:r>
                <a:rPr lang="en-US" b="1" smtClean="0">
                  <a:solidFill>
                    <a:schemeClr val="bg2"/>
                  </a:solidFill>
                </a:rPr>
                <a:t>Diagram 3</a:t>
              </a:r>
              <a:endParaRPr lang="en-GB" b="1">
                <a:solidFill>
                  <a:schemeClr val="bg2"/>
                </a:solidFill>
              </a:endParaRPr>
            </a:p>
          </p:txBody>
        </p:sp>
        <p:sp>
          <p:nvSpPr>
            <p:cNvPr id="188" name="Rectangle 187"/>
            <p:cNvSpPr/>
            <p:nvPr/>
          </p:nvSpPr>
          <p:spPr>
            <a:xfrm>
              <a:off x="1098171" y="3899584"/>
              <a:ext cx="1559853" cy="456963"/>
            </a:xfrm>
            <a:prstGeom prst="rect">
              <a:avLst/>
            </a:prstGeom>
          </p:spPr>
          <p:txBody>
            <a:bodyPr wrap="square">
              <a:spAutoFit/>
            </a:bodyPr>
            <a:lstStyle/>
            <a:p>
              <a:r>
                <a:rPr lang="en-GB" sz="1266">
                  <a:solidFill>
                    <a:schemeClr val="bg2"/>
                  </a:solidFill>
                </a:rPr>
                <a:t>Lorem ipsum dolor sit amet, consectetur</a:t>
              </a:r>
            </a:p>
          </p:txBody>
        </p:sp>
      </p:grpSp>
      <p:grpSp>
        <p:nvGrpSpPr>
          <p:cNvPr id="189" name="Group 188"/>
          <p:cNvGrpSpPr/>
          <p:nvPr/>
        </p:nvGrpSpPr>
        <p:grpSpPr>
          <a:xfrm>
            <a:off x="4575583" y="3781670"/>
            <a:ext cx="1851471" cy="828618"/>
            <a:chOff x="1098171" y="3570851"/>
            <a:chExt cx="1755565" cy="785696"/>
          </a:xfrm>
        </p:grpSpPr>
        <p:sp>
          <p:nvSpPr>
            <p:cNvPr id="190" name="TextBox 189"/>
            <p:cNvSpPr txBox="1"/>
            <p:nvPr/>
          </p:nvSpPr>
          <p:spPr>
            <a:xfrm>
              <a:off x="1098171" y="3570851"/>
              <a:ext cx="1097478" cy="350201"/>
            </a:xfrm>
            <a:prstGeom prst="rect">
              <a:avLst/>
            </a:prstGeom>
            <a:noFill/>
          </p:spPr>
          <p:txBody>
            <a:bodyPr wrap="none" rtlCol="0">
              <a:spAutoFit/>
            </a:bodyPr>
            <a:lstStyle/>
            <a:p>
              <a:r>
                <a:rPr lang="en-US" b="1" smtClean="0">
                  <a:solidFill>
                    <a:schemeClr val="bg2"/>
                  </a:solidFill>
                </a:rPr>
                <a:t>Diagram 4</a:t>
              </a:r>
              <a:endParaRPr lang="en-GB" b="1">
                <a:solidFill>
                  <a:schemeClr val="bg2"/>
                </a:solidFill>
              </a:endParaRPr>
            </a:p>
          </p:txBody>
        </p:sp>
        <p:sp>
          <p:nvSpPr>
            <p:cNvPr id="191" name="Rectangle 190"/>
            <p:cNvSpPr/>
            <p:nvPr/>
          </p:nvSpPr>
          <p:spPr>
            <a:xfrm>
              <a:off x="1098171" y="3899584"/>
              <a:ext cx="1755565" cy="456963"/>
            </a:xfrm>
            <a:prstGeom prst="rect">
              <a:avLst/>
            </a:prstGeom>
          </p:spPr>
          <p:txBody>
            <a:bodyPr wrap="square">
              <a:spAutoFit/>
            </a:bodyPr>
            <a:lstStyle/>
            <a:p>
              <a:r>
                <a:rPr lang="en-GB" sz="1266">
                  <a:solidFill>
                    <a:schemeClr val="bg2"/>
                  </a:solidFill>
                </a:rPr>
                <a:t>Lorem ipsum dolor sit amet, consectetur</a:t>
              </a:r>
            </a:p>
          </p:txBody>
        </p:sp>
      </p:grpSp>
      <p:grpSp>
        <p:nvGrpSpPr>
          <p:cNvPr id="192" name="Group 191"/>
          <p:cNvGrpSpPr/>
          <p:nvPr/>
        </p:nvGrpSpPr>
        <p:grpSpPr>
          <a:xfrm>
            <a:off x="1639895" y="4881355"/>
            <a:ext cx="1817866" cy="828618"/>
            <a:chOff x="1098171" y="3570851"/>
            <a:chExt cx="1723701" cy="785696"/>
          </a:xfrm>
        </p:grpSpPr>
        <p:sp>
          <p:nvSpPr>
            <p:cNvPr id="193" name="TextBox 192"/>
            <p:cNvSpPr txBox="1"/>
            <p:nvPr/>
          </p:nvSpPr>
          <p:spPr>
            <a:xfrm>
              <a:off x="1098171" y="3570851"/>
              <a:ext cx="1097478" cy="350201"/>
            </a:xfrm>
            <a:prstGeom prst="rect">
              <a:avLst/>
            </a:prstGeom>
            <a:noFill/>
          </p:spPr>
          <p:txBody>
            <a:bodyPr wrap="none" rtlCol="0">
              <a:spAutoFit/>
            </a:bodyPr>
            <a:lstStyle/>
            <a:p>
              <a:r>
                <a:rPr lang="en-US" b="1" smtClean="0">
                  <a:solidFill>
                    <a:schemeClr val="bg2"/>
                  </a:solidFill>
                </a:rPr>
                <a:t>Diagram 5</a:t>
              </a:r>
              <a:endParaRPr lang="en-GB" b="1">
                <a:solidFill>
                  <a:schemeClr val="bg2"/>
                </a:solidFill>
              </a:endParaRPr>
            </a:p>
          </p:txBody>
        </p:sp>
        <p:sp>
          <p:nvSpPr>
            <p:cNvPr id="194" name="Rectangle 193"/>
            <p:cNvSpPr/>
            <p:nvPr/>
          </p:nvSpPr>
          <p:spPr>
            <a:xfrm>
              <a:off x="1098172" y="3899584"/>
              <a:ext cx="1723700" cy="456963"/>
            </a:xfrm>
            <a:prstGeom prst="rect">
              <a:avLst/>
            </a:prstGeom>
          </p:spPr>
          <p:txBody>
            <a:bodyPr wrap="square">
              <a:spAutoFit/>
            </a:bodyPr>
            <a:lstStyle/>
            <a:p>
              <a:r>
                <a:rPr lang="en-GB" sz="1266">
                  <a:solidFill>
                    <a:schemeClr val="bg2"/>
                  </a:solidFill>
                </a:rPr>
                <a:t>Lorem ipsum dolor sit amet, consectetur</a:t>
              </a:r>
            </a:p>
          </p:txBody>
        </p:sp>
      </p:grpSp>
      <p:grpSp>
        <p:nvGrpSpPr>
          <p:cNvPr id="195" name="Group 194"/>
          <p:cNvGrpSpPr/>
          <p:nvPr/>
        </p:nvGrpSpPr>
        <p:grpSpPr>
          <a:xfrm>
            <a:off x="4575583" y="4881355"/>
            <a:ext cx="1851471" cy="828618"/>
            <a:chOff x="1098171" y="3570851"/>
            <a:chExt cx="1755565" cy="785696"/>
          </a:xfrm>
        </p:grpSpPr>
        <p:sp>
          <p:nvSpPr>
            <p:cNvPr id="196" name="TextBox 195"/>
            <p:cNvSpPr txBox="1"/>
            <p:nvPr/>
          </p:nvSpPr>
          <p:spPr>
            <a:xfrm>
              <a:off x="1098171" y="3570851"/>
              <a:ext cx="1097478" cy="350201"/>
            </a:xfrm>
            <a:prstGeom prst="rect">
              <a:avLst/>
            </a:prstGeom>
            <a:noFill/>
          </p:spPr>
          <p:txBody>
            <a:bodyPr wrap="none" rtlCol="0">
              <a:spAutoFit/>
            </a:bodyPr>
            <a:lstStyle/>
            <a:p>
              <a:r>
                <a:rPr lang="en-US" b="1" smtClean="0">
                  <a:solidFill>
                    <a:schemeClr val="bg2"/>
                  </a:solidFill>
                </a:rPr>
                <a:t>Diagram 6</a:t>
              </a:r>
              <a:endParaRPr lang="en-GB" b="1">
                <a:solidFill>
                  <a:schemeClr val="bg2"/>
                </a:solidFill>
              </a:endParaRPr>
            </a:p>
          </p:txBody>
        </p:sp>
        <p:sp>
          <p:nvSpPr>
            <p:cNvPr id="197" name="Rectangle 196"/>
            <p:cNvSpPr/>
            <p:nvPr/>
          </p:nvSpPr>
          <p:spPr>
            <a:xfrm>
              <a:off x="1098172" y="3899584"/>
              <a:ext cx="1755564" cy="456963"/>
            </a:xfrm>
            <a:prstGeom prst="rect">
              <a:avLst/>
            </a:prstGeom>
          </p:spPr>
          <p:txBody>
            <a:bodyPr wrap="square">
              <a:spAutoFit/>
            </a:bodyPr>
            <a:lstStyle/>
            <a:p>
              <a:r>
                <a:rPr lang="en-GB" sz="1266">
                  <a:solidFill>
                    <a:schemeClr val="bg2"/>
                  </a:solidFill>
                </a:rPr>
                <a:t>Lorem ipsum dolor sit amet, consectetur</a:t>
              </a:r>
            </a:p>
          </p:txBody>
        </p:sp>
      </p:grpSp>
      <p:sp>
        <p:nvSpPr>
          <p:cNvPr id="161" name="矩形 160"/>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62" name="矩形 16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63" name="矩形 16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 name="矩形 16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65" name="文本框 164"/>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文本框 166"/>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96136011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177"/>
                                        </p:tgtEl>
                                        <p:attrNameLst>
                                          <p:attrName>style.visibility</p:attrName>
                                        </p:attrNameLst>
                                      </p:cBhvr>
                                      <p:to>
                                        <p:strVal val="visible"/>
                                      </p:to>
                                    </p:set>
                                    <p:anim calcmode="lin" valueType="num">
                                      <p:cBhvr additive="base">
                                        <p:cTn id="16" dur="500"/>
                                        <p:tgtEl>
                                          <p:spTgt spid="177"/>
                                        </p:tgtEl>
                                        <p:attrNameLst>
                                          <p:attrName>ppt_x</p:attrName>
                                        </p:attrNameLst>
                                      </p:cBhvr>
                                      <p:tavLst>
                                        <p:tav tm="0">
                                          <p:val>
                                            <p:strVal val="#ppt_x+#ppt_w*1.125000"/>
                                          </p:val>
                                        </p:tav>
                                        <p:tav tm="100000">
                                          <p:val>
                                            <p:strVal val="#ppt_x"/>
                                          </p:val>
                                        </p:tav>
                                      </p:tavLst>
                                    </p:anim>
                                    <p:animEffect transition="in" filter="wipe(left)">
                                      <p:cBhvr>
                                        <p:cTn id="17" dur="500"/>
                                        <p:tgtEl>
                                          <p:spTgt spid="177"/>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80"/>
                                        </p:tgtEl>
                                        <p:attrNameLst>
                                          <p:attrName>style.visibility</p:attrName>
                                        </p:attrNameLst>
                                      </p:cBhvr>
                                      <p:to>
                                        <p:strVal val="visible"/>
                                      </p:to>
                                    </p:set>
                                    <p:anim calcmode="lin" valueType="num">
                                      <p:cBhvr additive="base">
                                        <p:cTn id="21" dur="500"/>
                                        <p:tgtEl>
                                          <p:spTgt spid="180"/>
                                        </p:tgtEl>
                                        <p:attrNameLst>
                                          <p:attrName>ppt_x</p:attrName>
                                        </p:attrNameLst>
                                      </p:cBhvr>
                                      <p:tavLst>
                                        <p:tav tm="0">
                                          <p:val>
                                            <p:strVal val="#ppt_x-#ppt_w*1.125000"/>
                                          </p:val>
                                        </p:tav>
                                        <p:tav tm="100000">
                                          <p:val>
                                            <p:strVal val="#ppt_x"/>
                                          </p:val>
                                        </p:tav>
                                      </p:tavLst>
                                    </p:anim>
                                    <p:animEffect transition="in" filter="wipe(right)">
                                      <p:cBhvr>
                                        <p:cTn id="22" dur="500"/>
                                        <p:tgtEl>
                                          <p:spTgt spid="180"/>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179"/>
                                        </p:tgtEl>
                                        <p:attrNameLst>
                                          <p:attrName>style.visibility</p:attrName>
                                        </p:attrNameLst>
                                      </p:cBhvr>
                                      <p:to>
                                        <p:strVal val="visible"/>
                                      </p:to>
                                    </p:set>
                                    <p:anim calcmode="lin" valueType="num">
                                      <p:cBhvr additive="base">
                                        <p:cTn id="26" dur="500"/>
                                        <p:tgtEl>
                                          <p:spTgt spid="179"/>
                                        </p:tgtEl>
                                        <p:attrNameLst>
                                          <p:attrName>ppt_x</p:attrName>
                                        </p:attrNameLst>
                                      </p:cBhvr>
                                      <p:tavLst>
                                        <p:tav tm="0">
                                          <p:val>
                                            <p:strVal val="#ppt_x+#ppt_w*1.125000"/>
                                          </p:val>
                                        </p:tav>
                                        <p:tav tm="100000">
                                          <p:val>
                                            <p:strVal val="#ppt_x"/>
                                          </p:val>
                                        </p:tav>
                                      </p:tavLst>
                                    </p:anim>
                                    <p:animEffect transition="in" filter="wipe(left)">
                                      <p:cBhvr>
                                        <p:cTn id="27" dur="500"/>
                                        <p:tgtEl>
                                          <p:spTgt spid="179"/>
                                        </p:tgtEl>
                                      </p:cBhvr>
                                    </p:animEffect>
                                  </p:childTnLst>
                                </p:cTn>
                              </p:par>
                            </p:childTnLst>
                          </p:cTn>
                        </p:par>
                        <p:par>
                          <p:cTn id="28" fill="hold">
                            <p:stCondLst>
                              <p:cond delay="2500"/>
                            </p:stCondLst>
                            <p:childTnLst>
                              <p:par>
                                <p:cTn id="29" presetID="12" presetClass="entr" presetSubtype="2" fill="hold" grpId="0" nodeType="afterEffect">
                                  <p:stCondLst>
                                    <p:cond delay="0"/>
                                  </p:stCondLst>
                                  <p:childTnLst>
                                    <p:set>
                                      <p:cBhvr>
                                        <p:cTn id="30" dur="1" fill="hold">
                                          <p:stCondLst>
                                            <p:cond delay="0"/>
                                          </p:stCondLst>
                                        </p:cTn>
                                        <p:tgtEl>
                                          <p:spTgt spid="176"/>
                                        </p:tgtEl>
                                        <p:attrNameLst>
                                          <p:attrName>style.visibility</p:attrName>
                                        </p:attrNameLst>
                                      </p:cBhvr>
                                      <p:to>
                                        <p:strVal val="visible"/>
                                      </p:to>
                                    </p:set>
                                    <p:anim calcmode="lin" valueType="num">
                                      <p:cBhvr additive="base">
                                        <p:cTn id="31" dur="500"/>
                                        <p:tgtEl>
                                          <p:spTgt spid="176"/>
                                        </p:tgtEl>
                                        <p:attrNameLst>
                                          <p:attrName>ppt_x</p:attrName>
                                        </p:attrNameLst>
                                      </p:cBhvr>
                                      <p:tavLst>
                                        <p:tav tm="0">
                                          <p:val>
                                            <p:strVal val="#ppt_x+#ppt_w*1.125000"/>
                                          </p:val>
                                        </p:tav>
                                        <p:tav tm="100000">
                                          <p:val>
                                            <p:strVal val="#ppt_x"/>
                                          </p:val>
                                        </p:tav>
                                      </p:tavLst>
                                    </p:anim>
                                    <p:animEffect transition="in" filter="wipe(left)">
                                      <p:cBhvr>
                                        <p:cTn id="32" dur="500"/>
                                        <p:tgtEl>
                                          <p:spTgt spid="176"/>
                                        </p:tgtEl>
                                      </p:cBhvr>
                                    </p:animEffect>
                                  </p:childTnLst>
                                </p:cTn>
                              </p:par>
                            </p:childTnLst>
                          </p:cTn>
                        </p:par>
                        <p:par>
                          <p:cTn id="33" fill="hold">
                            <p:stCondLst>
                              <p:cond delay="3000"/>
                            </p:stCondLst>
                            <p:childTnLst>
                              <p:par>
                                <p:cTn id="34" presetID="12" presetClass="entr" presetSubtype="2" fill="hold" grpId="0" nodeType="afterEffect">
                                  <p:stCondLst>
                                    <p:cond delay="0"/>
                                  </p:stCondLst>
                                  <p:childTnLst>
                                    <p:set>
                                      <p:cBhvr>
                                        <p:cTn id="35" dur="1" fill="hold">
                                          <p:stCondLst>
                                            <p:cond delay="0"/>
                                          </p:stCondLst>
                                        </p:cTn>
                                        <p:tgtEl>
                                          <p:spTgt spid="178"/>
                                        </p:tgtEl>
                                        <p:attrNameLst>
                                          <p:attrName>style.visibility</p:attrName>
                                        </p:attrNameLst>
                                      </p:cBhvr>
                                      <p:to>
                                        <p:strVal val="visible"/>
                                      </p:to>
                                    </p:set>
                                    <p:anim calcmode="lin" valueType="num">
                                      <p:cBhvr additive="base">
                                        <p:cTn id="36" dur="500"/>
                                        <p:tgtEl>
                                          <p:spTgt spid="178"/>
                                        </p:tgtEl>
                                        <p:attrNameLst>
                                          <p:attrName>ppt_x</p:attrName>
                                        </p:attrNameLst>
                                      </p:cBhvr>
                                      <p:tavLst>
                                        <p:tav tm="0">
                                          <p:val>
                                            <p:strVal val="#ppt_x+#ppt_w*1.125000"/>
                                          </p:val>
                                        </p:tav>
                                        <p:tav tm="100000">
                                          <p:val>
                                            <p:strVal val="#ppt_x"/>
                                          </p:val>
                                        </p:tav>
                                      </p:tavLst>
                                    </p:anim>
                                    <p:animEffect transition="in" filter="wipe(left)">
                                      <p:cBhvr>
                                        <p:cTn id="37" dur="500"/>
                                        <p:tgtEl>
                                          <p:spTgt spid="178"/>
                                        </p:tgtEl>
                                      </p:cBhvr>
                                    </p:animEffect>
                                  </p:childTnLst>
                                </p:cTn>
                              </p:par>
                            </p:childTnLst>
                          </p:cTn>
                        </p:par>
                        <p:par>
                          <p:cTn id="38" fill="hold">
                            <p:stCondLst>
                              <p:cond delay="3500"/>
                            </p:stCondLst>
                            <p:childTnLst>
                              <p:par>
                                <p:cTn id="39" presetID="12" presetClass="entr" presetSubtype="2" fill="hold" grpId="0" nodeType="afterEffect">
                                  <p:stCondLst>
                                    <p:cond delay="0"/>
                                  </p:stCondLst>
                                  <p:childTnLst>
                                    <p:set>
                                      <p:cBhvr>
                                        <p:cTn id="40" dur="1" fill="hold">
                                          <p:stCondLst>
                                            <p:cond delay="0"/>
                                          </p:stCondLst>
                                        </p:cTn>
                                        <p:tgtEl>
                                          <p:spTgt spid="175"/>
                                        </p:tgtEl>
                                        <p:attrNameLst>
                                          <p:attrName>style.visibility</p:attrName>
                                        </p:attrNameLst>
                                      </p:cBhvr>
                                      <p:to>
                                        <p:strVal val="visible"/>
                                      </p:to>
                                    </p:set>
                                    <p:anim calcmode="lin" valueType="num">
                                      <p:cBhvr additive="base">
                                        <p:cTn id="41" dur="500"/>
                                        <p:tgtEl>
                                          <p:spTgt spid="175"/>
                                        </p:tgtEl>
                                        <p:attrNameLst>
                                          <p:attrName>ppt_x</p:attrName>
                                        </p:attrNameLst>
                                      </p:cBhvr>
                                      <p:tavLst>
                                        <p:tav tm="0">
                                          <p:val>
                                            <p:strVal val="#ppt_x+#ppt_w*1.125000"/>
                                          </p:val>
                                        </p:tav>
                                        <p:tav tm="100000">
                                          <p:val>
                                            <p:strVal val="#ppt_x"/>
                                          </p:val>
                                        </p:tav>
                                      </p:tavLst>
                                    </p:anim>
                                    <p:animEffect transition="in" filter="wipe(left)">
                                      <p:cBhvr>
                                        <p:cTn id="42" dur="500"/>
                                        <p:tgtEl>
                                          <p:spTgt spid="175"/>
                                        </p:tgtEl>
                                      </p:cBhvr>
                                    </p:animEffect>
                                  </p:childTnLst>
                                </p:cTn>
                              </p:par>
                            </p:childTnLst>
                          </p:cTn>
                        </p:par>
                        <p:par>
                          <p:cTn id="43" fill="hold">
                            <p:stCondLst>
                              <p:cond delay="4000"/>
                            </p:stCondLst>
                            <p:childTnLst>
                              <p:par>
                                <p:cTn id="44" presetID="12" presetClass="entr" presetSubtype="2" fill="hold" grpId="0" nodeType="afterEffect">
                                  <p:stCondLst>
                                    <p:cond delay="0"/>
                                  </p:stCondLst>
                                  <p:childTnLst>
                                    <p:set>
                                      <p:cBhvr>
                                        <p:cTn id="45" dur="1" fill="hold">
                                          <p:stCondLst>
                                            <p:cond delay="0"/>
                                          </p:stCondLst>
                                        </p:cTn>
                                        <p:tgtEl>
                                          <p:spTgt spid="174"/>
                                        </p:tgtEl>
                                        <p:attrNameLst>
                                          <p:attrName>style.visibility</p:attrName>
                                        </p:attrNameLst>
                                      </p:cBhvr>
                                      <p:to>
                                        <p:strVal val="visible"/>
                                      </p:to>
                                    </p:set>
                                    <p:anim calcmode="lin" valueType="num">
                                      <p:cBhvr additive="base">
                                        <p:cTn id="46" dur="500"/>
                                        <p:tgtEl>
                                          <p:spTgt spid="174"/>
                                        </p:tgtEl>
                                        <p:attrNameLst>
                                          <p:attrName>ppt_x</p:attrName>
                                        </p:attrNameLst>
                                      </p:cBhvr>
                                      <p:tavLst>
                                        <p:tav tm="0">
                                          <p:val>
                                            <p:strVal val="#ppt_x+#ppt_w*1.125000"/>
                                          </p:val>
                                        </p:tav>
                                        <p:tav tm="100000">
                                          <p:val>
                                            <p:strVal val="#ppt_x"/>
                                          </p:val>
                                        </p:tav>
                                      </p:tavLst>
                                    </p:anim>
                                    <p:animEffect transition="in" filter="wipe(left)">
                                      <p:cBhvr>
                                        <p:cTn id="47" dur="500"/>
                                        <p:tgtEl>
                                          <p:spTgt spid="174"/>
                                        </p:tgtEl>
                                      </p:cBhvr>
                                    </p:animEffect>
                                  </p:childTnLst>
                                </p:cTn>
                              </p:par>
                            </p:childTnLst>
                          </p:cTn>
                        </p:par>
                        <p:par>
                          <p:cTn id="48" fill="hold">
                            <p:stCondLst>
                              <p:cond delay="4500"/>
                            </p:stCondLst>
                            <p:childTnLst>
                              <p:par>
                                <p:cTn id="49" presetID="12" presetClass="entr" presetSubtype="8" fill="hold" nodeType="afterEffect">
                                  <p:stCondLst>
                                    <p:cond delay="0"/>
                                  </p:stCondLst>
                                  <p:childTnLst>
                                    <p:set>
                                      <p:cBhvr>
                                        <p:cTn id="50" dur="1" fill="hold">
                                          <p:stCondLst>
                                            <p:cond delay="0"/>
                                          </p:stCondLst>
                                        </p:cTn>
                                        <p:tgtEl>
                                          <p:spTgt spid="183"/>
                                        </p:tgtEl>
                                        <p:attrNameLst>
                                          <p:attrName>style.visibility</p:attrName>
                                        </p:attrNameLst>
                                      </p:cBhvr>
                                      <p:to>
                                        <p:strVal val="visible"/>
                                      </p:to>
                                    </p:set>
                                    <p:anim calcmode="lin" valueType="num">
                                      <p:cBhvr additive="base">
                                        <p:cTn id="51" dur="500"/>
                                        <p:tgtEl>
                                          <p:spTgt spid="183"/>
                                        </p:tgtEl>
                                        <p:attrNameLst>
                                          <p:attrName>ppt_x</p:attrName>
                                        </p:attrNameLst>
                                      </p:cBhvr>
                                      <p:tavLst>
                                        <p:tav tm="0">
                                          <p:val>
                                            <p:strVal val="#ppt_x-#ppt_w*1.125000"/>
                                          </p:val>
                                        </p:tav>
                                        <p:tav tm="100000">
                                          <p:val>
                                            <p:strVal val="#ppt_x"/>
                                          </p:val>
                                        </p:tav>
                                      </p:tavLst>
                                    </p:anim>
                                    <p:animEffect transition="in" filter="wipe(right)">
                                      <p:cBhvr>
                                        <p:cTn id="52" dur="500"/>
                                        <p:tgtEl>
                                          <p:spTgt spid="183"/>
                                        </p:tgtEl>
                                      </p:cBhvr>
                                    </p:animEffect>
                                  </p:childTnLst>
                                </p:cTn>
                              </p:par>
                            </p:childTnLst>
                          </p:cTn>
                        </p:par>
                        <p:par>
                          <p:cTn id="53" fill="hold">
                            <p:stCondLst>
                              <p:cond delay="5000"/>
                            </p:stCondLst>
                            <p:childTnLst>
                              <p:par>
                                <p:cTn id="54" presetID="12" presetClass="entr" presetSubtype="8" fill="hold" nodeType="afterEffect">
                                  <p:stCondLst>
                                    <p:cond delay="0"/>
                                  </p:stCondLst>
                                  <p:childTnLst>
                                    <p:set>
                                      <p:cBhvr>
                                        <p:cTn id="55" dur="1" fill="hold">
                                          <p:stCondLst>
                                            <p:cond delay="0"/>
                                          </p:stCondLst>
                                        </p:cTn>
                                        <p:tgtEl>
                                          <p:spTgt spid="186"/>
                                        </p:tgtEl>
                                        <p:attrNameLst>
                                          <p:attrName>style.visibility</p:attrName>
                                        </p:attrNameLst>
                                      </p:cBhvr>
                                      <p:to>
                                        <p:strVal val="visible"/>
                                      </p:to>
                                    </p:set>
                                    <p:anim calcmode="lin" valueType="num">
                                      <p:cBhvr additive="base">
                                        <p:cTn id="56" dur="500"/>
                                        <p:tgtEl>
                                          <p:spTgt spid="186"/>
                                        </p:tgtEl>
                                        <p:attrNameLst>
                                          <p:attrName>ppt_x</p:attrName>
                                        </p:attrNameLst>
                                      </p:cBhvr>
                                      <p:tavLst>
                                        <p:tav tm="0">
                                          <p:val>
                                            <p:strVal val="#ppt_x-#ppt_w*1.125000"/>
                                          </p:val>
                                        </p:tav>
                                        <p:tav tm="100000">
                                          <p:val>
                                            <p:strVal val="#ppt_x"/>
                                          </p:val>
                                        </p:tav>
                                      </p:tavLst>
                                    </p:anim>
                                    <p:animEffect transition="in" filter="wipe(right)">
                                      <p:cBhvr>
                                        <p:cTn id="57" dur="500"/>
                                        <p:tgtEl>
                                          <p:spTgt spid="186"/>
                                        </p:tgtEl>
                                      </p:cBhvr>
                                    </p:animEffect>
                                  </p:childTnLst>
                                </p:cTn>
                              </p:par>
                            </p:childTnLst>
                          </p:cTn>
                        </p:par>
                        <p:par>
                          <p:cTn id="58" fill="hold">
                            <p:stCondLst>
                              <p:cond delay="5500"/>
                            </p:stCondLst>
                            <p:childTnLst>
                              <p:par>
                                <p:cTn id="59" presetID="12" presetClass="entr" presetSubtype="8" fill="hold" nodeType="afterEffect">
                                  <p:stCondLst>
                                    <p:cond delay="0"/>
                                  </p:stCondLst>
                                  <p:childTnLst>
                                    <p:set>
                                      <p:cBhvr>
                                        <p:cTn id="60" dur="1" fill="hold">
                                          <p:stCondLst>
                                            <p:cond delay="0"/>
                                          </p:stCondLst>
                                        </p:cTn>
                                        <p:tgtEl>
                                          <p:spTgt spid="189"/>
                                        </p:tgtEl>
                                        <p:attrNameLst>
                                          <p:attrName>style.visibility</p:attrName>
                                        </p:attrNameLst>
                                      </p:cBhvr>
                                      <p:to>
                                        <p:strVal val="visible"/>
                                      </p:to>
                                    </p:set>
                                    <p:anim calcmode="lin" valueType="num">
                                      <p:cBhvr additive="base">
                                        <p:cTn id="61" dur="500"/>
                                        <p:tgtEl>
                                          <p:spTgt spid="189"/>
                                        </p:tgtEl>
                                        <p:attrNameLst>
                                          <p:attrName>ppt_x</p:attrName>
                                        </p:attrNameLst>
                                      </p:cBhvr>
                                      <p:tavLst>
                                        <p:tav tm="0">
                                          <p:val>
                                            <p:strVal val="#ppt_x-#ppt_w*1.125000"/>
                                          </p:val>
                                        </p:tav>
                                        <p:tav tm="100000">
                                          <p:val>
                                            <p:strVal val="#ppt_x"/>
                                          </p:val>
                                        </p:tav>
                                      </p:tavLst>
                                    </p:anim>
                                    <p:animEffect transition="in" filter="wipe(right)">
                                      <p:cBhvr>
                                        <p:cTn id="62" dur="500"/>
                                        <p:tgtEl>
                                          <p:spTgt spid="189"/>
                                        </p:tgtEl>
                                      </p:cBhvr>
                                    </p:animEffect>
                                  </p:childTnLst>
                                </p:cTn>
                              </p:par>
                            </p:childTnLst>
                          </p:cTn>
                        </p:par>
                        <p:par>
                          <p:cTn id="63" fill="hold">
                            <p:stCondLst>
                              <p:cond delay="6000"/>
                            </p:stCondLst>
                            <p:childTnLst>
                              <p:par>
                                <p:cTn id="64" presetID="12" presetClass="entr" presetSubtype="8" fill="hold" nodeType="afterEffect">
                                  <p:stCondLst>
                                    <p:cond delay="0"/>
                                  </p:stCondLst>
                                  <p:childTnLst>
                                    <p:set>
                                      <p:cBhvr>
                                        <p:cTn id="65" dur="1" fill="hold">
                                          <p:stCondLst>
                                            <p:cond delay="0"/>
                                          </p:stCondLst>
                                        </p:cTn>
                                        <p:tgtEl>
                                          <p:spTgt spid="192"/>
                                        </p:tgtEl>
                                        <p:attrNameLst>
                                          <p:attrName>style.visibility</p:attrName>
                                        </p:attrNameLst>
                                      </p:cBhvr>
                                      <p:to>
                                        <p:strVal val="visible"/>
                                      </p:to>
                                    </p:set>
                                    <p:anim calcmode="lin" valueType="num">
                                      <p:cBhvr additive="base">
                                        <p:cTn id="66" dur="500"/>
                                        <p:tgtEl>
                                          <p:spTgt spid="192"/>
                                        </p:tgtEl>
                                        <p:attrNameLst>
                                          <p:attrName>ppt_x</p:attrName>
                                        </p:attrNameLst>
                                      </p:cBhvr>
                                      <p:tavLst>
                                        <p:tav tm="0">
                                          <p:val>
                                            <p:strVal val="#ppt_x-#ppt_w*1.125000"/>
                                          </p:val>
                                        </p:tav>
                                        <p:tav tm="100000">
                                          <p:val>
                                            <p:strVal val="#ppt_x"/>
                                          </p:val>
                                        </p:tav>
                                      </p:tavLst>
                                    </p:anim>
                                    <p:animEffect transition="in" filter="wipe(right)">
                                      <p:cBhvr>
                                        <p:cTn id="67" dur="500"/>
                                        <p:tgtEl>
                                          <p:spTgt spid="192"/>
                                        </p:tgtEl>
                                      </p:cBhvr>
                                    </p:animEffect>
                                  </p:childTnLst>
                                </p:cTn>
                              </p:par>
                            </p:childTnLst>
                          </p:cTn>
                        </p:par>
                        <p:par>
                          <p:cTn id="68" fill="hold">
                            <p:stCondLst>
                              <p:cond delay="6500"/>
                            </p:stCondLst>
                            <p:childTnLst>
                              <p:par>
                                <p:cTn id="69" presetID="12" presetClass="entr" presetSubtype="8" fill="hold" nodeType="afterEffect">
                                  <p:stCondLst>
                                    <p:cond delay="0"/>
                                  </p:stCondLst>
                                  <p:childTnLst>
                                    <p:set>
                                      <p:cBhvr>
                                        <p:cTn id="70" dur="1" fill="hold">
                                          <p:stCondLst>
                                            <p:cond delay="0"/>
                                          </p:stCondLst>
                                        </p:cTn>
                                        <p:tgtEl>
                                          <p:spTgt spid="195"/>
                                        </p:tgtEl>
                                        <p:attrNameLst>
                                          <p:attrName>style.visibility</p:attrName>
                                        </p:attrNameLst>
                                      </p:cBhvr>
                                      <p:to>
                                        <p:strVal val="visible"/>
                                      </p:to>
                                    </p:set>
                                    <p:anim calcmode="lin" valueType="num">
                                      <p:cBhvr additive="base">
                                        <p:cTn id="71" dur="500"/>
                                        <p:tgtEl>
                                          <p:spTgt spid="195"/>
                                        </p:tgtEl>
                                        <p:attrNameLst>
                                          <p:attrName>ppt_x</p:attrName>
                                        </p:attrNameLst>
                                      </p:cBhvr>
                                      <p:tavLst>
                                        <p:tav tm="0">
                                          <p:val>
                                            <p:strVal val="#ppt_x-#ppt_w*1.125000"/>
                                          </p:val>
                                        </p:tav>
                                        <p:tav tm="100000">
                                          <p:val>
                                            <p:strVal val="#ppt_x"/>
                                          </p:val>
                                        </p:tav>
                                      </p:tavLst>
                                    </p:anim>
                                    <p:animEffect transition="in" filter="wipe(right)">
                                      <p:cBhvr>
                                        <p:cTn id="72"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5" grpId="0" animBg="1"/>
      <p:bldP spid="176" grpId="0" animBg="1"/>
      <p:bldP spid="177" grpId="0" animBg="1"/>
      <p:bldP spid="178" grpId="0" animBg="1"/>
      <p:bldP spid="1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57636" y="2096506"/>
            <a:ext cx="2428509" cy="2417074"/>
            <a:chOff x="911424" y="1875367"/>
            <a:chExt cx="2302713" cy="2291870"/>
          </a:xfrm>
        </p:grpSpPr>
        <p:sp>
          <p:nvSpPr>
            <p:cNvPr id="6" name="TextBox 5"/>
            <p:cNvSpPr txBox="1">
              <a:spLocks noChangeArrowheads="1"/>
            </p:cNvSpPr>
            <p:nvPr/>
          </p:nvSpPr>
          <p:spPr bwMode="auto">
            <a:xfrm>
              <a:off x="1552539" y="2795026"/>
              <a:ext cx="1168468" cy="45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1" b="1">
                  <a:solidFill>
                    <a:schemeClr val="bg2"/>
                  </a:solidFill>
                  <a:latin typeface="+mj-lt"/>
                  <a:ea typeface="微软雅黑" panose="020B0503020204020204" pitchFamily="34" charset="-122"/>
                </a:rPr>
                <a:t>68%</a:t>
              </a:r>
              <a:endParaRPr lang="zh-CN" altLang="en-US" sz="1687" b="1">
                <a:solidFill>
                  <a:schemeClr val="bg2"/>
                </a:solidFill>
                <a:latin typeface="+mj-lt"/>
                <a:ea typeface="微软雅黑" panose="020B0503020204020204" pitchFamily="34" charset="-122"/>
              </a:endParaRPr>
            </a:p>
          </p:txBody>
        </p:sp>
        <p:sp>
          <p:nvSpPr>
            <p:cNvPr id="7" name="Freeform 39"/>
            <p:cNvSpPr>
              <a:spLocks/>
            </p:cNvSpPr>
            <p:nvPr/>
          </p:nvSpPr>
          <p:spPr bwMode="auto">
            <a:xfrm>
              <a:off x="1104539" y="2166977"/>
              <a:ext cx="1799148" cy="1710929"/>
            </a:xfrm>
            <a:custGeom>
              <a:avLst/>
              <a:gdLst>
                <a:gd name="T0" fmla="*/ 2147483647 w 243"/>
                <a:gd name="T1" fmla="*/ 2147483647 h 248"/>
                <a:gd name="T2" fmla="*/ 2147483647 w 243"/>
                <a:gd name="T3" fmla="*/ 2147483647 h 248"/>
                <a:gd name="T4" fmla="*/ 2147483647 w 243"/>
                <a:gd name="T5" fmla="*/ 2147483647 h 248"/>
                <a:gd name="T6" fmla="*/ 2147483647 w 243"/>
                <a:gd name="T7" fmla="*/ 2147483647 h 248"/>
                <a:gd name="T8" fmla="*/ 2147483647 w 243"/>
                <a:gd name="T9" fmla="*/ 2147483647 h 248"/>
                <a:gd name="T10" fmla="*/ 2147483647 w 243"/>
                <a:gd name="T11" fmla="*/ 2147483647 h 248"/>
                <a:gd name="T12" fmla="*/ 2147483647 w 243"/>
                <a:gd name="T13" fmla="*/ 2147483647 h 248"/>
                <a:gd name="T14" fmla="*/ 2147483647 w 243"/>
                <a:gd name="T15" fmla="*/ 0 h 248"/>
                <a:gd name="T16" fmla="*/ 0 w 243"/>
                <a:gd name="T17" fmla="*/ 2147483647 h 248"/>
                <a:gd name="T18" fmla="*/ 2147483647 w 243"/>
                <a:gd name="T19" fmla="*/ 2147483647 h 248"/>
                <a:gd name="T20" fmla="*/ 2147483647 w 243"/>
                <a:gd name="T21" fmla="*/ 2147483647 h 2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248">
                  <a:moveTo>
                    <a:pt x="119" y="22"/>
                  </a:moveTo>
                  <a:cubicBezTo>
                    <a:pt x="175" y="22"/>
                    <a:pt x="221" y="67"/>
                    <a:pt x="221" y="124"/>
                  </a:cubicBezTo>
                  <a:cubicBezTo>
                    <a:pt x="221" y="181"/>
                    <a:pt x="175" y="227"/>
                    <a:pt x="119" y="227"/>
                  </a:cubicBezTo>
                  <a:cubicBezTo>
                    <a:pt x="119" y="227"/>
                    <a:pt x="118" y="227"/>
                    <a:pt x="118" y="227"/>
                  </a:cubicBezTo>
                  <a:cubicBezTo>
                    <a:pt x="118" y="248"/>
                    <a:pt x="118" y="248"/>
                    <a:pt x="118" y="248"/>
                  </a:cubicBezTo>
                  <a:cubicBezTo>
                    <a:pt x="118" y="248"/>
                    <a:pt x="119" y="248"/>
                    <a:pt x="119" y="248"/>
                  </a:cubicBezTo>
                  <a:cubicBezTo>
                    <a:pt x="187" y="248"/>
                    <a:pt x="243" y="193"/>
                    <a:pt x="243" y="124"/>
                  </a:cubicBezTo>
                  <a:cubicBezTo>
                    <a:pt x="243" y="55"/>
                    <a:pt x="187" y="0"/>
                    <a:pt x="119" y="0"/>
                  </a:cubicBezTo>
                  <a:cubicBezTo>
                    <a:pt x="63" y="0"/>
                    <a:pt x="17" y="36"/>
                    <a:pt x="0" y="85"/>
                  </a:cubicBezTo>
                  <a:cubicBezTo>
                    <a:pt x="21" y="92"/>
                    <a:pt x="21" y="92"/>
                    <a:pt x="21" y="92"/>
                  </a:cubicBezTo>
                  <a:cubicBezTo>
                    <a:pt x="35" y="51"/>
                    <a:pt x="73" y="22"/>
                    <a:pt x="119" y="2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8" name="Freeform 40"/>
            <p:cNvSpPr>
              <a:spLocks/>
            </p:cNvSpPr>
            <p:nvPr/>
          </p:nvSpPr>
          <p:spPr bwMode="auto">
            <a:xfrm>
              <a:off x="1053205" y="1875367"/>
              <a:ext cx="2160932" cy="2291870"/>
            </a:xfrm>
            <a:custGeom>
              <a:avLst/>
              <a:gdLst>
                <a:gd name="T0" fmla="*/ 2147483647 w 292"/>
                <a:gd name="T1" fmla="*/ 2147483647 h 332"/>
                <a:gd name="T2" fmla="*/ 2147483647 w 292"/>
                <a:gd name="T3" fmla="*/ 2147483647 h 332"/>
                <a:gd name="T4" fmla="*/ 2147483647 w 292"/>
                <a:gd name="T5" fmla="*/ 2147483647 h 332"/>
                <a:gd name="T6" fmla="*/ 2147483647 w 292"/>
                <a:gd name="T7" fmla="*/ 2147483647 h 332"/>
                <a:gd name="T8" fmla="*/ 2147483647 w 292"/>
                <a:gd name="T9" fmla="*/ 2147483647 h 332"/>
                <a:gd name="T10" fmla="*/ 2147483647 w 292"/>
                <a:gd name="T11" fmla="*/ 2147483647 h 332"/>
                <a:gd name="T12" fmla="*/ 2147483647 w 292"/>
                <a:gd name="T13" fmla="*/ 2147483647 h 332"/>
                <a:gd name="T14" fmla="*/ 2147483647 w 292"/>
                <a:gd name="T15" fmla="*/ 0 h 332"/>
                <a:gd name="T16" fmla="*/ 0 w 292"/>
                <a:gd name="T17" fmla="*/ 2147483647 h 332"/>
                <a:gd name="T18" fmla="*/ 2147483647 w 292"/>
                <a:gd name="T19" fmla="*/ 2147483647 h 332"/>
                <a:gd name="T20" fmla="*/ 2147483647 w 292"/>
                <a:gd name="T21" fmla="*/ 2147483647 h 3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2" h="332">
                  <a:moveTo>
                    <a:pt x="126" y="21"/>
                  </a:moveTo>
                  <a:cubicBezTo>
                    <a:pt x="206" y="21"/>
                    <a:pt x="271" y="86"/>
                    <a:pt x="271" y="166"/>
                  </a:cubicBezTo>
                  <a:cubicBezTo>
                    <a:pt x="271" y="246"/>
                    <a:pt x="206" y="311"/>
                    <a:pt x="126" y="311"/>
                  </a:cubicBezTo>
                  <a:cubicBezTo>
                    <a:pt x="126" y="311"/>
                    <a:pt x="125" y="311"/>
                    <a:pt x="125" y="311"/>
                  </a:cubicBezTo>
                  <a:cubicBezTo>
                    <a:pt x="125" y="332"/>
                    <a:pt x="125" y="332"/>
                    <a:pt x="125" y="332"/>
                  </a:cubicBezTo>
                  <a:cubicBezTo>
                    <a:pt x="125" y="332"/>
                    <a:pt x="126" y="332"/>
                    <a:pt x="126" y="332"/>
                  </a:cubicBezTo>
                  <a:cubicBezTo>
                    <a:pt x="217" y="332"/>
                    <a:pt x="292" y="258"/>
                    <a:pt x="292" y="166"/>
                  </a:cubicBezTo>
                  <a:cubicBezTo>
                    <a:pt x="292" y="74"/>
                    <a:pt x="217" y="0"/>
                    <a:pt x="126" y="0"/>
                  </a:cubicBezTo>
                  <a:cubicBezTo>
                    <a:pt x="76" y="0"/>
                    <a:pt x="31" y="22"/>
                    <a:pt x="0" y="57"/>
                  </a:cubicBezTo>
                  <a:cubicBezTo>
                    <a:pt x="16" y="71"/>
                    <a:pt x="16" y="71"/>
                    <a:pt x="16" y="71"/>
                  </a:cubicBezTo>
                  <a:cubicBezTo>
                    <a:pt x="43" y="40"/>
                    <a:pt x="82" y="21"/>
                    <a:pt x="126"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9" name="Freeform 41"/>
            <p:cNvSpPr>
              <a:spLocks/>
            </p:cNvSpPr>
            <p:nvPr/>
          </p:nvSpPr>
          <p:spPr bwMode="auto">
            <a:xfrm>
              <a:off x="1810997" y="2317339"/>
              <a:ext cx="931353" cy="1417041"/>
            </a:xfrm>
            <a:custGeom>
              <a:avLst/>
              <a:gdLst>
                <a:gd name="T0" fmla="*/ 2147483647 w 126"/>
                <a:gd name="T1" fmla="*/ 2147483647 h 205"/>
                <a:gd name="T2" fmla="*/ 2147483647 w 126"/>
                <a:gd name="T3" fmla="*/ 2147483647 h 205"/>
                <a:gd name="T4" fmla="*/ 2147483647 w 126"/>
                <a:gd name="T5" fmla="*/ 2147483647 h 205"/>
                <a:gd name="T6" fmla="*/ 2147483647 w 126"/>
                <a:gd name="T7" fmla="*/ 2147483647 h 205"/>
                <a:gd name="T8" fmla="*/ 2147483647 w 126"/>
                <a:gd name="T9" fmla="*/ 2147483647 h 205"/>
                <a:gd name="T10" fmla="*/ 2147483647 w 126"/>
                <a:gd name="T11" fmla="*/ 2147483647 h 205"/>
                <a:gd name="T12" fmla="*/ 2147483647 w 126"/>
                <a:gd name="T13" fmla="*/ 2147483647 h 205"/>
                <a:gd name="T14" fmla="*/ 2147483647 w 126"/>
                <a:gd name="T15" fmla="*/ 0 h 205"/>
                <a:gd name="T16" fmla="*/ 0 w 126"/>
                <a:gd name="T17" fmla="*/ 2147483647 h 205"/>
                <a:gd name="T18" fmla="*/ 2147483647 w 126"/>
                <a:gd name="T19" fmla="*/ 2147483647 h 205"/>
                <a:gd name="T20" fmla="*/ 2147483647 w 126"/>
                <a:gd name="T21" fmla="*/ 2147483647 h 2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205">
                  <a:moveTo>
                    <a:pt x="24" y="21"/>
                  </a:moveTo>
                  <a:cubicBezTo>
                    <a:pt x="68" y="21"/>
                    <a:pt x="105" y="57"/>
                    <a:pt x="105" y="102"/>
                  </a:cubicBezTo>
                  <a:cubicBezTo>
                    <a:pt x="105" y="147"/>
                    <a:pt x="68" y="183"/>
                    <a:pt x="24" y="183"/>
                  </a:cubicBezTo>
                  <a:cubicBezTo>
                    <a:pt x="24" y="183"/>
                    <a:pt x="24" y="183"/>
                    <a:pt x="23" y="183"/>
                  </a:cubicBezTo>
                  <a:cubicBezTo>
                    <a:pt x="23" y="205"/>
                    <a:pt x="23" y="205"/>
                    <a:pt x="23" y="205"/>
                  </a:cubicBezTo>
                  <a:cubicBezTo>
                    <a:pt x="23" y="205"/>
                    <a:pt x="24" y="205"/>
                    <a:pt x="24" y="205"/>
                  </a:cubicBezTo>
                  <a:cubicBezTo>
                    <a:pt x="80" y="205"/>
                    <a:pt x="126" y="159"/>
                    <a:pt x="126" y="102"/>
                  </a:cubicBezTo>
                  <a:cubicBezTo>
                    <a:pt x="126" y="45"/>
                    <a:pt x="80" y="0"/>
                    <a:pt x="24" y="0"/>
                  </a:cubicBezTo>
                  <a:cubicBezTo>
                    <a:pt x="16" y="0"/>
                    <a:pt x="8" y="0"/>
                    <a:pt x="0" y="2"/>
                  </a:cubicBezTo>
                  <a:cubicBezTo>
                    <a:pt x="5" y="23"/>
                    <a:pt x="5" y="23"/>
                    <a:pt x="5" y="23"/>
                  </a:cubicBezTo>
                  <a:cubicBezTo>
                    <a:pt x="11" y="22"/>
                    <a:pt x="17" y="21"/>
                    <a:pt x="24" y="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10" name="Freeform 42"/>
            <p:cNvSpPr>
              <a:spLocks/>
            </p:cNvSpPr>
            <p:nvPr/>
          </p:nvSpPr>
          <p:spPr bwMode="auto">
            <a:xfrm>
              <a:off x="911424" y="2021172"/>
              <a:ext cx="2148711" cy="2002539"/>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0 h 290"/>
                <a:gd name="T18" fmla="*/ 0 w 290"/>
                <a:gd name="T19" fmla="*/ 2147483647 h 290"/>
                <a:gd name="T20" fmla="*/ 2147483647 w 290"/>
                <a:gd name="T21" fmla="*/ 2147483647 h 290"/>
                <a:gd name="T22" fmla="*/ 2147483647 w 290"/>
                <a:gd name="T23" fmla="*/ 2147483647 h 290"/>
                <a:gd name="T24" fmla="*/ 2147483647 w 290"/>
                <a:gd name="T25" fmla="*/ 2147483647 h 2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0" h="290">
                  <a:moveTo>
                    <a:pt x="20" y="145"/>
                  </a:moveTo>
                  <a:cubicBezTo>
                    <a:pt x="20" y="76"/>
                    <a:pt x="76" y="21"/>
                    <a:pt x="145" y="21"/>
                  </a:cubicBezTo>
                  <a:cubicBezTo>
                    <a:pt x="213" y="21"/>
                    <a:pt x="269" y="76"/>
                    <a:pt x="269" y="145"/>
                  </a:cubicBezTo>
                  <a:cubicBezTo>
                    <a:pt x="269" y="214"/>
                    <a:pt x="213" y="269"/>
                    <a:pt x="145" y="269"/>
                  </a:cubicBezTo>
                  <a:cubicBezTo>
                    <a:pt x="145" y="269"/>
                    <a:pt x="144" y="269"/>
                    <a:pt x="144" y="269"/>
                  </a:cubicBezTo>
                  <a:cubicBezTo>
                    <a:pt x="144" y="290"/>
                    <a:pt x="144" y="290"/>
                    <a:pt x="144" y="290"/>
                  </a:cubicBezTo>
                  <a:cubicBezTo>
                    <a:pt x="144" y="290"/>
                    <a:pt x="145" y="290"/>
                    <a:pt x="145" y="290"/>
                  </a:cubicBezTo>
                  <a:cubicBezTo>
                    <a:pt x="225" y="290"/>
                    <a:pt x="290" y="225"/>
                    <a:pt x="290" y="145"/>
                  </a:cubicBezTo>
                  <a:cubicBezTo>
                    <a:pt x="290" y="65"/>
                    <a:pt x="225" y="0"/>
                    <a:pt x="145" y="0"/>
                  </a:cubicBezTo>
                  <a:cubicBezTo>
                    <a:pt x="64" y="0"/>
                    <a:pt x="0" y="65"/>
                    <a:pt x="0" y="145"/>
                  </a:cubicBezTo>
                  <a:cubicBezTo>
                    <a:pt x="0" y="151"/>
                    <a:pt x="0" y="157"/>
                    <a:pt x="1" y="163"/>
                  </a:cubicBezTo>
                  <a:cubicBezTo>
                    <a:pt x="21" y="160"/>
                    <a:pt x="21" y="160"/>
                    <a:pt x="21" y="160"/>
                  </a:cubicBezTo>
                  <a:cubicBezTo>
                    <a:pt x="21" y="155"/>
                    <a:pt x="20" y="150"/>
                    <a:pt x="20" y="1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grpSp>
      <p:grpSp>
        <p:nvGrpSpPr>
          <p:cNvPr id="11" name="Group 10"/>
          <p:cNvGrpSpPr/>
          <p:nvPr/>
        </p:nvGrpSpPr>
        <p:grpSpPr>
          <a:xfrm>
            <a:off x="3700728" y="2237648"/>
            <a:ext cx="2533661" cy="2275933"/>
            <a:chOff x="3839633" y="2171701"/>
            <a:chExt cx="2127251" cy="1833032"/>
          </a:xfrm>
        </p:grpSpPr>
        <p:sp>
          <p:nvSpPr>
            <p:cNvPr id="12" name="Freeform 46"/>
            <p:cNvSpPr>
              <a:spLocks/>
            </p:cNvSpPr>
            <p:nvPr/>
          </p:nvSpPr>
          <p:spPr bwMode="auto">
            <a:xfrm>
              <a:off x="4108451" y="2453218"/>
              <a:ext cx="1589616" cy="1282700"/>
            </a:xfrm>
            <a:custGeom>
              <a:avLst/>
              <a:gdLst>
                <a:gd name="T0" fmla="*/ 2147483647 w 248"/>
                <a:gd name="T1" fmla="*/ 2147483647 h 200"/>
                <a:gd name="T2" fmla="*/ 2147483647 w 248"/>
                <a:gd name="T3" fmla="*/ 2147483647 h 200"/>
                <a:gd name="T4" fmla="*/ 2147483647 w 248"/>
                <a:gd name="T5" fmla="*/ 2147483647 h 200"/>
                <a:gd name="T6" fmla="*/ 2147483647 w 248"/>
                <a:gd name="T7" fmla="*/ 2147483647 h 200"/>
                <a:gd name="T8" fmla="*/ 0 w 248"/>
                <a:gd name="T9" fmla="*/ 2147483647 h 200"/>
                <a:gd name="T10" fmla="*/ 0 w 248"/>
                <a:gd name="T11" fmla="*/ 2147483647 h 200"/>
                <a:gd name="T12" fmla="*/ 2147483647 w 248"/>
                <a:gd name="T13" fmla="*/ 2147483647 h 200"/>
                <a:gd name="T14" fmla="*/ 2147483647 w 248"/>
                <a:gd name="T15" fmla="*/ 2147483647 h 200"/>
                <a:gd name="T16" fmla="*/ 2147483647 w 248"/>
                <a:gd name="T17" fmla="*/ 0 h 200"/>
                <a:gd name="T18" fmla="*/ 2147483647 w 248"/>
                <a:gd name="T19" fmla="*/ 2147483647 h 200"/>
                <a:gd name="T20" fmla="*/ 2147483647 w 248"/>
                <a:gd name="T21" fmla="*/ 2147483647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8" h="200">
                  <a:moveTo>
                    <a:pt x="227" y="76"/>
                  </a:moveTo>
                  <a:cubicBezTo>
                    <a:pt x="227" y="133"/>
                    <a:pt x="181" y="179"/>
                    <a:pt x="124" y="179"/>
                  </a:cubicBezTo>
                  <a:cubicBezTo>
                    <a:pt x="67" y="179"/>
                    <a:pt x="21" y="133"/>
                    <a:pt x="21" y="76"/>
                  </a:cubicBezTo>
                  <a:cubicBezTo>
                    <a:pt x="21" y="76"/>
                    <a:pt x="21" y="76"/>
                    <a:pt x="21" y="76"/>
                  </a:cubicBezTo>
                  <a:cubicBezTo>
                    <a:pt x="0" y="76"/>
                    <a:pt x="0" y="76"/>
                    <a:pt x="0" y="76"/>
                  </a:cubicBezTo>
                  <a:cubicBezTo>
                    <a:pt x="0" y="76"/>
                    <a:pt x="0" y="76"/>
                    <a:pt x="0" y="76"/>
                  </a:cubicBezTo>
                  <a:cubicBezTo>
                    <a:pt x="0" y="145"/>
                    <a:pt x="55" y="200"/>
                    <a:pt x="124" y="200"/>
                  </a:cubicBezTo>
                  <a:cubicBezTo>
                    <a:pt x="193" y="200"/>
                    <a:pt x="248" y="145"/>
                    <a:pt x="248" y="76"/>
                  </a:cubicBezTo>
                  <a:cubicBezTo>
                    <a:pt x="248" y="47"/>
                    <a:pt x="239" y="21"/>
                    <a:pt x="222" y="0"/>
                  </a:cubicBezTo>
                  <a:cubicBezTo>
                    <a:pt x="205" y="13"/>
                    <a:pt x="205" y="13"/>
                    <a:pt x="205" y="13"/>
                  </a:cubicBezTo>
                  <a:cubicBezTo>
                    <a:pt x="218" y="31"/>
                    <a:pt x="227" y="52"/>
                    <a:pt x="227" y="7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13" name="Freeform 47"/>
            <p:cNvSpPr>
              <a:spLocks/>
            </p:cNvSpPr>
            <p:nvPr/>
          </p:nvSpPr>
          <p:spPr bwMode="auto">
            <a:xfrm>
              <a:off x="3972984" y="2171701"/>
              <a:ext cx="1860549" cy="1699684"/>
            </a:xfrm>
            <a:custGeom>
              <a:avLst/>
              <a:gdLst>
                <a:gd name="T0" fmla="*/ 2147483647 w 290"/>
                <a:gd name="T1" fmla="*/ 2147483647 h 265"/>
                <a:gd name="T2" fmla="*/ 2147483647 w 290"/>
                <a:gd name="T3" fmla="*/ 2147483647 h 265"/>
                <a:gd name="T4" fmla="*/ 2147483647 w 290"/>
                <a:gd name="T5" fmla="*/ 2147483647 h 265"/>
                <a:gd name="T6" fmla="*/ 2147483647 w 290"/>
                <a:gd name="T7" fmla="*/ 2147483647 h 265"/>
                <a:gd name="T8" fmla="*/ 0 w 290"/>
                <a:gd name="T9" fmla="*/ 2147483647 h 265"/>
                <a:gd name="T10" fmla="*/ 0 w 290"/>
                <a:gd name="T11" fmla="*/ 2147483647 h 265"/>
                <a:gd name="T12" fmla="*/ 2147483647 w 290"/>
                <a:gd name="T13" fmla="*/ 2147483647 h 265"/>
                <a:gd name="T14" fmla="*/ 2147483647 w 290"/>
                <a:gd name="T15" fmla="*/ 2147483647 h 265"/>
                <a:gd name="T16" fmla="*/ 2147483647 w 290"/>
                <a:gd name="T17" fmla="*/ 0 h 265"/>
                <a:gd name="T18" fmla="*/ 2147483647 w 290"/>
                <a:gd name="T19" fmla="*/ 2147483647 h 265"/>
                <a:gd name="T20" fmla="*/ 2147483647 w 290"/>
                <a:gd name="T21" fmla="*/ 2147483647 h 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 h="265">
                  <a:moveTo>
                    <a:pt x="269" y="120"/>
                  </a:moveTo>
                  <a:cubicBezTo>
                    <a:pt x="269" y="189"/>
                    <a:pt x="214" y="244"/>
                    <a:pt x="145" y="244"/>
                  </a:cubicBezTo>
                  <a:cubicBezTo>
                    <a:pt x="76" y="244"/>
                    <a:pt x="21" y="189"/>
                    <a:pt x="21" y="120"/>
                  </a:cubicBezTo>
                  <a:cubicBezTo>
                    <a:pt x="21" y="120"/>
                    <a:pt x="21" y="120"/>
                    <a:pt x="21" y="120"/>
                  </a:cubicBezTo>
                  <a:cubicBezTo>
                    <a:pt x="0" y="120"/>
                    <a:pt x="0" y="120"/>
                    <a:pt x="0" y="120"/>
                  </a:cubicBezTo>
                  <a:cubicBezTo>
                    <a:pt x="0" y="120"/>
                    <a:pt x="0" y="120"/>
                    <a:pt x="0" y="120"/>
                  </a:cubicBezTo>
                  <a:cubicBezTo>
                    <a:pt x="0" y="200"/>
                    <a:pt x="65" y="265"/>
                    <a:pt x="145" y="265"/>
                  </a:cubicBezTo>
                  <a:cubicBezTo>
                    <a:pt x="225" y="265"/>
                    <a:pt x="290" y="200"/>
                    <a:pt x="290" y="120"/>
                  </a:cubicBezTo>
                  <a:cubicBezTo>
                    <a:pt x="290" y="70"/>
                    <a:pt x="264" y="26"/>
                    <a:pt x="226" y="0"/>
                  </a:cubicBezTo>
                  <a:cubicBezTo>
                    <a:pt x="214" y="17"/>
                    <a:pt x="214" y="17"/>
                    <a:pt x="214" y="17"/>
                  </a:cubicBezTo>
                  <a:cubicBezTo>
                    <a:pt x="247" y="39"/>
                    <a:pt x="269" y="77"/>
                    <a:pt x="269" y="12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14" name="Freeform 48"/>
            <p:cNvSpPr>
              <a:spLocks/>
            </p:cNvSpPr>
            <p:nvPr/>
          </p:nvSpPr>
          <p:spPr bwMode="auto">
            <a:xfrm>
              <a:off x="3839633" y="2567517"/>
              <a:ext cx="2127251" cy="1437216"/>
            </a:xfrm>
            <a:custGeom>
              <a:avLst/>
              <a:gdLst>
                <a:gd name="T0" fmla="*/ 2147483647 w 332"/>
                <a:gd name="T1" fmla="*/ 2147483647 h 224"/>
                <a:gd name="T2" fmla="*/ 2147483647 w 332"/>
                <a:gd name="T3" fmla="*/ 2147483647 h 224"/>
                <a:gd name="T4" fmla="*/ 2147483647 w 332"/>
                <a:gd name="T5" fmla="*/ 2147483647 h 224"/>
                <a:gd name="T6" fmla="*/ 2147483647 w 332"/>
                <a:gd name="T7" fmla="*/ 2147483647 h 224"/>
                <a:gd name="T8" fmla="*/ 0 w 332"/>
                <a:gd name="T9" fmla="*/ 2147483647 h 224"/>
                <a:gd name="T10" fmla="*/ 0 w 332"/>
                <a:gd name="T11" fmla="*/ 2147483647 h 224"/>
                <a:gd name="T12" fmla="*/ 2147483647 w 332"/>
                <a:gd name="T13" fmla="*/ 2147483647 h 224"/>
                <a:gd name="T14" fmla="*/ 2147483647 w 332"/>
                <a:gd name="T15" fmla="*/ 2147483647 h 224"/>
                <a:gd name="T16" fmla="*/ 2147483647 w 332"/>
                <a:gd name="T17" fmla="*/ 0 h 224"/>
                <a:gd name="T18" fmla="*/ 2147483647 w 332"/>
                <a:gd name="T19" fmla="*/ 2147483647 h 224"/>
                <a:gd name="T20" fmla="*/ 2147483647 w 332"/>
                <a:gd name="T21" fmla="*/ 2147483647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2" h="224">
                  <a:moveTo>
                    <a:pt x="311" y="58"/>
                  </a:moveTo>
                  <a:cubicBezTo>
                    <a:pt x="311" y="138"/>
                    <a:pt x="246" y="203"/>
                    <a:pt x="166" y="203"/>
                  </a:cubicBezTo>
                  <a:cubicBezTo>
                    <a:pt x="86" y="203"/>
                    <a:pt x="21" y="138"/>
                    <a:pt x="21" y="58"/>
                  </a:cubicBezTo>
                  <a:cubicBezTo>
                    <a:pt x="21" y="58"/>
                    <a:pt x="21" y="58"/>
                    <a:pt x="21" y="58"/>
                  </a:cubicBezTo>
                  <a:cubicBezTo>
                    <a:pt x="0" y="58"/>
                    <a:pt x="0" y="58"/>
                    <a:pt x="0" y="58"/>
                  </a:cubicBezTo>
                  <a:cubicBezTo>
                    <a:pt x="0" y="58"/>
                    <a:pt x="0" y="58"/>
                    <a:pt x="0" y="58"/>
                  </a:cubicBezTo>
                  <a:cubicBezTo>
                    <a:pt x="0" y="150"/>
                    <a:pt x="74" y="224"/>
                    <a:pt x="166" y="224"/>
                  </a:cubicBezTo>
                  <a:cubicBezTo>
                    <a:pt x="258" y="224"/>
                    <a:pt x="332" y="150"/>
                    <a:pt x="332" y="58"/>
                  </a:cubicBezTo>
                  <a:cubicBezTo>
                    <a:pt x="332" y="38"/>
                    <a:pt x="328" y="18"/>
                    <a:pt x="322" y="0"/>
                  </a:cubicBezTo>
                  <a:cubicBezTo>
                    <a:pt x="302" y="7"/>
                    <a:pt x="302" y="7"/>
                    <a:pt x="302" y="7"/>
                  </a:cubicBezTo>
                  <a:cubicBezTo>
                    <a:pt x="308" y="23"/>
                    <a:pt x="311" y="40"/>
                    <a:pt x="311" y="5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15" name="Freeform 49"/>
            <p:cNvSpPr>
              <a:spLocks/>
            </p:cNvSpPr>
            <p:nvPr/>
          </p:nvSpPr>
          <p:spPr bwMode="auto">
            <a:xfrm>
              <a:off x="4241800" y="2286001"/>
              <a:ext cx="1322917" cy="1316567"/>
            </a:xfrm>
            <a:custGeom>
              <a:avLst/>
              <a:gdLst>
                <a:gd name="T0" fmla="*/ 2147483647 w 206"/>
                <a:gd name="T1" fmla="*/ 2147483647 h 205"/>
                <a:gd name="T2" fmla="*/ 2147483647 w 206"/>
                <a:gd name="T3" fmla="*/ 2147483647 h 205"/>
                <a:gd name="T4" fmla="*/ 2147483647 w 206"/>
                <a:gd name="T5" fmla="*/ 2147483647 h 205"/>
                <a:gd name="T6" fmla="*/ 2147483647 w 206"/>
                <a:gd name="T7" fmla="*/ 2147483647 h 205"/>
                <a:gd name="T8" fmla="*/ 2147483647 w 206"/>
                <a:gd name="T9" fmla="*/ 2147483647 h 205"/>
                <a:gd name="T10" fmla="*/ 0 w 206"/>
                <a:gd name="T11" fmla="*/ 2147483647 h 205"/>
                <a:gd name="T12" fmla="*/ 0 w 206"/>
                <a:gd name="T13" fmla="*/ 2147483647 h 205"/>
                <a:gd name="T14" fmla="*/ 2147483647 w 206"/>
                <a:gd name="T15" fmla="*/ 2147483647 h 205"/>
                <a:gd name="T16" fmla="*/ 2147483647 w 206"/>
                <a:gd name="T17" fmla="*/ 2147483647 h 205"/>
                <a:gd name="T18" fmla="*/ 2147483647 w 206"/>
                <a:gd name="T19" fmla="*/ 0 h 205"/>
                <a:gd name="T20" fmla="*/ 2147483647 w 206"/>
                <a:gd name="T21" fmla="*/ 2147483647 h 205"/>
                <a:gd name="T22" fmla="*/ 2147483647 w 206"/>
                <a:gd name="T23" fmla="*/ 2147483647 h 205"/>
                <a:gd name="T24" fmla="*/ 2147483647 w 206"/>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 h="205">
                  <a:moveTo>
                    <a:pt x="103" y="21"/>
                  </a:moveTo>
                  <a:cubicBezTo>
                    <a:pt x="148" y="21"/>
                    <a:pt x="184" y="57"/>
                    <a:pt x="184" y="102"/>
                  </a:cubicBezTo>
                  <a:cubicBezTo>
                    <a:pt x="184" y="147"/>
                    <a:pt x="148" y="183"/>
                    <a:pt x="103" y="183"/>
                  </a:cubicBezTo>
                  <a:cubicBezTo>
                    <a:pt x="58" y="183"/>
                    <a:pt x="22" y="147"/>
                    <a:pt x="22" y="102"/>
                  </a:cubicBezTo>
                  <a:cubicBezTo>
                    <a:pt x="22" y="102"/>
                    <a:pt x="22" y="102"/>
                    <a:pt x="22" y="102"/>
                  </a:cubicBezTo>
                  <a:cubicBezTo>
                    <a:pt x="0" y="102"/>
                    <a:pt x="0" y="102"/>
                    <a:pt x="0" y="102"/>
                  </a:cubicBezTo>
                  <a:cubicBezTo>
                    <a:pt x="0" y="102"/>
                    <a:pt x="0" y="102"/>
                    <a:pt x="0" y="102"/>
                  </a:cubicBezTo>
                  <a:cubicBezTo>
                    <a:pt x="0" y="159"/>
                    <a:pt x="46" y="205"/>
                    <a:pt x="103" y="205"/>
                  </a:cubicBezTo>
                  <a:cubicBezTo>
                    <a:pt x="160" y="205"/>
                    <a:pt x="206" y="159"/>
                    <a:pt x="206" y="102"/>
                  </a:cubicBezTo>
                  <a:cubicBezTo>
                    <a:pt x="206" y="45"/>
                    <a:pt x="160" y="0"/>
                    <a:pt x="103" y="0"/>
                  </a:cubicBezTo>
                  <a:cubicBezTo>
                    <a:pt x="73" y="0"/>
                    <a:pt x="46" y="12"/>
                    <a:pt x="27" y="33"/>
                  </a:cubicBezTo>
                  <a:cubicBezTo>
                    <a:pt x="43" y="48"/>
                    <a:pt x="43" y="48"/>
                    <a:pt x="43" y="48"/>
                  </a:cubicBezTo>
                  <a:cubicBezTo>
                    <a:pt x="58" y="31"/>
                    <a:pt x="79" y="21"/>
                    <a:pt x="103" y="21"/>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16" name="TextBox 15"/>
            <p:cNvSpPr txBox="1">
              <a:spLocks noChangeArrowheads="1"/>
            </p:cNvSpPr>
            <p:nvPr/>
          </p:nvSpPr>
          <p:spPr bwMode="auto">
            <a:xfrm>
              <a:off x="4565382" y="2839181"/>
              <a:ext cx="1011767" cy="3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1" b="1">
                  <a:solidFill>
                    <a:schemeClr val="bg2"/>
                  </a:solidFill>
                  <a:latin typeface="+mj-lt"/>
                  <a:ea typeface="微软雅黑" panose="020B0503020204020204" pitchFamily="34" charset="-122"/>
                </a:rPr>
                <a:t>79%</a:t>
              </a:r>
              <a:endParaRPr lang="zh-CN" altLang="en-US" sz="1687" b="1">
                <a:solidFill>
                  <a:schemeClr val="bg2"/>
                </a:solidFill>
                <a:latin typeface="+mj-lt"/>
                <a:ea typeface="微软雅黑" panose="020B0503020204020204" pitchFamily="34" charset="-122"/>
              </a:endParaRPr>
            </a:p>
          </p:txBody>
        </p:sp>
      </p:grpSp>
      <p:grpSp>
        <p:nvGrpSpPr>
          <p:cNvPr id="17" name="Group 16"/>
          <p:cNvGrpSpPr/>
          <p:nvPr/>
        </p:nvGrpSpPr>
        <p:grpSpPr>
          <a:xfrm>
            <a:off x="6897775" y="2118245"/>
            <a:ext cx="2456962" cy="2243968"/>
            <a:chOff x="6229351" y="1875368"/>
            <a:chExt cx="2129367" cy="1822449"/>
          </a:xfrm>
        </p:grpSpPr>
        <p:sp>
          <p:nvSpPr>
            <p:cNvPr id="18" name="Freeform 53"/>
            <p:cNvSpPr>
              <a:spLocks/>
            </p:cNvSpPr>
            <p:nvPr/>
          </p:nvSpPr>
          <p:spPr bwMode="auto">
            <a:xfrm>
              <a:off x="6498167" y="2146300"/>
              <a:ext cx="1598084" cy="1551517"/>
            </a:xfrm>
            <a:custGeom>
              <a:avLst/>
              <a:gdLst>
                <a:gd name="T0" fmla="*/ 2147483647 w 249"/>
                <a:gd name="T1" fmla="*/ 2147483647 h 242"/>
                <a:gd name="T2" fmla="*/ 2147483647 w 249"/>
                <a:gd name="T3" fmla="*/ 2147483647 h 242"/>
                <a:gd name="T4" fmla="*/ 2147483647 w 249"/>
                <a:gd name="T5" fmla="*/ 2147483647 h 242"/>
                <a:gd name="T6" fmla="*/ 2147483647 w 249"/>
                <a:gd name="T7" fmla="*/ 2147483647 h 242"/>
                <a:gd name="T8" fmla="*/ 2147483647 w 249"/>
                <a:gd name="T9" fmla="*/ 2147483647 h 242"/>
                <a:gd name="T10" fmla="*/ 2147483647 w 249"/>
                <a:gd name="T11" fmla="*/ 2147483647 h 242"/>
                <a:gd name="T12" fmla="*/ 2147483647 w 249"/>
                <a:gd name="T13" fmla="*/ 0 h 242"/>
                <a:gd name="T14" fmla="*/ 0 w 249"/>
                <a:gd name="T15" fmla="*/ 2147483647 h 242"/>
                <a:gd name="T16" fmla="*/ 2147483647 w 249"/>
                <a:gd name="T17" fmla="*/ 2147483647 h 242"/>
                <a:gd name="T18" fmla="*/ 2147483647 w 249"/>
                <a:gd name="T19" fmla="*/ 2147483647 h 242"/>
                <a:gd name="T20" fmla="*/ 2147483647 w 249"/>
                <a:gd name="T21" fmla="*/ 2147483647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 h="242">
                  <a:moveTo>
                    <a:pt x="22" y="124"/>
                  </a:moveTo>
                  <a:cubicBezTo>
                    <a:pt x="22" y="67"/>
                    <a:pt x="68" y="22"/>
                    <a:pt x="124" y="22"/>
                  </a:cubicBezTo>
                  <a:cubicBezTo>
                    <a:pt x="181" y="22"/>
                    <a:pt x="227" y="67"/>
                    <a:pt x="227" y="124"/>
                  </a:cubicBezTo>
                  <a:cubicBezTo>
                    <a:pt x="227" y="124"/>
                    <a:pt x="227" y="124"/>
                    <a:pt x="227" y="124"/>
                  </a:cubicBezTo>
                  <a:cubicBezTo>
                    <a:pt x="249" y="124"/>
                    <a:pt x="249" y="124"/>
                    <a:pt x="249" y="124"/>
                  </a:cubicBezTo>
                  <a:cubicBezTo>
                    <a:pt x="249" y="124"/>
                    <a:pt x="249" y="124"/>
                    <a:pt x="249" y="124"/>
                  </a:cubicBezTo>
                  <a:cubicBezTo>
                    <a:pt x="249" y="55"/>
                    <a:pt x="193" y="0"/>
                    <a:pt x="124" y="0"/>
                  </a:cubicBezTo>
                  <a:cubicBezTo>
                    <a:pt x="56" y="0"/>
                    <a:pt x="0" y="55"/>
                    <a:pt x="0" y="124"/>
                  </a:cubicBezTo>
                  <a:cubicBezTo>
                    <a:pt x="0" y="179"/>
                    <a:pt x="36" y="226"/>
                    <a:pt x="86" y="242"/>
                  </a:cubicBezTo>
                  <a:cubicBezTo>
                    <a:pt x="92" y="222"/>
                    <a:pt x="92" y="222"/>
                    <a:pt x="92" y="222"/>
                  </a:cubicBezTo>
                  <a:cubicBezTo>
                    <a:pt x="51" y="208"/>
                    <a:pt x="22" y="170"/>
                    <a:pt x="22" y="1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19" name="Freeform 54"/>
            <p:cNvSpPr>
              <a:spLocks/>
            </p:cNvSpPr>
            <p:nvPr/>
          </p:nvSpPr>
          <p:spPr bwMode="auto">
            <a:xfrm>
              <a:off x="6364818" y="2010833"/>
              <a:ext cx="1860549" cy="1636184"/>
            </a:xfrm>
            <a:custGeom>
              <a:avLst/>
              <a:gdLst>
                <a:gd name="T0" fmla="*/ 2147483647 w 290"/>
                <a:gd name="T1" fmla="*/ 2147483647 h 255"/>
                <a:gd name="T2" fmla="*/ 2147483647 w 290"/>
                <a:gd name="T3" fmla="*/ 2147483647 h 255"/>
                <a:gd name="T4" fmla="*/ 2147483647 w 290"/>
                <a:gd name="T5" fmla="*/ 2147483647 h 255"/>
                <a:gd name="T6" fmla="*/ 2147483647 w 290"/>
                <a:gd name="T7" fmla="*/ 2147483647 h 255"/>
                <a:gd name="T8" fmla="*/ 2147483647 w 290"/>
                <a:gd name="T9" fmla="*/ 2147483647 h 255"/>
                <a:gd name="T10" fmla="*/ 2147483647 w 290"/>
                <a:gd name="T11" fmla="*/ 2147483647 h 255"/>
                <a:gd name="T12" fmla="*/ 2147483647 w 290"/>
                <a:gd name="T13" fmla="*/ 0 h 255"/>
                <a:gd name="T14" fmla="*/ 0 w 290"/>
                <a:gd name="T15" fmla="*/ 2147483647 h 255"/>
                <a:gd name="T16" fmla="*/ 2147483647 w 290"/>
                <a:gd name="T17" fmla="*/ 2147483647 h 255"/>
                <a:gd name="T18" fmla="*/ 2147483647 w 290"/>
                <a:gd name="T19" fmla="*/ 2147483647 h 255"/>
                <a:gd name="T20" fmla="*/ 2147483647 w 290"/>
                <a:gd name="T21" fmla="*/ 2147483647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 h="255">
                  <a:moveTo>
                    <a:pt x="21" y="145"/>
                  </a:moveTo>
                  <a:cubicBezTo>
                    <a:pt x="21" y="76"/>
                    <a:pt x="77" y="21"/>
                    <a:pt x="145" y="21"/>
                  </a:cubicBezTo>
                  <a:cubicBezTo>
                    <a:pt x="214" y="21"/>
                    <a:pt x="270" y="76"/>
                    <a:pt x="270" y="145"/>
                  </a:cubicBezTo>
                  <a:cubicBezTo>
                    <a:pt x="270" y="145"/>
                    <a:pt x="270" y="145"/>
                    <a:pt x="270" y="145"/>
                  </a:cubicBezTo>
                  <a:cubicBezTo>
                    <a:pt x="290" y="145"/>
                    <a:pt x="290" y="145"/>
                    <a:pt x="290" y="145"/>
                  </a:cubicBezTo>
                  <a:cubicBezTo>
                    <a:pt x="290" y="145"/>
                    <a:pt x="290" y="145"/>
                    <a:pt x="290" y="145"/>
                  </a:cubicBezTo>
                  <a:cubicBezTo>
                    <a:pt x="290" y="65"/>
                    <a:pt x="225" y="0"/>
                    <a:pt x="145" y="0"/>
                  </a:cubicBezTo>
                  <a:cubicBezTo>
                    <a:pt x="65" y="0"/>
                    <a:pt x="0" y="65"/>
                    <a:pt x="0" y="145"/>
                  </a:cubicBezTo>
                  <a:cubicBezTo>
                    <a:pt x="0" y="189"/>
                    <a:pt x="20" y="228"/>
                    <a:pt x="50" y="255"/>
                  </a:cubicBezTo>
                  <a:cubicBezTo>
                    <a:pt x="64" y="239"/>
                    <a:pt x="64" y="239"/>
                    <a:pt x="64" y="239"/>
                  </a:cubicBezTo>
                  <a:cubicBezTo>
                    <a:pt x="38" y="216"/>
                    <a:pt x="21" y="183"/>
                    <a:pt x="21" y="14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20" name="Freeform 55"/>
            <p:cNvSpPr>
              <a:spLocks/>
            </p:cNvSpPr>
            <p:nvPr/>
          </p:nvSpPr>
          <p:spPr bwMode="auto">
            <a:xfrm>
              <a:off x="6229351" y="1875368"/>
              <a:ext cx="2129367" cy="1310217"/>
            </a:xfrm>
            <a:custGeom>
              <a:avLst/>
              <a:gdLst>
                <a:gd name="T0" fmla="*/ 2147483647 w 332"/>
                <a:gd name="T1" fmla="*/ 2147483647 h 204"/>
                <a:gd name="T2" fmla="*/ 2147483647 w 332"/>
                <a:gd name="T3" fmla="*/ 2147483647 h 204"/>
                <a:gd name="T4" fmla="*/ 2147483647 w 332"/>
                <a:gd name="T5" fmla="*/ 2147483647 h 204"/>
                <a:gd name="T6" fmla="*/ 2147483647 w 332"/>
                <a:gd name="T7" fmla="*/ 2147483647 h 204"/>
                <a:gd name="T8" fmla="*/ 2147483647 w 332"/>
                <a:gd name="T9" fmla="*/ 2147483647 h 204"/>
                <a:gd name="T10" fmla="*/ 2147483647 w 332"/>
                <a:gd name="T11" fmla="*/ 2147483647 h 204"/>
                <a:gd name="T12" fmla="*/ 2147483647 w 332"/>
                <a:gd name="T13" fmla="*/ 0 h 204"/>
                <a:gd name="T14" fmla="*/ 0 w 332"/>
                <a:gd name="T15" fmla="*/ 2147483647 h 204"/>
                <a:gd name="T16" fmla="*/ 2147483647 w 332"/>
                <a:gd name="T17" fmla="*/ 2147483647 h 204"/>
                <a:gd name="T18" fmla="*/ 2147483647 w 332"/>
                <a:gd name="T19" fmla="*/ 2147483647 h 204"/>
                <a:gd name="T20" fmla="*/ 2147483647 w 332"/>
                <a:gd name="T21" fmla="*/ 2147483647 h 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2" h="204">
                  <a:moveTo>
                    <a:pt x="21" y="166"/>
                  </a:moveTo>
                  <a:cubicBezTo>
                    <a:pt x="21" y="86"/>
                    <a:pt x="86" y="21"/>
                    <a:pt x="166" y="21"/>
                  </a:cubicBezTo>
                  <a:cubicBezTo>
                    <a:pt x="246" y="21"/>
                    <a:pt x="311" y="86"/>
                    <a:pt x="311" y="166"/>
                  </a:cubicBezTo>
                  <a:cubicBezTo>
                    <a:pt x="311" y="166"/>
                    <a:pt x="311" y="166"/>
                    <a:pt x="311" y="166"/>
                  </a:cubicBezTo>
                  <a:cubicBezTo>
                    <a:pt x="332" y="166"/>
                    <a:pt x="332" y="166"/>
                    <a:pt x="332" y="166"/>
                  </a:cubicBezTo>
                  <a:cubicBezTo>
                    <a:pt x="332" y="166"/>
                    <a:pt x="332" y="166"/>
                    <a:pt x="332" y="166"/>
                  </a:cubicBezTo>
                  <a:cubicBezTo>
                    <a:pt x="332" y="74"/>
                    <a:pt x="258" y="0"/>
                    <a:pt x="166" y="0"/>
                  </a:cubicBezTo>
                  <a:cubicBezTo>
                    <a:pt x="75" y="0"/>
                    <a:pt x="0" y="74"/>
                    <a:pt x="0" y="166"/>
                  </a:cubicBezTo>
                  <a:cubicBezTo>
                    <a:pt x="0" y="179"/>
                    <a:pt x="2" y="192"/>
                    <a:pt x="4" y="204"/>
                  </a:cubicBezTo>
                  <a:cubicBezTo>
                    <a:pt x="25" y="199"/>
                    <a:pt x="25" y="199"/>
                    <a:pt x="25" y="199"/>
                  </a:cubicBezTo>
                  <a:cubicBezTo>
                    <a:pt x="23" y="188"/>
                    <a:pt x="21" y="177"/>
                    <a:pt x="21" y="16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21" name="Freeform 56"/>
            <p:cNvSpPr>
              <a:spLocks/>
            </p:cNvSpPr>
            <p:nvPr/>
          </p:nvSpPr>
          <p:spPr bwMode="auto">
            <a:xfrm>
              <a:off x="6639985" y="2286001"/>
              <a:ext cx="1316567" cy="1316567"/>
            </a:xfrm>
            <a:custGeom>
              <a:avLst/>
              <a:gdLst>
                <a:gd name="T0" fmla="*/ 2147483647 w 205"/>
                <a:gd name="T1" fmla="*/ 2147483647 h 205"/>
                <a:gd name="T2" fmla="*/ 2147483647 w 205"/>
                <a:gd name="T3" fmla="*/ 2147483647 h 205"/>
                <a:gd name="T4" fmla="*/ 2147483647 w 205"/>
                <a:gd name="T5" fmla="*/ 2147483647 h 205"/>
                <a:gd name="T6" fmla="*/ 2147483647 w 205"/>
                <a:gd name="T7" fmla="*/ 2147483647 h 205"/>
                <a:gd name="T8" fmla="*/ 2147483647 w 205"/>
                <a:gd name="T9" fmla="*/ 2147483647 h 205"/>
                <a:gd name="T10" fmla="*/ 2147483647 w 205"/>
                <a:gd name="T11" fmla="*/ 2147483647 h 205"/>
                <a:gd name="T12" fmla="*/ 2147483647 w 205"/>
                <a:gd name="T13" fmla="*/ 2147483647 h 205"/>
                <a:gd name="T14" fmla="*/ 2147483647 w 205"/>
                <a:gd name="T15" fmla="*/ 0 h 205"/>
                <a:gd name="T16" fmla="*/ 0 w 205"/>
                <a:gd name="T17" fmla="*/ 2147483647 h 205"/>
                <a:gd name="T18" fmla="*/ 2147483647 w 205"/>
                <a:gd name="T19" fmla="*/ 2147483647 h 205"/>
                <a:gd name="T20" fmla="*/ 2147483647 w 205"/>
                <a:gd name="T21" fmla="*/ 2147483647 h 205"/>
                <a:gd name="T22" fmla="*/ 2147483647 w 205"/>
                <a:gd name="T23" fmla="*/ 2147483647 h 205"/>
                <a:gd name="T24" fmla="*/ 2147483647 w 205"/>
                <a:gd name="T25" fmla="*/ 2147483647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5" h="205">
                  <a:moveTo>
                    <a:pt x="102" y="183"/>
                  </a:moveTo>
                  <a:cubicBezTo>
                    <a:pt x="58" y="183"/>
                    <a:pt x="21" y="147"/>
                    <a:pt x="21" y="102"/>
                  </a:cubicBezTo>
                  <a:cubicBezTo>
                    <a:pt x="21" y="57"/>
                    <a:pt x="58" y="21"/>
                    <a:pt x="102" y="21"/>
                  </a:cubicBezTo>
                  <a:cubicBezTo>
                    <a:pt x="147" y="21"/>
                    <a:pt x="183" y="57"/>
                    <a:pt x="183" y="102"/>
                  </a:cubicBezTo>
                  <a:cubicBezTo>
                    <a:pt x="183" y="102"/>
                    <a:pt x="183" y="102"/>
                    <a:pt x="183" y="102"/>
                  </a:cubicBezTo>
                  <a:cubicBezTo>
                    <a:pt x="205" y="102"/>
                    <a:pt x="205" y="102"/>
                    <a:pt x="205" y="102"/>
                  </a:cubicBezTo>
                  <a:cubicBezTo>
                    <a:pt x="205" y="102"/>
                    <a:pt x="205" y="102"/>
                    <a:pt x="205" y="102"/>
                  </a:cubicBezTo>
                  <a:cubicBezTo>
                    <a:pt x="205" y="45"/>
                    <a:pt x="159" y="0"/>
                    <a:pt x="102" y="0"/>
                  </a:cubicBezTo>
                  <a:cubicBezTo>
                    <a:pt x="46" y="0"/>
                    <a:pt x="0" y="45"/>
                    <a:pt x="0" y="102"/>
                  </a:cubicBezTo>
                  <a:cubicBezTo>
                    <a:pt x="0" y="159"/>
                    <a:pt x="46" y="205"/>
                    <a:pt x="102" y="205"/>
                  </a:cubicBezTo>
                  <a:cubicBezTo>
                    <a:pt x="106" y="205"/>
                    <a:pt x="111" y="204"/>
                    <a:pt x="115" y="204"/>
                  </a:cubicBezTo>
                  <a:cubicBezTo>
                    <a:pt x="112" y="182"/>
                    <a:pt x="112" y="182"/>
                    <a:pt x="112" y="182"/>
                  </a:cubicBezTo>
                  <a:cubicBezTo>
                    <a:pt x="109" y="183"/>
                    <a:pt x="106" y="183"/>
                    <a:pt x="102" y="183"/>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22" name="TextBox 21"/>
            <p:cNvSpPr txBox="1">
              <a:spLocks noChangeArrowheads="1"/>
            </p:cNvSpPr>
            <p:nvPr/>
          </p:nvSpPr>
          <p:spPr bwMode="auto">
            <a:xfrm>
              <a:off x="6930953" y="2638244"/>
              <a:ext cx="1011767" cy="39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1" b="1">
                  <a:solidFill>
                    <a:schemeClr val="bg2"/>
                  </a:solidFill>
                  <a:latin typeface="+mj-lt"/>
                  <a:ea typeface="微软雅黑" panose="020B0503020204020204" pitchFamily="34" charset="-122"/>
                </a:rPr>
                <a:t>39%</a:t>
              </a:r>
              <a:endParaRPr lang="zh-CN" altLang="en-US" sz="1687" b="1">
                <a:solidFill>
                  <a:schemeClr val="bg2"/>
                </a:solidFill>
                <a:latin typeface="+mj-lt"/>
                <a:ea typeface="微软雅黑" panose="020B0503020204020204" pitchFamily="34" charset="-122"/>
              </a:endParaRPr>
            </a:p>
          </p:txBody>
        </p:sp>
      </p:grpSp>
      <p:grpSp>
        <p:nvGrpSpPr>
          <p:cNvPr id="23" name="Group 22"/>
          <p:cNvGrpSpPr/>
          <p:nvPr/>
        </p:nvGrpSpPr>
        <p:grpSpPr>
          <a:xfrm>
            <a:off x="9818823" y="2096506"/>
            <a:ext cx="2306263" cy="2417074"/>
            <a:chOff x="8589434" y="1875367"/>
            <a:chExt cx="1826684" cy="2129367"/>
          </a:xfrm>
        </p:grpSpPr>
        <p:sp>
          <p:nvSpPr>
            <p:cNvPr id="24" name="Freeform 60"/>
            <p:cNvSpPr>
              <a:spLocks/>
            </p:cNvSpPr>
            <p:nvPr/>
          </p:nvSpPr>
          <p:spPr bwMode="auto">
            <a:xfrm>
              <a:off x="8858251" y="2137834"/>
              <a:ext cx="1557867" cy="1598084"/>
            </a:xfrm>
            <a:custGeom>
              <a:avLst/>
              <a:gdLst>
                <a:gd name="T0" fmla="*/ 2147483647 w 243"/>
                <a:gd name="T1" fmla="*/ 2147483647 h 249"/>
                <a:gd name="T2" fmla="*/ 2147483647 w 243"/>
                <a:gd name="T3" fmla="*/ 2147483647 h 249"/>
                <a:gd name="T4" fmla="*/ 2147483647 w 243"/>
                <a:gd name="T5" fmla="*/ 2147483647 h 249"/>
                <a:gd name="T6" fmla="*/ 2147483647 w 243"/>
                <a:gd name="T7" fmla="*/ 2147483647 h 249"/>
                <a:gd name="T8" fmla="*/ 2147483647 w 243"/>
                <a:gd name="T9" fmla="*/ 0 h 249"/>
                <a:gd name="T10" fmla="*/ 2147483647 w 243"/>
                <a:gd name="T11" fmla="*/ 0 h 249"/>
                <a:gd name="T12" fmla="*/ 2147483647 w 243"/>
                <a:gd name="T13" fmla="*/ 2147483647 h 249"/>
                <a:gd name="T14" fmla="*/ 2147483647 w 243"/>
                <a:gd name="T15" fmla="*/ 2147483647 h 249"/>
                <a:gd name="T16" fmla="*/ 2147483647 w 243"/>
                <a:gd name="T17" fmla="*/ 2147483647 h 249"/>
                <a:gd name="T18" fmla="*/ 2147483647 w 243"/>
                <a:gd name="T19" fmla="*/ 2147483647 h 249"/>
                <a:gd name="T20" fmla="*/ 2147483647 w 243"/>
                <a:gd name="T21" fmla="*/ 2147483647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249">
                  <a:moveTo>
                    <a:pt x="125" y="227"/>
                  </a:moveTo>
                  <a:cubicBezTo>
                    <a:pt x="69" y="228"/>
                    <a:pt x="22" y="182"/>
                    <a:pt x="22" y="125"/>
                  </a:cubicBezTo>
                  <a:cubicBezTo>
                    <a:pt x="22" y="69"/>
                    <a:pt x="68" y="22"/>
                    <a:pt x="124" y="22"/>
                  </a:cubicBezTo>
                  <a:cubicBezTo>
                    <a:pt x="124" y="22"/>
                    <a:pt x="125" y="22"/>
                    <a:pt x="125" y="22"/>
                  </a:cubicBezTo>
                  <a:cubicBezTo>
                    <a:pt x="125" y="0"/>
                    <a:pt x="125" y="0"/>
                    <a:pt x="125" y="0"/>
                  </a:cubicBezTo>
                  <a:cubicBezTo>
                    <a:pt x="125" y="0"/>
                    <a:pt x="124" y="0"/>
                    <a:pt x="124" y="0"/>
                  </a:cubicBezTo>
                  <a:cubicBezTo>
                    <a:pt x="56" y="1"/>
                    <a:pt x="0" y="57"/>
                    <a:pt x="1" y="125"/>
                  </a:cubicBezTo>
                  <a:cubicBezTo>
                    <a:pt x="1" y="194"/>
                    <a:pt x="57" y="249"/>
                    <a:pt x="125" y="249"/>
                  </a:cubicBezTo>
                  <a:cubicBezTo>
                    <a:pt x="180" y="249"/>
                    <a:pt x="227" y="213"/>
                    <a:pt x="243" y="163"/>
                  </a:cubicBezTo>
                  <a:cubicBezTo>
                    <a:pt x="222" y="157"/>
                    <a:pt x="222" y="157"/>
                    <a:pt x="222" y="157"/>
                  </a:cubicBezTo>
                  <a:cubicBezTo>
                    <a:pt x="209" y="198"/>
                    <a:pt x="171" y="227"/>
                    <a:pt x="125" y="227"/>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grpSp>
          <p:nvGrpSpPr>
            <p:cNvPr id="25" name="Group 24"/>
            <p:cNvGrpSpPr/>
            <p:nvPr/>
          </p:nvGrpSpPr>
          <p:grpSpPr>
            <a:xfrm>
              <a:off x="8589434" y="1875367"/>
              <a:ext cx="1788584" cy="2129367"/>
              <a:chOff x="8589434" y="1875367"/>
              <a:chExt cx="1788584" cy="2129367"/>
            </a:xfrm>
          </p:grpSpPr>
          <p:sp>
            <p:nvSpPr>
              <p:cNvPr id="26" name="Freeform 61"/>
              <p:cNvSpPr>
                <a:spLocks/>
              </p:cNvSpPr>
              <p:nvPr/>
            </p:nvSpPr>
            <p:spPr bwMode="auto">
              <a:xfrm>
                <a:off x="8997951" y="2279651"/>
                <a:ext cx="1322916" cy="1322916"/>
              </a:xfrm>
              <a:custGeom>
                <a:avLst/>
                <a:gdLst>
                  <a:gd name="T0" fmla="*/ 2147483647 w 206"/>
                  <a:gd name="T1" fmla="*/ 2147483647 h 206"/>
                  <a:gd name="T2" fmla="*/ 2147483647 w 206"/>
                  <a:gd name="T3" fmla="*/ 2147483647 h 206"/>
                  <a:gd name="T4" fmla="*/ 2147483647 w 206"/>
                  <a:gd name="T5" fmla="*/ 2147483647 h 206"/>
                  <a:gd name="T6" fmla="*/ 2147483647 w 206"/>
                  <a:gd name="T7" fmla="*/ 2147483647 h 206"/>
                  <a:gd name="T8" fmla="*/ 2147483647 w 206"/>
                  <a:gd name="T9" fmla="*/ 2147483647 h 206"/>
                  <a:gd name="T10" fmla="*/ 2147483647 w 206"/>
                  <a:gd name="T11" fmla="*/ 0 h 206"/>
                  <a:gd name="T12" fmla="*/ 2147483647 w 206"/>
                  <a:gd name="T13" fmla="*/ 0 h 206"/>
                  <a:gd name="T14" fmla="*/ 0 w 206"/>
                  <a:gd name="T15" fmla="*/ 2147483647 h 206"/>
                  <a:gd name="T16" fmla="*/ 2147483647 w 206"/>
                  <a:gd name="T17" fmla="*/ 2147483647 h 206"/>
                  <a:gd name="T18" fmla="*/ 2147483647 w 206"/>
                  <a:gd name="T19" fmla="*/ 2147483647 h 206"/>
                  <a:gd name="T20" fmla="*/ 2147483647 w 206"/>
                  <a:gd name="T21" fmla="*/ 2147483647 h 206"/>
                  <a:gd name="T22" fmla="*/ 2147483647 w 206"/>
                  <a:gd name="T23" fmla="*/ 2147483647 h 206"/>
                  <a:gd name="T24" fmla="*/ 2147483647 w 206"/>
                  <a:gd name="T25" fmla="*/ 2147483647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 h="206">
                    <a:moveTo>
                      <a:pt x="184" y="102"/>
                    </a:moveTo>
                    <a:cubicBezTo>
                      <a:pt x="184" y="147"/>
                      <a:pt x="148" y="183"/>
                      <a:pt x="103" y="184"/>
                    </a:cubicBezTo>
                    <a:cubicBezTo>
                      <a:pt x="59" y="184"/>
                      <a:pt x="22" y="148"/>
                      <a:pt x="22" y="103"/>
                    </a:cubicBezTo>
                    <a:cubicBezTo>
                      <a:pt x="22" y="58"/>
                      <a:pt x="58" y="22"/>
                      <a:pt x="102" y="22"/>
                    </a:cubicBezTo>
                    <a:cubicBezTo>
                      <a:pt x="103" y="22"/>
                      <a:pt x="103" y="22"/>
                      <a:pt x="103" y="22"/>
                    </a:cubicBezTo>
                    <a:cubicBezTo>
                      <a:pt x="103" y="0"/>
                      <a:pt x="103" y="0"/>
                      <a:pt x="103" y="0"/>
                    </a:cubicBezTo>
                    <a:cubicBezTo>
                      <a:pt x="103" y="0"/>
                      <a:pt x="102" y="0"/>
                      <a:pt x="102" y="0"/>
                    </a:cubicBezTo>
                    <a:cubicBezTo>
                      <a:pt x="46" y="0"/>
                      <a:pt x="0" y="47"/>
                      <a:pt x="0" y="103"/>
                    </a:cubicBezTo>
                    <a:cubicBezTo>
                      <a:pt x="0" y="160"/>
                      <a:pt x="47" y="206"/>
                      <a:pt x="103" y="205"/>
                    </a:cubicBezTo>
                    <a:cubicBezTo>
                      <a:pt x="160" y="205"/>
                      <a:pt x="206" y="159"/>
                      <a:pt x="205" y="102"/>
                    </a:cubicBezTo>
                    <a:cubicBezTo>
                      <a:pt x="205" y="94"/>
                      <a:pt x="204" y="86"/>
                      <a:pt x="203" y="79"/>
                    </a:cubicBezTo>
                    <a:cubicBezTo>
                      <a:pt x="182" y="84"/>
                      <a:pt x="182" y="84"/>
                      <a:pt x="182" y="84"/>
                    </a:cubicBezTo>
                    <a:cubicBezTo>
                      <a:pt x="183" y="90"/>
                      <a:pt x="184" y="96"/>
                      <a:pt x="184" y="10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27" name="Freeform 62"/>
              <p:cNvSpPr>
                <a:spLocks/>
              </p:cNvSpPr>
              <p:nvPr/>
            </p:nvSpPr>
            <p:spPr bwMode="auto">
              <a:xfrm>
                <a:off x="8589434" y="1875367"/>
                <a:ext cx="1602317" cy="2129367"/>
              </a:xfrm>
              <a:custGeom>
                <a:avLst/>
                <a:gdLst>
                  <a:gd name="T0" fmla="*/ 2147483647 w 250"/>
                  <a:gd name="T1" fmla="*/ 2147483647 h 332"/>
                  <a:gd name="T2" fmla="*/ 2147483647 w 250"/>
                  <a:gd name="T3" fmla="*/ 2147483647 h 332"/>
                  <a:gd name="T4" fmla="*/ 2147483647 w 250"/>
                  <a:gd name="T5" fmla="*/ 2147483647 h 332"/>
                  <a:gd name="T6" fmla="*/ 2147483647 w 250"/>
                  <a:gd name="T7" fmla="*/ 2147483647 h 332"/>
                  <a:gd name="T8" fmla="*/ 2147483647 w 250"/>
                  <a:gd name="T9" fmla="*/ 0 h 332"/>
                  <a:gd name="T10" fmla="*/ 2147483647 w 250"/>
                  <a:gd name="T11" fmla="*/ 0 h 332"/>
                  <a:gd name="T12" fmla="*/ 2147483647 w 250"/>
                  <a:gd name="T13" fmla="*/ 2147483647 h 332"/>
                  <a:gd name="T14" fmla="*/ 2147483647 w 250"/>
                  <a:gd name="T15" fmla="*/ 2147483647 h 332"/>
                  <a:gd name="T16" fmla="*/ 2147483647 w 250"/>
                  <a:gd name="T17" fmla="*/ 2147483647 h 332"/>
                  <a:gd name="T18" fmla="*/ 2147483647 w 250"/>
                  <a:gd name="T19" fmla="*/ 2147483647 h 332"/>
                  <a:gd name="T20" fmla="*/ 2147483647 w 250"/>
                  <a:gd name="T21" fmla="*/ 2147483647 h 3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332">
                    <a:moveTo>
                      <a:pt x="168" y="311"/>
                    </a:moveTo>
                    <a:cubicBezTo>
                      <a:pt x="87" y="311"/>
                      <a:pt x="22" y="247"/>
                      <a:pt x="22" y="166"/>
                    </a:cubicBezTo>
                    <a:cubicBezTo>
                      <a:pt x="21" y="86"/>
                      <a:pt x="86" y="21"/>
                      <a:pt x="166" y="21"/>
                    </a:cubicBezTo>
                    <a:cubicBezTo>
                      <a:pt x="166" y="21"/>
                      <a:pt x="166" y="21"/>
                      <a:pt x="167" y="21"/>
                    </a:cubicBezTo>
                    <a:cubicBezTo>
                      <a:pt x="167" y="0"/>
                      <a:pt x="167" y="0"/>
                      <a:pt x="167" y="0"/>
                    </a:cubicBezTo>
                    <a:cubicBezTo>
                      <a:pt x="166" y="0"/>
                      <a:pt x="166" y="0"/>
                      <a:pt x="166" y="0"/>
                    </a:cubicBezTo>
                    <a:cubicBezTo>
                      <a:pt x="74" y="0"/>
                      <a:pt x="0" y="75"/>
                      <a:pt x="1" y="167"/>
                    </a:cubicBezTo>
                    <a:cubicBezTo>
                      <a:pt x="1" y="258"/>
                      <a:pt x="76" y="332"/>
                      <a:pt x="168" y="332"/>
                    </a:cubicBezTo>
                    <a:cubicBezTo>
                      <a:pt x="197" y="332"/>
                      <a:pt x="225" y="324"/>
                      <a:pt x="250" y="310"/>
                    </a:cubicBezTo>
                    <a:cubicBezTo>
                      <a:pt x="239" y="292"/>
                      <a:pt x="239" y="292"/>
                      <a:pt x="239" y="292"/>
                    </a:cubicBezTo>
                    <a:cubicBezTo>
                      <a:pt x="218" y="304"/>
                      <a:pt x="194" y="311"/>
                      <a:pt x="168" y="31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28" name="Freeform 63"/>
              <p:cNvSpPr>
                <a:spLocks/>
              </p:cNvSpPr>
              <p:nvPr/>
            </p:nvSpPr>
            <p:spPr bwMode="auto">
              <a:xfrm>
                <a:off x="8722785" y="2010834"/>
                <a:ext cx="1655233" cy="1860551"/>
              </a:xfrm>
              <a:custGeom>
                <a:avLst/>
                <a:gdLst>
                  <a:gd name="T0" fmla="*/ 2147483647 w 258"/>
                  <a:gd name="T1" fmla="*/ 2147483647 h 290"/>
                  <a:gd name="T2" fmla="*/ 2147483647 w 258"/>
                  <a:gd name="T3" fmla="*/ 2147483647 h 290"/>
                  <a:gd name="T4" fmla="*/ 2147483647 w 258"/>
                  <a:gd name="T5" fmla="*/ 2147483647 h 290"/>
                  <a:gd name="T6" fmla="*/ 2147483647 w 258"/>
                  <a:gd name="T7" fmla="*/ 2147483647 h 290"/>
                  <a:gd name="T8" fmla="*/ 2147483647 w 258"/>
                  <a:gd name="T9" fmla="*/ 0 h 290"/>
                  <a:gd name="T10" fmla="*/ 2147483647 w 258"/>
                  <a:gd name="T11" fmla="*/ 0 h 290"/>
                  <a:gd name="T12" fmla="*/ 2147483647 w 258"/>
                  <a:gd name="T13" fmla="*/ 2147483647 h 290"/>
                  <a:gd name="T14" fmla="*/ 2147483647 w 258"/>
                  <a:gd name="T15" fmla="*/ 2147483647 h 290"/>
                  <a:gd name="T16" fmla="*/ 2147483647 w 258"/>
                  <a:gd name="T17" fmla="*/ 2147483647 h 290"/>
                  <a:gd name="T18" fmla="*/ 2147483647 w 258"/>
                  <a:gd name="T19" fmla="*/ 2147483647 h 290"/>
                  <a:gd name="T20" fmla="*/ 2147483647 w 258"/>
                  <a:gd name="T21" fmla="*/ 2147483647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 h="290">
                    <a:moveTo>
                      <a:pt x="146" y="269"/>
                    </a:moveTo>
                    <a:cubicBezTo>
                      <a:pt x="78" y="269"/>
                      <a:pt x="22" y="214"/>
                      <a:pt x="22" y="145"/>
                    </a:cubicBezTo>
                    <a:cubicBezTo>
                      <a:pt x="21" y="77"/>
                      <a:pt x="77" y="21"/>
                      <a:pt x="145" y="20"/>
                    </a:cubicBezTo>
                    <a:cubicBezTo>
                      <a:pt x="145" y="20"/>
                      <a:pt x="146" y="20"/>
                      <a:pt x="146" y="20"/>
                    </a:cubicBezTo>
                    <a:cubicBezTo>
                      <a:pt x="146" y="0"/>
                      <a:pt x="146" y="0"/>
                      <a:pt x="146" y="0"/>
                    </a:cubicBezTo>
                    <a:cubicBezTo>
                      <a:pt x="145" y="0"/>
                      <a:pt x="145" y="0"/>
                      <a:pt x="145" y="0"/>
                    </a:cubicBezTo>
                    <a:cubicBezTo>
                      <a:pt x="65" y="0"/>
                      <a:pt x="0" y="65"/>
                      <a:pt x="1" y="145"/>
                    </a:cubicBezTo>
                    <a:cubicBezTo>
                      <a:pt x="1" y="226"/>
                      <a:pt x="66" y="290"/>
                      <a:pt x="147" y="290"/>
                    </a:cubicBezTo>
                    <a:cubicBezTo>
                      <a:pt x="191" y="290"/>
                      <a:pt x="231" y="269"/>
                      <a:pt x="258" y="237"/>
                    </a:cubicBezTo>
                    <a:cubicBezTo>
                      <a:pt x="242" y="224"/>
                      <a:pt x="242" y="224"/>
                      <a:pt x="242" y="224"/>
                    </a:cubicBezTo>
                    <a:cubicBezTo>
                      <a:pt x="219" y="251"/>
                      <a:pt x="185" y="269"/>
                      <a:pt x="146" y="2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sz="2531">
                  <a:solidFill>
                    <a:schemeClr val="bg2"/>
                  </a:solidFill>
                </a:endParaRPr>
              </a:p>
            </p:txBody>
          </p:sp>
          <p:sp>
            <p:nvSpPr>
              <p:cNvPr id="29" name="TextBox 28"/>
              <p:cNvSpPr txBox="1">
                <a:spLocks noChangeArrowheads="1"/>
              </p:cNvSpPr>
              <p:nvPr/>
            </p:nvSpPr>
            <p:spPr bwMode="auto">
              <a:xfrm>
                <a:off x="9330468" y="2729818"/>
                <a:ext cx="1009649" cy="4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531" b="1">
                    <a:solidFill>
                      <a:schemeClr val="bg2"/>
                    </a:solidFill>
                    <a:latin typeface="+mj-lt"/>
                    <a:ea typeface="微软雅黑" panose="020B0503020204020204" pitchFamily="34" charset="-122"/>
                  </a:rPr>
                  <a:t>66%</a:t>
                </a:r>
                <a:endParaRPr lang="zh-CN" altLang="en-US" sz="1687" b="1">
                  <a:solidFill>
                    <a:schemeClr val="bg2"/>
                  </a:solidFill>
                  <a:latin typeface="+mj-lt"/>
                  <a:ea typeface="微软雅黑" panose="020B0503020204020204" pitchFamily="34" charset="-122"/>
                </a:endParaRPr>
              </a:p>
            </p:txBody>
          </p:sp>
        </p:grpSp>
      </p:grpSp>
      <p:cxnSp>
        <p:nvCxnSpPr>
          <p:cNvPr id="36" name="Straight Connector 35"/>
          <p:cNvCxnSpPr/>
          <p:nvPr/>
        </p:nvCxnSpPr>
        <p:spPr>
          <a:xfrm>
            <a:off x="2563215" y="4794820"/>
            <a:ext cx="767238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991486" y="5129567"/>
            <a:ext cx="1499344" cy="408980"/>
            <a:chOff x="1887992" y="4863856"/>
            <a:chExt cx="1421678" cy="387795"/>
          </a:xfrm>
        </p:grpSpPr>
        <p:sp>
          <p:nvSpPr>
            <p:cNvPr id="34" name="Oval 33"/>
            <p:cNvSpPr/>
            <p:nvPr/>
          </p:nvSpPr>
          <p:spPr>
            <a:xfrm>
              <a:off x="1887992" y="4863856"/>
              <a:ext cx="387795" cy="3877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1" name="TextBox 40"/>
            <p:cNvSpPr txBox="1"/>
            <p:nvPr/>
          </p:nvSpPr>
          <p:spPr>
            <a:xfrm>
              <a:off x="2275787" y="4882319"/>
              <a:ext cx="1033883" cy="350201"/>
            </a:xfrm>
            <a:prstGeom prst="rect">
              <a:avLst/>
            </a:prstGeom>
            <a:noFill/>
          </p:spPr>
          <p:txBody>
            <a:bodyPr wrap="none" rtlCol="0">
              <a:spAutoFit/>
            </a:bodyPr>
            <a:lstStyle/>
            <a:p>
              <a:r>
                <a:rPr lang="en-US" b="1" smtClean="0">
                  <a:solidFill>
                    <a:schemeClr val="bg2"/>
                  </a:solidFill>
                </a:rPr>
                <a:t>UI Design</a:t>
              </a:r>
              <a:endParaRPr lang="en-US" b="1">
                <a:solidFill>
                  <a:schemeClr val="bg2"/>
                </a:solidFill>
              </a:endParaRPr>
            </a:p>
          </p:txBody>
        </p:sp>
      </p:grpSp>
      <p:grpSp>
        <p:nvGrpSpPr>
          <p:cNvPr id="31" name="Group 30"/>
          <p:cNvGrpSpPr/>
          <p:nvPr/>
        </p:nvGrpSpPr>
        <p:grpSpPr>
          <a:xfrm>
            <a:off x="4374715" y="5129567"/>
            <a:ext cx="1153094" cy="408980"/>
            <a:chOff x="4147772" y="4863856"/>
            <a:chExt cx="1093364" cy="387795"/>
          </a:xfrm>
        </p:grpSpPr>
        <p:sp>
          <p:nvSpPr>
            <p:cNvPr id="37" name="Oval 36"/>
            <p:cNvSpPr/>
            <p:nvPr/>
          </p:nvSpPr>
          <p:spPr>
            <a:xfrm>
              <a:off x="4147772" y="4863856"/>
              <a:ext cx="387795" cy="3877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2" name="TextBox 41"/>
            <p:cNvSpPr txBox="1"/>
            <p:nvPr/>
          </p:nvSpPr>
          <p:spPr>
            <a:xfrm>
              <a:off x="4535567" y="4882319"/>
              <a:ext cx="705569" cy="350201"/>
            </a:xfrm>
            <a:prstGeom prst="rect">
              <a:avLst/>
            </a:prstGeom>
            <a:noFill/>
          </p:spPr>
          <p:txBody>
            <a:bodyPr wrap="none" rtlCol="0">
              <a:spAutoFit/>
            </a:bodyPr>
            <a:lstStyle/>
            <a:p>
              <a:r>
                <a:rPr lang="en-US" b="1" smtClean="0">
                  <a:solidFill>
                    <a:schemeClr val="bg2"/>
                  </a:solidFill>
                </a:rPr>
                <a:t>HTML</a:t>
              </a:r>
              <a:endParaRPr lang="en-US" b="1">
                <a:solidFill>
                  <a:schemeClr val="bg2"/>
                </a:solidFill>
              </a:endParaRPr>
            </a:p>
          </p:txBody>
        </p:sp>
      </p:grpSp>
      <p:grpSp>
        <p:nvGrpSpPr>
          <p:cNvPr id="32" name="Group 31"/>
          <p:cNvGrpSpPr/>
          <p:nvPr/>
        </p:nvGrpSpPr>
        <p:grpSpPr>
          <a:xfrm>
            <a:off x="6753220" y="5129567"/>
            <a:ext cx="1599179" cy="408980"/>
            <a:chOff x="6403068" y="4863856"/>
            <a:chExt cx="1516341" cy="387795"/>
          </a:xfrm>
        </p:grpSpPr>
        <p:sp>
          <p:nvSpPr>
            <p:cNvPr id="38" name="Oval 37"/>
            <p:cNvSpPr/>
            <p:nvPr/>
          </p:nvSpPr>
          <p:spPr>
            <a:xfrm>
              <a:off x="6403068" y="4863856"/>
              <a:ext cx="387795" cy="3877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3" name="TextBox 42"/>
            <p:cNvSpPr txBox="1"/>
            <p:nvPr/>
          </p:nvSpPr>
          <p:spPr>
            <a:xfrm>
              <a:off x="6790863" y="4882319"/>
              <a:ext cx="1128546" cy="350201"/>
            </a:xfrm>
            <a:prstGeom prst="rect">
              <a:avLst/>
            </a:prstGeom>
            <a:noFill/>
          </p:spPr>
          <p:txBody>
            <a:bodyPr wrap="none" rtlCol="0">
              <a:spAutoFit/>
            </a:bodyPr>
            <a:lstStyle/>
            <a:p>
              <a:r>
                <a:rPr lang="en-US" b="1" smtClean="0">
                  <a:solidFill>
                    <a:schemeClr val="bg2"/>
                  </a:solidFill>
                </a:rPr>
                <a:t>Java Script</a:t>
              </a:r>
              <a:endParaRPr lang="en-US" b="1">
                <a:solidFill>
                  <a:schemeClr val="bg2"/>
                </a:solidFill>
              </a:endParaRPr>
            </a:p>
          </p:txBody>
        </p:sp>
      </p:grpSp>
      <p:grpSp>
        <p:nvGrpSpPr>
          <p:cNvPr id="33" name="Group 32"/>
          <p:cNvGrpSpPr/>
          <p:nvPr/>
        </p:nvGrpSpPr>
        <p:grpSpPr>
          <a:xfrm>
            <a:off x="9131721" y="5129567"/>
            <a:ext cx="1628069" cy="408980"/>
            <a:chOff x="8658364" y="4863856"/>
            <a:chExt cx="1543735" cy="387795"/>
          </a:xfrm>
        </p:grpSpPr>
        <p:sp>
          <p:nvSpPr>
            <p:cNvPr id="39" name="Oval 38"/>
            <p:cNvSpPr/>
            <p:nvPr/>
          </p:nvSpPr>
          <p:spPr>
            <a:xfrm>
              <a:off x="8658364" y="4863856"/>
              <a:ext cx="387795" cy="3877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4" name="TextBox 43"/>
            <p:cNvSpPr txBox="1"/>
            <p:nvPr/>
          </p:nvSpPr>
          <p:spPr>
            <a:xfrm>
              <a:off x="9046803" y="4882319"/>
              <a:ext cx="1155296" cy="350201"/>
            </a:xfrm>
            <a:prstGeom prst="rect">
              <a:avLst/>
            </a:prstGeom>
            <a:noFill/>
          </p:spPr>
          <p:txBody>
            <a:bodyPr wrap="none" rtlCol="0">
              <a:spAutoFit/>
            </a:bodyPr>
            <a:lstStyle/>
            <a:p>
              <a:r>
                <a:rPr lang="en-US" b="1" smtClean="0">
                  <a:solidFill>
                    <a:schemeClr val="bg2"/>
                  </a:solidFill>
                </a:rPr>
                <a:t>Northwind</a:t>
              </a:r>
              <a:endParaRPr lang="en-US" b="1">
                <a:solidFill>
                  <a:schemeClr val="bg2"/>
                </a:solidFill>
              </a:endParaRPr>
            </a:p>
          </p:txBody>
        </p:sp>
      </p:grpSp>
      <p:sp>
        <p:nvSpPr>
          <p:cNvPr id="46" name="Rectangle 45"/>
          <p:cNvSpPr/>
          <p:nvPr/>
        </p:nvSpPr>
        <p:spPr>
          <a:xfrm>
            <a:off x="1526007" y="5841378"/>
            <a:ext cx="9806732" cy="676724"/>
          </a:xfrm>
          <a:prstGeom prst="rect">
            <a:avLst/>
          </a:prstGeom>
        </p:spPr>
        <p:txBody>
          <a:bodyPr wrap="square">
            <a:spAutoFit/>
          </a:bodyPr>
          <a:lstStyle/>
          <a:p>
            <a:pPr algn="ctr"/>
            <a:r>
              <a:rPr lang="en-US" sz="1266">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a:t>
            </a:r>
          </a:p>
        </p:txBody>
      </p:sp>
      <p:sp>
        <p:nvSpPr>
          <p:cNvPr id="45" name="矩形 44"/>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0" name="文本框 49"/>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文本框 51"/>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1195430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000"/>
                            </p:stCondLst>
                            <p:childTnLst>
                              <p:par>
                                <p:cTn id="29" presetID="16" presetClass="entr" presetSubtype="2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4000"/>
                            </p:stCondLst>
                            <p:childTnLst>
                              <p:par>
                                <p:cTn id="45" presetID="10"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4500"/>
                            </p:stCondLst>
                            <p:childTnLst>
                              <p:par>
                                <p:cTn id="49" presetID="16" presetClass="entr" presetSubtype="2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barn(inVertical)">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3163878" y="2018324"/>
            <a:ext cx="1594777" cy="1598001"/>
            <a:chOff x="3692575" y="1742634"/>
            <a:chExt cx="2790379" cy="2796022"/>
          </a:xfrm>
        </p:grpSpPr>
        <p:grpSp>
          <p:nvGrpSpPr>
            <p:cNvPr id="65" name="组合 79"/>
            <p:cNvGrpSpPr>
              <a:grpSpLocks/>
            </p:cNvGrpSpPr>
            <p:nvPr/>
          </p:nvGrpSpPr>
          <p:grpSpPr bwMode="auto">
            <a:xfrm>
              <a:off x="3692575" y="1742634"/>
              <a:ext cx="2790379" cy="2796022"/>
              <a:chOff x="6379729" y="2488774"/>
              <a:chExt cx="2513016" cy="2513015"/>
            </a:xfrm>
          </p:grpSpPr>
          <p:sp>
            <p:nvSpPr>
              <p:cNvPr id="67" name="任意多边形 82"/>
              <p:cNvSpPr/>
              <p:nvPr/>
            </p:nvSpPr>
            <p:spPr>
              <a:xfrm rot="3738964">
                <a:off x="6379729" y="2488774"/>
                <a:ext cx="2513015"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64326">
                  <a:defRPr/>
                </a:pPr>
                <a:endParaRPr lang="zh-CN" altLang="en-US" sz="1898" kern="0">
                  <a:solidFill>
                    <a:srgbClr val="FFFFFF"/>
                  </a:solidFill>
                  <a:latin typeface="Arial"/>
                  <a:ea typeface="宋体"/>
                </a:endParaRPr>
              </a:p>
            </p:txBody>
          </p:sp>
          <p:sp>
            <p:nvSpPr>
              <p:cNvPr id="68" name="任意多边形 83"/>
              <p:cNvSpPr/>
              <p:nvPr/>
            </p:nvSpPr>
            <p:spPr>
              <a:xfrm rot="16377237">
                <a:off x="6409518" y="2506882"/>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sp>
          <p:nvSpPr>
            <p:cNvPr id="66" name="椭圆 80"/>
            <p:cNvSpPr/>
            <p:nvPr/>
          </p:nvSpPr>
          <p:spPr bwMode="auto">
            <a:xfrm>
              <a:off x="4079531" y="2136608"/>
              <a:ext cx="2016472"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grpSp>
        <p:nvGrpSpPr>
          <p:cNvPr id="69" name="Group 68"/>
          <p:cNvGrpSpPr/>
          <p:nvPr/>
        </p:nvGrpSpPr>
        <p:grpSpPr>
          <a:xfrm>
            <a:off x="1418820" y="3644266"/>
            <a:ext cx="1594777" cy="1598002"/>
            <a:chOff x="3692576" y="1742634"/>
            <a:chExt cx="2790379" cy="2796023"/>
          </a:xfrm>
        </p:grpSpPr>
        <p:grpSp>
          <p:nvGrpSpPr>
            <p:cNvPr id="70" name="组合 79"/>
            <p:cNvGrpSpPr>
              <a:grpSpLocks/>
            </p:cNvGrpSpPr>
            <p:nvPr/>
          </p:nvGrpSpPr>
          <p:grpSpPr bwMode="auto">
            <a:xfrm>
              <a:off x="3692576" y="1742634"/>
              <a:ext cx="2790379" cy="2796023"/>
              <a:chOff x="6379729" y="2488774"/>
              <a:chExt cx="2513016" cy="2513016"/>
            </a:xfrm>
          </p:grpSpPr>
          <p:sp>
            <p:nvSpPr>
              <p:cNvPr id="7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64326">
                  <a:defRPr/>
                </a:pPr>
                <a:endParaRPr lang="zh-CN" altLang="en-US" sz="1898" kern="0">
                  <a:solidFill>
                    <a:srgbClr val="FFFFFF"/>
                  </a:solidFill>
                  <a:latin typeface="Arial"/>
                  <a:ea typeface="宋体"/>
                </a:endParaRPr>
              </a:p>
            </p:txBody>
          </p:sp>
          <p:sp>
            <p:nvSpPr>
              <p:cNvPr id="7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sp>
          <p:nvSpPr>
            <p:cNvPr id="71"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grpSp>
        <p:nvGrpSpPr>
          <p:cNvPr id="74" name="Group 73"/>
          <p:cNvGrpSpPr/>
          <p:nvPr/>
        </p:nvGrpSpPr>
        <p:grpSpPr>
          <a:xfrm>
            <a:off x="4822525" y="3672207"/>
            <a:ext cx="1594777" cy="1598002"/>
            <a:chOff x="3692576" y="1742634"/>
            <a:chExt cx="2790379" cy="2796023"/>
          </a:xfrm>
        </p:grpSpPr>
        <p:grpSp>
          <p:nvGrpSpPr>
            <p:cNvPr id="75" name="组合 79"/>
            <p:cNvGrpSpPr>
              <a:grpSpLocks/>
            </p:cNvGrpSpPr>
            <p:nvPr/>
          </p:nvGrpSpPr>
          <p:grpSpPr bwMode="auto">
            <a:xfrm>
              <a:off x="3692576" y="1742634"/>
              <a:ext cx="2790379" cy="2796023"/>
              <a:chOff x="6379729" y="2488774"/>
              <a:chExt cx="2513016" cy="2513016"/>
            </a:xfrm>
          </p:grpSpPr>
          <p:sp>
            <p:nvSpPr>
              <p:cNvPr id="7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64326">
                  <a:defRPr/>
                </a:pPr>
                <a:endParaRPr lang="zh-CN" altLang="en-US" sz="1898" kern="0">
                  <a:solidFill>
                    <a:srgbClr val="FFFFFF"/>
                  </a:solidFill>
                  <a:latin typeface="Arial"/>
                  <a:ea typeface="宋体"/>
                </a:endParaRPr>
              </a:p>
            </p:txBody>
          </p:sp>
          <p:sp>
            <p:nvSpPr>
              <p:cNvPr id="7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sp>
          <p:nvSpPr>
            <p:cNvPr id="76" name="椭圆 80"/>
            <p:cNvSpPr/>
            <p:nvPr/>
          </p:nvSpPr>
          <p:spPr bwMode="auto">
            <a:xfrm>
              <a:off x="4079531" y="2136608"/>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grpSp>
        <p:nvGrpSpPr>
          <p:cNvPr id="79" name="Group 78"/>
          <p:cNvGrpSpPr/>
          <p:nvPr/>
        </p:nvGrpSpPr>
        <p:grpSpPr>
          <a:xfrm>
            <a:off x="8151102" y="3650074"/>
            <a:ext cx="1594777" cy="1598002"/>
            <a:chOff x="3692576" y="1742634"/>
            <a:chExt cx="2790379" cy="2796023"/>
          </a:xfrm>
        </p:grpSpPr>
        <p:grpSp>
          <p:nvGrpSpPr>
            <p:cNvPr id="80" name="组合 79"/>
            <p:cNvGrpSpPr>
              <a:grpSpLocks/>
            </p:cNvGrpSpPr>
            <p:nvPr/>
          </p:nvGrpSpPr>
          <p:grpSpPr bwMode="auto">
            <a:xfrm>
              <a:off x="3692576" y="1742634"/>
              <a:ext cx="2790379" cy="2796023"/>
              <a:chOff x="6379729" y="2488774"/>
              <a:chExt cx="2513016" cy="2513016"/>
            </a:xfrm>
          </p:grpSpPr>
          <p:sp>
            <p:nvSpPr>
              <p:cNvPr id="8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64326">
                  <a:defRPr/>
                </a:pPr>
                <a:endParaRPr lang="zh-CN" altLang="en-US" sz="1898" kern="0">
                  <a:solidFill>
                    <a:srgbClr val="FFFFFF"/>
                  </a:solidFill>
                  <a:latin typeface="Arial"/>
                  <a:ea typeface="宋体"/>
                </a:endParaRPr>
              </a:p>
            </p:txBody>
          </p:sp>
          <p:sp>
            <p:nvSpPr>
              <p:cNvPr id="8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sp>
          <p:nvSpPr>
            <p:cNvPr id="81" name="椭圆 80"/>
            <p:cNvSpPr/>
            <p:nvPr/>
          </p:nvSpPr>
          <p:spPr bwMode="auto">
            <a:xfrm>
              <a:off x="4079531" y="2136608"/>
              <a:ext cx="2016472" cy="2020557"/>
            </a:xfrm>
            <a:prstGeom prst="ellipse">
              <a:avLst/>
            </a:prstGeom>
            <a:solidFill>
              <a:schemeClr val="accent5"/>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grpSp>
        <p:nvGrpSpPr>
          <p:cNvPr id="84" name="Group 83"/>
          <p:cNvGrpSpPr/>
          <p:nvPr/>
        </p:nvGrpSpPr>
        <p:grpSpPr>
          <a:xfrm>
            <a:off x="9781340" y="2046264"/>
            <a:ext cx="1594777" cy="1598002"/>
            <a:chOff x="3692576" y="1742634"/>
            <a:chExt cx="2790379" cy="2796023"/>
          </a:xfrm>
        </p:grpSpPr>
        <p:grpSp>
          <p:nvGrpSpPr>
            <p:cNvPr id="85" name="组合 79"/>
            <p:cNvGrpSpPr>
              <a:grpSpLocks/>
            </p:cNvGrpSpPr>
            <p:nvPr/>
          </p:nvGrpSpPr>
          <p:grpSpPr bwMode="auto">
            <a:xfrm>
              <a:off x="3692576" y="1742634"/>
              <a:ext cx="2790379" cy="2796023"/>
              <a:chOff x="6379729" y="2488774"/>
              <a:chExt cx="2513016" cy="2513016"/>
            </a:xfrm>
          </p:grpSpPr>
          <p:sp>
            <p:nvSpPr>
              <p:cNvPr id="8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64326">
                  <a:defRPr/>
                </a:pPr>
                <a:endParaRPr lang="zh-CN" altLang="en-US" sz="1898" kern="0">
                  <a:solidFill>
                    <a:srgbClr val="FFFFFF"/>
                  </a:solidFill>
                  <a:latin typeface="Arial"/>
                  <a:ea typeface="宋体"/>
                </a:endParaRPr>
              </a:p>
            </p:txBody>
          </p:sp>
          <p:sp>
            <p:nvSpPr>
              <p:cNvPr id="8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sp>
          <p:nvSpPr>
            <p:cNvPr id="86" name="椭圆 80"/>
            <p:cNvSpPr/>
            <p:nvPr/>
          </p:nvSpPr>
          <p:spPr bwMode="auto">
            <a:xfrm>
              <a:off x="4079531" y="2136608"/>
              <a:ext cx="2016472" cy="2020557"/>
            </a:xfrm>
            <a:prstGeom prst="ellipse">
              <a:avLst/>
            </a:prstGeom>
            <a:solidFill>
              <a:schemeClr val="tx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grpSp>
        <p:nvGrpSpPr>
          <p:cNvPr id="89" name="Group 88"/>
          <p:cNvGrpSpPr/>
          <p:nvPr/>
        </p:nvGrpSpPr>
        <p:grpSpPr>
          <a:xfrm>
            <a:off x="6452763" y="2018324"/>
            <a:ext cx="1594777" cy="1598002"/>
            <a:chOff x="3692576" y="1742634"/>
            <a:chExt cx="2790379" cy="2796023"/>
          </a:xfrm>
        </p:grpSpPr>
        <p:grpSp>
          <p:nvGrpSpPr>
            <p:cNvPr id="90" name="组合 79"/>
            <p:cNvGrpSpPr>
              <a:grpSpLocks/>
            </p:cNvGrpSpPr>
            <p:nvPr/>
          </p:nvGrpSpPr>
          <p:grpSpPr bwMode="auto">
            <a:xfrm>
              <a:off x="3692576" y="1742634"/>
              <a:ext cx="2790379" cy="2796023"/>
              <a:chOff x="6379729" y="2488774"/>
              <a:chExt cx="2513016" cy="2513016"/>
            </a:xfrm>
          </p:grpSpPr>
          <p:sp>
            <p:nvSpPr>
              <p:cNvPr id="9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defTabSz="964326">
                  <a:defRPr/>
                </a:pPr>
                <a:endParaRPr lang="zh-CN" altLang="en-US" sz="1898" kern="0">
                  <a:solidFill>
                    <a:srgbClr val="FFFFFF"/>
                  </a:solidFill>
                  <a:latin typeface="Arial"/>
                  <a:ea typeface="宋体"/>
                </a:endParaRPr>
              </a:p>
            </p:txBody>
          </p:sp>
          <p:sp>
            <p:nvSpPr>
              <p:cNvPr id="9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sp>
          <p:nvSpPr>
            <p:cNvPr id="91" name="椭圆 80"/>
            <p:cNvSpPr/>
            <p:nvPr/>
          </p:nvSpPr>
          <p:spPr bwMode="auto">
            <a:xfrm>
              <a:off x="4079531" y="2136608"/>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64326" eaLnBrk="1" hangingPunct="1">
                <a:defRPr/>
              </a:pPr>
              <a:endParaRPr lang="zh-CN" altLang="en-US" sz="1898" kern="0">
                <a:solidFill>
                  <a:srgbClr val="FFFFFF"/>
                </a:solidFill>
              </a:endParaRPr>
            </a:p>
          </p:txBody>
        </p:sp>
      </p:grpSp>
      <p:cxnSp>
        <p:nvCxnSpPr>
          <p:cNvPr id="94" name="Straight Connector 93"/>
          <p:cNvCxnSpPr>
            <a:stCxn id="73" idx="5"/>
            <a:endCxn id="68" idx="1"/>
          </p:cNvCxnSpPr>
          <p:nvPr/>
        </p:nvCxnSpPr>
        <p:spPr>
          <a:xfrm flipV="1">
            <a:off x="2807295" y="3344784"/>
            <a:ext cx="577715" cy="57102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3" idx="1"/>
          </p:cNvCxnSpPr>
          <p:nvPr/>
        </p:nvCxnSpPr>
        <p:spPr>
          <a:xfrm flipH="1">
            <a:off x="6128046" y="3344785"/>
            <a:ext cx="545847" cy="52465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9468025" y="3381941"/>
            <a:ext cx="545847" cy="52465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7831479" y="3393211"/>
            <a:ext cx="540778" cy="47622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0" name="Group 159"/>
          <p:cNvGrpSpPr/>
          <p:nvPr/>
        </p:nvGrpSpPr>
        <p:grpSpPr>
          <a:xfrm>
            <a:off x="3398054" y="2366795"/>
            <a:ext cx="1154098" cy="894902"/>
            <a:chOff x="3221701" y="2244197"/>
            <a:chExt cx="1094316" cy="848546"/>
          </a:xfrm>
        </p:grpSpPr>
        <p:sp>
          <p:nvSpPr>
            <p:cNvPr id="100" name="TextBox 99"/>
            <p:cNvSpPr txBox="1"/>
            <p:nvPr/>
          </p:nvSpPr>
          <p:spPr>
            <a:xfrm>
              <a:off x="3511630" y="2244197"/>
              <a:ext cx="488214" cy="456842"/>
            </a:xfrm>
            <a:prstGeom prst="rect">
              <a:avLst/>
            </a:prstGeom>
            <a:noFill/>
          </p:spPr>
          <p:txBody>
            <a:bodyPr wrap="none" rtlCol="0">
              <a:spAutoFit/>
            </a:bodyPr>
            <a:lstStyle/>
            <a:p>
              <a:pPr algn="ctr"/>
              <a:r>
                <a:rPr lang="en-US" sz="2531" b="1">
                  <a:solidFill>
                    <a:schemeClr val="bg1"/>
                  </a:solidFill>
                  <a:cs typeface="Arial" panose="020B0604020202020204" pitchFamily="34" charset="0"/>
                </a:rPr>
                <a:t>02</a:t>
              </a:r>
              <a:endParaRPr lang="vi-VN" sz="2531" b="1">
                <a:solidFill>
                  <a:schemeClr val="bg1"/>
                </a:solidFill>
                <a:cs typeface="Arial" panose="020B0604020202020204" pitchFamily="34" charset="0"/>
              </a:endParaRPr>
            </a:p>
          </p:txBody>
        </p:sp>
        <p:sp>
          <p:nvSpPr>
            <p:cNvPr id="106" name="Rectangle 105"/>
            <p:cNvSpPr/>
            <p:nvPr/>
          </p:nvSpPr>
          <p:spPr>
            <a:xfrm>
              <a:off x="3221701" y="2635780"/>
              <a:ext cx="1094316" cy="456963"/>
            </a:xfrm>
            <a:prstGeom prst="rect">
              <a:avLst/>
            </a:prstGeom>
          </p:spPr>
          <p:txBody>
            <a:bodyPr wrap="square">
              <a:spAutoFit/>
            </a:bodyPr>
            <a:lstStyle/>
            <a:p>
              <a:pPr algn="ctr"/>
              <a:r>
                <a:rPr lang="en-US" sz="1266">
                  <a:solidFill>
                    <a:schemeClr val="bg1"/>
                  </a:solidFill>
                </a:rPr>
                <a:t>Lorem ipsum dolor</a:t>
              </a:r>
              <a:endParaRPr lang="en-US" sz="1266" dirty="0">
                <a:solidFill>
                  <a:schemeClr val="bg1"/>
                </a:solidFill>
              </a:endParaRPr>
            </a:p>
          </p:txBody>
        </p:sp>
      </p:grpSp>
      <p:grpSp>
        <p:nvGrpSpPr>
          <p:cNvPr id="123" name="Group 122"/>
          <p:cNvGrpSpPr/>
          <p:nvPr/>
        </p:nvGrpSpPr>
        <p:grpSpPr>
          <a:xfrm>
            <a:off x="8710684" y="2600410"/>
            <a:ext cx="489711" cy="489711"/>
            <a:chOff x="8216107" y="2577307"/>
            <a:chExt cx="464344" cy="464344"/>
          </a:xfrm>
          <a:solidFill>
            <a:schemeClr val="bg1">
              <a:lumMod val="85000"/>
            </a:schemeClr>
          </a:solidFill>
        </p:grpSpPr>
        <p:sp>
          <p:nvSpPr>
            <p:cNvPr id="124" name="AutoShape 52"/>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25" name="AutoShape 53"/>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26" name="AutoShape 54"/>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27" name="AutoShape 55"/>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28" name="Group 127"/>
          <p:cNvGrpSpPr/>
          <p:nvPr/>
        </p:nvGrpSpPr>
        <p:grpSpPr>
          <a:xfrm>
            <a:off x="10331671" y="4226352"/>
            <a:ext cx="490548" cy="489711"/>
            <a:chOff x="6357938" y="1647825"/>
            <a:chExt cx="465138" cy="464344"/>
          </a:xfrm>
          <a:solidFill>
            <a:schemeClr val="bg1">
              <a:lumMod val="85000"/>
            </a:schemeClr>
          </a:solidFill>
        </p:grpSpPr>
        <p:sp>
          <p:nvSpPr>
            <p:cNvPr id="129" name="AutoShape 84"/>
            <p:cNvSpPr>
              <a:spLocks/>
            </p:cNvSpPr>
            <p:nvPr/>
          </p:nvSpPr>
          <p:spPr bwMode="auto">
            <a:xfrm>
              <a:off x="6357938" y="1647825"/>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0" name="AutoShape 85"/>
            <p:cNvSpPr>
              <a:spLocks/>
            </p:cNvSpPr>
            <p:nvPr/>
          </p:nvSpPr>
          <p:spPr bwMode="auto">
            <a:xfrm>
              <a:off x="6634163" y="1821657"/>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1" name="AutoShape 86"/>
            <p:cNvSpPr>
              <a:spLocks/>
            </p:cNvSpPr>
            <p:nvPr/>
          </p:nvSpPr>
          <p:spPr bwMode="auto">
            <a:xfrm>
              <a:off x="6634163" y="1778000"/>
              <a:ext cx="13017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2" name="AutoShape 87"/>
            <p:cNvSpPr>
              <a:spLocks/>
            </p:cNvSpPr>
            <p:nvPr/>
          </p:nvSpPr>
          <p:spPr bwMode="auto">
            <a:xfrm>
              <a:off x="6634163" y="1734344"/>
              <a:ext cx="130175"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3" name="AutoShape 88"/>
            <p:cNvSpPr>
              <a:spLocks/>
            </p:cNvSpPr>
            <p:nvPr/>
          </p:nvSpPr>
          <p:spPr bwMode="auto">
            <a:xfrm>
              <a:off x="6474619"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4" name="AutoShape 89"/>
            <p:cNvSpPr>
              <a:spLocks/>
            </p:cNvSpPr>
            <p:nvPr/>
          </p:nvSpPr>
          <p:spPr bwMode="auto">
            <a:xfrm>
              <a:off x="6474619"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5" name="AutoShape 90"/>
            <p:cNvSpPr>
              <a:spLocks/>
            </p:cNvSpPr>
            <p:nvPr/>
          </p:nvSpPr>
          <p:spPr bwMode="auto">
            <a:xfrm>
              <a:off x="6474619"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6" name="AutoShape 91"/>
            <p:cNvSpPr>
              <a:spLocks/>
            </p:cNvSpPr>
            <p:nvPr/>
          </p:nvSpPr>
          <p:spPr bwMode="auto">
            <a:xfrm>
              <a:off x="6634163" y="2039938"/>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7" name="AutoShape 92"/>
            <p:cNvSpPr>
              <a:spLocks/>
            </p:cNvSpPr>
            <p:nvPr/>
          </p:nvSpPr>
          <p:spPr bwMode="auto">
            <a:xfrm>
              <a:off x="6634163" y="1996282"/>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8" name="AutoShape 93"/>
            <p:cNvSpPr>
              <a:spLocks/>
            </p:cNvSpPr>
            <p:nvPr/>
          </p:nvSpPr>
          <p:spPr bwMode="auto">
            <a:xfrm>
              <a:off x="6634163" y="1952625"/>
              <a:ext cx="1301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39" name="AutoShape 94"/>
            <p:cNvSpPr>
              <a:spLocks/>
            </p:cNvSpPr>
            <p:nvPr/>
          </p:nvSpPr>
          <p:spPr bwMode="auto">
            <a:xfrm>
              <a:off x="6474619" y="1865313"/>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40" name="AutoShape 95"/>
            <p:cNvSpPr>
              <a:spLocks/>
            </p:cNvSpPr>
            <p:nvPr/>
          </p:nvSpPr>
          <p:spPr bwMode="auto">
            <a:xfrm>
              <a:off x="6474619" y="1908969"/>
              <a:ext cx="289719"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41" name="AutoShape 96"/>
            <p:cNvSpPr>
              <a:spLocks/>
            </p:cNvSpPr>
            <p:nvPr/>
          </p:nvSpPr>
          <p:spPr bwMode="auto">
            <a:xfrm>
              <a:off x="6474619" y="1705769"/>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42" name="Group 141"/>
          <p:cNvGrpSpPr/>
          <p:nvPr/>
        </p:nvGrpSpPr>
        <p:grpSpPr>
          <a:xfrm>
            <a:off x="7039346" y="4198412"/>
            <a:ext cx="489711" cy="489711"/>
            <a:chOff x="4439444" y="2582069"/>
            <a:chExt cx="464344" cy="464344"/>
          </a:xfrm>
          <a:solidFill>
            <a:schemeClr val="bg1">
              <a:lumMod val="85000"/>
            </a:schemeClr>
          </a:solidFill>
        </p:grpSpPr>
        <p:sp>
          <p:nvSpPr>
            <p:cNvPr id="143"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44"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45"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nvGrpSpPr>
          <p:cNvPr id="146" name="Group 145"/>
          <p:cNvGrpSpPr/>
          <p:nvPr/>
        </p:nvGrpSpPr>
        <p:grpSpPr>
          <a:xfrm>
            <a:off x="3718947" y="4207787"/>
            <a:ext cx="489711" cy="489711"/>
            <a:chOff x="3510757" y="2582069"/>
            <a:chExt cx="464344" cy="464344"/>
          </a:xfrm>
          <a:solidFill>
            <a:schemeClr val="bg1">
              <a:lumMod val="85000"/>
            </a:schemeClr>
          </a:solidFill>
        </p:grpSpPr>
        <p:sp>
          <p:nvSpPr>
            <p:cNvPr id="147"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48"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49" name="Group 148"/>
          <p:cNvGrpSpPr/>
          <p:nvPr/>
        </p:nvGrpSpPr>
        <p:grpSpPr>
          <a:xfrm>
            <a:off x="1978766" y="2653985"/>
            <a:ext cx="489711" cy="382561"/>
            <a:chOff x="2581275" y="1710532"/>
            <a:chExt cx="464344" cy="362744"/>
          </a:xfrm>
          <a:solidFill>
            <a:schemeClr val="bg1">
              <a:lumMod val="85000"/>
            </a:schemeClr>
          </a:solidFill>
        </p:grpSpPr>
        <p:sp>
          <p:nvSpPr>
            <p:cNvPr id="150"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1"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2"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3"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4"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5"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6"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57" name="Group 156"/>
          <p:cNvGrpSpPr/>
          <p:nvPr/>
        </p:nvGrpSpPr>
        <p:grpSpPr>
          <a:xfrm>
            <a:off x="5387048" y="2587029"/>
            <a:ext cx="489711" cy="475480"/>
            <a:chOff x="8216107" y="4449763"/>
            <a:chExt cx="464344" cy="450850"/>
          </a:xfrm>
          <a:solidFill>
            <a:schemeClr val="bg1">
              <a:lumMod val="85000"/>
            </a:schemeClr>
          </a:solidFill>
        </p:grpSpPr>
        <p:sp>
          <p:nvSpPr>
            <p:cNvPr id="158" name="AutoShape 16"/>
            <p:cNvSpPr>
              <a:spLocks/>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59" name="AutoShape 17"/>
            <p:cNvSpPr>
              <a:spLocks/>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64" name="Group 163"/>
          <p:cNvGrpSpPr/>
          <p:nvPr/>
        </p:nvGrpSpPr>
        <p:grpSpPr>
          <a:xfrm>
            <a:off x="10013872" y="2366795"/>
            <a:ext cx="1154098" cy="894902"/>
            <a:chOff x="3221701" y="2244197"/>
            <a:chExt cx="1094316" cy="848546"/>
          </a:xfrm>
        </p:grpSpPr>
        <p:sp>
          <p:nvSpPr>
            <p:cNvPr id="165" name="TextBox 164"/>
            <p:cNvSpPr txBox="1"/>
            <p:nvPr/>
          </p:nvSpPr>
          <p:spPr>
            <a:xfrm>
              <a:off x="3511630" y="2244197"/>
              <a:ext cx="488214" cy="456842"/>
            </a:xfrm>
            <a:prstGeom prst="rect">
              <a:avLst/>
            </a:prstGeom>
            <a:noFill/>
          </p:spPr>
          <p:txBody>
            <a:bodyPr wrap="none" rtlCol="0">
              <a:spAutoFit/>
            </a:bodyPr>
            <a:lstStyle/>
            <a:p>
              <a:pPr algn="ctr"/>
              <a:r>
                <a:rPr lang="en-US" sz="2531" b="1">
                  <a:solidFill>
                    <a:schemeClr val="bg1"/>
                  </a:solidFill>
                  <a:cs typeface="Arial" panose="020B0604020202020204" pitchFamily="34" charset="0"/>
                </a:rPr>
                <a:t>06</a:t>
              </a:r>
              <a:endParaRPr lang="vi-VN" sz="2531" b="1">
                <a:solidFill>
                  <a:schemeClr val="bg1"/>
                </a:solidFill>
                <a:cs typeface="Arial" panose="020B0604020202020204" pitchFamily="34" charset="0"/>
              </a:endParaRPr>
            </a:p>
          </p:txBody>
        </p:sp>
        <p:sp>
          <p:nvSpPr>
            <p:cNvPr id="166" name="Rectangle 165"/>
            <p:cNvSpPr/>
            <p:nvPr/>
          </p:nvSpPr>
          <p:spPr>
            <a:xfrm>
              <a:off x="3221701" y="2635780"/>
              <a:ext cx="1094316" cy="456963"/>
            </a:xfrm>
            <a:prstGeom prst="rect">
              <a:avLst/>
            </a:prstGeom>
          </p:spPr>
          <p:txBody>
            <a:bodyPr wrap="square">
              <a:spAutoFit/>
            </a:bodyPr>
            <a:lstStyle/>
            <a:p>
              <a:pPr algn="ctr"/>
              <a:r>
                <a:rPr lang="en-US" sz="1266">
                  <a:solidFill>
                    <a:schemeClr val="bg1"/>
                  </a:solidFill>
                </a:rPr>
                <a:t>Lorem ipsum dolor</a:t>
              </a:r>
              <a:endParaRPr lang="en-US" sz="1266" dirty="0">
                <a:solidFill>
                  <a:schemeClr val="bg1"/>
                </a:solidFill>
              </a:endParaRPr>
            </a:p>
          </p:txBody>
        </p:sp>
      </p:grpSp>
      <p:grpSp>
        <p:nvGrpSpPr>
          <p:cNvPr id="167" name="Group 166"/>
          <p:cNvGrpSpPr/>
          <p:nvPr/>
        </p:nvGrpSpPr>
        <p:grpSpPr>
          <a:xfrm>
            <a:off x="6672854" y="2366795"/>
            <a:ext cx="1154098" cy="894902"/>
            <a:chOff x="3221701" y="2244197"/>
            <a:chExt cx="1094316" cy="848546"/>
          </a:xfrm>
        </p:grpSpPr>
        <p:sp>
          <p:nvSpPr>
            <p:cNvPr id="168" name="TextBox 167"/>
            <p:cNvSpPr txBox="1"/>
            <p:nvPr/>
          </p:nvSpPr>
          <p:spPr>
            <a:xfrm>
              <a:off x="3511630" y="2244197"/>
              <a:ext cx="488214" cy="456842"/>
            </a:xfrm>
            <a:prstGeom prst="rect">
              <a:avLst/>
            </a:prstGeom>
            <a:noFill/>
          </p:spPr>
          <p:txBody>
            <a:bodyPr wrap="none" rtlCol="0">
              <a:spAutoFit/>
            </a:bodyPr>
            <a:lstStyle/>
            <a:p>
              <a:pPr algn="ctr"/>
              <a:r>
                <a:rPr lang="en-US" sz="2531" b="1">
                  <a:solidFill>
                    <a:schemeClr val="bg1"/>
                  </a:solidFill>
                  <a:cs typeface="Arial" panose="020B0604020202020204" pitchFamily="34" charset="0"/>
                </a:rPr>
                <a:t>04</a:t>
              </a:r>
              <a:endParaRPr lang="vi-VN" sz="2531" b="1">
                <a:solidFill>
                  <a:schemeClr val="bg1"/>
                </a:solidFill>
                <a:cs typeface="Arial" panose="020B0604020202020204" pitchFamily="34" charset="0"/>
              </a:endParaRPr>
            </a:p>
          </p:txBody>
        </p:sp>
        <p:sp>
          <p:nvSpPr>
            <p:cNvPr id="169" name="Rectangle 168"/>
            <p:cNvSpPr/>
            <p:nvPr/>
          </p:nvSpPr>
          <p:spPr>
            <a:xfrm>
              <a:off x="3221701" y="2635780"/>
              <a:ext cx="1094316" cy="456963"/>
            </a:xfrm>
            <a:prstGeom prst="rect">
              <a:avLst/>
            </a:prstGeom>
          </p:spPr>
          <p:txBody>
            <a:bodyPr wrap="square">
              <a:spAutoFit/>
            </a:bodyPr>
            <a:lstStyle/>
            <a:p>
              <a:pPr algn="ctr"/>
              <a:r>
                <a:rPr lang="en-US" sz="1266">
                  <a:solidFill>
                    <a:schemeClr val="bg1"/>
                  </a:solidFill>
                </a:rPr>
                <a:t>Lorem ipsum dolor</a:t>
              </a:r>
              <a:endParaRPr lang="en-US" sz="1266" dirty="0">
                <a:solidFill>
                  <a:schemeClr val="bg1"/>
                </a:solidFill>
              </a:endParaRPr>
            </a:p>
          </p:txBody>
        </p:sp>
      </p:grpSp>
      <p:grpSp>
        <p:nvGrpSpPr>
          <p:cNvPr id="170" name="Group 169"/>
          <p:cNvGrpSpPr/>
          <p:nvPr/>
        </p:nvGrpSpPr>
        <p:grpSpPr>
          <a:xfrm>
            <a:off x="1643438" y="3967701"/>
            <a:ext cx="1154098" cy="894902"/>
            <a:chOff x="3221701" y="2244197"/>
            <a:chExt cx="1094316" cy="848546"/>
          </a:xfrm>
        </p:grpSpPr>
        <p:sp>
          <p:nvSpPr>
            <p:cNvPr id="171" name="TextBox 170"/>
            <p:cNvSpPr txBox="1"/>
            <p:nvPr/>
          </p:nvSpPr>
          <p:spPr>
            <a:xfrm>
              <a:off x="3511630" y="2244197"/>
              <a:ext cx="488214" cy="456842"/>
            </a:xfrm>
            <a:prstGeom prst="rect">
              <a:avLst/>
            </a:prstGeom>
            <a:noFill/>
          </p:spPr>
          <p:txBody>
            <a:bodyPr wrap="none" rtlCol="0">
              <a:spAutoFit/>
            </a:bodyPr>
            <a:lstStyle/>
            <a:p>
              <a:pPr algn="ctr"/>
              <a:r>
                <a:rPr lang="en-US" sz="2531" b="1">
                  <a:solidFill>
                    <a:schemeClr val="bg1"/>
                  </a:solidFill>
                  <a:cs typeface="Arial" panose="020B0604020202020204" pitchFamily="34" charset="0"/>
                </a:rPr>
                <a:t>01</a:t>
              </a:r>
              <a:endParaRPr lang="vi-VN" sz="2531" b="1">
                <a:solidFill>
                  <a:schemeClr val="bg1"/>
                </a:solidFill>
                <a:cs typeface="Arial" panose="020B0604020202020204" pitchFamily="34" charset="0"/>
              </a:endParaRPr>
            </a:p>
          </p:txBody>
        </p:sp>
        <p:sp>
          <p:nvSpPr>
            <p:cNvPr id="172" name="Rectangle 171"/>
            <p:cNvSpPr/>
            <p:nvPr/>
          </p:nvSpPr>
          <p:spPr>
            <a:xfrm>
              <a:off x="3221701" y="2635780"/>
              <a:ext cx="1094316" cy="456963"/>
            </a:xfrm>
            <a:prstGeom prst="rect">
              <a:avLst/>
            </a:prstGeom>
          </p:spPr>
          <p:txBody>
            <a:bodyPr wrap="square">
              <a:spAutoFit/>
            </a:bodyPr>
            <a:lstStyle/>
            <a:p>
              <a:pPr algn="ctr"/>
              <a:r>
                <a:rPr lang="en-US" sz="1266">
                  <a:solidFill>
                    <a:schemeClr val="bg1"/>
                  </a:solidFill>
                </a:rPr>
                <a:t>Lorem ipsum dolor</a:t>
              </a:r>
              <a:endParaRPr lang="en-US" sz="1266" dirty="0">
                <a:solidFill>
                  <a:schemeClr val="bg1"/>
                </a:solidFill>
              </a:endParaRPr>
            </a:p>
          </p:txBody>
        </p:sp>
      </p:grpSp>
      <p:grpSp>
        <p:nvGrpSpPr>
          <p:cNvPr id="173" name="Group 172"/>
          <p:cNvGrpSpPr/>
          <p:nvPr/>
        </p:nvGrpSpPr>
        <p:grpSpPr>
          <a:xfrm>
            <a:off x="5042050" y="3967701"/>
            <a:ext cx="1154098" cy="894902"/>
            <a:chOff x="3221701" y="2244197"/>
            <a:chExt cx="1094316" cy="848546"/>
          </a:xfrm>
        </p:grpSpPr>
        <p:sp>
          <p:nvSpPr>
            <p:cNvPr id="174" name="TextBox 173"/>
            <p:cNvSpPr txBox="1"/>
            <p:nvPr/>
          </p:nvSpPr>
          <p:spPr>
            <a:xfrm>
              <a:off x="3511630" y="2244197"/>
              <a:ext cx="488214" cy="456842"/>
            </a:xfrm>
            <a:prstGeom prst="rect">
              <a:avLst/>
            </a:prstGeom>
            <a:noFill/>
          </p:spPr>
          <p:txBody>
            <a:bodyPr wrap="none" rtlCol="0">
              <a:spAutoFit/>
            </a:bodyPr>
            <a:lstStyle/>
            <a:p>
              <a:pPr algn="ctr"/>
              <a:r>
                <a:rPr lang="en-US" sz="2531" b="1">
                  <a:solidFill>
                    <a:schemeClr val="bg1"/>
                  </a:solidFill>
                  <a:cs typeface="Arial" panose="020B0604020202020204" pitchFamily="34" charset="0"/>
                </a:rPr>
                <a:t>03</a:t>
              </a:r>
              <a:endParaRPr lang="vi-VN" sz="2531" b="1">
                <a:solidFill>
                  <a:schemeClr val="bg1"/>
                </a:solidFill>
                <a:cs typeface="Arial" panose="020B0604020202020204" pitchFamily="34" charset="0"/>
              </a:endParaRPr>
            </a:p>
          </p:txBody>
        </p:sp>
        <p:sp>
          <p:nvSpPr>
            <p:cNvPr id="175" name="Rectangle 174"/>
            <p:cNvSpPr/>
            <p:nvPr/>
          </p:nvSpPr>
          <p:spPr>
            <a:xfrm>
              <a:off x="3221701" y="2635780"/>
              <a:ext cx="1094316" cy="456963"/>
            </a:xfrm>
            <a:prstGeom prst="rect">
              <a:avLst/>
            </a:prstGeom>
          </p:spPr>
          <p:txBody>
            <a:bodyPr wrap="square">
              <a:spAutoFit/>
            </a:bodyPr>
            <a:lstStyle/>
            <a:p>
              <a:pPr algn="ctr"/>
              <a:r>
                <a:rPr lang="en-US" sz="1266">
                  <a:solidFill>
                    <a:schemeClr val="bg1"/>
                  </a:solidFill>
                </a:rPr>
                <a:t>Lorem ipsum dolor</a:t>
              </a:r>
              <a:endParaRPr lang="en-US" sz="1266" dirty="0">
                <a:solidFill>
                  <a:schemeClr val="bg1"/>
                </a:solidFill>
              </a:endParaRPr>
            </a:p>
          </p:txBody>
        </p:sp>
      </p:grpSp>
      <p:grpSp>
        <p:nvGrpSpPr>
          <p:cNvPr id="176" name="Group 175"/>
          <p:cNvGrpSpPr/>
          <p:nvPr/>
        </p:nvGrpSpPr>
        <p:grpSpPr>
          <a:xfrm>
            <a:off x="8401601" y="3967701"/>
            <a:ext cx="1154098" cy="894902"/>
            <a:chOff x="3221701" y="2244197"/>
            <a:chExt cx="1094316" cy="848546"/>
          </a:xfrm>
        </p:grpSpPr>
        <p:sp>
          <p:nvSpPr>
            <p:cNvPr id="177" name="TextBox 176"/>
            <p:cNvSpPr txBox="1"/>
            <p:nvPr/>
          </p:nvSpPr>
          <p:spPr>
            <a:xfrm>
              <a:off x="3511630" y="2244197"/>
              <a:ext cx="488214" cy="456842"/>
            </a:xfrm>
            <a:prstGeom prst="rect">
              <a:avLst/>
            </a:prstGeom>
            <a:noFill/>
          </p:spPr>
          <p:txBody>
            <a:bodyPr wrap="none" rtlCol="0">
              <a:spAutoFit/>
            </a:bodyPr>
            <a:lstStyle/>
            <a:p>
              <a:pPr algn="ctr"/>
              <a:r>
                <a:rPr lang="en-US" sz="2531" b="1">
                  <a:solidFill>
                    <a:schemeClr val="bg1"/>
                  </a:solidFill>
                  <a:cs typeface="Arial" panose="020B0604020202020204" pitchFamily="34" charset="0"/>
                </a:rPr>
                <a:t>05</a:t>
              </a:r>
              <a:endParaRPr lang="vi-VN" sz="2531" b="1">
                <a:solidFill>
                  <a:schemeClr val="bg1"/>
                </a:solidFill>
                <a:cs typeface="Arial" panose="020B0604020202020204" pitchFamily="34" charset="0"/>
              </a:endParaRPr>
            </a:p>
          </p:txBody>
        </p:sp>
        <p:sp>
          <p:nvSpPr>
            <p:cNvPr id="178" name="Rectangle 177"/>
            <p:cNvSpPr/>
            <p:nvPr/>
          </p:nvSpPr>
          <p:spPr>
            <a:xfrm>
              <a:off x="3221701" y="2635780"/>
              <a:ext cx="1094316" cy="456963"/>
            </a:xfrm>
            <a:prstGeom prst="rect">
              <a:avLst/>
            </a:prstGeom>
          </p:spPr>
          <p:txBody>
            <a:bodyPr wrap="square">
              <a:spAutoFit/>
            </a:bodyPr>
            <a:lstStyle/>
            <a:p>
              <a:pPr algn="ctr"/>
              <a:r>
                <a:rPr lang="en-US" sz="1266">
                  <a:solidFill>
                    <a:schemeClr val="bg1"/>
                  </a:solidFill>
                </a:rPr>
                <a:t>Lorem ipsum dolor</a:t>
              </a:r>
              <a:endParaRPr lang="en-US" sz="1266" dirty="0">
                <a:solidFill>
                  <a:schemeClr val="bg1"/>
                </a:solidFill>
              </a:endParaRPr>
            </a:p>
          </p:txBody>
        </p:sp>
      </p:grpSp>
      <p:sp>
        <p:nvSpPr>
          <p:cNvPr id="179" name="Rectangle 178"/>
          <p:cNvSpPr/>
          <p:nvPr/>
        </p:nvSpPr>
        <p:spPr>
          <a:xfrm>
            <a:off x="1526007" y="5945234"/>
            <a:ext cx="9806732" cy="676724"/>
          </a:xfrm>
          <a:prstGeom prst="rect">
            <a:avLst/>
          </a:prstGeom>
        </p:spPr>
        <p:txBody>
          <a:bodyPr wrap="square">
            <a:spAutoFit/>
          </a:bodyPr>
          <a:lstStyle/>
          <a:p>
            <a:pPr algn="ctr"/>
            <a:r>
              <a:rPr lang="en-US" sz="1266">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a:t>
            </a:r>
          </a:p>
        </p:txBody>
      </p:sp>
      <p:cxnSp>
        <p:nvCxnSpPr>
          <p:cNvPr id="95" name="Straight Connector 94"/>
          <p:cNvCxnSpPr/>
          <p:nvPr/>
        </p:nvCxnSpPr>
        <p:spPr>
          <a:xfrm flipH="1" flipV="1">
            <a:off x="4480040" y="3393211"/>
            <a:ext cx="540778" cy="476222"/>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563215" y="5774010"/>
            <a:ext cx="7672383"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02" name="矩形 101"/>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03" name="矩形 102"/>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矩形 10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05" name="文本框 104"/>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文本框 107"/>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179935956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Effect transition="in" filter="wipe(down)">
                                      <p:cBhvr>
                                        <p:cTn id="14" dur="500"/>
                                        <p:tgtEl>
                                          <p:spTgt spid="94"/>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1000" fill="hold"/>
                                        <p:tgtEl>
                                          <p:spTgt spid="64"/>
                                        </p:tgtEl>
                                        <p:attrNameLst>
                                          <p:attrName>ppt_w</p:attrName>
                                        </p:attrNameLst>
                                      </p:cBhvr>
                                      <p:tavLst>
                                        <p:tav tm="0">
                                          <p:val>
                                            <p:fltVal val="0"/>
                                          </p:val>
                                        </p:tav>
                                        <p:tav tm="100000">
                                          <p:val>
                                            <p:strVal val="#ppt_w"/>
                                          </p:val>
                                        </p:tav>
                                      </p:tavLst>
                                    </p:anim>
                                    <p:anim calcmode="lin" valueType="num">
                                      <p:cBhvr>
                                        <p:cTn id="19" dur="1000" fill="hold"/>
                                        <p:tgtEl>
                                          <p:spTgt spid="64"/>
                                        </p:tgtEl>
                                        <p:attrNameLst>
                                          <p:attrName>ppt_h</p:attrName>
                                        </p:attrNameLst>
                                      </p:cBhvr>
                                      <p:tavLst>
                                        <p:tav tm="0">
                                          <p:val>
                                            <p:fltVal val="0"/>
                                          </p:val>
                                        </p:tav>
                                        <p:tav tm="100000">
                                          <p:val>
                                            <p:strVal val="#ppt_h"/>
                                          </p:val>
                                        </p:tav>
                                      </p:tavLst>
                                    </p:anim>
                                    <p:anim calcmode="lin" valueType="num">
                                      <p:cBhvr>
                                        <p:cTn id="20" dur="1000" fill="hold"/>
                                        <p:tgtEl>
                                          <p:spTgt spid="64"/>
                                        </p:tgtEl>
                                        <p:attrNameLst>
                                          <p:attrName>style.rotation</p:attrName>
                                        </p:attrNameLst>
                                      </p:cBhvr>
                                      <p:tavLst>
                                        <p:tav tm="0">
                                          <p:val>
                                            <p:fltVal val="90"/>
                                          </p:val>
                                        </p:tav>
                                        <p:tav tm="100000">
                                          <p:val>
                                            <p:fltVal val="0"/>
                                          </p:val>
                                        </p:tav>
                                      </p:tavLst>
                                    </p:anim>
                                    <p:animEffect transition="in" filter="fade">
                                      <p:cBhvr>
                                        <p:cTn id="21" dur="1000"/>
                                        <p:tgtEl>
                                          <p:spTgt spid="64"/>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p:cTn id="25" dur="1000" fill="hold"/>
                                        <p:tgtEl>
                                          <p:spTgt spid="74"/>
                                        </p:tgtEl>
                                        <p:attrNameLst>
                                          <p:attrName>ppt_w</p:attrName>
                                        </p:attrNameLst>
                                      </p:cBhvr>
                                      <p:tavLst>
                                        <p:tav tm="0">
                                          <p:val>
                                            <p:fltVal val="0"/>
                                          </p:val>
                                        </p:tav>
                                        <p:tav tm="100000">
                                          <p:val>
                                            <p:strVal val="#ppt_w"/>
                                          </p:val>
                                        </p:tav>
                                      </p:tavLst>
                                    </p:anim>
                                    <p:anim calcmode="lin" valueType="num">
                                      <p:cBhvr>
                                        <p:cTn id="26" dur="1000" fill="hold"/>
                                        <p:tgtEl>
                                          <p:spTgt spid="74"/>
                                        </p:tgtEl>
                                        <p:attrNameLst>
                                          <p:attrName>ppt_h</p:attrName>
                                        </p:attrNameLst>
                                      </p:cBhvr>
                                      <p:tavLst>
                                        <p:tav tm="0">
                                          <p:val>
                                            <p:fltVal val="0"/>
                                          </p:val>
                                        </p:tav>
                                        <p:tav tm="100000">
                                          <p:val>
                                            <p:strVal val="#ppt_h"/>
                                          </p:val>
                                        </p:tav>
                                      </p:tavLst>
                                    </p:anim>
                                    <p:anim calcmode="lin" valueType="num">
                                      <p:cBhvr>
                                        <p:cTn id="27" dur="1000" fill="hold"/>
                                        <p:tgtEl>
                                          <p:spTgt spid="74"/>
                                        </p:tgtEl>
                                        <p:attrNameLst>
                                          <p:attrName>style.rotation</p:attrName>
                                        </p:attrNameLst>
                                      </p:cBhvr>
                                      <p:tavLst>
                                        <p:tav tm="0">
                                          <p:val>
                                            <p:fltVal val="90"/>
                                          </p:val>
                                        </p:tav>
                                        <p:tav tm="100000">
                                          <p:val>
                                            <p:fltVal val="0"/>
                                          </p:val>
                                        </p:tav>
                                      </p:tavLst>
                                    </p:anim>
                                    <p:animEffect transition="in" filter="fade">
                                      <p:cBhvr>
                                        <p:cTn id="28" dur="1000"/>
                                        <p:tgtEl>
                                          <p:spTgt spid="74"/>
                                        </p:tgtEl>
                                      </p:cBhvr>
                                    </p:animEffect>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down)">
                                      <p:cBhvr>
                                        <p:cTn id="32" dur="500"/>
                                        <p:tgtEl>
                                          <p:spTgt spid="96"/>
                                        </p:tgtEl>
                                      </p:cBhvr>
                                    </p:animEffect>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1000" fill="hold"/>
                                        <p:tgtEl>
                                          <p:spTgt spid="89"/>
                                        </p:tgtEl>
                                        <p:attrNameLst>
                                          <p:attrName>ppt_w</p:attrName>
                                        </p:attrNameLst>
                                      </p:cBhvr>
                                      <p:tavLst>
                                        <p:tav tm="0">
                                          <p:val>
                                            <p:fltVal val="0"/>
                                          </p:val>
                                        </p:tav>
                                        <p:tav tm="100000">
                                          <p:val>
                                            <p:strVal val="#ppt_w"/>
                                          </p:val>
                                        </p:tav>
                                      </p:tavLst>
                                    </p:anim>
                                    <p:anim calcmode="lin" valueType="num">
                                      <p:cBhvr>
                                        <p:cTn id="37" dur="1000" fill="hold"/>
                                        <p:tgtEl>
                                          <p:spTgt spid="89"/>
                                        </p:tgtEl>
                                        <p:attrNameLst>
                                          <p:attrName>ppt_h</p:attrName>
                                        </p:attrNameLst>
                                      </p:cBhvr>
                                      <p:tavLst>
                                        <p:tav tm="0">
                                          <p:val>
                                            <p:fltVal val="0"/>
                                          </p:val>
                                        </p:tav>
                                        <p:tav tm="100000">
                                          <p:val>
                                            <p:strVal val="#ppt_h"/>
                                          </p:val>
                                        </p:tav>
                                      </p:tavLst>
                                    </p:anim>
                                    <p:anim calcmode="lin" valueType="num">
                                      <p:cBhvr>
                                        <p:cTn id="38" dur="1000" fill="hold"/>
                                        <p:tgtEl>
                                          <p:spTgt spid="89"/>
                                        </p:tgtEl>
                                        <p:attrNameLst>
                                          <p:attrName>style.rotation</p:attrName>
                                        </p:attrNameLst>
                                      </p:cBhvr>
                                      <p:tavLst>
                                        <p:tav tm="0">
                                          <p:val>
                                            <p:fltVal val="90"/>
                                          </p:val>
                                        </p:tav>
                                        <p:tav tm="100000">
                                          <p:val>
                                            <p:fltVal val="0"/>
                                          </p:val>
                                        </p:tav>
                                      </p:tavLst>
                                    </p:anim>
                                    <p:animEffect transition="in" filter="fade">
                                      <p:cBhvr>
                                        <p:cTn id="39" dur="1000"/>
                                        <p:tgtEl>
                                          <p:spTgt spid="89"/>
                                        </p:tgtEl>
                                      </p:cBhvr>
                                    </p:animEffect>
                                  </p:childTnLst>
                                </p:cTn>
                              </p:par>
                            </p:childTnLst>
                          </p:cTn>
                        </p:par>
                        <p:par>
                          <p:cTn id="40" fill="hold">
                            <p:stCondLst>
                              <p:cond delay="5000"/>
                            </p:stCondLst>
                            <p:childTnLst>
                              <p:par>
                                <p:cTn id="41" presetID="22" presetClass="entr" presetSubtype="1" fill="hold" nodeType="afterEffect">
                                  <p:stCondLst>
                                    <p:cond delay="0"/>
                                  </p:stCondLst>
                                  <p:childTnLst>
                                    <p:set>
                                      <p:cBhvr>
                                        <p:cTn id="42" dur="1" fill="hold">
                                          <p:stCondLst>
                                            <p:cond delay="0"/>
                                          </p:stCondLst>
                                        </p:cTn>
                                        <p:tgtEl>
                                          <p:spTgt spid="98"/>
                                        </p:tgtEl>
                                        <p:attrNameLst>
                                          <p:attrName>style.visibility</p:attrName>
                                        </p:attrNameLst>
                                      </p:cBhvr>
                                      <p:to>
                                        <p:strVal val="visible"/>
                                      </p:to>
                                    </p:set>
                                    <p:animEffect transition="in" filter="wipe(up)">
                                      <p:cBhvr>
                                        <p:cTn id="43" dur="500"/>
                                        <p:tgtEl>
                                          <p:spTgt spid="98"/>
                                        </p:tgtEl>
                                      </p:cBhvr>
                                    </p:animEffect>
                                  </p:childTnLst>
                                </p:cTn>
                              </p:par>
                            </p:childTnLst>
                          </p:cTn>
                        </p:par>
                        <p:par>
                          <p:cTn id="44" fill="hold">
                            <p:stCondLst>
                              <p:cond delay="5500"/>
                            </p:stCondLst>
                            <p:childTnLst>
                              <p:par>
                                <p:cTn id="45" presetID="31" presetClass="entr" presetSubtype="0"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p:cTn id="47" dur="1000" fill="hold"/>
                                        <p:tgtEl>
                                          <p:spTgt spid="79"/>
                                        </p:tgtEl>
                                        <p:attrNameLst>
                                          <p:attrName>ppt_w</p:attrName>
                                        </p:attrNameLst>
                                      </p:cBhvr>
                                      <p:tavLst>
                                        <p:tav tm="0">
                                          <p:val>
                                            <p:fltVal val="0"/>
                                          </p:val>
                                        </p:tav>
                                        <p:tav tm="100000">
                                          <p:val>
                                            <p:strVal val="#ppt_w"/>
                                          </p:val>
                                        </p:tav>
                                      </p:tavLst>
                                    </p:anim>
                                    <p:anim calcmode="lin" valueType="num">
                                      <p:cBhvr>
                                        <p:cTn id="48" dur="1000" fill="hold"/>
                                        <p:tgtEl>
                                          <p:spTgt spid="79"/>
                                        </p:tgtEl>
                                        <p:attrNameLst>
                                          <p:attrName>ppt_h</p:attrName>
                                        </p:attrNameLst>
                                      </p:cBhvr>
                                      <p:tavLst>
                                        <p:tav tm="0">
                                          <p:val>
                                            <p:fltVal val="0"/>
                                          </p:val>
                                        </p:tav>
                                        <p:tav tm="100000">
                                          <p:val>
                                            <p:strVal val="#ppt_h"/>
                                          </p:val>
                                        </p:tav>
                                      </p:tavLst>
                                    </p:anim>
                                    <p:anim calcmode="lin" valueType="num">
                                      <p:cBhvr>
                                        <p:cTn id="49" dur="1000" fill="hold"/>
                                        <p:tgtEl>
                                          <p:spTgt spid="79"/>
                                        </p:tgtEl>
                                        <p:attrNameLst>
                                          <p:attrName>style.rotation</p:attrName>
                                        </p:attrNameLst>
                                      </p:cBhvr>
                                      <p:tavLst>
                                        <p:tav tm="0">
                                          <p:val>
                                            <p:fltVal val="90"/>
                                          </p:val>
                                        </p:tav>
                                        <p:tav tm="100000">
                                          <p:val>
                                            <p:fltVal val="0"/>
                                          </p:val>
                                        </p:tav>
                                      </p:tavLst>
                                    </p:anim>
                                    <p:animEffect transition="in" filter="fade">
                                      <p:cBhvr>
                                        <p:cTn id="50" dur="1000"/>
                                        <p:tgtEl>
                                          <p:spTgt spid="79"/>
                                        </p:tgtEl>
                                      </p:cBhvr>
                                    </p:animEffect>
                                  </p:childTnLst>
                                </p:cTn>
                              </p:par>
                            </p:childTnLst>
                          </p:cTn>
                        </p:par>
                        <p:par>
                          <p:cTn id="51" fill="hold">
                            <p:stCondLst>
                              <p:cond delay="6500"/>
                            </p:stCondLst>
                            <p:childTnLst>
                              <p:par>
                                <p:cTn id="52" presetID="22" presetClass="entr" presetSubtype="4" fill="hold" nodeType="after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wipe(down)">
                                      <p:cBhvr>
                                        <p:cTn id="54" dur="500"/>
                                        <p:tgtEl>
                                          <p:spTgt spid="97"/>
                                        </p:tgtEl>
                                      </p:cBhvr>
                                    </p:animEffect>
                                  </p:childTnLst>
                                </p:cTn>
                              </p:par>
                            </p:childTnLst>
                          </p:cTn>
                        </p:par>
                        <p:par>
                          <p:cTn id="55" fill="hold">
                            <p:stCondLst>
                              <p:cond delay="7000"/>
                            </p:stCondLst>
                            <p:childTnLst>
                              <p:par>
                                <p:cTn id="56" presetID="31" presetClass="entr" presetSubtype="0"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1000" fill="hold"/>
                                        <p:tgtEl>
                                          <p:spTgt spid="84"/>
                                        </p:tgtEl>
                                        <p:attrNameLst>
                                          <p:attrName>ppt_w</p:attrName>
                                        </p:attrNameLst>
                                      </p:cBhvr>
                                      <p:tavLst>
                                        <p:tav tm="0">
                                          <p:val>
                                            <p:fltVal val="0"/>
                                          </p:val>
                                        </p:tav>
                                        <p:tav tm="100000">
                                          <p:val>
                                            <p:strVal val="#ppt_w"/>
                                          </p:val>
                                        </p:tav>
                                      </p:tavLst>
                                    </p:anim>
                                    <p:anim calcmode="lin" valueType="num">
                                      <p:cBhvr>
                                        <p:cTn id="59" dur="1000" fill="hold"/>
                                        <p:tgtEl>
                                          <p:spTgt spid="84"/>
                                        </p:tgtEl>
                                        <p:attrNameLst>
                                          <p:attrName>ppt_h</p:attrName>
                                        </p:attrNameLst>
                                      </p:cBhvr>
                                      <p:tavLst>
                                        <p:tav tm="0">
                                          <p:val>
                                            <p:fltVal val="0"/>
                                          </p:val>
                                        </p:tav>
                                        <p:tav tm="100000">
                                          <p:val>
                                            <p:strVal val="#ppt_h"/>
                                          </p:val>
                                        </p:tav>
                                      </p:tavLst>
                                    </p:anim>
                                    <p:anim calcmode="lin" valueType="num">
                                      <p:cBhvr>
                                        <p:cTn id="60" dur="1000" fill="hold"/>
                                        <p:tgtEl>
                                          <p:spTgt spid="84"/>
                                        </p:tgtEl>
                                        <p:attrNameLst>
                                          <p:attrName>style.rotation</p:attrName>
                                        </p:attrNameLst>
                                      </p:cBhvr>
                                      <p:tavLst>
                                        <p:tav tm="0">
                                          <p:val>
                                            <p:fltVal val="90"/>
                                          </p:val>
                                        </p:tav>
                                        <p:tav tm="100000">
                                          <p:val>
                                            <p:fltVal val="0"/>
                                          </p:val>
                                        </p:tav>
                                      </p:tavLst>
                                    </p:anim>
                                    <p:animEffect transition="in" filter="fade">
                                      <p:cBhvr>
                                        <p:cTn id="61" dur="1000"/>
                                        <p:tgtEl>
                                          <p:spTgt spid="84"/>
                                        </p:tgtEl>
                                      </p:cBhvr>
                                    </p:animEffect>
                                  </p:childTnLst>
                                </p:cTn>
                              </p:par>
                            </p:childTnLst>
                          </p:cTn>
                        </p:par>
                        <p:par>
                          <p:cTn id="62" fill="hold">
                            <p:stCondLst>
                              <p:cond delay="8000"/>
                            </p:stCondLst>
                            <p:childTnLst>
                              <p:par>
                                <p:cTn id="63" presetID="22" presetClass="entr" presetSubtype="1"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up)">
                                      <p:cBhvr>
                                        <p:cTn id="65" dur="500"/>
                                        <p:tgtEl>
                                          <p:spTgt spid="95"/>
                                        </p:tgtEl>
                                      </p:cBhvr>
                                    </p:animEffect>
                                  </p:childTnLst>
                                </p:cTn>
                              </p:par>
                            </p:childTnLst>
                          </p:cTn>
                        </p:par>
                        <p:par>
                          <p:cTn id="66" fill="hold">
                            <p:stCondLst>
                              <p:cond delay="8500"/>
                            </p:stCondLst>
                            <p:childTnLst>
                              <p:par>
                                <p:cTn id="67" presetID="10" presetClass="entr" presetSubtype="0" fill="hold" nodeType="afterEffect">
                                  <p:stCondLst>
                                    <p:cond delay="0"/>
                                  </p:stCondLst>
                                  <p:childTnLst>
                                    <p:set>
                                      <p:cBhvr>
                                        <p:cTn id="68" dur="1" fill="hold">
                                          <p:stCondLst>
                                            <p:cond delay="0"/>
                                          </p:stCondLst>
                                        </p:cTn>
                                        <p:tgtEl>
                                          <p:spTgt spid="149"/>
                                        </p:tgtEl>
                                        <p:attrNameLst>
                                          <p:attrName>style.visibility</p:attrName>
                                        </p:attrNameLst>
                                      </p:cBhvr>
                                      <p:to>
                                        <p:strVal val="visible"/>
                                      </p:to>
                                    </p:set>
                                    <p:animEffect transition="in" filter="fade">
                                      <p:cBhvr>
                                        <p:cTn id="69" dur="500"/>
                                        <p:tgtEl>
                                          <p:spTgt spid="149"/>
                                        </p:tgtEl>
                                      </p:cBhvr>
                                    </p:animEffect>
                                  </p:childTnLst>
                                </p:cTn>
                              </p:par>
                            </p:childTnLst>
                          </p:cTn>
                        </p:par>
                        <p:par>
                          <p:cTn id="70" fill="hold">
                            <p:stCondLst>
                              <p:cond delay="9000"/>
                            </p:stCondLst>
                            <p:childTnLst>
                              <p:par>
                                <p:cTn id="71" presetID="10" presetClass="entr" presetSubtype="0" fill="hold" nodeType="afterEffect">
                                  <p:stCondLst>
                                    <p:cond delay="0"/>
                                  </p:stCondLst>
                                  <p:childTnLst>
                                    <p:set>
                                      <p:cBhvr>
                                        <p:cTn id="72" dur="1" fill="hold">
                                          <p:stCondLst>
                                            <p:cond delay="0"/>
                                          </p:stCondLst>
                                        </p:cTn>
                                        <p:tgtEl>
                                          <p:spTgt spid="146"/>
                                        </p:tgtEl>
                                        <p:attrNameLst>
                                          <p:attrName>style.visibility</p:attrName>
                                        </p:attrNameLst>
                                      </p:cBhvr>
                                      <p:to>
                                        <p:strVal val="visible"/>
                                      </p:to>
                                    </p:set>
                                    <p:animEffect transition="in" filter="fade">
                                      <p:cBhvr>
                                        <p:cTn id="73" dur="500"/>
                                        <p:tgtEl>
                                          <p:spTgt spid="146"/>
                                        </p:tgtEl>
                                      </p:cBhvr>
                                    </p:animEffect>
                                  </p:childTnLst>
                                </p:cTn>
                              </p:par>
                            </p:childTnLst>
                          </p:cTn>
                        </p:par>
                        <p:par>
                          <p:cTn id="74" fill="hold">
                            <p:stCondLst>
                              <p:cond delay="9500"/>
                            </p:stCondLst>
                            <p:childTnLst>
                              <p:par>
                                <p:cTn id="75" presetID="10" presetClass="entr" presetSubtype="0" fill="hold" nodeType="afterEffect">
                                  <p:stCondLst>
                                    <p:cond delay="0"/>
                                  </p:stCondLst>
                                  <p:childTnLst>
                                    <p:set>
                                      <p:cBhvr>
                                        <p:cTn id="76" dur="1" fill="hold">
                                          <p:stCondLst>
                                            <p:cond delay="0"/>
                                          </p:stCondLst>
                                        </p:cTn>
                                        <p:tgtEl>
                                          <p:spTgt spid="157"/>
                                        </p:tgtEl>
                                        <p:attrNameLst>
                                          <p:attrName>style.visibility</p:attrName>
                                        </p:attrNameLst>
                                      </p:cBhvr>
                                      <p:to>
                                        <p:strVal val="visible"/>
                                      </p:to>
                                    </p:set>
                                    <p:animEffect transition="in" filter="fade">
                                      <p:cBhvr>
                                        <p:cTn id="77" dur="500"/>
                                        <p:tgtEl>
                                          <p:spTgt spid="157"/>
                                        </p:tgtEl>
                                      </p:cBhvr>
                                    </p:animEffect>
                                  </p:childTnLst>
                                </p:cTn>
                              </p:par>
                            </p:childTnLst>
                          </p:cTn>
                        </p:par>
                        <p:par>
                          <p:cTn id="78" fill="hold">
                            <p:stCondLst>
                              <p:cond delay="10000"/>
                            </p:stCondLst>
                            <p:childTnLst>
                              <p:par>
                                <p:cTn id="79" presetID="10" presetClass="entr" presetSubtype="0" fill="hold"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500"/>
                                        <p:tgtEl>
                                          <p:spTgt spid="142"/>
                                        </p:tgtEl>
                                      </p:cBhvr>
                                    </p:animEffect>
                                  </p:childTnLst>
                                </p:cTn>
                              </p:par>
                            </p:childTnLst>
                          </p:cTn>
                        </p:par>
                        <p:par>
                          <p:cTn id="82" fill="hold">
                            <p:stCondLst>
                              <p:cond delay="10500"/>
                            </p:stCondLst>
                            <p:childTnLst>
                              <p:par>
                                <p:cTn id="83" presetID="10" presetClass="entr" presetSubtype="0" fill="hold" nodeType="after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fade">
                                      <p:cBhvr>
                                        <p:cTn id="85" dur="500"/>
                                        <p:tgtEl>
                                          <p:spTgt spid="123"/>
                                        </p:tgtEl>
                                      </p:cBhvr>
                                    </p:animEffect>
                                  </p:childTnLst>
                                </p:cTn>
                              </p:par>
                            </p:childTnLst>
                          </p:cTn>
                        </p:par>
                        <p:par>
                          <p:cTn id="86" fill="hold">
                            <p:stCondLst>
                              <p:cond delay="11000"/>
                            </p:stCondLst>
                            <p:childTnLst>
                              <p:par>
                                <p:cTn id="87" presetID="10" presetClass="entr" presetSubtype="0" fill="hold" nodeType="afterEffect">
                                  <p:stCondLst>
                                    <p:cond delay="0"/>
                                  </p:stCondLst>
                                  <p:childTnLst>
                                    <p:set>
                                      <p:cBhvr>
                                        <p:cTn id="88" dur="1" fill="hold">
                                          <p:stCondLst>
                                            <p:cond delay="0"/>
                                          </p:stCondLst>
                                        </p:cTn>
                                        <p:tgtEl>
                                          <p:spTgt spid="128"/>
                                        </p:tgtEl>
                                        <p:attrNameLst>
                                          <p:attrName>style.visibility</p:attrName>
                                        </p:attrNameLst>
                                      </p:cBhvr>
                                      <p:to>
                                        <p:strVal val="visible"/>
                                      </p:to>
                                    </p:set>
                                    <p:animEffect transition="in" filter="fade">
                                      <p:cBhvr>
                                        <p:cTn id="89" dur="500"/>
                                        <p:tgtEl>
                                          <p:spTgt spid="128"/>
                                        </p:tgtEl>
                                      </p:cBhvr>
                                    </p:animEffect>
                                  </p:childTnLst>
                                </p:cTn>
                              </p:par>
                            </p:childTnLst>
                          </p:cTn>
                        </p:par>
                        <p:par>
                          <p:cTn id="90" fill="hold">
                            <p:stCondLst>
                              <p:cond delay="11500"/>
                            </p:stCondLst>
                            <p:childTnLst>
                              <p:par>
                                <p:cTn id="91" presetID="16" presetClass="entr" presetSubtype="21" fill="hold" nodeType="afterEffect">
                                  <p:stCondLst>
                                    <p:cond delay="0"/>
                                  </p:stCondLst>
                                  <p:childTnLst>
                                    <p:set>
                                      <p:cBhvr>
                                        <p:cTn id="92" dur="1" fill="hold">
                                          <p:stCondLst>
                                            <p:cond delay="0"/>
                                          </p:stCondLst>
                                        </p:cTn>
                                        <p:tgtEl>
                                          <p:spTgt spid="99"/>
                                        </p:tgtEl>
                                        <p:attrNameLst>
                                          <p:attrName>style.visibility</p:attrName>
                                        </p:attrNameLst>
                                      </p:cBhvr>
                                      <p:to>
                                        <p:strVal val="visible"/>
                                      </p:to>
                                    </p:set>
                                    <p:animEffect transition="in" filter="barn(inVertical)">
                                      <p:cBhvr>
                                        <p:cTn id="93" dur="500"/>
                                        <p:tgtEl>
                                          <p:spTgt spid="99"/>
                                        </p:tgtEl>
                                      </p:cBhvr>
                                    </p:animEffect>
                                  </p:childTnLst>
                                </p:cTn>
                              </p:par>
                            </p:childTnLst>
                          </p:cTn>
                        </p:par>
                        <p:par>
                          <p:cTn id="94" fill="hold">
                            <p:stCondLst>
                              <p:cond delay="12000"/>
                            </p:stCondLst>
                            <p:childTnLst>
                              <p:par>
                                <p:cTn id="95" presetID="16" presetClass="entr" presetSubtype="21" fill="hold" grpId="0" nodeType="afterEffect">
                                  <p:stCondLst>
                                    <p:cond delay="0"/>
                                  </p:stCondLst>
                                  <p:childTnLst>
                                    <p:set>
                                      <p:cBhvr>
                                        <p:cTn id="96" dur="1" fill="hold">
                                          <p:stCondLst>
                                            <p:cond delay="0"/>
                                          </p:stCondLst>
                                        </p:cTn>
                                        <p:tgtEl>
                                          <p:spTgt spid="179"/>
                                        </p:tgtEl>
                                        <p:attrNameLst>
                                          <p:attrName>style.visibility</p:attrName>
                                        </p:attrNameLst>
                                      </p:cBhvr>
                                      <p:to>
                                        <p:strVal val="visible"/>
                                      </p:to>
                                    </p:set>
                                    <p:animEffect transition="in" filter="barn(inVertical)">
                                      <p:cBhvr>
                                        <p:cTn id="9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2" y="199"/>
            <a:ext cx="5517253" cy="7232253"/>
            <a:chOff x="-1" y="0"/>
            <a:chExt cx="5517555" cy="7232650"/>
          </a:xfrm>
        </p:grpSpPr>
        <p:sp>
          <p:nvSpPr>
            <p:cNvPr id="13" name="等腰三角形 12"/>
            <p:cNvSpPr/>
            <p:nvPr/>
          </p:nvSpPr>
          <p:spPr>
            <a:xfrm rot="5400000">
              <a:off x="5124817" y="2005290"/>
              <a:ext cx="421829" cy="36364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 y="0"/>
              <a:ext cx="5200420"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椭圆 24"/>
          <p:cNvSpPr/>
          <p:nvPr/>
        </p:nvSpPr>
        <p:spPr>
          <a:xfrm>
            <a:off x="2184719" y="1337963"/>
            <a:ext cx="1588472" cy="1588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zh-CN" altLang="en-US" sz="3599" b="1">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目录</a:t>
            </a:r>
          </a:p>
        </p:txBody>
      </p:sp>
      <p:grpSp>
        <p:nvGrpSpPr>
          <p:cNvPr id="3" name="组合 2"/>
          <p:cNvGrpSpPr/>
          <p:nvPr/>
        </p:nvGrpSpPr>
        <p:grpSpPr>
          <a:xfrm>
            <a:off x="5844697" y="1806452"/>
            <a:ext cx="4854075" cy="755736"/>
            <a:chOff x="5844664" y="1806352"/>
            <a:chExt cx="4854342" cy="755777"/>
          </a:xfrm>
        </p:grpSpPr>
        <p:sp>
          <p:nvSpPr>
            <p:cNvPr id="4" name="圆角矩形 3"/>
            <p:cNvSpPr/>
            <p:nvPr/>
          </p:nvSpPr>
          <p:spPr>
            <a:xfrm>
              <a:off x="5844664" y="1806352"/>
              <a:ext cx="4854342" cy="755777"/>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5979977" y="1902970"/>
              <a:ext cx="562540" cy="562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09">
                  <a:latin typeface="Arial" panose="020B0604020202020204" pitchFamily="34" charset="0"/>
                  <a:ea typeface="微软雅黑" panose="020B0503020204020204" pitchFamily="34" charset="-122"/>
                  <a:sym typeface="Arial" panose="020B0604020202020204" pitchFamily="34" charset="0"/>
                </a:rPr>
                <a:t>01</a:t>
              </a: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40" name="MH_Entry_1"/>
            <p:cNvSpPr/>
            <p:nvPr>
              <p:custDataLst>
                <p:tags r:id="rId4"/>
              </p:custDataLst>
            </p:nvPr>
          </p:nvSpPr>
          <p:spPr>
            <a:xfrm>
              <a:off x="7213455" y="1885085"/>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5844697" y="2863669"/>
            <a:ext cx="4854075" cy="755736"/>
            <a:chOff x="5844664" y="2863627"/>
            <a:chExt cx="4854342" cy="755777"/>
          </a:xfrm>
        </p:grpSpPr>
        <p:sp>
          <p:nvSpPr>
            <p:cNvPr id="28" name="圆角矩形 27"/>
            <p:cNvSpPr/>
            <p:nvPr/>
          </p:nvSpPr>
          <p:spPr>
            <a:xfrm>
              <a:off x="5844664" y="2863627"/>
              <a:ext cx="4854342" cy="7557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5979977" y="2936432"/>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09">
                  <a:latin typeface="Arial" panose="020B0604020202020204" pitchFamily="34" charset="0"/>
                  <a:ea typeface="微软雅黑" panose="020B0503020204020204" pitchFamily="34" charset="-122"/>
                  <a:sym typeface="Arial" panose="020B0604020202020204" pitchFamily="34" charset="0"/>
                </a:rPr>
                <a:t>02</a:t>
              </a: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41" name="MH_Entry_2"/>
            <p:cNvSpPr/>
            <p:nvPr>
              <p:custDataLst>
                <p:tags r:id="rId3"/>
              </p:custDataLst>
            </p:nvPr>
          </p:nvSpPr>
          <p:spPr>
            <a:xfrm>
              <a:off x="7213455" y="2918886"/>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5844697" y="3885169"/>
            <a:ext cx="4854075" cy="755736"/>
            <a:chOff x="5844664" y="3885183"/>
            <a:chExt cx="4854342" cy="755777"/>
          </a:xfrm>
        </p:grpSpPr>
        <p:sp>
          <p:nvSpPr>
            <p:cNvPr id="31" name="圆角矩形 30"/>
            <p:cNvSpPr/>
            <p:nvPr/>
          </p:nvSpPr>
          <p:spPr>
            <a:xfrm>
              <a:off x="5844664" y="3885183"/>
              <a:ext cx="4854342" cy="755777"/>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5979977" y="3981801"/>
              <a:ext cx="562540" cy="5625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09">
                  <a:latin typeface="Arial" panose="020B0604020202020204" pitchFamily="34" charset="0"/>
                  <a:ea typeface="微软雅黑" panose="020B0503020204020204" pitchFamily="34" charset="-122"/>
                  <a:sym typeface="Arial" panose="020B0604020202020204" pitchFamily="34" charset="0"/>
                </a:rPr>
                <a:t>03</a:t>
              </a: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42" name="MH_Entry_3"/>
            <p:cNvSpPr/>
            <p:nvPr>
              <p:custDataLst>
                <p:tags r:id="rId2"/>
              </p:custDataLst>
            </p:nvPr>
          </p:nvSpPr>
          <p:spPr>
            <a:xfrm>
              <a:off x="7213455" y="3955279"/>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5844697" y="4906669"/>
            <a:ext cx="4854075" cy="755736"/>
            <a:chOff x="5844664" y="4906739"/>
            <a:chExt cx="4854342" cy="755777"/>
          </a:xfrm>
        </p:grpSpPr>
        <p:sp>
          <p:nvSpPr>
            <p:cNvPr id="34" name="圆角矩形 33"/>
            <p:cNvSpPr/>
            <p:nvPr/>
          </p:nvSpPr>
          <p:spPr>
            <a:xfrm>
              <a:off x="5844664" y="4906739"/>
              <a:ext cx="4854342" cy="755777"/>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35" name="椭圆 34"/>
            <p:cNvSpPr/>
            <p:nvPr/>
          </p:nvSpPr>
          <p:spPr>
            <a:xfrm>
              <a:off x="5979977" y="5003357"/>
              <a:ext cx="562540" cy="56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4" tIns="36362" rIns="72724" bIns="36362" rtlCol="0" anchor="ctr"/>
            <a:lstStyle/>
            <a:p>
              <a:pPr algn="ctr"/>
              <a:r>
                <a:rPr lang="en-US" altLang="zh-CN" sz="1509">
                  <a:latin typeface="Arial" panose="020B0604020202020204" pitchFamily="34" charset="0"/>
                  <a:ea typeface="微软雅黑" panose="020B0503020204020204" pitchFamily="34" charset="-122"/>
                  <a:sym typeface="Arial" panose="020B0604020202020204" pitchFamily="34" charset="0"/>
                </a:rPr>
                <a:t>04</a:t>
              </a:r>
              <a:endParaRPr lang="zh-CN" altLang="en-US" sz="1509">
                <a:latin typeface="Arial" panose="020B0604020202020204" pitchFamily="34" charset="0"/>
                <a:ea typeface="微软雅黑" panose="020B0503020204020204" pitchFamily="34" charset="-122"/>
                <a:sym typeface="Arial" panose="020B0604020202020204" pitchFamily="34" charset="0"/>
              </a:endParaRPr>
            </a:p>
          </p:txBody>
        </p:sp>
        <p:sp>
          <p:nvSpPr>
            <p:cNvPr id="43" name="MH_Entry_4"/>
            <p:cNvSpPr/>
            <p:nvPr>
              <p:custDataLst>
                <p:tags r:id="rId1"/>
              </p:custDataLst>
            </p:nvPr>
          </p:nvSpPr>
          <p:spPr>
            <a:xfrm>
              <a:off x="7213455" y="4976835"/>
              <a:ext cx="2466542" cy="61558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lvl="0" algn="ctr"/>
              <a:r>
                <a:rPr lang="zh-CN" altLang="en-US"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20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1103145582"/>
      </p:ext>
    </p:extLst>
  </p:cSld>
  <p:clrMapOvr>
    <a:masterClrMapping/>
  </p:clrMapOvr>
  <p:transition spd="slow"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nodeType="click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0-#ppt_w/2"/>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nodeType="clickEffect" p14:presetBounceEnd="40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40000">
                                          <p:cBhvr additive="base">
                                            <p:cTn id="25" dur="1500" fill="hold"/>
                                            <p:tgtEl>
                                              <p:spTgt spid="6"/>
                                            </p:tgtEl>
                                            <p:attrNameLst>
                                              <p:attrName>ppt_x</p:attrName>
                                            </p:attrNameLst>
                                          </p:cBhvr>
                                          <p:tavLst>
                                            <p:tav tm="0">
                                              <p:val>
                                                <p:strVal val="0-#ppt_w/2"/>
                                              </p:val>
                                            </p:tav>
                                            <p:tav tm="100000">
                                              <p:val>
                                                <p:strVal val="#ppt_x"/>
                                              </p:val>
                                            </p:tav>
                                          </p:tavLst>
                                        </p:anim>
                                        <p:anim calcmode="lin" valueType="num" p14:bounceEnd="40000">
                                          <p:cBhvr additive="base">
                                            <p:cTn id="26"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fill="hold" nodeType="clickEffect" p14:presetBounceEnd="40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40000">
                                          <p:cBhvr additive="base">
                                            <p:cTn id="31" dur="1500" fill="hold"/>
                                            <p:tgtEl>
                                              <p:spTgt spid="8"/>
                                            </p:tgtEl>
                                            <p:attrNameLst>
                                              <p:attrName>ppt_x</p:attrName>
                                            </p:attrNameLst>
                                          </p:cBhvr>
                                          <p:tavLst>
                                            <p:tav tm="0">
                                              <p:val>
                                                <p:strVal val="0-#ppt_w/2"/>
                                              </p:val>
                                            </p:tav>
                                            <p:tav tm="100000">
                                              <p:val>
                                                <p:strVal val="#ppt_x"/>
                                              </p:val>
                                            </p:tav>
                                          </p:tavLst>
                                        </p:anim>
                                        <p:anim calcmode="lin" valueType="num" p14:bounceEnd="40000">
                                          <p:cBhvr additive="base">
                                            <p:cTn id="32"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fill="hold" nodeType="clickEffect" p14:presetBounceEnd="40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40000">
                                          <p:cBhvr additive="base">
                                            <p:cTn id="37"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3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4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0-#ppt_w/2"/>
                                              </p:val>
                                            </p:tav>
                                            <p:tav tm="100000">
                                              <p:val>
                                                <p:strVal val="#ppt_x"/>
                                              </p:val>
                                            </p:tav>
                                          </p:tavLst>
                                        </p:anim>
                                        <p:anim calcmode="lin" valueType="num">
                                          <p:cBhvr additive="base">
                                            <p:cTn id="20"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4000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0-#ppt_w/2"/>
                                              </p:val>
                                            </p:tav>
                                            <p:tav tm="100000">
                                              <p:val>
                                                <p:strVal val="#ppt_x"/>
                                              </p:val>
                                            </p:tav>
                                          </p:tavLst>
                                        </p:anim>
                                        <p:anim calcmode="lin" valueType="num">
                                          <p:cBhvr additive="base">
                                            <p:cTn id="26"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accel="4000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500" fill="hold"/>
                                            <p:tgtEl>
                                              <p:spTgt spid="8"/>
                                            </p:tgtEl>
                                            <p:attrNameLst>
                                              <p:attrName>ppt_x</p:attrName>
                                            </p:attrNameLst>
                                          </p:cBhvr>
                                          <p:tavLst>
                                            <p:tav tm="0">
                                              <p:val>
                                                <p:strVal val="0-#ppt_w/2"/>
                                              </p:val>
                                            </p:tav>
                                            <p:tav tm="100000">
                                              <p:val>
                                                <p:strVal val="#ppt_x"/>
                                              </p:val>
                                            </p:tav>
                                          </p:tavLst>
                                        </p:anim>
                                        <p:anim calcmode="lin" valueType="num">
                                          <p:cBhvr additive="base">
                                            <p:cTn id="32" dur="1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4000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1500" fill="hold"/>
                                            <p:tgtEl>
                                              <p:spTgt spid="7"/>
                                            </p:tgtEl>
                                            <p:attrNameLst>
                                              <p:attrName>ppt_x</p:attrName>
                                            </p:attrNameLst>
                                          </p:cBhvr>
                                          <p:tavLst>
                                            <p:tav tm="0">
                                              <p:val>
                                                <p:strVal val="0-#ppt_w/2"/>
                                              </p:val>
                                            </p:tav>
                                            <p:tav tm="100000">
                                              <p:val>
                                                <p:strVal val="#ppt_x"/>
                                              </p:val>
                                            </p:tav>
                                          </p:tavLst>
                                        </p:anim>
                                        <p:anim calcmode="lin" valueType="num">
                                          <p:cBhvr additive="base">
                                            <p:cTn id="3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94022" y="2705039"/>
            <a:ext cx="2491014" cy="249101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85483" y="2901372"/>
            <a:ext cx="2098348" cy="2098346"/>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705657" y="3592973"/>
            <a:ext cx="1615744" cy="1526959"/>
            <a:chOff x="1636024" y="2798618"/>
            <a:chExt cx="1662546" cy="1571189"/>
          </a:xfrm>
        </p:grpSpPr>
        <p:sp>
          <p:nvSpPr>
            <p:cNvPr id="8" name="Rectangle 7"/>
            <p:cNvSpPr/>
            <p:nvPr/>
          </p:nvSpPr>
          <p:spPr>
            <a:xfrm>
              <a:off x="1636024" y="3021298"/>
              <a:ext cx="1662546" cy="13485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797" dirty="0">
                  <a:latin typeface="FontAwesome" pitchFamily="2" charset="0"/>
                </a:rPr>
                <a:t></a:t>
              </a:r>
              <a:endParaRPr lang="en-US" sz="3797" dirty="0">
                <a:solidFill>
                  <a:srgbClr val="F33745"/>
                </a:solidFill>
                <a:latin typeface="FontAwesome" pitchFamily="2" charset="0"/>
              </a:endParaRPr>
            </a:p>
          </p:txBody>
        </p:sp>
        <p:sp>
          <p:nvSpPr>
            <p:cNvPr id="9"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316222" y="3592973"/>
            <a:ext cx="1615744" cy="1526959"/>
            <a:chOff x="1636024" y="2798618"/>
            <a:chExt cx="1662546" cy="1571189"/>
          </a:xfrm>
        </p:grpSpPr>
        <p:sp>
          <p:nvSpPr>
            <p:cNvPr id="11" name="Rectangle 10"/>
            <p:cNvSpPr/>
            <p:nvPr/>
          </p:nvSpPr>
          <p:spPr>
            <a:xfrm>
              <a:off x="1636024" y="3021298"/>
              <a:ext cx="1662546" cy="134850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97" dirty="0">
                  <a:solidFill>
                    <a:schemeClr val="bg1"/>
                  </a:solidFill>
                  <a:latin typeface="FontAwesome" pitchFamily="2" charset="0"/>
                </a:rPr>
                <a:t></a:t>
              </a:r>
            </a:p>
          </p:txBody>
        </p:sp>
        <p:sp>
          <p:nvSpPr>
            <p:cNvPr id="12"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843726" y="3095621"/>
            <a:ext cx="1781864" cy="1683948"/>
            <a:chOff x="1636024" y="2798618"/>
            <a:chExt cx="1662546" cy="1571189"/>
          </a:xfrm>
        </p:grpSpPr>
        <p:sp>
          <p:nvSpPr>
            <p:cNvPr id="14" name="Rectangle 13"/>
            <p:cNvSpPr/>
            <p:nvPr/>
          </p:nvSpPr>
          <p:spPr>
            <a:xfrm>
              <a:off x="1636024" y="3021298"/>
              <a:ext cx="1662546" cy="134850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640" dirty="0">
                  <a:solidFill>
                    <a:schemeClr val="bg1"/>
                  </a:solidFill>
                  <a:latin typeface="FontAwesome" pitchFamily="2" charset="0"/>
                </a:rPr>
                <a:t></a:t>
              </a:r>
              <a:endParaRPr lang="en-US" sz="4640" dirty="0">
                <a:solidFill>
                  <a:schemeClr val="bg1"/>
                </a:solidFill>
                <a:latin typeface="FontAwesome" pitchFamily="2" charset="0"/>
              </a:endParaRPr>
            </a:p>
          </p:txBody>
        </p:sp>
        <p:sp>
          <p:nvSpPr>
            <p:cNvPr id="15"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9527611" y="3592973"/>
            <a:ext cx="1615744" cy="1526959"/>
            <a:chOff x="1636024" y="2798618"/>
            <a:chExt cx="1662546" cy="1571189"/>
          </a:xfrm>
        </p:grpSpPr>
        <p:sp>
          <p:nvSpPr>
            <p:cNvPr id="17" name="Rectangle 16"/>
            <p:cNvSpPr/>
            <p:nvPr/>
          </p:nvSpPr>
          <p:spPr>
            <a:xfrm>
              <a:off x="1636024" y="3021298"/>
              <a:ext cx="1662546" cy="134850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797" dirty="0">
                  <a:solidFill>
                    <a:schemeClr val="bg1"/>
                  </a:solidFill>
                  <a:latin typeface="FontAwesome" pitchFamily="2" charset="0"/>
                </a:rPr>
                <a:t></a:t>
              </a:r>
              <a:endParaRPr lang="en-US" sz="3797" dirty="0">
                <a:solidFill>
                  <a:schemeClr val="bg1"/>
                </a:solidFill>
                <a:latin typeface="FontAwesome" pitchFamily="2" charset="0"/>
              </a:endParaRPr>
            </a:p>
          </p:txBody>
        </p:sp>
        <p:sp>
          <p:nvSpPr>
            <p:cNvPr id="18" name="Rectangle 13"/>
            <p:cNvSpPr/>
            <p:nvPr/>
          </p:nvSpPr>
          <p:spPr>
            <a:xfrm flipV="1">
              <a:off x="1636024" y="2798618"/>
              <a:ext cx="1662546" cy="222680"/>
            </a:xfrm>
            <a:custGeom>
              <a:avLst/>
              <a:gdLst>
                <a:gd name="connsiteX0" fmla="*/ 0 w 1662546"/>
                <a:gd name="connsiteY0" fmla="*/ 0 h 297626"/>
                <a:gd name="connsiteX1" fmla="*/ 1662546 w 1662546"/>
                <a:gd name="connsiteY1" fmla="*/ 0 h 297626"/>
                <a:gd name="connsiteX2" fmla="*/ 1662546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0 w 1662546"/>
                <a:gd name="connsiteY3" fmla="*/ 297626 h 297626"/>
                <a:gd name="connsiteX4" fmla="*/ 0 w 1662546"/>
                <a:gd name="connsiteY4" fmla="*/ 0 h 297626"/>
                <a:gd name="connsiteX0" fmla="*/ 0 w 1662546"/>
                <a:gd name="connsiteY0" fmla="*/ 0 h 297626"/>
                <a:gd name="connsiteX1" fmla="*/ 1662546 w 1662546"/>
                <a:gd name="connsiteY1" fmla="*/ 0 h 297626"/>
                <a:gd name="connsiteX2" fmla="*/ 1551710 w 1662546"/>
                <a:gd name="connsiteY2" fmla="*/ 297626 h 297626"/>
                <a:gd name="connsiteX3" fmla="*/ 120073 w 1662546"/>
                <a:gd name="connsiteY3" fmla="*/ 297626 h 297626"/>
                <a:gd name="connsiteX4" fmla="*/ 0 w 1662546"/>
                <a:gd name="connsiteY4" fmla="*/ 0 h 29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546" h="297626">
                  <a:moveTo>
                    <a:pt x="0" y="0"/>
                  </a:moveTo>
                  <a:lnTo>
                    <a:pt x="1662546" y="0"/>
                  </a:lnTo>
                  <a:lnTo>
                    <a:pt x="1551710" y="297626"/>
                  </a:lnTo>
                  <a:lnTo>
                    <a:pt x="120073" y="297626"/>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382614" y="5063594"/>
            <a:ext cx="1092086" cy="3267970"/>
            <a:chOff x="6704892" y="4270209"/>
            <a:chExt cx="1035516" cy="3098690"/>
          </a:xfrm>
        </p:grpSpPr>
        <p:sp>
          <p:nvSpPr>
            <p:cNvPr id="20" name="Rectangle 6"/>
            <p:cNvSpPr/>
            <p:nvPr/>
          </p:nvSpPr>
          <p:spPr>
            <a:xfrm>
              <a:off x="6918037" y="5610156"/>
              <a:ext cx="692727" cy="1477818"/>
            </a:xfrm>
            <a:custGeom>
              <a:avLst/>
              <a:gdLst>
                <a:gd name="connsiteX0" fmla="*/ 0 w 932873"/>
                <a:gd name="connsiteY0" fmla="*/ 0 h 1477818"/>
                <a:gd name="connsiteX1" fmla="*/ 932873 w 932873"/>
                <a:gd name="connsiteY1" fmla="*/ 0 h 1477818"/>
                <a:gd name="connsiteX2" fmla="*/ 932873 w 932873"/>
                <a:gd name="connsiteY2" fmla="*/ 1477818 h 1477818"/>
                <a:gd name="connsiteX3" fmla="*/ 0 w 932873"/>
                <a:gd name="connsiteY3" fmla="*/ 1477818 h 1477818"/>
                <a:gd name="connsiteX4" fmla="*/ 0 w 932873"/>
                <a:gd name="connsiteY4" fmla="*/ 0 h 1477818"/>
                <a:gd name="connsiteX0" fmla="*/ 0 w 932873"/>
                <a:gd name="connsiteY0" fmla="*/ 0 h 1477818"/>
                <a:gd name="connsiteX1" fmla="*/ 886691 w 932873"/>
                <a:gd name="connsiteY1" fmla="*/ 9236 h 1477818"/>
                <a:gd name="connsiteX2" fmla="*/ 932873 w 932873"/>
                <a:gd name="connsiteY2" fmla="*/ 1477818 h 1477818"/>
                <a:gd name="connsiteX3" fmla="*/ 0 w 932873"/>
                <a:gd name="connsiteY3" fmla="*/ 1477818 h 1477818"/>
                <a:gd name="connsiteX4" fmla="*/ 0 w 932873"/>
                <a:gd name="connsiteY4" fmla="*/ 0 h 1477818"/>
                <a:gd name="connsiteX0" fmla="*/ 18473 w 932873"/>
                <a:gd name="connsiteY0" fmla="*/ 0 h 1477818"/>
                <a:gd name="connsiteX1" fmla="*/ 886691 w 932873"/>
                <a:gd name="connsiteY1" fmla="*/ 9236 h 1477818"/>
                <a:gd name="connsiteX2" fmla="*/ 932873 w 932873"/>
                <a:gd name="connsiteY2" fmla="*/ 1477818 h 1477818"/>
                <a:gd name="connsiteX3" fmla="*/ 0 w 932873"/>
                <a:gd name="connsiteY3" fmla="*/ 1477818 h 1477818"/>
                <a:gd name="connsiteX4" fmla="*/ 18473 w 932873"/>
                <a:gd name="connsiteY4" fmla="*/ 0 h 147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73" h="1477818">
                  <a:moveTo>
                    <a:pt x="18473" y="0"/>
                  </a:moveTo>
                  <a:lnTo>
                    <a:pt x="886691" y="9236"/>
                  </a:lnTo>
                  <a:lnTo>
                    <a:pt x="932873" y="1477818"/>
                  </a:lnTo>
                  <a:lnTo>
                    <a:pt x="0" y="1477818"/>
                  </a:lnTo>
                  <a:lnTo>
                    <a:pt x="18473" y="0"/>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704892" y="4897771"/>
              <a:ext cx="1035516" cy="923291"/>
            </a:xfrm>
            <a:custGeom>
              <a:avLst/>
              <a:gdLst>
                <a:gd name="connsiteX0" fmla="*/ 240708 w 1040877"/>
                <a:gd name="connsiteY0" fmla="*/ 789196 h 845012"/>
                <a:gd name="connsiteX1" fmla="*/ 563 w 1040877"/>
                <a:gd name="connsiteY1" fmla="*/ 382796 h 845012"/>
                <a:gd name="connsiteX2" fmla="*/ 185290 w 1040877"/>
                <a:gd name="connsiteY2" fmla="*/ 87232 h 845012"/>
                <a:gd name="connsiteX3" fmla="*/ 527036 w 1040877"/>
                <a:gd name="connsiteY3" fmla="*/ 4105 h 845012"/>
                <a:gd name="connsiteX4" fmla="*/ 988854 w 1040877"/>
                <a:gd name="connsiteY4" fmla="*/ 188832 h 845012"/>
                <a:gd name="connsiteX5" fmla="*/ 1007327 w 1040877"/>
                <a:gd name="connsiteY5" fmla="*/ 585996 h 845012"/>
                <a:gd name="connsiteX6" fmla="*/ 785654 w 1040877"/>
                <a:gd name="connsiteY6" fmla="*/ 816905 h 845012"/>
                <a:gd name="connsiteX7" fmla="*/ 240708 w 1040877"/>
                <a:gd name="connsiteY7" fmla="*/ 789196 h 845012"/>
                <a:gd name="connsiteX0" fmla="*/ 240652 w 1040821"/>
                <a:gd name="connsiteY0" fmla="*/ 789196 h 845012"/>
                <a:gd name="connsiteX1" fmla="*/ 507 w 1040821"/>
                <a:gd name="connsiteY1" fmla="*/ 382796 h 845012"/>
                <a:gd name="connsiteX2" fmla="*/ 185234 w 1040821"/>
                <a:gd name="connsiteY2" fmla="*/ 87232 h 845012"/>
                <a:gd name="connsiteX3" fmla="*/ 526980 w 1040821"/>
                <a:gd name="connsiteY3" fmla="*/ 4105 h 845012"/>
                <a:gd name="connsiteX4" fmla="*/ 988798 w 1040821"/>
                <a:gd name="connsiteY4" fmla="*/ 188832 h 845012"/>
                <a:gd name="connsiteX5" fmla="*/ 1007271 w 1040821"/>
                <a:gd name="connsiteY5" fmla="*/ 585996 h 845012"/>
                <a:gd name="connsiteX6" fmla="*/ 785598 w 1040821"/>
                <a:gd name="connsiteY6" fmla="*/ 816905 h 845012"/>
                <a:gd name="connsiteX7" fmla="*/ 240652 w 1040821"/>
                <a:gd name="connsiteY7" fmla="*/ 789196 h 845012"/>
                <a:gd name="connsiteX0" fmla="*/ 250130 w 1041062"/>
                <a:gd name="connsiteY0" fmla="*/ 835377 h 872291"/>
                <a:gd name="connsiteX1" fmla="*/ 748 w 1041062"/>
                <a:gd name="connsiteY1" fmla="*/ 382796 h 872291"/>
                <a:gd name="connsiteX2" fmla="*/ 185475 w 1041062"/>
                <a:gd name="connsiteY2" fmla="*/ 87232 h 872291"/>
                <a:gd name="connsiteX3" fmla="*/ 527221 w 1041062"/>
                <a:gd name="connsiteY3" fmla="*/ 4105 h 872291"/>
                <a:gd name="connsiteX4" fmla="*/ 989039 w 1041062"/>
                <a:gd name="connsiteY4" fmla="*/ 188832 h 872291"/>
                <a:gd name="connsiteX5" fmla="*/ 1007512 w 1041062"/>
                <a:gd name="connsiteY5" fmla="*/ 585996 h 872291"/>
                <a:gd name="connsiteX6" fmla="*/ 785839 w 1041062"/>
                <a:gd name="connsiteY6" fmla="*/ 816905 h 872291"/>
                <a:gd name="connsiteX7" fmla="*/ 250130 w 1041062"/>
                <a:gd name="connsiteY7" fmla="*/ 835377 h 872291"/>
                <a:gd name="connsiteX0" fmla="*/ 250130 w 1041062"/>
                <a:gd name="connsiteY0" fmla="*/ 835377 h 921369"/>
                <a:gd name="connsiteX1" fmla="*/ 748 w 1041062"/>
                <a:gd name="connsiteY1" fmla="*/ 382796 h 921369"/>
                <a:gd name="connsiteX2" fmla="*/ 185475 w 1041062"/>
                <a:gd name="connsiteY2" fmla="*/ 87232 h 921369"/>
                <a:gd name="connsiteX3" fmla="*/ 527221 w 1041062"/>
                <a:gd name="connsiteY3" fmla="*/ 4105 h 921369"/>
                <a:gd name="connsiteX4" fmla="*/ 989039 w 1041062"/>
                <a:gd name="connsiteY4" fmla="*/ 188832 h 921369"/>
                <a:gd name="connsiteX5" fmla="*/ 1007512 w 1041062"/>
                <a:gd name="connsiteY5" fmla="*/ 585996 h 921369"/>
                <a:gd name="connsiteX6" fmla="*/ 785839 w 1041062"/>
                <a:gd name="connsiteY6" fmla="*/ 816905 h 921369"/>
                <a:gd name="connsiteX7" fmla="*/ 250130 w 1041062"/>
                <a:gd name="connsiteY7" fmla="*/ 835377 h 921369"/>
                <a:gd name="connsiteX0" fmla="*/ 250130 w 1041062"/>
                <a:gd name="connsiteY0" fmla="*/ 835377 h 921369"/>
                <a:gd name="connsiteX1" fmla="*/ 748 w 1041062"/>
                <a:gd name="connsiteY1" fmla="*/ 382796 h 921369"/>
                <a:gd name="connsiteX2" fmla="*/ 185475 w 1041062"/>
                <a:gd name="connsiteY2" fmla="*/ 87232 h 921369"/>
                <a:gd name="connsiteX3" fmla="*/ 527221 w 1041062"/>
                <a:gd name="connsiteY3" fmla="*/ 4105 h 921369"/>
                <a:gd name="connsiteX4" fmla="*/ 989039 w 1041062"/>
                <a:gd name="connsiteY4" fmla="*/ 188832 h 921369"/>
                <a:gd name="connsiteX5" fmla="*/ 1007512 w 1041062"/>
                <a:gd name="connsiteY5" fmla="*/ 585996 h 921369"/>
                <a:gd name="connsiteX6" fmla="*/ 785839 w 1041062"/>
                <a:gd name="connsiteY6" fmla="*/ 816905 h 921369"/>
                <a:gd name="connsiteX7" fmla="*/ 250130 w 1041062"/>
                <a:gd name="connsiteY7" fmla="*/ 835377 h 921369"/>
                <a:gd name="connsiteX0" fmla="*/ 250130 w 1041062"/>
                <a:gd name="connsiteY0" fmla="*/ 835377 h 895060"/>
                <a:gd name="connsiteX1" fmla="*/ 748 w 1041062"/>
                <a:gd name="connsiteY1" fmla="*/ 382796 h 895060"/>
                <a:gd name="connsiteX2" fmla="*/ 185475 w 1041062"/>
                <a:gd name="connsiteY2" fmla="*/ 87232 h 895060"/>
                <a:gd name="connsiteX3" fmla="*/ 527221 w 1041062"/>
                <a:gd name="connsiteY3" fmla="*/ 4105 h 895060"/>
                <a:gd name="connsiteX4" fmla="*/ 989039 w 1041062"/>
                <a:gd name="connsiteY4" fmla="*/ 188832 h 895060"/>
                <a:gd name="connsiteX5" fmla="*/ 1007512 w 1041062"/>
                <a:gd name="connsiteY5" fmla="*/ 585996 h 895060"/>
                <a:gd name="connsiteX6" fmla="*/ 850493 w 1041062"/>
                <a:gd name="connsiteY6" fmla="*/ 863087 h 895060"/>
                <a:gd name="connsiteX7" fmla="*/ 250130 w 1041062"/>
                <a:gd name="connsiteY7" fmla="*/ 835377 h 895060"/>
                <a:gd name="connsiteX0" fmla="*/ 250130 w 1041062"/>
                <a:gd name="connsiteY0" fmla="*/ 835377 h 906468"/>
                <a:gd name="connsiteX1" fmla="*/ 748 w 1041062"/>
                <a:gd name="connsiteY1" fmla="*/ 382796 h 906468"/>
                <a:gd name="connsiteX2" fmla="*/ 185475 w 1041062"/>
                <a:gd name="connsiteY2" fmla="*/ 87232 h 906468"/>
                <a:gd name="connsiteX3" fmla="*/ 527221 w 1041062"/>
                <a:gd name="connsiteY3" fmla="*/ 4105 h 906468"/>
                <a:gd name="connsiteX4" fmla="*/ 989039 w 1041062"/>
                <a:gd name="connsiteY4" fmla="*/ 188832 h 906468"/>
                <a:gd name="connsiteX5" fmla="*/ 1007512 w 1041062"/>
                <a:gd name="connsiteY5" fmla="*/ 585996 h 906468"/>
                <a:gd name="connsiteX6" fmla="*/ 850493 w 1041062"/>
                <a:gd name="connsiteY6" fmla="*/ 863087 h 906468"/>
                <a:gd name="connsiteX7" fmla="*/ 250130 w 1041062"/>
                <a:gd name="connsiteY7" fmla="*/ 835377 h 906468"/>
                <a:gd name="connsiteX0" fmla="*/ 250130 w 1025480"/>
                <a:gd name="connsiteY0" fmla="*/ 835377 h 906468"/>
                <a:gd name="connsiteX1" fmla="*/ 748 w 1025480"/>
                <a:gd name="connsiteY1" fmla="*/ 382796 h 906468"/>
                <a:gd name="connsiteX2" fmla="*/ 185475 w 1025480"/>
                <a:gd name="connsiteY2" fmla="*/ 87232 h 906468"/>
                <a:gd name="connsiteX3" fmla="*/ 527221 w 1025480"/>
                <a:gd name="connsiteY3" fmla="*/ 4105 h 906468"/>
                <a:gd name="connsiteX4" fmla="*/ 989039 w 1025480"/>
                <a:gd name="connsiteY4" fmla="*/ 188832 h 906468"/>
                <a:gd name="connsiteX5" fmla="*/ 1007512 w 1025480"/>
                <a:gd name="connsiteY5" fmla="*/ 585996 h 906468"/>
                <a:gd name="connsiteX6" fmla="*/ 850493 w 1025480"/>
                <a:gd name="connsiteY6" fmla="*/ 863087 h 906468"/>
                <a:gd name="connsiteX7" fmla="*/ 250130 w 1025480"/>
                <a:gd name="connsiteY7" fmla="*/ 835377 h 906468"/>
                <a:gd name="connsiteX0" fmla="*/ 250130 w 1028760"/>
                <a:gd name="connsiteY0" fmla="*/ 834348 h 905439"/>
                <a:gd name="connsiteX1" fmla="*/ 748 w 1028760"/>
                <a:gd name="connsiteY1" fmla="*/ 381767 h 905439"/>
                <a:gd name="connsiteX2" fmla="*/ 185475 w 1028760"/>
                <a:gd name="connsiteY2" fmla="*/ 86203 h 905439"/>
                <a:gd name="connsiteX3" fmla="*/ 527221 w 1028760"/>
                <a:gd name="connsiteY3" fmla="*/ 3076 h 905439"/>
                <a:gd name="connsiteX4" fmla="*/ 998275 w 1028760"/>
                <a:gd name="connsiteY4" fmla="*/ 169330 h 905439"/>
                <a:gd name="connsiteX5" fmla="*/ 1007512 w 1028760"/>
                <a:gd name="connsiteY5" fmla="*/ 584967 h 905439"/>
                <a:gd name="connsiteX6" fmla="*/ 850493 w 1028760"/>
                <a:gd name="connsiteY6" fmla="*/ 862058 h 905439"/>
                <a:gd name="connsiteX7" fmla="*/ 250130 w 1028760"/>
                <a:gd name="connsiteY7" fmla="*/ 834348 h 905439"/>
                <a:gd name="connsiteX0" fmla="*/ 250130 w 1026013"/>
                <a:gd name="connsiteY0" fmla="*/ 834348 h 892198"/>
                <a:gd name="connsiteX1" fmla="*/ 748 w 1026013"/>
                <a:gd name="connsiteY1" fmla="*/ 381767 h 892198"/>
                <a:gd name="connsiteX2" fmla="*/ 185475 w 1026013"/>
                <a:gd name="connsiteY2" fmla="*/ 86203 h 892198"/>
                <a:gd name="connsiteX3" fmla="*/ 527221 w 1026013"/>
                <a:gd name="connsiteY3" fmla="*/ 3076 h 892198"/>
                <a:gd name="connsiteX4" fmla="*/ 998275 w 1026013"/>
                <a:gd name="connsiteY4" fmla="*/ 169330 h 892198"/>
                <a:gd name="connsiteX5" fmla="*/ 952094 w 1026013"/>
                <a:gd name="connsiteY5" fmla="*/ 612676 h 892198"/>
                <a:gd name="connsiteX6" fmla="*/ 850493 w 1026013"/>
                <a:gd name="connsiteY6" fmla="*/ 862058 h 892198"/>
                <a:gd name="connsiteX7" fmla="*/ 250130 w 1026013"/>
                <a:gd name="connsiteY7" fmla="*/ 834348 h 892198"/>
                <a:gd name="connsiteX0" fmla="*/ 250130 w 1034624"/>
                <a:gd name="connsiteY0" fmla="*/ 834348 h 891593"/>
                <a:gd name="connsiteX1" fmla="*/ 748 w 1034624"/>
                <a:gd name="connsiteY1" fmla="*/ 381767 h 891593"/>
                <a:gd name="connsiteX2" fmla="*/ 185475 w 1034624"/>
                <a:gd name="connsiteY2" fmla="*/ 86203 h 891593"/>
                <a:gd name="connsiteX3" fmla="*/ 527221 w 1034624"/>
                <a:gd name="connsiteY3" fmla="*/ 3076 h 891593"/>
                <a:gd name="connsiteX4" fmla="*/ 998275 w 1034624"/>
                <a:gd name="connsiteY4" fmla="*/ 169330 h 891593"/>
                <a:gd name="connsiteX5" fmla="*/ 979803 w 1034624"/>
                <a:gd name="connsiteY5" fmla="*/ 621912 h 891593"/>
                <a:gd name="connsiteX6" fmla="*/ 850493 w 1034624"/>
                <a:gd name="connsiteY6" fmla="*/ 862058 h 891593"/>
                <a:gd name="connsiteX7" fmla="*/ 250130 w 1034624"/>
                <a:gd name="connsiteY7" fmla="*/ 834348 h 891593"/>
                <a:gd name="connsiteX0" fmla="*/ 250130 w 1034624"/>
                <a:gd name="connsiteY0" fmla="*/ 834348 h 891593"/>
                <a:gd name="connsiteX1" fmla="*/ 748 w 1034624"/>
                <a:gd name="connsiteY1" fmla="*/ 381767 h 891593"/>
                <a:gd name="connsiteX2" fmla="*/ 185475 w 1034624"/>
                <a:gd name="connsiteY2" fmla="*/ 86203 h 891593"/>
                <a:gd name="connsiteX3" fmla="*/ 527221 w 1034624"/>
                <a:gd name="connsiteY3" fmla="*/ 3076 h 891593"/>
                <a:gd name="connsiteX4" fmla="*/ 998275 w 1034624"/>
                <a:gd name="connsiteY4" fmla="*/ 169330 h 891593"/>
                <a:gd name="connsiteX5" fmla="*/ 979803 w 1034624"/>
                <a:gd name="connsiteY5" fmla="*/ 621912 h 891593"/>
                <a:gd name="connsiteX6" fmla="*/ 850493 w 1034624"/>
                <a:gd name="connsiteY6" fmla="*/ 862058 h 891593"/>
                <a:gd name="connsiteX7" fmla="*/ 250130 w 1034624"/>
                <a:gd name="connsiteY7" fmla="*/ 834348 h 891593"/>
                <a:gd name="connsiteX0" fmla="*/ 250130 w 1029437"/>
                <a:gd name="connsiteY0" fmla="*/ 834348 h 891593"/>
                <a:gd name="connsiteX1" fmla="*/ 748 w 1029437"/>
                <a:gd name="connsiteY1" fmla="*/ 381767 h 891593"/>
                <a:gd name="connsiteX2" fmla="*/ 185475 w 1029437"/>
                <a:gd name="connsiteY2" fmla="*/ 86203 h 891593"/>
                <a:gd name="connsiteX3" fmla="*/ 527221 w 1029437"/>
                <a:gd name="connsiteY3" fmla="*/ 3076 h 891593"/>
                <a:gd name="connsiteX4" fmla="*/ 998275 w 1029437"/>
                <a:gd name="connsiteY4" fmla="*/ 169330 h 891593"/>
                <a:gd name="connsiteX5" fmla="*/ 979803 w 1029437"/>
                <a:gd name="connsiteY5" fmla="*/ 621912 h 891593"/>
                <a:gd name="connsiteX6" fmla="*/ 850493 w 1029437"/>
                <a:gd name="connsiteY6" fmla="*/ 862058 h 891593"/>
                <a:gd name="connsiteX7" fmla="*/ 250130 w 1029437"/>
                <a:gd name="connsiteY7" fmla="*/ 834348 h 891593"/>
                <a:gd name="connsiteX0" fmla="*/ 250130 w 1029437"/>
                <a:gd name="connsiteY0" fmla="*/ 834348 h 899096"/>
                <a:gd name="connsiteX1" fmla="*/ 748 w 1029437"/>
                <a:gd name="connsiteY1" fmla="*/ 381767 h 899096"/>
                <a:gd name="connsiteX2" fmla="*/ 185475 w 1029437"/>
                <a:gd name="connsiteY2" fmla="*/ 86203 h 899096"/>
                <a:gd name="connsiteX3" fmla="*/ 527221 w 1029437"/>
                <a:gd name="connsiteY3" fmla="*/ 3076 h 899096"/>
                <a:gd name="connsiteX4" fmla="*/ 998275 w 1029437"/>
                <a:gd name="connsiteY4" fmla="*/ 169330 h 899096"/>
                <a:gd name="connsiteX5" fmla="*/ 979803 w 1029437"/>
                <a:gd name="connsiteY5" fmla="*/ 621912 h 899096"/>
                <a:gd name="connsiteX6" fmla="*/ 838540 w 1029437"/>
                <a:gd name="connsiteY6" fmla="*/ 874011 h 899096"/>
                <a:gd name="connsiteX7" fmla="*/ 250130 w 1029437"/>
                <a:gd name="connsiteY7" fmla="*/ 834348 h 899096"/>
                <a:gd name="connsiteX0" fmla="*/ 250130 w 1029437"/>
                <a:gd name="connsiteY0" fmla="*/ 834348 h 889336"/>
                <a:gd name="connsiteX1" fmla="*/ 748 w 1029437"/>
                <a:gd name="connsiteY1" fmla="*/ 381767 h 889336"/>
                <a:gd name="connsiteX2" fmla="*/ 185475 w 1029437"/>
                <a:gd name="connsiteY2" fmla="*/ 86203 h 889336"/>
                <a:gd name="connsiteX3" fmla="*/ 527221 w 1029437"/>
                <a:gd name="connsiteY3" fmla="*/ 3076 h 889336"/>
                <a:gd name="connsiteX4" fmla="*/ 998275 w 1029437"/>
                <a:gd name="connsiteY4" fmla="*/ 169330 h 889336"/>
                <a:gd name="connsiteX5" fmla="*/ 979803 w 1029437"/>
                <a:gd name="connsiteY5" fmla="*/ 621912 h 889336"/>
                <a:gd name="connsiteX6" fmla="*/ 838540 w 1029437"/>
                <a:gd name="connsiteY6" fmla="*/ 874011 h 889336"/>
                <a:gd name="connsiteX7" fmla="*/ 250130 w 1029437"/>
                <a:gd name="connsiteY7" fmla="*/ 834348 h 889336"/>
                <a:gd name="connsiteX0" fmla="*/ 250130 w 1015298"/>
                <a:gd name="connsiteY0" fmla="*/ 834348 h 884058"/>
                <a:gd name="connsiteX1" fmla="*/ 748 w 1015298"/>
                <a:gd name="connsiteY1" fmla="*/ 381767 h 884058"/>
                <a:gd name="connsiteX2" fmla="*/ 185475 w 1015298"/>
                <a:gd name="connsiteY2" fmla="*/ 86203 h 884058"/>
                <a:gd name="connsiteX3" fmla="*/ 527221 w 1015298"/>
                <a:gd name="connsiteY3" fmla="*/ 3076 h 884058"/>
                <a:gd name="connsiteX4" fmla="*/ 998275 w 1015298"/>
                <a:gd name="connsiteY4" fmla="*/ 169330 h 884058"/>
                <a:gd name="connsiteX5" fmla="*/ 914062 w 1015298"/>
                <a:gd name="connsiteY5" fmla="*/ 849018 h 884058"/>
                <a:gd name="connsiteX6" fmla="*/ 838540 w 1015298"/>
                <a:gd name="connsiteY6" fmla="*/ 874011 h 884058"/>
                <a:gd name="connsiteX7" fmla="*/ 250130 w 1015298"/>
                <a:gd name="connsiteY7" fmla="*/ 834348 h 884058"/>
                <a:gd name="connsiteX0" fmla="*/ 250130 w 1037251"/>
                <a:gd name="connsiteY0" fmla="*/ 831870 h 881580"/>
                <a:gd name="connsiteX1" fmla="*/ 748 w 1037251"/>
                <a:gd name="connsiteY1" fmla="*/ 379289 h 881580"/>
                <a:gd name="connsiteX2" fmla="*/ 185475 w 1037251"/>
                <a:gd name="connsiteY2" fmla="*/ 83725 h 881580"/>
                <a:gd name="connsiteX3" fmla="*/ 527221 w 1037251"/>
                <a:gd name="connsiteY3" fmla="*/ 598 h 881580"/>
                <a:gd name="connsiteX4" fmla="*/ 1022180 w 1037251"/>
                <a:gd name="connsiteY4" fmla="*/ 113064 h 881580"/>
                <a:gd name="connsiteX5" fmla="*/ 914062 w 1037251"/>
                <a:gd name="connsiteY5" fmla="*/ 846540 h 881580"/>
                <a:gd name="connsiteX6" fmla="*/ 838540 w 1037251"/>
                <a:gd name="connsiteY6" fmla="*/ 871533 h 881580"/>
                <a:gd name="connsiteX7" fmla="*/ 250130 w 1037251"/>
                <a:gd name="connsiteY7" fmla="*/ 831870 h 881580"/>
                <a:gd name="connsiteX0" fmla="*/ 250130 w 1033261"/>
                <a:gd name="connsiteY0" fmla="*/ 831870 h 881580"/>
                <a:gd name="connsiteX1" fmla="*/ 748 w 1033261"/>
                <a:gd name="connsiteY1" fmla="*/ 379289 h 881580"/>
                <a:gd name="connsiteX2" fmla="*/ 185475 w 1033261"/>
                <a:gd name="connsiteY2" fmla="*/ 83725 h 881580"/>
                <a:gd name="connsiteX3" fmla="*/ 527221 w 1033261"/>
                <a:gd name="connsiteY3" fmla="*/ 598 h 881580"/>
                <a:gd name="connsiteX4" fmla="*/ 1022180 w 1033261"/>
                <a:gd name="connsiteY4" fmla="*/ 113064 h 881580"/>
                <a:gd name="connsiteX5" fmla="*/ 914062 w 1033261"/>
                <a:gd name="connsiteY5" fmla="*/ 846540 h 881580"/>
                <a:gd name="connsiteX6" fmla="*/ 838540 w 1033261"/>
                <a:gd name="connsiteY6" fmla="*/ 871533 h 881580"/>
                <a:gd name="connsiteX7" fmla="*/ 250130 w 1033261"/>
                <a:gd name="connsiteY7" fmla="*/ 831870 h 881580"/>
                <a:gd name="connsiteX0" fmla="*/ 250090 w 1039652"/>
                <a:gd name="connsiteY0" fmla="*/ 873388 h 923098"/>
                <a:gd name="connsiteX1" fmla="*/ 708 w 1039652"/>
                <a:gd name="connsiteY1" fmla="*/ 420807 h 923098"/>
                <a:gd name="connsiteX2" fmla="*/ 185435 w 1039652"/>
                <a:gd name="connsiteY2" fmla="*/ 125243 h 923098"/>
                <a:gd name="connsiteX3" fmla="*/ 485346 w 1039652"/>
                <a:gd name="connsiteY3" fmla="*/ 280 h 923098"/>
                <a:gd name="connsiteX4" fmla="*/ 1022140 w 1039652"/>
                <a:gd name="connsiteY4" fmla="*/ 154582 h 923098"/>
                <a:gd name="connsiteX5" fmla="*/ 914022 w 1039652"/>
                <a:gd name="connsiteY5" fmla="*/ 888058 h 923098"/>
                <a:gd name="connsiteX6" fmla="*/ 838500 w 1039652"/>
                <a:gd name="connsiteY6" fmla="*/ 913051 h 923098"/>
                <a:gd name="connsiteX7" fmla="*/ 250090 w 1039652"/>
                <a:gd name="connsiteY7" fmla="*/ 873388 h 923098"/>
                <a:gd name="connsiteX0" fmla="*/ 250090 w 1039652"/>
                <a:gd name="connsiteY0" fmla="*/ 874575 h 924285"/>
                <a:gd name="connsiteX1" fmla="*/ 708 w 1039652"/>
                <a:gd name="connsiteY1" fmla="*/ 421994 h 924285"/>
                <a:gd name="connsiteX2" fmla="*/ 185435 w 1039652"/>
                <a:gd name="connsiteY2" fmla="*/ 126430 h 924285"/>
                <a:gd name="connsiteX3" fmla="*/ 485346 w 1039652"/>
                <a:gd name="connsiteY3" fmla="*/ 1467 h 924285"/>
                <a:gd name="connsiteX4" fmla="*/ 1022140 w 1039652"/>
                <a:gd name="connsiteY4" fmla="*/ 155769 h 924285"/>
                <a:gd name="connsiteX5" fmla="*/ 914022 w 1039652"/>
                <a:gd name="connsiteY5" fmla="*/ 889245 h 924285"/>
                <a:gd name="connsiteX6" fmla="*/ 838500 w 1039652"/>
                <a:gd name="connsiteY6" fmla="*/ 914238 h 924285"/>
                <a:gd name="connsiteX7" fmla="*/ 250090 w 1039652"/>
                <a:gd name="connsiteY7" fmla="*/ 874575 h 924285"/>
                <a:gd name="connsiteX0" fmla="*/ 250090 w 1035516"/>
                <a:gd name="connsiteY0" fmla="*/ 873581 h 923291"/>
                <a:gd name="connsiteX1" fmla="*/ 708 w 1035516"/>
                <a:gd name="connsiteY1" fmla="*/ 421000 h 923291"/>
                <a:gd name="connsiteX2" fmla="*/ 185435 w 1035516"/>
                <a:gd name="connsiteY2" fmla="*/ 125436 h 923291"/>
                <a:gd name="connsiteX3" fmla="*/ 485346 w 1035516"/>
                <a:gd name="connsiteY3" fmla="*/ 473 h 923291"/>
                <a:gd name="connsiteX4" fmla="*/ 1022140 w 1035516"/>
                <a:gd name="connsiteY4" fmla="*/ 154775 h 923291"/>
                <a:gd name="connsiteX5" fmla="*/ 914022 w 1035516"/>
                <a:gd name="connsiteY5" fmla="*/ 888251 h 923291"/>
                <a:gd name="connsiteX6" fmla="*/ 838500 w 1035516"/>
                <a:gd name="connsiteY6" fmla="*/ 913244 h 923291"/>
                <a:gd name="connsiteX7" fmla="*/ 250090 w 1035516"/>
                <a:gd name="connsiteY7" fmla="*/ 873581 h 92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5516" h="923291">
                  <a:moveTo>
                    <a:pt x="250090" y="873581"/>
                  </a:moveTo>
                  <a:cubicBezTo>
                    <a:pt x="110458" y="791540"/>
                    <a:pt x="11484" y="471800"/>
                    <a:pt x="708" y="421000"/>
                  </a:cubicBezTo>
                  <a:cubicBezTo>
                    <a:pt x="-10068" y="370200"/>
                    <a:pt x="104662" y="195524"/>
                    <a:pt x="185435" y="125436"/>
                  </a:cubicBezTo>
                  <a:cubicBezTo>
                    <a:pt x="266208" y="55348"/>
                    <a:pt x="423589" y="7536"/>
                    <a:pt x="485346" y="473"/>
                  </a:cubicBezTo>
                  <a:cubicBezTo>
                    <a:pt x="547103" y="-6590"/>
                    <a:pt x="962647" y="66577"/>
                    <a:pt x="1022140" y="154775"/>
                  </a:cubicBezTo>
                  <a:cubicBezTo>
                    <a:pt x="1081633" y="242973"/>
                    <a:pt x="923983" y="849314"/>
                    <a:pt x="914022" y="888251"/>
                  </a:cubicBezTo>
                  <a:cubicBezTo>
                    <a:pt x="904061" y="927189"/>
                    <a:pt x="949155" y="915689"/>
                    <a:pt x="838500" y="913244"/>
                  </a:cubicBezTo>
                  <a:cubicBezTo>
                    <a:pt x="727845" y="910799"/>
                    <a:pt x="389722" y="955622"/>
                    <a:pt x="250090" y="873581"/>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p:cNvSpPr/>
            <p:nvPr/>
          </p:nvSpPr>
          <p:spPr>
            <a:xfrm>
              <a:off x="6853383" y="5799059"/>
              <a:ext cx="828000" cy="1477818"/>
            </a:xfrm>
            <a:custGeom>
              <a:avLst/>
              <a:gdLst>
                <a:gd name="connsiteX0" fmla="*/ 0 w 932873"/>
                <a:gd name="connsiteY0" fmla="*/ 0 h 1477818"/>
                <a:gd name="connsiteX1" fmla="*/ 932873 w 932873"/>
                <a:gd name="connsiteY1" fmla="*/ 0 h 1477818"/>
                <a:gd name="connsiteX2" fmla="*/ 932873 w 932873"/>
                <a:gd name="connsiteY2" fmla="*/ 1477818 h 1477818"/>
                <a:gd name="connsiteX3" fmla="*/ 0 w 932873"/>
                <a:gd name="connsiteY3" fmla="*/ 1477818 h 1477818"/>
                <a:gd name="connsiteX4" fmla="*/ 0 w 932873"/>
                <a:gd name="connsiteY4" fmla="*/ 0 h 1477818"/>
                <a:gd name="connsiteX0" fmla="*/ 0 w 932873"/>
                <a:gd name="connsiteY0" fmla="*/ 0 h 1477818"/>
                <a:gd name="connsiteX1" fmla="*/ 886691 w 932873"/>
                <a:gd name="connsiteY1" fmla="*/ 9236 h 1477818"/>
                <a:gd name="connsiteX2" fmla="*/ 932873 w 932873"/>
                <a:gd name="connsiteY2" fmla="*/ 1477818 h 1477818"/>
                <a:gd name="connsiteX3" fmla="*/ 0 w 932873"/>
                <a:gd name="connsiteY3" fmla="*/ 1477818 h 1477818"/>
                <a:gd name="connsiteX4" fmla="*/ 0 w 932873"/>
                <a:gd name="connsiteY4" fmla="*/ 0 h 1477818"/>
                <a:gd name="connsiteX0" fmla="*/ 18473 w 932873"/>
                <a:gd name="connsiteY0" fmla="*/ 0 h 1477818"/>
                <a:gd name="connsiteX1" fmla="*/ 886691 w 932873"/>
                <a:gd name="connsiteY1" fmla="*/ 9236 h 1477818"/>
                <a:gd name="connsiteX2" fmla="*/ 932873 w 932873"/>
                <a:gd name="connsiteY2" fmla="*/ 1477818 h 1477818"/>
                <a:gd name="connsiteX3" fmla="*/ 0 w 932873"/>
                <a:gd name="connsiteY3" fmla="*/ 1477818 h 1477818"/>
                <a:gd name="connsiteX4" fmla="*/ 18473 w 932873"/>
                <a:gd name="connsiteY4" fmla="*/ 0 h 147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73" h="1477818">
                  <a:moveTo>
                    <a:pt x="18473" y="0"/>
                  </a:moveTo>
                  <a:lnTo>
                    <a:pt x="886691" y="9236"/>
                  </a:lnTo>
                  <a:lnTo>
                    <a:pt x="932873" y="1477818"/>
                  </a:lnTo>
                  <a:lnTo>
                    <a:pt x="0" y="1477818"/>
                  </a:lnTo>
                  <a:lnTo>
                    <a:pt x="18473"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6874970" y="4270209"/>
              <a:ext cx="316837" cy="1026157"/>
            </a:xfrm>
            <a:custGeom>
              <a:avLst/>
              <a:gdLst>
                <a:gd name="connsiteX0" fmla="*/ 12800 w 259060"/>
                <a:gd name="connsiteY0" fmla="*/ 882349 h 941614"/>
                <a:gd name="connsiteX1" fmla="*/ 48658 w 259060"/>
                <a:gd name="connsiteY1" fmla="*/ 93455 h 941614"/>
                <a:gd name="connsiteX2" fmla="*/ 186117 w 259060"/>
                <a:gd name="connsiteY2" fmla="*/ 93455 h 941614"/>
                <a:gd name="connsiteX3" fmla="*/ 251858 w 259060"/>
                <a:gd name="connsiteY3" fmla="*/ 798678 h 941614"/>
                <a:gd name="connsiteX4" fmla="*/ 12800 w 259060"/>
                <a:gd name="connsiteY4" fmla="*/ 882349 h 941614"/>
                <a:gd name="connsiteX0" fmla="*/ 10398 w 256658"/>
                <a:gd name="connsiteY0" fmla="*/ 845350 h 904615"/>
                <a:gd name="connsiteX1" fmla="*/ 46256 w 256658"/>
                <a:gd name="connsiteY1" fmla="*/ 56456 h 904615"/>
                <a:gd name="connsiteX2" fmla="*/ 183715 w 256658"/>
                <a:gd name="connsiteY2" fmla="*/ 56456 h 904615"/>
                <a:gd name="connsiteX3" fmla="*/ 249456 w 256658"/>
                <a:gd name="connsiteY3" fmla="*/ 761679 h 904615"/>
                <a:gd name="connsiteX4" fmla="*/ 10398 w 256658"/>
                <a:gd name="connsiteY4" fmla="*/ 845350 h 904615"/>
                <a:gd name="connsiteX0" fmla="*/ 13626 w 266309"/>
                <a:gd name="connsiteY0" fmla="*/ 879147 h 938896"/>
                <a:gd name="connsiteX1" fmla="*/ 49484 w 266309"/>
                <a:gd name="connsiteY1" fmla="*/ 90253 h 938896"/>
                <a:gd name="connsiteX2" fmla="*/ 216825 w 266309"/>
                <a:gd name="connsiteY2" fmla="*/ 96230 h 938896"/>
                <a:gd name="connsiteX3" fmla="*/ 252684 w 266309"/>
                <a:gd name="connsiteY3" fmla="*/ 795476 h 938896"/>
                <a:gd name="connsiteX4" fmla="*/ 13626 w 266309"/>
                <a:gd name="connsiteY4" fmla="*/ 879147 h 938896"/>
                <a:gd name="connsiteX0" fmla="*/ 13626 w 266309"/>
                <a:gd name="connsiteY0" fmla="*/ 853298 h 913047"/>
                <a:gd name="connsiteX1" fmla="*/ 49484 w 266309"/>
                <a:gd name="connsiteY1" fmla="*/ 64404 h 913047"/>
                <a:gd name="connsiteX2" fmla="*/ 216825 w 266309"/>
                <a:gd name="connsiteY2" fmla="*/ 70381 h 913047"/>
                <a:gd name="connsiteX3" fmla="*/ 252684 w 266309"/>
                <a:gd name="connsiteY3" fmla="*/ 769627 h 913047"/>
                <a:gd name="connsiteX4" fmla="*/ 13626 w 266309"/>
                <a:gd name="connsiteY4" fmla="*/ 853298 h 913047"/>
                <a:gd name="connsiteX0" fmla="*/ 13626 w 262344"/>
                <a:gd name="connsiteY0" fmla="*/ 853298 h 913047"/>
                <a:gd name="connsiteX1" fmla="*/ 49484 w 262344"/>
                <a:gd name="connsiteY1" fmla="*/ 64404 h 913047"/>
                <a:gd name="connsiteX2" fmla="*/ 216825 w 262344"/>
                <a:gd name="connsiteY2" fmla="*/ 70381 h 913047"/>
                <a:gd name="connsiteX3" fmla="*/ 252684 w 262344"/>
                <a:gd name="connsiteY3" fmla="*/ 769627 h 913047"/>
                <a:gd name="connsiteX4" fmla="*/ 13626 w 262344"/>
                <a:gd name="connsiteY4" fmla="*/ 853298 h 913047"/>
                <a:gd name="connsiteX0" fmla="*/ 11768 w 260486"/>
                <a:gd name="connsiteY0" fmla="*/ 814362 h 874111"/>
                <a:gd name="connsiteX1" fmla="*/ 47626 w 260486"/>
                <a:gd name="connsiteY1" fmla="*/ 25468 h 874111"/>
                <a:gd name="connsiteX2" fmla="*/ 214967 w 260486"/>
                <a:gd name="connsiteY2" fmla="*/ 31445 h 874111"/>
                <a:gd name="connsiteX3" fmla="*/ 250826 w 260486"/>
                <a:gd name="connsiteY3" fmla="*/ 730691 h 874111"/>
                <a:gd name="connsiteX4" fmla="*/ 11768 w 260486"/>
                <a:gd name="connsiteY4" fmla="*/ 814362 h 874111"/>
                <a:gd name="connsiteX0" fmla="*/ 13626 w 262344"/>
                <a:gd name="connsiteY0" fmla="*/ 837746 h 895587"/>
                <a:gd name="connsiteX1" fmla="*/ 49484 w 262344"/>
                <a:gd name="connsiteY1" fmla="*/ 48852 h 895587"/>
                <a:gd name="connsiteX2" fmla="*/ 216825 w 262344"/>
                <a:gd name="connsiteY2" fmla="*/ 102640 h 895587"/>
                <a:gd name="connsiteX3" fmla="*/ 252684 w 262344"/>
                <a:gd name="connsiteY3" fmla="*/ 754075 h 895587"/>
                <a:gd name="connsiteX4" fmla="*/ 13626 w 262344"/>
                <a:gd name="connsiteY4" fmla="*/ 837746 h 895587"/>
                <a:gd name="connsiteX0" fmla="*/ 10287 w 259005"/>
                <a:gd name="connsiteY0" fmla="*/ 796889 h 854730"/>
                <a:gd name="connsiteX1" fmla="*/ 46145 w 259005"/>
                <a:gd name="connsiteY1" fmla="*/ 7995 h 854730"/>
                <a:gd name="connsiteX2" fmla="*/ 213486 w 259005"/>
                <a:gd name="connsiteY2" fmla="*/ 61783 h 854730"/>
                <a:gd name="connsiteX3" fmla="*/ 249345 w 259005"/>
                <a:gd name="connsiteY3" fmla="*/ 713218 h 854730"/>
                <a:gd name="connsiteX4" fmla="*/ 10287 w 259005"/>
                <a:gd name="connsiteY4" fmla="*/ 796889 h 854730"/>
                <a:gd name="connsiteX0" fmla="*/ 11889 w 282480"/>
                <a:gd name="connsiteY0" fmla="*/ 796889 h 852674"/>
                <a:gd name="connsiteX1" fmla="*/ 47747 w 282480"/>
                <a:gd name="connsiteY1" fmla="*/ 7995 h 852674"/>
                <a:gd name="connsiteX2" fmla="*/ 215088 w 282480"/>
                <a:gd name="connsiteY2" fmla="*/ 61783 h 852674"/>
                <a:gd name="connsiteX3" fmla="*/ 274853 w 282480"/>
                <a:gd name="connsiteY3" fmla="*/ 707241 h 852674"/>
                <a:gd name="connsiteX4" fmla="*/ 11889 w 282480"/>
                <a:gd name="connsiteY4" fmla="*/ 796889 h 852674"/>
                <a:gd name="connsiteX0" fmla="*/ 11889 w 275439"/>
                <a:gd name="connsiteY0" fmla="*/ 796889 h 866456"/>
                <a:gd name="connsiteX1" fmla="*/ 47747 w 275439"/>
                <a:gd name="connsiteY1" fmla="*/ 7995 h 866456"/>
                <a:gd name="connsiteX2" fmla="*/ 215088 w 275439"/>
                <a:gd name="connsiteY2" fmla="*/ 61783 h 866456"/>
                <a:gd name="connsiteX3" fmla="*/ 274853 w 275439"/>
                <a:gd name="connsiteY3" fmla="*/ 707241 h 866456"/>
                <a:gd name="connsiteX4" fmla="*/ 11889 w 275439"/>
                <a:gd name="connsiteY4" fmla="*/ 796889 h 866456"/>
                <a:gd name="connsiteX0" fmla="*/ 14746 w 320060"/>
                <a:gd name="connsiteY0" fmla="*/ 796889 h 948373"/>
                <a:gd name="connsiteX1" fmla="*/ 50604 w 320060"/>
                <a:gd name="connsiteY1" fmla="*/ 7995 h 948373"/>
                <a:gd name="connsiteX2" fmla="*/ 217945 w 320060"/>
                <a:gd name="connsiteY2" fmla="*/ 61783 h 948373"/>
                <a:gd name="connsiteX3" fmla="*/ 319546 w 320060"/>
                <a:gd name="connsiteY3" fmla="*/ 850676 h 948373"/>
                <a:gd name="connsiteX4" fmla="*/ 14746 w 320060"/>
                <a:gd name="connsiteY4" fmla="*/ 796889 h 948373"/>
                <a:gd name="connsiteX0" fmla="*/ 216 w 305464"/>
                <a:gd name="connsiteY0" fmla="*/ 796889 h 978945"/>
                <a:gd name="connsiteX1" fmla="*/ 36074 w 305464"/>
                <a:gd name="connsiteY1" fmla="*/ 7995 h 978945"/>
                <a:gd name="connsiteX2" fmla="*/ 203415 w 305464"/>
                <a:gd name="connsiteY2" fmla="*/ 61783 h 978945"/>
                <a:gd name="connsiteX3" fmla="*/ 305016 w 305464"/>
                <a:gd name="connsiteY3" fmla="*/ 850676 h 978945"/>
                <a:gd name="connsiteX4" fmla="*/ 216 w 305464"/>
                <a:gd name="connsiteY4" fmla="*/ 796889 h 978945"/>
                <a:gd name="connsiteX0" fmla="*/ 500 w 317115"/>
                <a:gd name="connsiteY0" fmla="*/ 940372 h 1067558"/>
                <a:gd name="connsiteX1" fmla="*/ 42335 w 317115"/>
                <a:gd name="connsiteY1" fmla="*/ 55854 h 1067558"/>
                <a:gd name="connsiteX2" fmla="*/ 209676 w 317115"/>
                <a:gd name="connsiteY2" fmla="*/ 109642 h 1067558"/>
                <a:gd name="connsiteX3" fmla="*/ 311277 w 317115"/>
                <a:gd name="connsiteY3" fmla="*/ 898535 h 1067558"/>
                <a:gd name="connsiteX4" fmla="*/ 500 w 317115"/>
                <a:gd name="connsiteY4" fmla="*/ 940372 h 1067558"/>
                <a:gd name="connsiteX0" fmla="*/ 222 w 316837"/>
                <a:gd name="connsiteY0" fmla="*/ 898971 h 1026157"/>
                <a:gd name="connsiteX1" fmla="*/ 42057 w 316837"/>
                <a:gd name="connsiteY1" fmla="*/ 14453 h 1026157"/>
                <a:gd name="connsiteX2" fmla="*/ 209398 w 316837"/>
                <a:gd name="connsiteY2" fmla="*/ 68241 h 1026157"/>
                <a:gd name="connsiteX3" fmla="*/ 310999 w 316837"/>
                <a:gd name="connsiteY3" fmla="*/ 857134 h 1026157"/>
                <a:gd name="connsiteX4" fmla="*/ 222 w 316837"/>
                <a:gd name="connsiteY4" fmla="*/ 898971 h 1026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837" h="1026157">
                  <a:moveTo>
                    <a:pt x="222" y="898971"/>
                  </a:moveTo>
                  <a:cubicBezTo>
                    <a:pt x="-2766" y="662900"/>
                    <a:pt x="25124" y="57284"/>
                    <a:pt x="42057" y="14453"/>
                  </a:cubicBezTo>
                  <a:cubicBezTo>
                    <a:pt x="58990" y="-28378"/>
                    <a:pt x="205413" y="34374"/>
                    <a:pt x="209398" y="68241"/>
                  </a:cubicBezTo>
                  <a:cubicBezTo>
                    <a:pt x="213383" y="84178"/>
                    <a:pt x="345862" y="718679"/>
                    <a:pt x="310999" y="857134"/>
                  </a:cubicBezTo>
                  <a:cubicBezTo>
                    <a:pt x="276136" y="995589"/>
                    <a:pt x="3210" y="1135042"/>
                    <a:pt x="222" y="898971"/>
                  </a:cubicBez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6807200" y="5038965"/>
              <a:ext cx="65741" cy="227105"/>
            </a:xfrm>
            <a:custGeom>
              <a:avLst/>
              <a:gdLst>
                <a:gd name="connsiteX0" fmla="*/ 65741 w 65741"/>
                <a:gd name="connsiteY0" fmla="*/ 0 h 227105"/>
                <a:gd name="connsiteX1" fmla="*/ 47812 w 65741"/>
                <a:gd name="connsiteY1" fmla="*/ 227105 h 227105"/>
                <a:gd name="connsiteX2" fmla="*/ 0 w 65741"/>
                <a:gd name="connsiteY2" fmla="*/ 89647 h 227105"/>
                <a:gd name="connsiteX3" fmla="*/ 65741 w 65741"/>
                <a:gd name="connsiteY3" fmla="*/ 0 h 227105"/>
              </a:gdLst>
              <a:ahLst/>
              <a:cxnLst>
                <a:cxn ang="0">
                  <a:pos x="connsiteX0" y="connsiteY0"/>
                </a:cxn>
                <a:cxn ang="0">
                  <a:pos x="connsiteX1" y="connsiteY1"/>
                </a:cxn>
                <a:cxn ang="0">
                  <a:pos x="connsiteX2" y="connsiteY2"/>
                </a:cxn>
                <a:cxn ang="0">
                  <a:pos x="connsiteX3" y="connsiteY3"/>
                </a:cxn>
              </a:cxnLst>
              <a:rect l="l" t="t" r="r" b="b"/>
              <a:pathLst>
                <a:path w="65741" h="227105">
                  <a:moveTo>
                    <a:pt x="65741" y="0"/>
                  </a:moveTo>
                  <a:lnTo>
                    <a:pt x="47812" y="227105"/>
                  </a:lnTo>
                  <a:lnTo>
                    <a:pt x="0" y="89647"/>
                  </a:lnTo>
                  <a:lnTo>
                    <a:pt x="65741" y="0"/>
                  </a:lnTo>
                  <a:close/>
                </a:path>
              </a:pathLst>
            </a:custGeom>
            <a:solidFill>
              <a:srgbClr val="FFB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p:cNvSpPr/>
            <p:nvPr/>
          </p:nvSpPr>
          <p:spPr>
            <a:xfrm>
              <a:off x="6807200" y="5891081"/>
              <a:ext cx="932873" cy="1477818"/>
            </a:xfrm>
            <a:custGeom>
              <a:avLst/>
              <a:gdLst>
                <a:gd name="connsiteX0" fmla="*/ 0 w 932873"/>
                <a:gd name="connsiteY0" fmla="*/ 0 h 1477818"/>
                <a:gd name="connsiteX1" fmla="*/ 932873 w 932873"/>
                <a:gd name="connsiteY1" fmla="*/ 0 h 1477818"/>
                <a:gd name="connsiteX2" fmla="*/ 932873 w 932873"/>
                <a:gd name="connsiteY2" fmla="*/ 1477818 h 1477818"/>
                <a:gd name="connsiteX3" fmla="*/ 0 w 932873"/>
                <a:gd name="connsiteY3" fmla="*/ 1477818 h 1477818"/>
                <a:gd name="connsiteX4" fmla="*/ 0 w 932873"/>
                <a:gd name="connsiteY4" fmla="*/ 0 h 1477818"/>
                <a:gd name="connsiteX0" fmla="*/ 0 w 932873"/>
                <a:gd name="connsiteY0" fmla="*/ 0 h 1477818"/>
                <a:gd name="connsiteX1" fmla="*/ 886691 w 932873"/>
                <a:gd name="connsiteY1" fmla="*/ 9236 h 1477818"/>
                <a:gd name="connsiteX2" fmla="*/ 932873 w 932873"/>
                <a:gd name="connsiteY2" fmla="*/ 1477818 h 1477818"/>
                <a:gd name="connsiteX3" fmla="*/ 0 w 932873"/>
                <a:gd name="connsiteY3" fmla="*/ 1477818 h 1477818"/>
                <a:gd name="connsiteX4" fmla="*/ 0 w 932873"/>
                <a:gd name="connsiteY4" fmla="*/ 0 h 1477818"/>
                <a:gd name="connsiteX0" fmla="*/ 18473 w 932873"/>
                <a:gd name="connsiteY0" fmla="*/ 0 h 1477818"/>
                <a:gd name="connsiteX1" fmla="*/ 886691 w 932873"/>
                <a:gd name="connsiteY1" fmla="*/ 9236 h 1477818"/>
                <a:gd name="connsiteX2" fmla="*/ 932873 w 932873"/>
                <a:gd name="connsiteY2" fmla="*/ 1477818 h 1477818"/>
                <a:gd name="connsiteX3" fmla="*/ 0 w 932873"/>
                <a:gd name="connsiteY3" fmla="*/ 1477818 h 1477818"/>
                <a:gd name="connsiteX4" fmla="*/ 18473 w 932873"/>
                <a:gd name="connsiteY4" fmla="*/ 0 h 1477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873" h="1477818">
                  <a:moveTo>
                    <a:pt x="18473" y="0"/>
                  </a:moveTo>
                  <a:lnTo>
                    <a:pt x="886691" y="9236"/>
                  </a:lnTo>
                  <a:lnTo>
                    <a:pt x="932873" y="1477818"/>
                  </a:lnTo>
                  <a:lnTo>
                    <a:pt x="0" y="1477818"/>
                  </a:lnTo>
                  <a:lnTo>
                    <a:pt x="18473"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18037" y="6011497"/>
              <a:ext cx="120073" cy="120073"/>
            </a:xfrm>
            <a:prstGeom prst="ellipse">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Placeholder 32"/>
          <p:cNvSpPr txBox="1">
            <a:spLocks/>
          </p:cNvSpPr>
          <p:nvPr/>
        </p:nvSpPr>
        <p:spPr>
          <a:xfrm>
            <a:off x="1905634" y="2476058"/>
            <a:ext cx="1215788" cy="40316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66" dirty="0">
                <a:solidFill>
                  <a:schemeClr val="bg2"/>
                </a:solidFill>
                <a:latin typeface="+mn-lt"/>
              </a:rPr>
              <a:t>Lemon drops oat cake oat cake sugar.</a:t>
            </a:r>
          </a:p>
        </p:txBody>
      </p:sp>
      <p:sp>
        <p:nvSpPr>
          <p:cNvPr id="28" name="Text Placeholder 33"/>
          <p:cNvSpPr txBox="1">
            <a:spLocks/>
          </p:cNvSpPr>
          <p:nvPr/>
        </p:nvSpPr>
        <p:spPr>
          <a:xfrm>
            <a:off x="1519488" y="2148852"/>
            <a:ext cx="2011205" cy="3362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98" b="1" dirty="0">
                <a:solidFill>
                  <a:schemeClr val="bg2"/>
                </a:solidFill>
                <a:latin typeface="+mn-lt"/>
              </a:rPr>
              <a:t>Website Design</a:t>
            </a:r>
            <a:endParaRPr lang="en-AU" sz="1898" dirty="0">
              <a:solidFill>
                <a:schemeClr val="bg2"/>
              </a:solidFill>
              <a:latin typeface="+mn-lt"/>
            </a:endParaRPr>
          </a:p>
        </p:txBody>
      </p:sp>
      <p:sp>
        <p:nvSpPr>
          <p:cNvPr id="29" name="Text Placeholder 32"/>
          <p:cNvSpPr txBox="1">
            <a:spLocks/>
          </p:cNvSpPr>
          <p:nvPr/>
        </p:nvSpPr>
        <p:spPr>
          <a:xfrm>
            <a:off x="4516199" y="2478301"/>
            <a:ext cx="1215788" cy="40316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66" dirty="0">
                <a:solidFill>
                  <a:schemeClr val="bg2"/>
                </a:solidFill>
                <a:latin typeface="+mn-lt"/>
              </a:rPr>
              <a:t>Lemon drops oat cake oat cake sugar.</a:t>
            </a:r>
          </a:p>
        </p:txBody>
      </p:sp>
      <p:sp>
        <p:nvSpPr>
          <p:cNvPr id="30" name="Text Placeholder 33"/>
          <p:cNvSpPr txBox="1">
            <a:spLocks/>
          </p:cNvSpPr>
          <p:nvPr/>
        </p:nvSpPr>
        <p:spPr>
          <a:xfrm>
            <a:off x="3672274" y="2066725"/>
            <a:ext cx="2899976" cy="215700"/>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98" b="1">
                <a:solidFill>
                  <a:schemeClr val="bg2"/>
                </a:solidFill>
                <a:latin typeface="+mn-lt"/>
              </a:rPr>
              <a:t>Desktop </a:t>
            </a:r>
            <a:r>
              <a:rPr lang="en-AU" sz="1898" b="1" smtClean="0">
                <a:solidFill>
                  <a:schemeClr val="bg2"/>
                </a:solidFill>
                <a:latin typeface="+mn-lt"/>
              </a:rPr>
              <a:t>Application</a:t>
            </a:r>
            <a:endParaRPr lang="en-AU" sz="1898" dirty="0">
              <a:solidFill>
                <a:schemeClr val="bg2"/>
              </a:solidFill>
              <a:latin typeface="+mn-lt"/>
            </a:endParaRPr>
          </a:p>
        </p:txBody>
      </p:sp>
      <p:sp>
        <p:nvSpPr>
          <p:cNvPr id="31" name="Text Placeholder 32"/>
          <p:cNvSpPr txBox="1">
            <a:spLocks/>
          </p:cNvSpPr>
          <p:nvPr/>
        </p:nvSpPr>
        <p:spPr>
          <a:xfrm>
            <a:off x="9747070" y="2476058"/>
            <a:ext cx="1215788" cy="40316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66" dirty="0">
                <a:solidFill>
                  <a:schemeClr val="bg2"/>
                </a:solidFill>
                <a:latin typeface="+mn-lt"/>
              </a:rPr>
              <a:t>Lemon drops oat cake oat cake sugar.</a:t>
            </a:r>
          </a:p>
        </p:txBody>
      </p:sp>
      <p:sp>
        <p:nvSpPr>
          <p:cNvPr id="32" name="Text Placeholder 33"/>
          <p:cNvSpPr txBox="1">
            <a:spLocks/>
          </p:cNvSpPr>
          <p:nvPr/>
        </p:nvSpPr>
        <p:spPr>
          <a:xfrm>
            <a:off x="9394227" y="2195587"/>
            <a:ext cx="1921474" cy="24281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98" b="1" dirty="0">
                <a:solidFill>
                  <a:schemeClr val="bg2"/>
                </a:solidFill>
                <a:latin typeface="+mn-lt"/>
              </a:rPr>
              <a:t>Content &amp; Art</a:t>
            </a:r>
            <a:endParaRPr lang="en-AU" sz="1898" dirty="0">
              <a:solidFill>
                <a:schemeClr val="bg2"/>
              </a:solidFill>
              <a:latin typeface="+mn-lt"/>
            </a:endParaRPr>
          </a:p>
        </p:txBody>
      </p:sp>
      <p:cxnSp>
        <p:nvCxnSpPr>
          <p:cNvPr id="33" name="Straight Connector 32"/>
          <p:cNvCxnSpPr/>
          <p:nvPr/>
        </p:nvCxnSpPr>
        <p:spPr>
          <a:xfrm flipV="1">
            <a:off x="2525091" y="3134718"/>
            <a:ext cx="0" cy="243955"/>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125922" y="3134718"/>
            <a:ext cx="0" cy="243955"/>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335482" y="3134718"/>
            <a:ext cx="0" cy="243955"/>
          </a:xfrm>
          <a:prstGeom prst="line">
            <a:avLst/>
          </a:pr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6" name="Text Placeholder 32"/>
          <p:cNvSpPr txBox="1">
            <a:spLocks/>
          </p:cNvSpPr>
          <p:nvPr/>
        </p:nvSpPr>
        <p:spPr>
          <a:xfrm>
            <a:off x="6997724" y="2068104"/>
            <a:ext cx="1462663" cy="403163"/>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266" dirty="0">
                <a:solidFill>
                  <a:schemeClr val="bg2"/>
                </a:solidFill>
                <a:latin typeface="+mn-lt"/>
              </a:rPr>
              <a:t>Lemon drops oat cake oat cake sugar.</a:t>
            </a:r>
          </a:p>
        </p:txBody>
      </p:sp>
      <p:sp>
        <p:nvSpPr>
          <p:cNvPr id="37" name="Text Placeholder 33"/>
          <p:cNvSpPr txBox="1">
            <a:spLocks/>
          </p:cNvSpPr>
          <p:nvPr/>
        </p:nvSpPr>
        <p:spPr>
          <a:xfrm>
            <a:off x="6867714" y="1740898"/>
            <a:ext cx="1753370" cy="336283"/>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898" b="1" dirty="0">
                <a:solidFill>
                  <a:srgbClr val="3D9FAC"/>
                </a:solidFill>
                <a:latin typeface="+mn-lt"/>
              </a:rPr>
              <a:t>Sales Strategy</a:t>
            </a:r>
            <a:endParaRPr lang="en-AU" sz="1898" dirty="0">
              <a:solidFill>
                <a:srgbClr val="3D9FAC"/>
              </a:solidFill>
              <a:latin typeface="+mn-lt"/>
            </a:endParaRPr>
          </a:p>
        </p:txBody>
      </p:sp>
      <p:cxnSp>
        <p:nvCxnSpPr>
          <p:cNvPr id="38" name="Straight Connector 37"/>
          <p:cNvCxnSpPr/>
          <p:nvPr/>
        </p:nvCxnSpPr>
        <p:spPr>
          <a:xfrm flipV="1">
            <a:off x="7746229" y="2561530"/>
            <a:ext cx="0" cy="417633"/>
          </a:xfrm>
          <a:prstGeom prst="line">
            <a:avLst/>
          </a:prstGeom>
          <a:ln w="12700">
            <a:solidFill>
              <a:srgbClr val="3D9FAC"/>
            </a:solidFill>
            <a:tailEnd type="ova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43" name="文本框 42"/>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文本框 44"/>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26793488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7" grpId="0"/>
      <p:bldP spid="28" grpId="0"/>
      <p:bldP spid="29" grpId="0"/>
      <p:bldP spid="30" grpId="0"/>
      <p:bldP spid="31" grpId="0"/>
      <p:bldP spid="32"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l="-399" t="-14608" r="-9604" b="-15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16"/>
          <p:cNvGrpSpPr/>
          <p:nvPr/>
        </p:nvGrpSpPr>
        <p:grpSpPr>
          <a:xfrm>
            <a:off x="354" y="3899765"/>
            <a:ext cx="9524872" cy="120576"/>
            <a:chOff x="-2370516" y="2370784"/>
            <a:chExt cx="6773985" cy="85752"/>
          </a:xfrm>
          <a:solidFill>
            <a:schemeClr val="accent4"/>
          </a:solidFill>
        </p:grpSpPr>
        <p:sp>
          <p:nvSpPr>
            <p:cNvPr id="13" name="Rectangle 12"/>
            <p:cNvSpPr/>
            <p:nvPr/>
          </p:nvSpPr>
          <p:spPr>
            <a:xfrm flipV="1">
              <a:off x="-2370516" y="2370784"/>
              <a:ext cx="6773985" cy="3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4698996" y="2367396"/>
            <a:ext cx="4794596" cy="129253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6000">
                <a:solidFill>
                  <a:schemeClr val="accent4"/>
                </a:solidFill>
                <a:latin typeface="Arial" panose="020B0604020202020204" pitchFamily="34" charset="0"/>
                <a:ea typeface="微软雅黑" panose="020B0503020204020204" pitchFamily="34" charset="-122"/>
                <a:sym typeface="Arial" panose="020B0604020202020204" pitchFamily="34" charset="0"/>
              </a:rPr>
              <a:t>明年工作计划</a:t>
            </a:r>
            <a:r>
              <a:rPr lang="en-US" altLang="zh-CN" sz="2399">
                <a:solidFill>
                  <a:schemeClr val="accent4"/>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399"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313148"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873102"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7313148"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873102"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72169006"/>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50000" decel="5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500" autoRev="1" fill="hold">
                                          <p:stCondLst>
                                            <p:cond delay="0"/>
                                          </p:stCondLst>
                                        </p:cTn>
                                        <p:tgtEl>
                                          <p:spTgt spid="8"/>
                                        </p:tgtEl>
                                        <p:attrNameLst>
                                          <p:attrName>ppt_w</p:attrName>
                                        </p:attrNameLst>
                                      </p:cBhvr>
                                    </p:anim>
                                    <p:anim by="(#ppt_w*0.50)" calcmode="lin" valueType="num">
                                      <p:cBhvr>
                                        <p:cTn id="20" dur="500" decel="50000" autoRev="1" fill="hold">
                                          <p:stCondLst>
                                            <p:cond delay="0"/>
                                          </p:stCondLst>
                                        </p:cTn>
                                        <p:tgtEl>
                                          <p:spTgt spid="8"/>
                                        </p:tgtEl>
                                        <p:attrNameLst>
                                          <p:attrName>ppt_x</p:attrName>
                                        </p:attrNameLst>
                                      </p:cBhvr>
                                    </p:anim>
                                    <p:anim from="(-#ppt_h/2)" to="(#ppt_y)" calcmode="lin" valueType="num">
                                      <p:cBhvr>
                                        <p:cTn id="21" dur="1000" fill="hold">
                                          <p:stCondLst>
                                            <p:cond delay="0"/>
                                          </p:stCondLst>
                                        </p:cTn>
                                        <p:tgtEl>
                                          <p:spTgt spid="8"/>
                                        </p:tgtEl>
                                        <p:attrNameLst>
                                          <p:attrName>ppt_y</p:attrName>
                                        </p:attrNameLst>
                                      </p:cBhvr>
                                    </p:anim>
                                    <p:animRot by="21600000">
                                      <p:cBhvr>
                                        <p:cTn id="22" dur="1000" fill="hold">
                                          <p:stCondLst>
                                            <p:cond delay="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43174" y="1532157"/>
            <a:ext cx="5087838" cy="5123925"/>
            <a:chOff x="799163" y="1452791"/>
            <a:chExt cx="4824289" cy="4858507"/>
          </a:xfrm>
        </p:grpSpPr>
        <p:sp>
          <p:nvSpPr>
            <p:cNvPr id="9" name="Line 5"/>
            <p:cNvSpPr>
              <a:spLocks noChangeShapeType="1"/>
            </p:cNvSpPr>
            <p:nvPr/>
          </p:nvSpPr>
          <p:spPr bwMode="auto">
            <a:xfrm flipH="1">
              <a:off x="4398236" y="3019342"/>
              <a:ext cx="342148" cy="223211"/>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0" name="Freeform 6"/>
            <p:cNvSpPr>
              <a:spLocks/>
            </p:cNvSpPr>
            <p:nvPr/>
          </p:nvSpPr>
          <p:spPr bwMode="auto">
            <a:xfrm>
              <a:off x="3170575" y="3105694"/>
              <a:ext cx="764945" cy="764946"/>
            </a:xfrm>
            <a:custGeom>
              <a:avLst/>
              <a:gdLst>
                <a:gd name="T0" fmla="*/ 397 w 397"/>
                <a:gd name="T1" fmla="*/ 397 h 397"/>
                <a:gd name="T2" fmla="*/ 0 w 397"/>
                <a:gd name="T3" fmla="*/ 0 h 397"/>
              </a:gdLst>
              <a:ahLst/>
              <a:cxnLst>
                <a:cxn ang="0">
                  <a:pos x="T0" y="T1"/>
                </a:cxn>
                <a:cxn ang="0">
                  <a:pos x="T2" y="T3"/>
                </a:cxn>
              </a:cxnLst>
              <a:rect l="0" t="0" r="r" b="b"/>
              <a:pathLst>
                <a:path w="397" h="397">
                  <a:moveTo>
                    <a:pt x="397" y="397"/>
                  </a:moveTo>
                  <a:cubicBezTo>
                    <a:pt x="397" y="178"/>
                    <a:pt x="219" y="0"/>
                    <a:pt x="0" y="0"/>
                  </a:cubicBezTo>
                </a:path>
              </a:pathLst>
            </a:custGeom>
            <a:noFill/>
            <a:ln w="3016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1" name="Freeform 7"/>
            <p:cNvSpPr>
              <a:spLocks/>
            </p:cNvSpPr>
            <p:nvPr/>
          </p:nvSpPr>
          <p:spPr bwMode="auto">
            <a:xfrm>
              <a:off x="4347728" y="3242553"/>
              <a:ext cx="200401" cy="1353930"/>
            </a:xfrm>
            <a:custGeom>
              <a:avLst/>
              <a:gdLst>
                <a:gd name="T0" fmla="*/ 0 w 104"/>
                <a:gd name="T1" fmla="*/ 703 h 703"/>
                <a:gd name="T2" fmla="*/ 104 w 104"/>
                <a:gd name="T3" fmla="*/ 330 h 703"/>
                <a:gd name="T4" fmla="*/ 24 w 104"/>
                <a:gd name="T5" fmla="*/ 0 h 703"/>
              </a:gdLst>
              <a:ahLst/>
              <a:cxnLst>
                <a:cxn ang="0">
                  <a:pos x="T0" y="T1"/>
                </a:cxn>
                <a:cxn ang="0">
                  <a:pos x="T2" y="T3"/>
                </a:cxn>
                <a:cxn ang="0">
                  <a:pos x="T4" y="T5"/>
                </a:cxn>
              </a:cxnLst>
              <a:rect l="0" t="0" r="r" b="b"/>
              <a:pathLst>
                <a:path w="104" h="703">
                  <a:moveTo>
                    <a:pt x="0" y="703"/>
                  </a:moveTo>
                  <a:cubicBezTo>
                    <a:pt x="66" y="594"/>
                    <a:pt x="104" y="467"/>
                    <a:pt x="104" y="330"/>
                  </a:cubicBezTo>
                  <a:cubicBezTo>
                    <a:pt x="104" y="211"/>
                    <a:pt x="75" y="99"/>
                    <a:pt x="24" y="0"/>
                  </a:cubicBezTo>
                </a:path>
              </a:pathLst>
            </a:custGeom>
            <a:noFill/>
            <a:ln w="301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2" name="Freeform 8"/>
            <p:cNvSpPr>
              <a:spLocks/>
            </p:cNvSpPr>
            <p:nvPr/>
          </p:nvSpPr>
          <p:spPr bwMode="auto">
            <a:xfrm>
              <a:off x="3180351" y="3870640"/>
              <a:ext cx="1063103" cy="1119314"/>
            </a:xfrm>
            <a:custGeom>
              <a:avLst/>
              <a:gdLst>
                <a:gd name="T0" fmla="*/ 0 w 552"/>
                <a:gd name="T1" fmla="*/ 581 h 581"/>
                <a:gd name="T2" fmla="*/ 394 w 552"/>
                <a:gd name="T3" fmla="*/ 399 h 581"/>
                <a:gd name="T4" fmla="*/ 552 w 552"/>
                <a:gd name="T5" fmla="*/ 0 h 581"/>
              </a:gdLst>
              <a:ahLst/>
              <a:cxnLst>
                <a:cxn ang="0">
                  <a:pos x="T0" y="T1"/>
                </a:cxn>
                <a:cxn ang="0">
                  <a:pos x="T2" y="T3"/>
                </a:cxn>
                <a:cxn ang="0">
                  <a:pos x="T4" y="T5"/>
                </a:cxn>
              </a:cxnLst>
              <a:rect l="0" t="0" r="r" b="b"/>
              <a:pathLst>
                <a:path w="552" h="581">
                  <a:moveTo>
                    <a:pt x="0" y="581"/>
                  </a:moveTo>
                  <a:cubicBezTo>
                    <a:pt x="158" y="576"/>
                    <a:pt x="292" y="507"/>
                    <a:pt x="394" y="399"/>
                  </a:cubicBezTo>
                  <a:cubicBezTo>
                    <a:pt x="492" y="295"/>
                    <a:pt x="552" y="154"/>
                    <a:pt x="552" y="0"/>
                  </a:cubicBezTo>
                </a:path>
              </a:pathLst>
            </a:custGeom>
            <a:noFill/>
            <a:ln w="3016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3" name="Freeform 9"/>
            <p:cNvSpPr>
              <a:spLocks/>
            </p:cNvSpPr>
            <p:nvPr/>
          </p:nvSpPr>
          <p:spPr bwMode="auto">
            <a:xfrm>
              <a:off x="4671139" y="3013640"/>
              <a:ext cx="273719" cy="1795464"/>
            </a:xfrm>
            <a:custGeom>
              <a:avLst/>
              <a:gdLst>
                <a:gd name="T0" fmla="*/ 0 w 142"/>
                <a:gd name="T1" fmla="*/ 932 h 932"/>
                <a:gd name="T2" fmla="*/ 142 w 142"/>
                <a:gd name="T3" fmla="*/ 429 h 932"/>
                <a:gd name="T4" fmla="*/ 36 w 142"/>
                <a:gd name="T5" fmla="*/ 0 h 932"/>
              </a:gdLst>
              <a:ahLst/>
              <a:cxnLst>
                <a:cxn ang="0">
                  <a:pos x="T0" y="T1"/>
                </a:cxn>
                <a:cxn ang="0">
                  <a:pos x="T2" y="T3"/>
                </a:cxn>
                <a:cxn ang="0">
                  <a:pos x="T4" y="T5"/>
                </a:cxn>
              </a:cxnLst>
              <a:rect l="0" t="0" r="r" b="b"/>
              <a:pathLst>
                <a:path w="142" h="932">
                  <a:moveTo>
                    <a:pt x="0" y="932"/>
                  </a:moveTo>
                  <a:cubicBezTo>
                    <a:pt x="86" y="792"/>
                    <a:pt x="142" y="606"/>
                    <a:pt x="142" y="429"/>
                  </a:cubicBezTo>
                  <a:cubicBezTo>
                    <a:pt x="142" y="274"/>
                    <a:pt x="104" y="128"/>
                    <a:pt x="36" y="0"/>
                  </a:cubicBezTo>
                </a:path>
              </a:pathLst>
            </a:custGeom>
            <a:noFill/>
            <a:ln w="301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4" name="Freeform 10"/>
            <p:cNvSpPr>
              <a:spLocks/>
            </p:cNvSpPr>
            <p:nvPr/>
          </p:nvSpPr>
          <p:spPr bwMode="auto">
            <a:xfrm>
              <a:off x="3170575" y="5063271"/>
              <a:ext cx="1770209" cy="940093"/>
            </a:xfrm>
            <a:custGeom>
              <a:avLst/>
              <a:gdLst>
                <a:gd name="T0" fmla="*/ 0 w 919"/>
                <a:gd name="T1" fmla="*/ 488 h 488"/>
                <a:gd name="T2" fmla="*/ 577 w 919"/>
                <a:gd name="T3" fmla="*/ 326 h 488"/>
                <a:gd name="T4" fmla="*/ 919 w 919"/>
                <a:gd name="T5" fmla="*/ 0 h 488"/>
              </a:gdLst>
              <a:ahLst/>
              <a:cxnLst>
                <a:cxn ang="0">
                  <a:pos x="T0" y="T1"/>
                </a:cxn>
                <a:cxn ang="0">
                  <a:pos x="T2" y="T3"/>
                </a:cxn>
                <a:cxn ang="0">
                  <a:pos x="T4" y="T5"/>
                </a:cxn>
              </a:cxnLst>
              <a:rect l="0" t="0" r="r" b="b"/>
              <a:pathLst>
                <a:path w="919" h="488">
                  <a:moveTo>
                    <a:pt x="0" y="488"/>
                  </a:moveTo>
                  <a:cubicBezTo>
                    <a:pt x="211" y="488"/>
                    <a:pt x="409" y="429"/>
                    <a:pt x="577" y="326"/>
                  </a:cubicBezTo>
                  <a:cubicBezTo>
                    <a:pt x="713" y="243"/>
                    <a:pt x="830" y="131"/>
                    <a:pt x="919" y="0"/>
                  </a:cubicBezTo>
                </a:path>
              </a:pathLst>
            </a:custGeom>
            <a:noFill/>
            <a:ln w="3016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5" name="Oval 11"/>
            <p:cNvSpPr>
              <a:spLocks noChangeArrowheads="1"/>
            </p:cNvSpPr>
            <p:nvPr/>
          </p:nvSpPr>
          <p:spPr bwMode="auto">
            <a:xfrm>
              <a:off x="3870350" y="3805469"/>
              <a:ext cx="130342" cy="130342"/>
            </a:xfrm>
            <a:prstGeom prst="ellipse">
              <a:avLst/>
            </a:pr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6" name="Oval 12"/>
            <p:cNvSpPr>
              <a:spLocks noChangeArrowheads="1"/>
            </p:cNvSpPr>
            <p:nvPr/>
          </p:nvSpPr>
          <p:spPr bwMode="auto">
            <a:xfrm>
              <a:off x="4035721" y="3670239"/>
              <a:ext cx="417910" cy="416281"/>
            </a:xfrm>
            <a:prstGeom prst="ellipse">
              <a:avLst/>
            </a:pr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7" name="Oval 13"/>
            <p:cNvSpPr>
              <a:spLocks noChangeArrowheads="1"/>
            </p:cNvSpPr>
            <p:nvPr/>
          </p:nvSpPr>
          <p:spPr bwMode="auto">
            <a:xfrm>
              <a:off x="4584788" y="4708903"/>
              <a:ext cx="171074" cy="169445"/>
            </a:xfrm>
            <a:prstGeom prst="ellipse">
              <a:avLst/>
            </a:pr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8" name="Oval 14"/>
            <p:cNvSpPr>
              <a:spLocks noChangeArrowheads="1"/>
            </p:cNvSpPr>
            <p:nvPr/>
          </p:nvSpPr>
          <p:spPr bwMode="auto">
            <a:xfrm>
              <a:off x="4332250" y="3177382"/>
              <a:ext cx="131157" cy="132786"/>
            </a:xfrm>
            <a:prstGeom prst="ellipse">
              <a:avLst/>
            </a:pr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9" name="Oval 15"/>
            <p:cNvSpPr>
              <a:spLocks noChangeArrowheads="1"/>
            </p:cNvSpPr>
            <p:nvPr/>
          </p:nvSpPr>
          <p:spPr bwMode="auto">
            <a:xfrm>
              <a:off x="4737125" y="4874275"/>
              <a:ext cx="408134" cy="408134"/>
            </a:xfrm>
            <a:prstGeom prst="ellipse">
              <a:avLst/>
            </a:pr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20" name="Oval 16"/>
            <p:cNvSpPr>
              <a:spLocks noChangeArrowheads="1"/>
            </p:cNvSpPr>
            <p:nvPr/>
          </p:nvSpPr>
          <p:spPr bwMode="auto">
            <a:xfrm>
              <a:off x="4526948" y="2805092"/>
              <a:ext cx="417910" cy="416281"/>
            </a:xfrm>
            <a:prstGeom prst="ellipse">
              <a:avLst/>
            </a:pr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21" name="Oval 17"/>
            <p:cNvSpPr>
              <a:spLocks noChangeArrowheads="1"/>
            </p:cNvSpPr>
            <p:nvPr/>
          </p:nvSpPr>
          <p:spPr bwMode="auto">
            <a:xfrm>
              <a:off x="4197834" y="4431111"/>
              <a:ext cx="307933" cy="307934"/>
            </a:xfrm>
            <a:prstGeom prst="ellipse">
              <a:avLst/>
            </a:pr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22" name="Line 18"/>
            <p:cNvSpPr>
              <a:spLocks noChangeShapeType="1"/>
            </p:cNvSpPr>
            <p:nvPr/>
          </p:nvSpPr>
          <p:spPr bwMode="auto">
            <a:xfrm>
              <a:off x="4671139" y="4799328"/>
              <a:ext cx="269645" cy="279421"/>
            </a:xfrm>
            <a:prstGeom prst="line">
              <a:avLst/>
            </a:prstGeom>
            <a:noFill/>
            <a:ln w="30163"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23" name="Line 19"/>
            <p:cNvSpPr>
              <a:spLocks noChangeShapeType="1"/>
            </p:cNvSpPr>
            <p:nvPr/>
          </p:nvSpPr>
          <p:spPr bwMode="auto">
            <a:xfrm>
              <a:off x="3181980" y="4989954"/>
              <a:ext cx="0" cy="1013411"/>
            </a:xfrm>
            <a:prstGeom prst="line">
              <a:avLst/>
            </a:prstGeom>
            <a:noFill/>
            <a:ln w="2540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24" name="Oval 20"/>
            <p:cNvSpPr>
              <a:spLocks noChangeArrowheads="1"/>
            </p:cNvSpPr>
            <p:nvPr/>
          </p:nvSpPr>
          <p:spPr bwMode="auto">
            <a:xfrm>
              <a:off x="2896857" y="5718241"/>
              <a:ext cx="572691" cy="570247"/>
            </a:xfrm>
            <a:prstGeom prst="ellipse">
              <a:avLst/>
            </a:prstGeom>
            <a:solidFill>
              <a:srgbClr val="0FA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5" name="Line 21"/>
            <p:cNvSpPr>
              <a:spLocks noChangeShapeType="1"/>
            </p:cNvSpPr>
            <p:nvPr/>
          </p:nvSpPr>
          <p:spPr bwMode="auto">
            <a:xfrm>
              <a:off x="3935521" y="3870640"/>
              <a:ext cx="307933" cy="0"/>
            </a:xfrm>
            <a:prstGeom prst="line">
              <a:avLst/>
            </a:prstGeom>
            <a:noFill/>
            <a:ln w="14288"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26" name="Freeform 22"/>
            <p:cNvSpPr>
              <a:spLocks noEditPoints="1"/>
            </p:cNvSpPr>
            <p:nvPr/>
          </p:nvSpPr>
          <p:spPr bwMode="auto">
            <a:xfrm>
              <a:off x="4316772" y="4471843"/>
              <a:ext cx="152337" cy="153967"/>
            </a:xfrm>
            <a:custGeom>
              <a:avLst/>
              <a:gdLst>
                <a:gd name="T0" fmla="*/ 65 w 79"/>
                <a:gd name="T1" fmla="*/ 14 h 80"/>
                <a:gd name="T2" fmla="*/ 14 w 79"/>
                <a:gd name="T3" fmla="*/ 14 h 80"/>
                <a:gd name="T4" fmla="*/ 14 w 79"/>
                <a:gd name="T5" fmla="*/ 66 h 80"/>
                <a:gd name="T6" fmla="*/ 65 w 79"/>
                <a:gd name="T7" fmla="*/ 66 h 80"/>
                <a:gd name="T8" fmla="*/ 65 w 79"/>
                <a:gd name="T9" fmla="*/ 14 h 80"/>
                <a:gd name="T10" fmla="*/ 20 w 79"/>
                <a:gd name="T11" fmla="*/ 59 h 80"/>
                <a:gd name="T12" fmla="*/ 20 w 79"/>
                <a:gd name="T13" fmla="*/ 21 h 80"/>
                <a:gd name="T14" fmla="*/ 59 w 79"/>
                <a:gd name="T15" fmla="*/ 21 h 80"/>
                <a:gd name="T16" fmla="*/ 59 w 79"/>
                <a:gd name="T17" fmla="*/ 59 h 80"/>
                <a:gd name="T18" fmla="*/ 20 w 79"/>
                <a:gd name="T19" fmla="*/ 5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0">
                  <a:moveTo>
                    <a:pt x="65" y="14"/>
                  </a:moveTo>
                  <a:cubicBezTo>
                    <a:pt x="51" y="0"/>
                    <a:pt x="28" y="0"/>
                    <a:pt x="14" y="14"/>
                  </a:cubicBezTo>
                  <a:cubicBezTo>
                    <a:pt x="0" y="29"/>
                    <a:pt x="0" y="52"/>
                    <a:pt x="14" y="66"/>
                  </a:cubicBezTo>
                  <a:cubicBezTo>
                    <a:pt x="28" y="80"/>
                    <a:pt x="51" y="80"/>
                    <a:pt x="65" y="66"/>
                  </a:cubicBezTo>
                  <a:cubicBezTo>
                    <a:pt x="79" y="52"/>
                    <a:pt x="79" y="29"/>
                    <a:pt x="65" y="14"/>
                  </a:cubicBezTo>
                  <a:close/>
                  <a:moveTo>
                    <a:pt x="20" y="59"/>
                  </a:moveTo>
                  <a:cubicBezTo>
                    <a:pt x="10" y="49"/>
                    <a:pt x="10" y="31"/>
                    <a:pt x="20" y="21"/>
                  </a:cubicBezTo>
                  <a:cubicBezTo>
                    <a:pt x="31" y="10"/>
                    <a:pt x="48" y="10"/>
                    <a:pt x="59" y="21"/>
                  </a:cubicBezTo>
                  <a:cubicBezTo>
                    <a:pt x="69" y="31"/>
                    <a:pt x="69" y="49"/>
                    <a:pt x="59" y="59"/>
                  </a:cubicBezTo>
                  <a:cubicBezTo>
                    <a:pt x="48" y="70"/>
                    <a:pt x="31" y="70"/>
                    <a:pt x="2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7" name="Freeform 23"/>
            <p:cNvSpPr>
              <a:spLocks/>
            </p:cNvSpPr>
            <p:nvPr/>
          </p:nvSpPr>
          <p:spPr bwMode="auto">
            <a:xfrm>
              <a:off x="4251601" y="4596483"/>
              <a:ext cx="92054" cy="94498"/>
            </a:xfrm>
            <a:custGeom>
              <a:avLst/>
              <a:gdLst>
                <a:gd name="T0" fmla="*/ 17 w 48"/>
                <a:gd name="T1" fmla="*/ 45 h 49"/>
                <a:gd name="T2" fmla="*/ 3 w 48"/>
                <a:gd name="T3" fmla="*/ 45 h 49"/>
                <a:gd name="T4" fmla="*/ 3 w 48"/>
                <a:gd name="T5" fmla="*/ 45 h 49"/>
                <a:gd name="T6" fmla="*/ 3 w 48"/>
                <a:gd name="T7" fmla="*/ 31 h 49"/>
                <a:gd name="T8" fmla="*/ 31 w 48"/>
                <a:gd name="T9" fmla="*/ 4 h 49"/>
                <a:gd name="T10" fmla="*/ 45 w 48"/>
                <a:gd name="T11" fmla="*/ 4 h 49"/>
                <a:gd name="T12" fmla="*/ 45 w 48"/>
                <a:gd name="T13" fmla="*/ 4 h 49"/>
                <a:gd name="T14" fmla="*/ 45 w 48"/>
                <a:gd name="T15" fmla="*/ 18 h 49"/>
                <a:gd name="T16" fmla="*/ 17 w 48"/>
                <a:gd name="T1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9">
                  <a:moveTo>
                    <a:pt x="17" y="45"/>
                  </a:moveTo>
                  <a:cubicBezTo>
                    <a:pt x="14" y="49"/>
                    <a:pt x="7" y="49"/>
                    <a:pt x="3" y="45"/>
                  </a:cubicBezTo>
                  <a:cubicBezTo>
                    <a:pt x="3" y="45"/>
                    <a:pt x="3" y="45"/>
                    <a:pt x="3" y="45"/>
                  </a:cubicBezTo>
                  <a:cubicBezTo>
                    <a:pt x="0" y="41"/>
                    <a:pt x="0" y="35"/>
                    <a:pt x="3" y="31"/>
                  </a:cubicBezTo>
                  <a:cubicBezTo>
                    <a:pt x="31" y="4"/>
                    <a:pt x="31" y="4"/>
                    <a:pt x="31" y="4"/>
                  </a:cubicBezTo>
                  <a:cubicBezTo>
                    <a:pt x="34" y="0"/>
                    <a:pt x="41" y="0"/>
                    <a:pt x="45" y="4"/>
                  </a:cubicBezTo>
                  <a:cubicBezTo>
                    <a:pt x="45" y="4"/>
                    <a:pt x="45" y="4"/>
                    <a:pt x="45" y="4"/>
                  </a:cubicBezTo>
                  <a:cubicBezTo>
                    <a:pt x="48" y="8"/>
                    <a:pt x="48" y="14"/>
                    <a:pt x="45" y="18"/>
                  </a:cubicBezTo>
                  <a:lnTo>
                    <a:pt x="17"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8" name="Freeform 24"/>
            <p:cNvSpPr>
              <a:spLocks/>
            </p:cNvSpPr>
            <p:nvPr/>
          </p:nvSpPr>
          <p:spPr bwMode="auto">
            <a:xfrm>
              <a:off x="4305367" y="4583449"/>
              <a:ext cx="52137" cy="53766"/>
            </a:xfrm>
            <a:custGeom>
              <a:avLst/>
              <a:gdLst>
                <a:gd name="T0" fmla="*/ 6 w 27"/>
                <a:gd name="T1" fmla="*/ 26 h 28"/>
                <a:gd name="T2" fmla="*/ 1 w 27"/>
                <a:gd name="T3" fmla="*/ 26 h 28"/>
                <a:gd name="T4" fmla="*/ 1 w 27"/>
                <a:gd name="T5" fmla="*/ 26 h 28"/>
                <a:gd name="T6" fmla="*/ 1 w 27"/>
                <a:gd name="T7" fmla="*/ 21 h 28"/>
                <a:gd name="T8" fmla="*/ 21 w 27"/>
                <a:gd name="T9" fmla="*/ 2 h 28"/>
                <a:gd name="T10" fmla="*/ 26 w 27"/>
                <a:gd name="T11" fmla="*/ 2 h 28"/>
                <a:gd name="T12" fmla="*/ 26 w 27"/>
                <a:gd name="T13" fmla="*/ 2 h 28"/>
                <a:gd name="T14" fmla="*/ 26 w 27"/>
                <a:gd name="T15" fmla="*/ 7 h 28"/>
                <a:gd name="T16" fmla="*/ 6 w 27"/>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6" y="26"/>
                  </a:moveTo>
                  <a:cubicBezTo>
                    <a:pt x="5" y="28"/>
                    <a:pt x="3" y="28"/>
                    <a:pt x="1" y="26"/>
                  </a:cubicBezTo>
                  <a:cubicBezTo>
                    <a:pt x="1" y="26"/>
                    <a:pt x="1" y="26"/>
                    <a:pt x="1" y="26"/>
                  </a:cubicBezTo>
                  <a:cubicBezTo>
                    <a:pt x="0" y="25"/>
                    <a:pt x="0" y="23"/>
                    <a:pt x="1" y="21"/>
                  </a:cubicBezTo>
                  <a:cubicBezTo>
                    <a:pt x="21" y="2"/>
                    <a:pt x="21" y="2"/>
                    <a:pt x="21" y="2"/>
                  </a:cubicBezTo>
                  <a:cubicBezTo>
                    <a:pt x="22" y="0"/>
                    <a:pt x="25" y="0"/>
                    <a:pt x="26" y="2"/>
                  </a:cubicBezTo>
                  <a:cubicBezTo>
                    <a:pt x="26" y="2"/>
                    <a:pt x="26" y="2"/>
                    <a:pt x="26" y="2"/>
                  </a:cubicBezTo>
                  <a:cubicBezTo>
                    <a:pt x="27" y="3"/>
                    <a:pt x="27" y="5"/>
                    <a:pt x="26" y="7"/>
                  </a:cubicBez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29" name="Freeform 25"/>
            <p:cNvSpPr>
              <a:spLocks/>
            </p:cNvSpPr>
            <p:nvPr/>
          </p:nvSpPr>
          <p:spPr bwMode="auto">
            <a:xfrm>
              <a:off x="4355874" y="4496282"/>
              <a:ext cx="87981" cy="91240"/>
            </a:xfrm>
            <a:custGeom>
              <a:avLst/>
              <a:gdLst>
                <a:gd name="T0" fmla="*/ 34 w 46"/>
                <a:gd name="T1" fmla="*/ 13 h 47"/>
                <a:gd name="T2" fmla="*/ 35 w 46"/>
                <a:gd name="T3" fmla="*/ 47 h 47"/>
                <a:gd name="T4" fmla="*/ 37 w 46"/>
                <a:gd name="T5" fmla="*/ 45 h 47"/>
                <a:gd name="T6" fmla="*/ 37 w 46"/>
                <a:gd name="T7" fmla="*/ 10 h 47"/>
                <a:gd name="T8" fmla="*/ 1 w 46"/>
                <a:gd name="T9" fmla="*/ 10 h 47"/>
                <a:gd name="T10" fmla="*/ 0 w 46"/>
                <a:gd name="T11" fmla="*/ 12 h 47"/>
                <a:gd name="T12" fmla="*/ 34 w 46"/>
                <a:gd name="T13" fmla="*/ 13 h 47"/>
              </a:gdLst>
              <a:ahLst/>
              <a:cxnLst>
                <a:cxn ang="0">
                  <a:pos x="T0" y="T1"/>
                </a:cxn>
                <a:cxn ang="0">
                  <a:pos x="T2" y="T3"/>
                </a:cxn>
                <a:cxn ang="0">
                  <a:pos x="T4" y="T5"/>
                </a:cxn>
                <a:cxn ang="0">
                  <a:pos x="T6" y="T7"/>
                </a:cxn>
                <a:cxn ang="0">
                  <a:pos x="T8" y="T9"/>
                </a:cxn>
                <a:cxn ang="0">
                  <a:pos x="T10" y="T11"/>
                </a:cxn>
                <a:cxn ang="0">
                  <a:pos x="T12" y="T13"/>
                </a:cxn>
              </a:cxnLst>
              <a:rect l="0" t="0" r="r" b="b"/>
              <a:pathLst>
                <a:path w="46" h="47">
                  <a:moveTo>
                    <a:pt x="34" y="13"/>
                  </a:moveTo>
                  <a:cubicBezTo>
                    <a:pt x="43" y="22"/>
                    <a:pt x="43" y="37"/>
                    <a:pt x="35" y="47"/>
                  </a:cubicBezTo>
                  <a:cubicBezTo>
                    <a:pt x="36" y="46"/>
                    <a:pt x="36" y="46"/>
                    <a:pt x="37" y="45"/>
                  </a:cubicBezTo>
                  <a:cubicBezTo>
                    <a:pt x="46" y="36"/>
                    <a:pt x="46" y="20"/>
                    <a:pt x="37" y="10"/>
                  </a:cubicBezTo>
                  <a:cubicBezTo>
                    <a:pt x="27" y="0"/>
                    <a:pt x="11" y="0"/>
                    <a:pt x="1" y="10"/>
                  </a:cubicBezTo>
                  <a:cubicBezTo>
                    <a:pt x="1" y="10"/>
                    <a:pt x="0" y="11"/>
                    <a:pt x="0" y="12"/>
                  </a:cubicBezTo>
                  <a:cubicBezTo>
                    <a:pt x="10" y="3"/>
                    <a:pt x="24" y="4"/>
                    <a:pt x="34"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0" name="Oval 26"/>
            <p:cNvSpPr>
              <a:spLocks noChangeArrowheads="1"/>
            </p:cNvSpPr>
            <p:nvPr/>
          </p:nvSpPr>
          <p:spPr bwMode="auto">
            <a:xfrm>
              <a:off x="2989726" y="2924844"/>
              <a:ext cx="361699" cy="361700"/>
            </a:xfrm>
            <a:prstGeom prst="ellipse">
              <a:avLst/>
            </a:pr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31" name="Freeform 27"/>
            <p:cNvSpPr>
              <a:spLocks noEditPoints="1"/>
            </p:cNvSpPr>
            <p:nvPr/>
          </p:nvSpPr>
          <p:spPr bwMode="auto">
            <a:xfrm>
              <a:off x="3058970" y="2994088"/>
              <a:ext cx="221582" cy="223211"/>
            </a:xfrm>
            <a:custGeom>
              <a:avLst/>
              <a:gdLst>
                <a:gd name="T0" fmla="*/ 99 w 115"/>
                <a:gd name="T1" fmla="*/ 88 h 116"/>
                <a:gd name="T2" fmla="*/ 104 w 115"/>
                <a:gd name="T3" fmla="*/ 75 h 116"/>
                <a:gd name="T4" fmla="*/ 23 w 115"/>
                <a:gd name="T5" fmla="*/ 24 h 116"/>
                <a:gd name="T6" fmla="*/ 30 w 115"/>
                <a:gd name="T7" fmla="*/ 24 h 116"/>
                <a:gd name="T8" fmla="*/ 27 w 115"/>
                <a:gd name="T9" fmla="*/ 24 h 116"/>
                <a:gd name="T10" fmla="*/ 21 w 115"/>
                <a:gd name="T11" fmla="*/ 34 h 116"/>
                <a:gd name="T12" fmla="*/ 28 w 115"/>
                <a:gd name="T13" fmla="*/ 32 h 116"/>
                <a:gd name="T14" fmla="*/ 32 w 115"/>
                <a:gd name="T15" fmla="*/ 40 h 116"/>
                <a:gd name="T16" fmla="*/ 25 w 115"/>
                <a:gd name="T17" fmla="*/ 45 h 116"/>
                <a:gd name="T18" fmla="*/ 15 w 115"/>
                <a:gd name="T19" fmla="*/ 52 h 116"/>
                <a:gd name="T20" fmla="*/ 25 w 115"/>
                <a:gd name="T21" fmla="*/ 61 h 116"/>
                <a:gd name="T22" fmla="*/ 40 w 115"/>
                <a:gd name="T23" fmla="*/ 70 h 116"/>
                <a:gd name="T24" fmla="*/ 34 w 115"/>
                <a:gd name="T25" fmla="*/ 86 h 116"/>
                <a:gd name="T26" fmla="*/ 28 w 115"/>
                <a:gd name="T27" fmla="*/ 100 h 116"/>
                <a:gd name="T28" fmla="*/ 25 w 115"/>
                <a:gd name="T29" fmla="*/ 90 h 116"/>
                <a:gd name="T30" fmla="*/ 21 w 115"/>
                <a:gd name="T31" fmla="*/ 68 h 116"/>
                <a:gd name="T32" fmla="*/ 11 w 115"/>
                <a:gd name="T33" fmla="*/ 55 h 116"/>
                <a:gd name="T34" fmla="*/ 33 w 115"/>
                <a:gd name="T35" fmla="*/ 11 h 116"/>
                <a:gd name="T36" fmla="*/ 23 w 115"/>
                <a:gd name="T37" fmla="*/ 19 h 116"/>
                <a:gd name="T38" fmla="*/ 103 w 115"/>
                <a:gd name="T39" fmla="*/ 48 h 116"/>
                <a:gd name="T40" fmla="*/ 96 w 115"/>
                <a:gd name="T41" fmla="*/ 57 h 116"/>
                <a:gd name="T42" fmla="*/ 92 w 115"/>
                <a:gd name="T43" fmla="*/ 62 h 116"/>
                <a:gd name="T44" fmla="*/ 84 w 115"/>
                <a:gd name="T45" fmla="*/ 63 h 116"/>
                <a:gd name="T46" fmla="*/ 75 w 115"/>
                <a:gd name="T47" fmla="*/ 54 h 116"/>
                <a:gd name="T48" fmla="*/ 68 w 115"/>
                <a:gd name="T49" fmla="*/ 58 h 116"/>
                <a:gd name="T50" fmla="*/ 69 w 115"/>
                <a:gd name="T51" fmla="*/ 69 h 116"/>
                <a:gd name="T52" fmla="*/ 56 w 115"/>
                <a:gd name="T53" fmla="*/ 75 h 116"/>
                <a:gd name="T54" fmla="*/ 44 w 115"/>
                <a:gd name="T55" fmla="*/ 56 h 116"/>
                <a:gd name="T56" fmla="*/ 60 w 115"/>
                <a:gd name="T57" fmla="*/ 49 h 116"/>
                <a:gd name="T58" fmla="*/ 62 w 115"/>
                <a:gd name="T59" fmla="*/ 48 h 116"/>
                <a:gd name="T60" fmla="*/ 58 w 115"/>
                <a:gd name="T61" fmla="*/ 47 h 116"/>
                <a:gd name="T62" fmla="*/ 48 w 115"/>
                <a:gd name="T63" fmla="*/ 47 h 116"/>
                <a:gd name="T64" fmla="*/ 49 w 115"/>
                <a:gd name="T65" fmla="*/ 37 h 116"/>
                <a:gd name="T66" fmla="*/ 53 w 115"/>
                <a:gd name="T67" fmla="*/ 37 h 116"/>
                <a:gd name="T68" fmla="*/ 58 w 115"/>
                <a:gd name="T69" fmla="*/ 23 h 116"/>
                <a:gd name="T70" fmla="*/ 73 w 115"/>
                <a:gd name="T71" fmla="*/ 24 h 116"/>
                <a:gd name="T72" fmla="*/ 82 w 115"/>
                <a:gd name="T73" fmla="*/ 19 h 116"/>
                <a:gd name="T74" fmla="*/ 93 w 115"/>
                <a:gd name="T75" fmla="*/ 20 h 116"/>
                <a:gd name="T76" fmla="*/ 103 w 115"/>
                <a:gd name="T77" fmla="*/ 61 h 116"/>
                <a:gd name="T78" fmla="*/ 103 w 115"/>
                <a:gd name="T79" fmla="*/ 68 h 116"/>
                <a:gd name="T80" fmla="*/ 100 w 115"/>
                <a:gd name="T81" fmla="*/ 66 h 116"/>
                <a:gd name="T82" fmla="*/ 102 w 115"/>
                <a:gd name="T83" fmla="*/ 57 h 116"/>
                <a:gd name="T84" fmla="*/ 105 w 115"/>
                <a:gd name="T85" fmla="*/ 49 h 116"/>
                <a:gd name="T86" fmla="*/ 107 w 115"/>
                <a:gd name="T87" fmla="*/ 38 h 116"/>
                <a:gd name="T88" fmla="*/ 85 w 115"/>
                <a:gd name="T89" fmla="*/ 64 h 116"/>
                <a:gd name="T90" fmla="*/ 71 w 115"/>
                <a:gd name="T91" fmla="*/ 74 h 116"/>
                <a:gd name="T92" fmla="*/ 35 w 115"/>
                <a:gd name="T93" fmla="*/ 25 h 116"/>
                <a:gd name="T94" fmla="*/ 31 w 115"/>
                <a:gd name="T95" fmla="*/ 17 h 116"/>
                <a:gd name="T96" fmla="*/ 45 w 115"/>
                <a:gd name="T97" fmla="*/ 11 h 116"/>
                <a:gd name="T98" fmla="*/ 49 w 115"/>
                <a:gd name="T99" fmla="*/ 17 h 116"/>
                <a:gd name="T100" fmla="*/ 41 w 115"/>
                <a:gd name="T101" fmla="*/ 27 h 116"/>
                <a:gd name="T102" fmla="*/ 56 w 115"/>
                <a:gd name="T103" fmla="*/ 16 h 116"/>
                <a:gd name="T104" fmla="*/ 58 w 115"/>
                <a:gd name="T105" fmla="*/ 14 h 116"/>
                <a:gd name="T106" fmla="*/ 46 w 115"/>
                <a:gd name="T107" fmla="*/ 27 h 116"/>
                <a:gd name="T108" fmla="*/ 74 w 115"/>
                <a:gd name="T109" fmla="*/ 19 h 116"/>
                <a:gd name="T110" fmla="*/ 86 w 115"/>
                <a:gd name="T111" fmla="*/ 15 h 116"/>
                <a:gd name="T112" fmla="*/ 27 w 115"/>
                <a:gd name="T113" fmla="*/ 57 h 116"/>
                <a:gd name="T114" fmla="*/ 24 w 115"/>
                <a:gd name="T115" fmla="*/ 58 h 116"/>
                <a:gd name="T116" fmla="*/ 23 w 115"/>
                <a:gd name="T117" fmla="*/ 54 h 116"/>
                <a:gd name="T118" fmla="*/ 109 w 115"/>
                <a:gd name="T119"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 h="116">
                  <a:moveTo>
                    <a:pt x="58" y="0"/>
                  </a:moveTo>
                  <a:cubicBezTo>
                    <a:pt x="26" y="0"/>
                    <a:pt x="0" y="26"/>
                    <a:pt x="0" y="58"/>
                  </a:cubicBezTo>
                  <a:cubicBezTo>
                    <a:pt x="0" y="90"/>
                    <a:pt x="26" y="116"/>
                    <a:pt x="58" y="116"/>
                  </a:cubicBezTo>
                  <a:cubicBezTo>
                    <a:pt x="90" y="116"/>
                    <a:pt x="115" y="90"/>
                    <a:pt x="115" y="58"/>
                  </a:cubicBezTo>
                  <a:cubicBezTo>
                    <a:pt x="115" y="26"/>
                    <a:pt x="90" y="0"/>
                    <a:pt x="58" y="0"/>
                  </a:cubicBezTo>
                  <a:close/>
                  <a:moveTo>
                    <a:pt x="108" y="75"/>
                  </a:moveTo>
                  <a:cubicBezTo>
                    <a:pt x="107" y="75"/>
                    <a:pt x="107" y="75"/>
                    <a:pt x="107" y="76"/>
                  </a:cubicBezTo>
                  <a:cubicBezTo>
                    <a:pt x="107" y="76"/>
                    <a:pt x="107" y="76"/>
                    <a:pt x="107" y="76"/>
                  </a:cubicBezTo>
                  <a:cubicBezTo>
                    <a:pt x="106" y="80"/>
                    <a:pt x="104" y="83"/>
                    <a:pt x="102" y="87"/>
                  </a:cubicBezTo>
                  <a:cubicBezTo>
                    <a:pt x="102" y="87"/>
                    <a:pt x="101" y="87"/>
                    <a:pt x="101" y="87"/>
                  </a:cubicBezTo>
                  <a:cubicBezTo>
                    <a:pt x="100" y="87"/>
                    <a:pt x="99" y="88"/>
                    <a:pt x="99" y="88"/>
                  </a:cubicBezTo>
                  <a:cubicBezTo>
                    <a:pt x="98" y="88"/>
                    <a:pt x="98" y="88"/>
                    <a:pt x="98" y="88"/>
                  </a:cubicBezTo>
                  <a:cubicBezTo>
                    <a:pt x="97" y="87"/>
                    <a:pt x="98" y="86"/>
                    <a:pt x="98" y="85"/>
                  </a:cubicBezTo>
                  <a:cubicBezTo>
                    <a:pt x="98" y="85"/>
                    <a:pt x="98" y="85"/>
                    <a:pt x="97" y="84"/>
                  </a:cubicBezTo>
                  <a:cubicBezTo>
                    <a:pt x="98" y="83"/>
                    <a:pt x="97" y="82"/>
                    <a:pt x="97" y="81"/>
                  </a:cubicBezTo>
                  <a:cubicBezTo>
                    <a:pt x="97" y="81"/>
                    <a:pt x="98" y="81"/>
                    <a:pt x="99" y="81"/>
                  </a:cubicBezTo>
                  <a:cubicBezTo>
                    <a:pt x="99" y="80"/>
                    <a:pt x="99" y="79"/>
                    <a:pt x="99" y="79"/>
                  </a:cubicBezTo>
                  <a:cubicBezTo>
                    <a:pt x="100" y="78"/>
                    <a:pt x="100" y="79"/>
                    <a:pt x="100" y="79"/>
                  </a:cubicBezTo>
                  <a:cubicBezTo>
                    <a:pt x="100" y="79"/>
                    <a:pt x="100" y="78"/>
                    <a:pt x="100" y="78"/>
                  </a:cubicBezTo>
                  <a:cubicBezTo>
                    <a:pt x="101" y="78"/>
                    <a:pt x="101" y="77"/>
                    <a:pt x="102" y="78"/>
                  </a:cubicBezTo>
                  <a:cubicBezTo>
                    <a:pt x="102" y="77"/>
                    <a:pt x="102" y="76"/>
                    <a:pt x="103" y="76"/>
                  </a:cubicBezTo>
                  <a:cubicBezTo>
                    <a:pt x="103" y="75"/>
                    <a:pt x="104" y="75"/>
                    <a:pt x="104" y="75"/>
                  </a:cubicBezTo>
                  <a:cubicBezTo>
                    <a:pt x="105" y="75"/>
                    <a:pt x="104" y="74"/>
                    <a:pt x="105" y="74"/>
                  </a:cubicBezTo>
                  <a:cubicBezTo>
                    <a:pt x="106" y="74"/>
                    <a:pt x="107" y="74"/>
                    <a:pt x="108" y="75"/>
                  </a:cubicBezTo>
                  <a:cubicBezTo>
                    <a:pt x="108" y="75"/>
                    <a:pt x="108" y="75"/>
                    <a:pt x="108" y="75"/>
                  </a:cubicBezTo>
                  <a:close/>
                  <a:moveTo>
                    <a:pt x="17" y="24"/>
                  </a:moveTo>
                  <a:cubicBezTo>
                    <a:pt x="17" y="25"/>
                    <a:pt x="18" y="25"/>
                    <a:pt x="18" y="25"/>
                  </a:cubicBezTo>
                  <a:cubicBezTo>
                    <a:pt x="19" y="25"/>
                    <a:pt x="19" y="24"/>
                    <a:pt x="19" y="24"/>
                  </a:cubicBezTo>
                  <a:cubicBezTo>
                    <a:pt x="19" y="24"/>
                    <a:pt x="20" y="25"/>
                    <a:pt x="20" y="25"/>
                  </a:cubicBezTo>
                  <a:cubicBezTo>
                    <a:pt x="20" y="25"/>
                    <a:pt x="20" y="23"/>
                    <a:pt x="20" y="23"/>
                  </a:cubicBezTo>
                  <a:cubicBezTo>
                    <a:pt x="20" y="22"/>
                    <a:pt x="20" y="22"/>
                    <a:pt x="20" y="22"/>
                  </a:cubicBezTo>
                  <a:cubicBezTo>
                    <a:pt x="21" y="21"/>
                    <a:pt x="21" y="22"/>
                    <a:pt x="21" y="22"/>
                  </a:cubicBezTo>
                  <a:cubicBezTo>
                    <a:pt x="22" y="23"/>
                    <a:pt x="22" y="23"/>
                    <a:pt x="23" y="24"/>
                  </a:cubicBezTo>
                  <a:cubicBezTo>
                    <a:pt x="23" y="25"/>
                    <a:pt x="22" y="25"/>
                    <a:pt x="23" y="25"/>
                  </a:cubicBezTo>
                  <a:cubicBezTo>
                    <a:pt x="23" y="25"/>
                    <a:pt x="23" y="24"/>
                    <a:pt x="23" y="24"/>
                  </a:cubicBezTo>
                  <a:cubicBezTo>
                    <a:pt x="24" y="23"/>
                    <a:pt x="23" y="24"/>
                    <a:pt x="23" y="24"/>
                  </a:cubicBezTo>
                  <a:cubicBezTo>
                    <a:pt x="22" y="22"/>
                    <a:pt x="23" y="20"/>
                    <a:pt x="23" y="20"/>
                  </a:cubicBezTo>
                  <a:cubicBezTo>
                    <a:pt x="24" y="20"/>
                    <a:pt x="24" y="20"/>
                    <a:pt x="24" y="21"/>
                  </a:cubicBezTo>
                  <a:cubicBezTo>
                    <a:pt x="24" y="20"/>
                    <a:pt x="26" y="20"/>
                    <a:pt x="26" y="21"/>
                  </a:cubicBezTo>
                  <a:cubicBezTo>
                    <a:pt x="26" y="21"/>
                    <a:pt x="27" y="21"/>
                    <a:pt x="28" y="21"/>
                  </a:cubicBezTo>
                  <a:cubicBezTo>
                    <a:pt x="28" y="21"/>
                    <a:pt x="28" y="21"/>
                    <a:pt x="28" y="22"/>
                  </a:cubicBezTo>
                  <a:cubicBezTo>
                    <a:pt x="29" y="22"/>
                    <a:pt x="29" y="22"/>
                    <a:pt x="30" y="22"/>
                  </a:cubicBezTo>
                  <a:cubicBezTo>
                    <a:pt x="30" y="23"/>
                    <a:pt x="30" y="23"/>
                    <a:pt x="30" y="23"/>
                  </a:cubicBezTo>
                  <a:cubicBezTo>
                    <a:pt x="30" y="24"/>
                    <a:pt x="30" y="24"/>
                    <a:pt x="30" y="24"/>
                  </a:cubicBezTo>
                  <a:cubicBezTo>
                    <a:pt x="30" y="24"/>
                    <a:pt x="31" y="25"/>
                    <a:pt x="31" y="25"/>
                  </a:cubicBezTo>
                  <a:cubicBezTo>
                    <a:pt x="32" y="25"/>
                    <a:pt x="31" y="25"/>
                    <a:pt x="32" y="25"/>
                  </a:cubicBezTo>
                  <a:cubicBezTo>
                    <a:pt x="32" y="26"/>
                    <a:pt x="32" y="26"/>
                    <a:pt x="32" y="27"/>
                  </a:cubicBezTo>
                  <a:cubicBezTo>
                    <a:pt x="31" y="26"/>
                    <a:pt x="31" y="27"/>
                    <a:pt x="31" y="27"/>
                  </a:cubicBezTo>
                  <a:cubicBezTo>
                    <a:pt x="31" y="27"/>
                    <a:pt x="30" y="27"/>
                    <a:pt x="30" y="27"/>
                  </a:cubicBezTo>
                  <a:cubicBezTo>
                    <a:pt x="30" y="27"/>
                    <a:pt x="30" y="27"/>
                    <a:pt x="30" y="28"/>
                  </a:cubicBezTo>
                  <a:cubicBezTo>
                    <a:pt x="30" y="29"/>
                    <a:pt x="30" y="29"/>
                    <a:pt x="30" y="30"/>
                  </a:cubicBezTo>
                  <a:cubicBezTo>
                    <a:pt x="29" y="30"/>
                    <a:pt x="28" y="29"/>
                    <a:pt x="27" y="28"/>
                  </a:cubicBezTo>
                  <a:cubicBezTo>
                    <a:pt x="26" y="28"/>
                    <a:pt x="26" y="28"/>
                    <a:pt x="25" y="28"/>
                  </a:cubicBezTo>
                  <a:cubicBezTo>
                    <a:pt x="26" y="26"/>
                    <a:pt x="28" y="27"/>
                    <a:pt x="28" y="25"/>
                  </a:cubicBezTo>
                  <a:cubicBezTo>
                    <a:pt x="28" y="24"/>
                    <a:pt x="27" y="25"/>
                    <a:pt x="27" y="24"/>
                  </a:cubicBezTo>
                  <a:cubicBezTo>
                    <a:pt x="26" y="24"/>
                    <a:pt x="26" y="23"/>
                    <a:pt x="26" y="24"/>
                  </a:cubicBezTo>
                  <a:cubicBezTo>
                    <a:pt x="25" y="23"/>
                    <a:pt x="25" y="23"/>
                    <a:pt x="24" y="23"/>
                  </a:cubicBezTo>
                  <a:cubicBezTo>
                    <a:pt x="24" y="24"/>
                    <a:pt x="25" y="24"/>
                    <a:pt x="25" y="24"/>
                  </a:cubicBezTo>
                  <a:cubicBezTo>
                    <a:pt x="25" y="24"/>
                    <a:pt x="25" y="25"/>
                    <a:pt x="25" y="26"/>
                  </a:cubicBezTo>
                  <a:cubicBezTo>
                    <a:pt x="24" y="26"/>
                    <a:pt x="23" y="27"/>
                    <a:pt x="22" y="27"/>
                  </a:cubicBezTo>
                  <a:cubicBezTo>
                    <a:pt x="22" y="27"/>
                    <a:pt x="22" y="27"/>
                    <a:pt x="22" y="28"/>
                  </a:cubicBezTo>
                  <a:cubicBezTo>
                    <a:pt x="21" y="28"/>
                    <a:pt x="21" y="29"/>
                    <a:pt x="21" y="29"/>
                  </a:cubicBezTo>
                  <a:cubicBezTo>
                    <a:pt x="20" y="30"/>
                    <a:pt x="20" y="30"/>
                    <a:pt x="19" y="31"/>
                  </a:cubicBezTo>
                  <a:cubicBezTo>
                    <a:pt x="19" y="31"/>
                    <a:pt x="19" y="31"/>
                    <a:pt x="19" y="31"/>
                  </a:cubicBezTo>
                  <a:cubicBezTo>
                    <a:pt x="19" y="32"/>
                    <a:pt x="20" y="32"/>
                    <a:pt x="19" y="33"/>
                  </a:cubicBezTo>
                  <a:cubicBezTo>
                    <a:pt x="20" y="33"/>
                    <a:pt x="21" y="34"/>
                    <a:pt x="21" y="34"/>
                  </a:cubicBezTo>
                  <a:cubicBezTo>
                    <a:pt x="22" y="34"/>
                    <a:pt x="22" y="34"/>
                    <a:pt x="22" y="34"/>
                  </a:cubicBezTo>
                  <a:cubicBezTo>
                    <a:pt x="22" y="34"/>
                    <a:pt x="22" y="34"/>
                    <a:pt x="23" y="34"/>
                  </a:cubicBezTo>
                  <a:cubicBezTo>
                    <a:pt x="23" y="35"/>
                    <a:pt x="23" y="36"/>
                    <a:pt x="23" y="37"/>
                  </a:cubicBezTo>
                  <a:cubicBezTo>
                    <a:pt x="24" y="36"/>
                    <a:pt x="24" y="35"/>
                    <a:pt x="24" y="34"/>
                  </a:cubicBezTo>
                  <a:cubicBezTo>
                    <a:pt x="24" y="34"/>
                    <a:pt x="24" y="34"/>
                    <a:pt x="24" y="34"/>
                  </a:cubicBezTo>
                  <a:cubicBezTo>
                    <a:pt x="24" y="33"/>
                    <a:pt x="24" y="34"/>
                    <a:pt x="25" y="34"/>
                  </a:cubicBezTo>
                  <a:cubicBezTo>
                    <a:pt x="24" y="32"/>
                    <a:pt x="25" y="31"/>
                    <a:pt x="25" y="29"/>
                  </a:cubicBezTo>
                  <a:cubicBezTo>
                    <a:pt x="25" y="29"/>
                    <a:pt x="25" y="29"/>
                    <a:pt x="26" y="29"/>
                  </a:cubicBezTo>
                  <a:cubicBezTo>
                    <a:pt x="26" y="29"/>
                    <a:pt x="26" y="30"/>
                    <a:pt x="27" y="29"/>
                  </a:cubicBezTo>
                  <a:cubicBezTo>
                    <a:pt x="27" y="29"/>
                    <a:pt x="27" y="30"/>
                    <a:pt x="28" y="30"/>
                  </a:cubicBezTo>
                  <a:cubicBezTo>
                    <a:pt x="28" y="30"/>
                    <a:pt x="28" y="31"/>
                    <a:pt x="28" y="32"/>
                  </a:cubicBezTo>
                  <a:cubicBezTo>
                    <a:pt x="28" y="32"/>
                    <a:pt x="29" y="32"/>
                    <a:pt x="29" y="32"/>
                  </a:cubicBezTo>
                  <a:cubicBezTo>
                    <a:pt x="30" y="32"/>
                    <a:pt x="30" y="31"/>
                    <a:pt x="30" y="31"/>
                  </a:cubicBezTo>
                  <a:cubicBezTo>
                    <a:pt x="31" y="31"/>
                    <a:pt x="30" y="33"/>
                    <a:pt x="31" y="33"/>
                  </a:cubicBezTo>
                  <a:cubicBezTo>
                    <a:pt x="31" y="33"/>
                    <a:pt x="31" y="34"/>
                    <a:pt x="31" y="34"/>
                  </a:cubicBezTo>
                  <a:cubicBezTo>
                    <a:pt x="31" y="35"/>
                    <a:pt x="32" y="35"/>
                    <a:pt x="32" y="36"/>
                  </a:cubicBezTo>
                  <a:cubicBezTo>
                    <a:pt x="32" y="36"/>
                    <a:pt x="32" y="35"/>
                    <a:pt x="33" y="36"/>
                  </a:cubicBezTo>
                  <a:cubicBezTo>
                    <a:pt x="33" y="37"/>
                    <a:pt x="33" y="37"/>
                    <a:pt x="33" y="38"/>
                  </a:cubicBezTo>
                  <a:cubicBezTo>
                    <a:pt x="33" y="39"/>
                    <a:pt x="33" y="39"/>
                    <a:pt x="34" y="40"/>
                  </a:cubicBezTo>
                  <a:cubicBezTo>
                    <a:pt x="33" y="40"/>
                    <a:pt x="34" y="41"/>
                    <a:pt x="34" y="41"/>
                  </a:cubicBezTo>
                  <a:cubicBezTo>
                    <a:pt x="33" y="41"/>
                    <a:pt x="33" y="40"/>
                    <a:pt x="32" y="41"/>
                  </a:cubicBezTo>
                  <a:cubicBezTo>
                    <a:pt x="32" y="41"/>
                    <a:pt x="32" y="40"/>
                    <a:pt x="32" y="40"/>
                  </a:cubicBezTo>
                  <a:cubicBezTo>
                    <a:pt x="32" y="40"/>
                    <a:pt x="32" y="41"/>
                    <a:pt x="31" y="40"/>
                  </a:cubicBezTo>
                  <a:cubicBezTo>
                    <a:pt x="31" y="39"/>
                    <a:pt x="32" y="39"/>
                    <a:pt x="32" y="37"/>
                  </a:cubicBezTo>
                  <a:cubicBezTo>
                    <a:pt x="32" y="37"/>
                    <a:pt x="31" y="39"/>
                    <a:pt x="30" y="38"/>
                  </a:cubicBezTo>
                  <a:cubicBezTo>
                    <a:pt x="30" y="39"/>
                    <a:pt x="30" y="39"/>
                    <a:pt x="30" y="39"/>
                  </a:cubicBezTo>
                  <a:cubicBezTo>
                    <a:pt x="30" y="39"/>
                    <a:pt x="29" y="39"/>
                    <a:pt x="29" y="40"/>
                  </a:cubicBezTo>
                  <a:cubicBezTo>
                    <a:pt x="29" y="41"/>
                    <a:pt x="30" y="41"/>
                    <a:pt x="30" y="41"/>
                  </a:cubicBezTo>
                  <a:cubicBezTo>
                    <a:pt x="30" y="42"/>
                    <a:pt x="29" y="42"/>
                    <a:pt x="28" y="42"/>
                  </a:cubicBezTo>
                  <a:cubicBezTo>
                    <a:pt x="28" y="42"/>
                    <a:pt x="29" y="42"/>
                    <a:pt x="29" y="41"/>
                  </a:cubicBezTo>
                  <a:cubicBezTo>
                    <a:pt x="28" y="42"/>
                    <a:pt x="27" y="42"/>
                    <a:pt x="26" y="43"/>
                  </a:cubicBezTo>
                  <a:cubicBezTo>
                    <a:pt x="26" y="43"/>
                    <a:pt x="27" y="43"/>
                    <a:pt x="27" y="44"/>
                  </a:cubicBezTo>
                  <a:cubicBezTo>
                    <a:pt x="26" y="44"/>
                    <a:pt x="25" y="44"/>
                    <a:pt x="25" y="45"/>
                  </a:cubicBezTo>
                  <a:cubicBezTo>
                    <a:pt x="25" y="46"/>
                    <a:pt x="24" y="46"/>
                    <a:pt x="25" y="47"/>
                  </a:cubicBezTo>
                  <a:cubicBezTo>
                    <a:pt x="24" y="47"/>
                    <a:pt x="24" y="47"/>
                    <a:pt x="24" y="47"/>
                  </a:cubicBezTo>
                  <a:cubicBezTo>
                    <a:pt x="24" y="48"/>
                    <a:pt x="24" y="48"/>
                    <a:pt x="24" y="48"/>
                  </a:cubicBezTo>
                  <a:cubicBezTo>
                    <a:pt x="22" y="49"/>
                    <a:pt x="22" y="49"/>
                    <a:pt x="21" y="51"/>
                  </a:cubicBezTo>
                  <a:cubicBezTo>
                    <a:pt x="21" y="51"/>
                    <a:pt x="22" y="52"/>
                    <a:pt x="22" y="52"/>
                  </a:cubicBezTo>
                  <a:cubicBezTo>
                    <a:pt x="22" y="53"/>
                    <a:pt x="22" y="53"/>
                    <a:pt x="22" y="54"/>
                  </a:cubicBezTo>
                  <a:cubicBezTo>
                    <a:pt x="21" y="54"/>
                    <a:pt x="21" y="53"/>
                    <a:pt x="21" y="52"/>
                  </a:cubicBezTo>
                  <a:cubicBezTo>
                    <a:pt x="21" y="51"/>
                    <a:pt x="19" y="52"/>
                    <a:pt x="19" y="51"/>
                  </a:cubicBezTo>
                  <a:cubicBezTo>
                    <a:pt x="18" y="52"/>
                    <a:pt x="18" y="52"/>
                    <a:pt x="18" y="52"/>
                  </a:cubicBezTo>
                  <a:cubicBezTo>
                    <a:pt x="17" y="52"/>
                    <a:pt x="17" y="51"/>
                    <a:pt x="16" y="51"/>
                  </a:cubicBezTo>
                  <a:cubicBezTo>
                    <a:pt x="16" y="52"/>
                    <a:pt x="15" y="52"/>
                    <a:pt x="15" y="52"/>
                  </a:cubicBezTo>
                  <a:cubicBezTo>
                    <a:pt x="15" y="54"/>
                    <a:pt x="14" y="58"/>
                    <a:pt x="16" y="57"/>
                  </a:cubicBezTo>
                  <a:cubicBezTo>
                    <a:pt x="17" y="57"/>
                    <a:pt x="16" y="56"/>
                    <a:pt x="17" y="56"/>
                  </a:cubicBezTo>
                  <a:cubicBezTo>
                    <a:pt x="18" y="56"/>
                    <a:pt x="18" y="56"/>
                    <a:pt x="19" y="56"/>
                  </a:cubicBezTo>
                  <a:cubicBezTo>
                    <a:pt x="19" y="57"/>
                    <a:pt x="18" y="58"/>
                    <a:pt x="18" y="58"/>
                  </a:cubicBezTo>
                  <a:cubicBezTo>
                    <a:pt x="19" y="59"/>
                    <a:pt x="20" y="59"/>
                    <a:pt x="20" y="59"/>
                  </a:cubicBezTo>
                  <a:cubicBezTo>
                    <a:pt x="20" y="61"/>
                    <a:pt x="20" y="62"/>
                    <a:pt x="20" y="63"/>
                  </a:cubicBezTo>
                  <a:cubicBezTo>
                    <a:pt x="21" y="62"/>
                    <a:pt x="21" y="62"/>
                    <a:pt x="21" y="62"/>
                  </a:cubicBezTo>
                  <a:cubicBezTo>
                    <a:pt x="22" y="62"/>
                    <a:pt x="22" y="62"/>
                    <a:pt x="22" y="63"/>
                  </a:cubicBezTo>
                  <a:cubicBezTo>
                    <a:pt x="22" y="62"/>
                    <a:pt x="23" y="62"/>
                    <a:pt x="23" y="61"/>
                  </a:cubicBezTo>
                  <a:cubicBezTo>
                    <a:pt x="24" y="61"/>
                    <a:pt x="24" y="61"/>
                    <a:pt x="24" y="60"/>
                  </a:cubicBezTo>
                  <a:cubicBezTo>
                    <a:pt x="25" y="60"/>
                    <a:pt x="25" y="61"/>
                    <a:pt x="25" y="61"/>
                  </a:cubicBezTo>
                  <a:cubicBezTo>
                    <a:pt x="26" y="61"/>
                    <a:pt x="25" y="60"/>
                    <a:pt x="26" y="61"/>
                  </a:cubicBezTo>
                  <a:cubicBezTo>
                    <a:pt x="26" y="61"/>
                    <a:pt x="27" y="61"/>
                    <a:pt x="27" y="62"/>
                  </a:cubicBezTo>
                  <a:cubicBezTo>
                    <a:pt x="27" y="62"/>
                    <a:pt x="27" y="62"/>
                    <a:pt x="28" y="62"/>
                  </a:cubicBezTo>
                  <a:cubicBezTo>
                    <a:pt x="29" y="62"/>
                    <a:pt x="29" y="63"/>
                    <a:pt x="30" y="63"/>
                  </a:cubicBezTo>
                  <a:cubicBezTo>
                    <a:pt x="30" y="64"/>
                    <a:pt x="31" y="64"/>
                    <a:pt x="31" y="65"/>
                  </a:cubicBezTo>
                  <a:cubicBezTo>
                    <a:pt x="33" y="64"/>
                    <a:pt x="34" y="67"/>
                    <a:pt x="33" y="68"/>
                  </a:cubicBezTo>
                  <a:cubicBezTo>
                    <a:pt x="33" y="68"/>
                    <a:pt x="34" y="68"/>
                    <a:pt x="34" y="68"/>
                  </a:cubicBezTo>
                  <a:cubicBezTo>
                    <a:pt x="34" y="69"/>
                    <a:pt x="36" y="68"/>
                    <a:pt x="36" y="69"/>
                  </a:cubicBezTo>
                  <a:cubicBezTo>
                    <a:pt x="36" y="69"/>
                    <a:pt x="37" y="69"/>
                    <a:pt x="37" y="69"/>
                  </a:cubicBezTo>
                  <a:cubicBezTo>
                    <a:pt x="38" y="69"/>
                    <a:pt x="39" y="70"/>
                    <a:pt x="39" y="70"/>
                  </a:cubicBezTo>
                  <a:cubicBezTo>
                    <a:pt x="39" y="70"/>
                    <a:pt x="39" y="70"/>
                    <a:pt x="40" y="70"/>
                  </a:cubicBezTo>
                  <a:cubicBezTo>
                    <a:pt x="40" y="71"/>
                    <a:pt x="40" y="71"/>
                    <a:pt x="40" y="72"/>
                  </a:cubicBezTo>
                  <a:cubicBezTo>
                    <a:pt x="40" y="72"/>
                    <a:pt x="40" y="72"/>
                    <a:pt x="40" y="73"/>
                  </a:cubicBezTo>
                  <a:cubicBezTo>
                    <a:pt x="39" y="73"/>
                    <a:pt x="40" y="74"/>
                    <a:pt x="39" y="74"/>
                  </a:cubicBezTo>
                  <a:cubicBezTo>
                    <a:pt x="39" y="75"/>
                    <a:pt x="39" y="75"/>
                    <a:pt x="39" y="76"/>
                  </a:cubicBezTo>
                  <a:cubicBezTo>
                    <a:pt x="38" y="76"/>
                    <a:pt x="38" y="76"/>
                    <a:pt x="38" y="76"/>
                  </a:cubicBezTo>
                  <a:cubicBezTo>
                    <a:pt x="38" y="76"/>
                    <a:pt x="38" y="77"/>
                    <a:pt x="38" y="77"/>
                  </a:cubicBezTo>
                  <a:cubicBezTo>
                    <a:pt x="38" y="78"/>
                    <a:pt x="37" y="80"/>
                    <a:pt x="37" y="81"/>
                  </a:cubicBezTo>
                  <a:cubicBezTo>
                    <a:pt x="37" y="81"/>
                    <a:pt x="37" y="81"/>
                    <a:pt x="36" y="82"/>
                  </a:cubicBezTo>
                  <a:cubicBezTo>
                    <a:pt x="35" y="82"/>
                    <a:pt x="35" y="82"/>
                    <a:pt x="35" y="83"/>
                  </a:cubicBezTo>
                  <a:cubicBezTo>
                    <a:pt x="35" y="83"/>
                    <a:pt x="35" y="84"/>
                    <a:pt x="35" y="84"/>
                  </a:cubicBezTo>
                  <a:cubicBezTo>
                    <a:pt x="35" y="85"/>
                    <a:pt x="34" y="85"/>
                    <a:pt x="34" y="86"/>
                  </a:cubicBezTo>
                  <a:cubicBezTo>
                    <a:pt x="33" y="86"/>
                    <a:pt x="33" y="87"/>
                    <a:pt x="33" y="87"/>
                  </a:cubicBezTo>
                  <a:cubicBezTo>
                    <a:pt x="33" y="87"/>
                    <a:pt x="33" y="87"/>
                    <a:pt x="33" y="87"/>
                  </a:cubicBezTo>
                  <a:cubicBezTo>
                    <a:pt x="32" y="87"/>
                    <a:pt x="32" y="87"/>
                    <a:pt x="31" y="87"/>
                  </a:cubicBezTo>
                  <a:cubicBezTo>
                    <a:pt x="31" y="88"/>
                    <a:pt x="32" y="89"/>
                    <a:pt x="32" y="90"/>
                  </a:cubicBezTo>
                  <a:cubicBezTo>
                    <a:pt x="31" y="90"/>
                    <a:pt x="31" y="90"/>
                    <a:pt x="30" y="90"/>
                  </a:cubicBezTo>
                  <a:cubicBezTo>
                    <a:pt x="30" y="91"/>
                    <a:pt x="30" y="92"/>
                    <a:pt x="28" y="92"/>
                  </a:cubicBezTo>
                  <a:cubicBezTo>
                    <a:pt x="30" y="92"/>
                    <a:pt x="29" y="94"/>
                    <a:pt x="28" y="95"/>
                  </a:cubicBezTo>
                  <a:cubicBezTo>
                    <a:pt x="28" y="95"/>
                    <a:pt x="29" y="95"/>
                    <a:pt x="29" y="96"/>
                  </a:cubicBezTo>
                  <a:cubicBezTo>
                    <a:pt x="29" y="96"/>
                    <a:pt x="29" y="97"/>
                    <a:pt x="28" y="97"/>
                  </a:cubicBezTo>
                  <a:cubicBezTo>
                    <a:pt x="28" y="98"/>
                    <a:pt x="28" y="98"/>
                    <a:pt x="28" y="99"/>
                  </a:cubicBezTo>
                  <a:cubicBezTo>
                    <a:pt x="28" y="99"/>
                    <a:pt x="28" y="99"/>
                    <a:pt x="28" y="100"/>
                  </a:cubicBezTo>
                  <a:cubicBezTo>
                    <a:pt x="28" y="100"/>
                    <a:pt x="29" y="100"/>
                    <a:pt x="29" y="100"/>
                  </a:cubicBezTo>
                  <a:cubicBezTo>
                    <a:pt x="29" y="101"/>
                    <a:pt x="28" y="101"/>
                    <a:pt x="27" y="101"/>
                  </a:cubicBezTo>
                  <a:cubicBezTo>
                    <a:pt x="27" y="101"/>
                    <a:pt x="27" y="100"/>
                    <a:pt x="26" y="100"/>
                  </a:cubicBezTo>
                  <a:cubicBezTo>
                    <a:pt x="26" y="100"/>
                    <a:pt x="26" y="100"/>
                    <a:pt x="26" y="100"/>
                  </a:cubicBezTo>
                  <a:cubicBezTo>
                    <a:pt x="26" y="100"/>
                    <a:pt x="26" y="100"/>
                    <a:pt x="26" y="99"/>
                  </a:cubicBezTo>
                  <a:cubicBezTo>
                    <a:pt x="26" y="99"/>
                    <a:pt x="26" y="98"/>
                    <a:pt x="25" y="97"/>
                  </a:cubicBezTo>
                  <a:cubicBezTo>
                    <a:pt x="25" y="96"/>
                    <a:pt x="25" y="95"/>
                    <a:pt x="25" y="94"/>
                  </a:cubicBezTo>
                  <a:cubicBezTo>
                    <a:pt x="25" y="93"/>
                    <a:pt x="25" y="93"/>
                    <a:pt x="25" y="92"/>
                  </a:cubicBezTo>
                  <a:cubicBezTo>
                    <a:pt x="25" y="92"/>
                    <a:pt x="24" y="92"/>
                    <a:pt x="25" y="92"/>
                  </a:cubicBezTo>
                  <a:cubicBezTo>
                    <a:pt x="25" y="91"/>
                    <a:pt x="26" y="91"/>
                    <a:pt x="25" y="90"/>
                  </a:cubicBezTo>
                  <a:cubicBezTo>
                    <a:pt x="25" y="90"/>
                    <a:pt x="25" y="91"/>
                    <a:pt x="25" y="90"/>
                  </a:cubicBezTo>
                  <a:cubicBezTo>
                    <a:pt x="25" y="89"/>
                    <a:pt x="24" y="86"/>
                    <a:pt x="25" y="86"/>
                  </a:cubicBezTo>
                  <a:cubicBezTo>
                    <a:pt x="26" y="84"/>
                    <a:pt x="25" y="83"/>
                    <a:pt x="25" y="82"/>
                  </a:cubicBezTo>
                  <a:cubicBezTo>
                    <a:pt x="25" y="82"/>
                    <a:pt x="25" y="82"/>
                    <a:pt x="25" y="82"/>
                  </a:cubicBezTo>
                  <a:cubicBezTo>
                    <a:pt x="25" y="81"/>
                    <a:pt x="25" y="81"/>
                    <a:pt x="25" y="80"/>
                  </a:cubicBezTo>
                  <a:cubicBezTo>
                    <a:pt x="25" y="79"/>
                    <a:pt x="25" y="79"/>
                    <a:pt x="25" y="78"/>
                  </a:cubicBezTo>
                  <a:cubicBezTo>
                    <a:pt x="23" y="77"/>
                    <a:pt x="23" y="76"/>
                    <a:pt x="23" y="76"/>
                  </a:cubicBezTo>
                  <a:cubicBezTo>
                    <a:pt x="22" y="75"/>
                    <a:pt x="23" y="75"/>
                    <a:pt x="23" y="75"/>
                  </a:cubicBezTo>
                  <a:cubicBezTo>
                    <a:pt x="22" y="74"/>
                    <a:pt x="21" y="74"/>
                    <a:pt x="21" y="72"/>
                  </a:cubicBezTo>
                  <a:cubicBezTo>
                    <a:pt x="21" y="72"/>
                    <a:pt x="22" y="72"/>
                    <a:pt x="22" y="72"/>
                  </a:cubicBezTo>
                  <a:cubicBezTo>
                    <a:pt x="22" y="71"/>
                    <a:pt x="21" y="71"/>
                    <a:pt x="21" y="71"/>
                  </a:cubicBezTo>
                  <a:cubicBezTo>
                    <a:pt x="22" y="70"/>
                    <a:pt x="20" y="69"/>
                    <a:pt x="21" y="68"/>
                  </a:cubicBezTo>
                  <a:cubicBezTo>
                    <a:pt x="21" y="67"/>
                    <a:pt x="22" y="67"/>
                    <a:pt x="22" y="66"/>
                  </a:cubicBezTo>
                  <a:cubicBezTo>
                    <a:pt x="21" y="65"/>
                    <a:pt x="22" y="65"/>
                    <a:pt x="22" y="65"/>
                  </a:cubicBezTo>
                  <a:cubicBezTo>
                    <a:pt x="22" y="64"/>
                    <a:pt x="21" y="64"/>
                    <a:pt x="21" y="63"/>
                  </a:cubicBezTo>
                  <a:cubicBezTo>
                    <a:pt x="21" y="63"/>
                    <a:pt x="21" y="64"/>
                    <a:pt x="21" y="64"/>
                  </a:cubicBezTo>
                  <a:cubicBezTo>
                    <a:pt x="20" y="64"/>
                    <a:pt x="20" y="63"/>
                    <a:pt x="19" y="63"/>
                  </a:cubicBezTo>
                  <a:cubicBezTo>
                    <a:pt x="19" y="62"/>
                    <a:pt x="19" y="62"/>
                    <a:pt x="19" y="62"/>
                  </a:cubicBezTo>
                  <a:cubicBezTo>
                    <a:pt x="18" y="62"/>
                    <a:pt x="18" y="61"/>
                    <a:pt x="18" y="61"/>
                  </a:cubicBezTo>
                  <a:cubicBezTo>
                    <a:pt x="17" y="61"/>
                    <a:pt x="17" y="61"/>
                    <a:pt x="16" y="61"/>
                  </a:cubicBezTo>
                  <a:cubicBezTo>
                    <a:pt x="16" y="60"/>
                    <a:pt x="16" y="60"/>
                    <a:pt x="16" y="59"/>
                  </a:cubicBezTo>
                  <a:cubicBezTo>
                    <a:pt x="14" y="60"/>
                    <a:pt x="13" y="59"/>
                    <a:pt x="12" y="58"/>
                  </a:cubicBezTo>
                  <a:cubicBezTo>
                    <a:pt x="11" y="57"/>
                    <a:pt x="11" y="57"/>
                    <a:pt x="11" y="55"/>
                  </a:cubicBezTo>
                  <a:cubicBezTo>
                    <a:pt x="11" y="55"/>
                    <a:pt x="10" y="54"/>
                    <a:pt x="10" y="54"/>
                  </a:cubicBezTo>
                  <a:cubicBezTo>
                    <a:pt x="10" y="53"/>
                    <a:pt x="10" y="53"/>
                    <a:pt x="9" y="53"/>
                  </a:cubicBezTo>
                  <a:cubicBezTo>
                    <a:pt x="9" y="54"/>
                    <a:pt x="10" y="54"/>
                    <a:pt x="10" y="55"/>
                  </a:cubicBezTo>
                  <a:cubicBezTo>
                    <a:pt x="9" y="55"/>
                    <a:pt x="9" y="54"/>
                    <a:pt x="9" y="55"/>
                  </a:cubicBezTo>
                  <a:cubicBezTo>
                    <a:pt x="8" y="54"/>
                    <a:pt x="8" y="53"/>
                    <a:pt x="7" y="53"/>
                  </a:cubicBezTo>
                  <a:cubicBezTo>
                    <a:pt x="7" y="52"/>
                    <a:pt x="7" y="52"/>
                    <a:pt x="7" y="52"/>
                  </a:cubicBezTo>
                  <a:cubicBezTo>
                    <a:pt x="7" y="51"/>
                    <a:pt x="7" y="50"/>
                    <a:pt x="6" y="49"/>
                  </a:cubicBezTo>
                  <a:cubicBezTo>
                    <a:pt x="6" y="49"/>
                    <a:pt x="6" y="49"/>
                    <a:pt x="6" y="49"/>
                  </a:cubicBezTo>
                  <a:cubicBezTo>
                    <a:pt x="8" y="40"/>
                    <a:pt x="12" y="31"/>
                    <a:pt x="17" y="24"/>
                  </a:cubicBezTo>
                  <a:close/>
                  <a:moveTo>
                    <a:pt x="24" y="18"/>
                  </a:moveTo>
                  <a:cubicBezTo>
                    <a:pt x="27" y="15"/>
                    <a:pt x="30" y="13"/>
                    <a:pt x="33" y="11"/>
                  </a:cubicBezTo>
                  <a:cubicBezTo>
                    <a:pt x="33" y="12"/>
                    <a:pt x="34" y="11"/>
                    <a:pt x="34" y="12"/>
                  </a:cubicBezTo>
                  <a:cubicBezTo>
                    <a:pt x="34" y="13"/>
                    <a:pt x="32" y="12"/>
                    <a:pt x="32" y="13"/>
                  </a:cubicBezTo>
                  <a:cubicBezTo>
                    <a:pt x="31" y="13"/>
                    <a:pt x="32" y="13"/>
                    <a:pt x="32" y="14"/>
                  </a:cubicBezTo>
                  <a:cubicBezTo>
                    <a:pt x="31" y="14"/>
                    <a:pt x="31" y="14"/>
                    <a:pt x="31" y="15"/>
                  </a:cubicBezTo>
                  <a:cubicBezTo>
                    <a:pt x="29" y="14"/>
                    <a:pt x="29" y="15"/>
                    <a:pt x="28" y="15"/>
                  </a:cubicBezTo>
                  <a:cubicBezTo>
                    <a:pt x="29" y="17"/>
                    <a:pt x="28" y="17"/>
                    <a:pt x="28" y="18"/>
                  </a:cubicBezTo>
                  <a:cubicBezTo>
                    <a:pt x="27" y="18"/>
                    <a:pt x="27" y="18"/>
                    <a:pt x="26" y="18"/>
                  </a:cubicBezTo>
                  <a:cubicBezTo>
                    <a:pt x="26" y="18"/>
                    <a:pt x="27" y="18"/>
                    <a:pt x="27" y="18"/>
                  </a:cubicBezTo>
                  <a:cubicBezTo>
                    <a:pt x="27" y="19"/>
                    <a:pt x="27" y="19"/>
                    <a:pt x="26" y="19"/>
                  </a:cubicBezTo>
                  <a:cubicBezTo>
                    <a:pt x="26" y="20"/>
                    <a:pt x="24" y="19"/>
                    <a:pt x="23" y="19"/>
                  </a:cubicBezTo>
                  <a:cubicBezTo>
                    <a:pt x="23" y="19"/>
                    <a:pt x="23" y="19"/>
                    <a:pt x="23" y="19"/>
                  </a:cubicBezTo>
                  <a:cubicBezTo>
                    <a:pt x="23" y="19"/>
                    <a:pt x="23" y="19"/>
                    <a:pt x="23" y="18"/>
                  </a:cubicBezTo>
                  <a:cubicBezTo>
                    <a:pt x="24" y="19"/>
                    <a:pt x="24" y="19"/>
                    <a:pt x="25" y="19"/>
                  </a:cubicBezTo>
                  <a:cubicBezTo>
                    <a:pt x="25" y="18"/>
                    <a:pt x="24" y="18"/>
                    <a:pt x="24" y="18"/>
                  </a:cubicBezTo>
                  <a:close/>
                  <a:moveTo>
                    <a:pt x="104" y="34"/>
                  </a:moveTo>
                  <a:cubicBezTo>
                    <a:pt x="104" y="34"/>
                    <a:pt x="104" y="34"/>
                    <a:pt x="104" y="35"/>
                  </a:cubicBezTo>
                  <a:cubicBezTo>
                    <a:pt x="104" y="36"/>
                    <a:pt x="105" y="35"/>
                    <a:pt x="105" y="35"/>
                  </a:cubicBezTo>
                  <a:cubicBezTo>
                    <a:pt x="105" y="35"/>
                    <a:pt x="106" y="36"/>
                    <a:pt x="106" y="37"/>
                  </a:cubicBezTo>
                  <a:cubicBezTo>
                    <a:pt x="106" y="38"/>
                    <a:pt x="106" y="39"/>
                    <a:pt x="106" y="40"/>
                  </a:cubicBezTo>
                  <a:cubicBezTo>
                    <a:pt x="105" y="41"/>
                    <a:pt x="105" y="42"/>
                    <a:pt x="105" y="43"/>
                  </a:cubicBezTo>
                  <a:cubicBezTo>
                    <a:pt x="104" y="43"/>
                    <a:pt x="104" y="43"/>
                    <a:pt x="103" y="43"/>
                  </a:cubicBezTo>
                  <a:cubicBezTo>
                    <a:pt x="103" y="45"/>
                    <a:pt x="104" y="47"/>
                    <a:pt x="103" y="48"/>
                  </a:cubicBezTo>
                  <a:cubicBezTo>
                    <a:pt x="102" y="48"/>
                    <a:pt x="102" y="48"/>
                    <a:pt x="102" y="47"/>
                  </a:cubicBezTo>
                  <a:cubicBezTo>
                    <a:pt x="102" y="46"/>
                    <a:pt x="101" y="46"/>
                    <a:pt x="101" y="45"/>
                  </a:cubicBezTo>
                  <a:cubicBezTo>
                    <a:pt x="100" y="45"/>
                    <a:pt x="101" y="46"/>
                    <a:pt x="100" y="46"/>
                  </a:cubicBezTo>
                  <a:cubicBezTo>
                    <a:pt x="100" y="47"/>
                    <a:pt x="100" y="47"/>
                    <a:pt x="100" y="47"/>
                  </a:cubicBezTo>
                  <a:cubicBezTo>
                    <a:pt x="100" y="47"/>
                    <a:pt x="100" y="47"/>
                    <a:pt x="100" y="48"/>
                  </a:cubicBezTo>
                  <a:cubicBezTo>
                    <a:pt x="100" y="48"/>
                    <a:pt x="100" y="49"/>
                    <a:pt x="100" y="49"/>
                  </a:cubicBezTo>
                  <a:cubicBezTo>
                    <a:pt x="100" y="49"/>
                    <a:pt x="101" y="50"/>
                    <a:pt x="101" y="50"/>
                  </a:cubicBezTo>
                  <a:cubicBezTo>
                    <a:pt x="100" y="51"/>
                    <a:pt x="101" y="52"/>
                    <a:pt x="100" y="53"/>
                  </a:cubicBezTo>
                  <a:cubicBezTo>
                    <a:pt x="100" y="53"/>
                    <a:pt x="100" y="53"/>
                    <a:pt x="100" y="53"/>
                  </a:cubicBezTo>
                  <a:cubicBezTo>
                    <a:pt x="100" y="54"/>
                    <a:pt x="99" y="55"/>
                    <a:pt x="98" y="56"/>
                  </a:cubicBezTo>
                  <a:cubicBezTo>
                    <a:pt x="97" y="56"/>
                    <a:pt x="97" y="56"/>
                    <a:pt x="96" y="57"/>
                  </a:cubicBezTo>
                  <a:cubicBezTo>
                    <a:pt x="97" y="57"/>
                    <a:pt x="97" y="57"/>
                    <a:pt x="97" y="57"/>
                  </a:cubicBezTo>
                  <a:cubicBezTo>
                    <a:pt x="97" y="58"/>
                    <a:pt x="97" y="58"/>
                    <a:pt x="96" y="58"/>
                  </a:cubicBezTo>
                  <a:cubicBezTo>
                    <a:pt x="97" y="61"/>
                    <a:pt x="96" y="63"/>
                    <a:pt x="94" y="63"/>
                  </a:cubicBezTo>
                  <a:cubicBezTo>
                    <a:pt x="94" y="63"/>
                    <a:pt x="94" y="62"/>
                    <a:pt x="94" y="62"/>
                  </a:cubicBezTo>
                  <a:cubicBezTo>
                    <a:pt x="94" y="62"/>
                    <a:pt x="93" y="61"/>
                    <a:pt x="93" y="61"/>
                  </a:cubicBezTo>
                  <a:cubicBezTo>
                    <a:pt x="92" y="61"/>
                    <a:pt x="93" y="62"/>
                    <a:pt x="93" y="63"/>
                  </a:cubicBezTo>
                  <a:cubicBezTo>
                    <a:pt x="93" y="63"/>
                    <a:pt x="93" y="64"/>
                    <a:pt x="94" y="64"/>
                  </a:cubicBezTo>
                  <a:cubicBezTo>
                    <a:pt x="94" y="65"/>
                    <a:pt x="95" y="66"/>
                    <a:pt x="95" y="67"/>
                  </a:cubicBezTo>
                  <a:cubicBezTo>
                    <a:pt x="94" y="66"/>
                    <a:pt x="93" y="65"/>
                    <a:pt x="92" y="64"/>
                  </a:cubicBezTo>
                  <a:cubicBezTo>
                    <a:pt x="92" y="64"/>
                    <a:pt x="92" y="63"/>
                    <a:pt x="92" y="63"/>
                  </a:cubicBezTo>
                  <a:cubicBezTo>
                    <a:pt x="91" y="62"/>
                    <a:pt x="92" y="62"/>
                    <a:pt x="92" y="62"/>
                  </a:cubicBezTo>
                  <a:cubicBezTo>
                    <a:pt x="92" y="61"/>
                    <a:pt x="92" y="61"/>
                    <a:pt x="91" y="61"/>
                  </a:cubicBezTo>
                  <a:cubicBezTo>
                    <a:pt x="91" y="60"/>
                    <a:pt x="91" y="60"/>
                    <a:pt x="91" y="59"/>
                  </a:cubicBezTo>
                  <a:cubicBezTo>
                    <a:pt x="91" y="59"/>
                    <a:pt x="90" y="59"/>
                    <a:pt x="90" y="59"/>
                  </a:cubicBezTo>
                  <a:cubicBezTo>
                    <a:pt x="89" y="58"/>
                    <a:pt x="90" y="58"/>
                    <a:pt x="90" y="58"/>
                  </a:cubicBezTo>
                  <a:cubicBezTo>
                    <a:pt x="89" y="57"/>
                    <a:pt x="89" y="56"/>
                    <a:pt x="89" y="56"/>
                  </a:cubicBezTo>
                  <a:cubicBezTo>
                    <a:pt x="88" y="56"/>
                    <a:pt x="88" y="56"/>
                    <a:pt x="87" y="57"/>
                  </a:cubicBezTo>
                  <a:cubicBezTo>
                    <a:pt x="87" y="57"/>
                    <a:pt x="86" y="57"/>
                    <a:pt x="86" y="58"/>
                  </a:cubicBezTo>
                  <a:cubicBezTo>
                    <a:pt x="86" y="58"/>
                    <a:pt x="86" y="59"/>
                    <a:pt x="85" y="59"/>
                  </a:cubicBezTo>
                  <a:cubicBezTo>
                    <a:pt x="85" y="59"/>
                    <a:pt x="85" y="59"/>
                    <a:pt x="85" y="60"/>
                  </a:cubicBezTo>
                  <a:cubicBezTo>
                    <a:pt x="85" y="60"/>
                    <a:pt x="85" y="60"/>
                    <a:pt x="85" y="60"/>
                  </a:cubicBezTo>
                  <a:cubicBezTo>
                    <a:pt x="85" y="61"/>
                    <a:pt x="84" y="62"/>
                    <a:pt x="84" y="63"/>
                  </a:cubicBezTo>
                  <a:cubicBezTo>
                    <a:pt x="83" y="63"/>
                    <a:pt x="83" y="63"/>
                    <a:pt x="83" y="63"/>
                  </a:cubicBezTo>
                  <a:cubicBezTo>
                    <a:pt x="83" y="63"/>
                    <a:pt x="83" y="62"/>
                    <a:pt x="83" y="62"/>
                  </a:cubicBezTo>
                  <a:cubicBezTo>
                    <a:pt x="83" y="61"/>
                    <a:pt x="82" y="61"/>
                    <a:pt x="82" y="61"/>
                  </a:cubicBezTo>
                  <a:cubicBezTo>
                    <a:pt x="82" y="60"/>
                    <a:pt x="81" y="59"/>
                    <a:pt x="81" y="58"/>
                  </a:cubicBezTo>
                  <a:cubicBezTo>
                    <a:pt x="81" y="57"/>
                    <a:pt x="80" y="57"/>
                    <a:pt x="81" y="56"/>
                  </a:cubicBezTo>
                  <a:cubicBezTo>
                    <a:pt x="80" y="56"/>
                    <a:pt x="80" y="56"/>
                    <a:pt x="80" y="56"/>
                  </a:cubicBezTo>
                  <a:cubicBezTo>
                    <a:pt x="80" y="56"/>
                    <a:pt x="80" y="55"/>
                    <a:pt x="80" y="55"/>
                  </a:cubicBezTo>
                  <a:cubicBezTo>
                    <a:pt x="79" y="55"/>
                    <a:pt x="79" y="54"/>
                    <a:pt x="78" y="54"/>
                  </a:cubicBezTo>
                  <a:cubicBezTo>
                    <a:pt x="77" y="54"/>
                    <a:pt x="77" y="54"/>
                    <a:pt x="77" y="54"/>
                  </a:cubicBezTo>
                  <a:cubicBezTo>
                    <a:pt x="76" y="54"/>
                    <a:pt x="76" y="55"/>
                    <a:pt x="75" y="55"/>
                  </a:cubicBezTo>
                  <a:cubicBezTo>
                    <a:pt x="75" y="54"/>
                    <a:pt x="75" y="54"/>
                    <a:pt x="75" y="54"/>
                  </a:cubicBezTo>
                  <a:cubicBezTo>
                    <a:pt x="73" y="54"/>
                    <a:pt x="73" y="52"/>
                    <a:pt x="72" y="51"/>
                  </a:cubicBezTo>
                  <a:cubicBezTo>
                    <a:pt x="72" y="51"/>
                    <a:pt x="72" y="51"/>
                    <a:pt x="72" y="51"/>
                  </a:cubicBezTo>
                  <a:cubicBezTo>
                    <a:pt x="72" y="51"/>
                    <a:pt x="72" y="52"/>
                    <a:pt x="73" y="52"/>
                  </a:cubicBezTo>
                  <a:cubicBezTo>
                    <a:pt x="73" y="53"/>
                    <a:pt x="73" y="53"/>
                    <a:pt x="73" y="54"/>
                  </a:cubicBezTo>
                  <a:cubicBezTo>
                    <a:pt x="74" y="54"/>
                    <a:pt x="74" y="54"/>
                    <a:pt x="75" y="54"/>
                  </a:cubicBezTo>
                  <a:cubicBezTo>
                    <a:pt x="75" y="55"/>
                    <a:pt x="76" y="55"/>
                    <a:pt x="76" y="56"/>
                  </a:cubicBezTo>
                  <a:cubicBezTo>
                    <a:pt x="76" y="57"/>
                    <a:pt x="75" y="57"/>
                    <a:pt x="75" y="57"/>
                  </a:cubicBezTo>
                  <a:cubicBezTo>
                    <a:pt x="75" y="58"/>
                    <a:pt x="74" y="58"/>
                    <a:pt x="74" y="58"/>
                  </a:cubicBezTo>
                  <a:cubicBezTo>
                    <a:pt x="73" y="59"/>
                    <a:pt x="73" y="59"/>
                    <a:pt x="73" y="59"/>
                  </a:cubicBezTo>
                  <a:cubicBezTo>
                    <a:pt x="72" y="60"/>
                    <a:pt x="71" y="60"/>
                    <a:pt x="70" y="61"/>
                  </a:cubicBezTo>
                  <a:cubicBezTo>
                    <a:pt x="69" y="60"/>
                    <a:pt x="69" y="59"/>
                    <a:pt x="68" y="58"/>
                  </a:cubicBezTo>
                  <a:cubicBezTo>
                    <a:pt x="68" y="57"/>
                    <a:pt x="67" y="56"/>
                    <a:pt x="66" y="55"/>
                  </a:cubicBezTo>
                  <a:cubicBezTo>
                    <a:pt x="67" y="55"/>
                    <a:pt x="66" y="54"/>
                    <a:pt x="66" y="53"/>
                  </a:cubicBezTo>
                  <a:cubicBezTo>
                    <a:pt x="66" y="53"/>
                    <a:pt x="66" y="54"/>
                    <a:pt x="66" y="55"/>
                  </a:cubicBezTo>
                  <a:cubicBezTo>
                    <a:pt x="66" y="56"/>
                    <a:pt x="67" y="56"/>
                    <a:pt x="67" y="56"/>
                  </a:cubicBezTo>
                  <a:cubicBezTo>
                    <a:pt x="66" y="58"/>
                    <a:pt x="68" y="58"/>
                    <a:pt x="68" y="59"/>
                  </a:cubicBezTo>
                  <a:cubicBezTo>
                    <a:pt x="68" y="60"/>
                    <a:pt x="69" y="60"/>
                    <a:pt x="69" y="62"/>
                  </a:cubicBezTo>
                  <a:cubicBezTo>
                    <a:pt x="70" y="62"/>
                    <a:pt x="70" y="62"/>
                    <a:pt x="71" y="62"/>
                  </a:cubicBezTo>
                  <a:cubicBezTo>
                    <a:pt x="71" y="62"/>
                    <a:pt x="71" y="61"/>
                    <a:pt x="72" y="61"/>
                  </a:cubicBezTo>
                  <a:cubicBezTo>
                    <a:pt x="73" y="61"/>
                    <a:pt x="72" y="62"/>
                    <a:pt x="72" y="63"/>
                  </a:cubicBezTo>
                  <a:cubicBezTo>
                    <a:pt x="71" y="65"/>
                    <a:pt x="71" y="66"/>
                    <a:pt x="70" y="68"/>
                  </a:cubicBezTo>
                  <a:cubicBezTo>
                    <a:pt x="69" y="68"/>
                    <a:pt x="69" y="68"/>
                    <a:pt x="69" y="69"/>
                  </a:cubicBezTo>
                  <a:cubicBezTo>
                    <a:pt x="68" y="70"/>
                    <a:pt x="68" y="70"/>
                    <a:pt x="68" y="71"/>
                  </a:cubicBezTo>
                  <a:cubicBezTo>
                    <a:pt x="68" y="73"/>
                    <a:pt x="68" y="75"/>
                    <a:pt x="68" y="77"/>
                  </a:cubicBezTo>
                  <a:cubicBezTo>
                    <a:pt x="66" y="78"/>
                    <a:pt x="66" y="79"/>
                    <a:pt x="66" y="82"/>
                  </a:cubicBezTo>
                  <a:cubicBezTo>
                    <a:pt x="65" y="82"/>
                    <a:pt x="65" y="82"/>
                    <a:pt x="65" y="82"/>
                  </a:cubicBezTo>
                  <a:cubicBezTo>
                    <a:pt x="65" y="83"/>
                    <a:pt x="64" y="83"/>
                    <a:pt x="64" y="84"/>
                  </a:cubicBezTo>
                  <a:cubicBezTo>
                    <a:pt x="64" y="85"/>
                    <a:pt x="63" y="85"/>
                    <a:pt x="63" y="86"/>
                  </a:cubicBezTo>
                  <a:cubicBezTo>
                    <a:pt x="61" y="87"/>
                    <a:pt x="60" y="88"/>
                    <a:pt x="59" y="88"/>
                  </a:cubicBezTo>
                  <a:cubicBezTo>
                    <a:pt x="58" y="87"/>
                    <a:pt x="58" y="85"/>
                    <a:pt x="57" y="84"/>
                  </a:cubicBezTo>
                  <a:cubicBezTo>
                    <a:pt x="57" y="83"/>
                    <a:pt x="57" y="83"/>
                    <a:pt x="57" y="82"/>
                  </a:cubicBezTo>
                  <a:cubicBezTo>
                    <a:pt x="57" y="81"/>
                    <a:pt x="56" y="80"/>
                    <a:pt x="56" y="79"/>
                  </a:cubicBezTo>
                  <a:cubicBezTo>
                    <a:pt x="56" y="78"/>
                    <a:pt x="56" y="76"/>
                    <a:pt x="56" y="75"/>
                  </a:cubicBezTo>
                  <a:cubicBezTo>
                    <a:pt x="56" y="74"/>
                    <a:pt x="56" y="73"/>
                    <a:pt x="56" y="72"/>
                  </a:cubicBezTo>
                  <a:cubicBezTo>
                    <a:pt x="56" y="71"/>
                    <a:pt x="55" y="70"/>
                    <a:pt x="55" y="69"/>
                  </a:cubicBezTo>
                  <a:cubicBezTo>
                    <a:pt x="55" y="68"/>
                    <a:pt x="55" y="67"/>
                    <a:pt x="55" y="65"/>
                  </a:cubicBezTo>
                  <a:cubicBezTo>
                    <a:pt x="54" y="65"/>
                    <a:pt x="54" y="66"/>
                    <a:pt x="54" y="66"/>
                  </a:cubicBezTo>
                  <a:cubicBezTo>
                    <a:pt x="53" y="66"/>
                    <a:pt x="53" y="65"/>
                    <a:pt x="52" y="65"/>
                  </a:cubicBezTo>
                  <a:cubicBezTo>
                    <a:pt x="52" y="65"/>
                    <a:pt x="52" y="65"/>
                    <a:pt x="52" y="65"/>
                  </a:cubicBezTo>
                  <a:cubicBezTo>
                    <a:pt x="51" y="65"/>
                    <a:pt x="51" y="65"/>
                    <a:pt x="51" y="66"/>
                  </a:cubicBezTo>
                  <a:cubicBezTo>
                    <a:pt x="50" y="66"/>
                    <a:pt x="49" y="66"/>
                    <a:pt x="48" y="66"/>
                  </a:cubicBezTo>
                  <a:cubicBezTo>
                    <a:pt x="47" y="66"/>
                    <a:pt x="47" y="65"/>
                    <a:pt x="46" y="64"/>
                  </a:cubicBezTo>
                  <a:cubicBezTo>
                    <a:pt x="45" y="63"/>
                    <a:pt x="45" y="62"/>
                    <a:pt x="44" y="61"/>
                  </a:cubicBezTo>
                  <a:cubicBezTo>
                    <a:pt x="44" y="60"/>
                    <a:pt x="44" y="58"/>
                    <a:pt x="44" y="56"/>
                  </a:cubicBezTo>
                  <a:cubicBezTo>
                    <a:pt x="45" y="55"/>
                    <a:pt x="45" y="55"/>
                    <a:pt x="45" y="53"/>
                  </a:cubicBezTo>
                  <a:cubicBezTo>
                    <a:pt x="46" y="53"/>
                    <a:pt x="47" y="52"/>
                    <a:pt x="47" y="52"/>
                  </a:cubicBezTo>
                  <a:cubicBezTo>
                    <a:pt x="47" y="51"/>
                    <a:pt x="47" y="50"/>
                    <a:pt x="47" y="49"/>
                  </a:cubicBezTo>
                  <a:cubicBezTo>
                    <a:pt x="48" y="48"/>
                    <a:pt x="49" y="48"/>
                    <a:pt x="49" y="47"/>
                  </a:cubicBezTo>
                  <a:cubicBezTo>
                    <a:pt x="49" y="47"/>
                    <a:pt x="50" y="48"/>
                    <a:pt x="50" y="48"/>
                  </a:cubicBezTo>
                  <a:cubicBezTo>
                    <a:pt x="50" y="47"/>
                    <a:pt x="52" y="47"/>
                    <a:pt x="53" y="47"/>
                  </a:cubicBezTo>
                  <a:cubicBezTo>
                    <a:pt x="54" y="47"/>
                    <a:pt x="55" y="47"/>
                    <a:pt x="56" y="47"/>
                  </a:cubicBezTo>
                  <a:cubicBezTo>
                    <a:pt x="56" y="47"/>
                    <a:pt x="56" y="47"/>
                    <a:pt x="56" y="47"/>
                  </a:cubicBezTo>
                  <a:cubicBezTo>
                    <a:pt x="56" y="48"/>
                    <a:pt x="56" y="48"/>
                    <a:pt x="56" y="49"/>
                  </a:cubicBezTo>
                  <a:cubicBezTo>
                    <a:pt x="57" y="50"/>
                    <a:pt x="58" y="50"/>
                    <a:pt x="59" y="51"/>
                  </a:cubicBezTo>
                  <a:cubicBezTo>
                    <a:pt x="60" y="50"/>
                    <a:pt x="59" y="50"/>
                    <a:pt x="60" y="49"/>
                  </a:cubicBezTo>
                  <a:cubicBezTo>
                    <a:pt x="62" y="49"/>
                    <a:pt x="63" y="50"/>
                    <a:pt x="65" y="50"/>
                  </a:cubicBezTo>
                  <a:cubicBezTo>
                    <a:pt x="65" y="50"/>
                    <a:pt x="65" y="49"/>
                    <a:pt x="65" y="48"/>
                  </a:cubicBezTo>
                  <a:cubicBezTo>
                    <a:pt x="65" y="48"/>
                    <a:pt x="65" y="48"/>
                    <a:pt x="65" y="47"/>
                  </a:cubicBezTo>
                  <a:cubicBezTo>
                    <a:pt x="65" y="47"/>
                    <a:pt x="65" y="48"/>
                    <a:pt x="65" y="48"/>
                  </a:cubicBezTo>
                  <a:cubicBezTo>
                    <a:pt x="64" y="48"/>
                    <a:pt x="65" y="47"/>
                    <a:pt x="64" y="47"/>
                  </a:cubicBezTo>
                  <a:cubicBezTo>
                    <a:pt x="64" y="48"/>
                    <a:pt x="63" y="48"/>
                    <a:pt x="62" y="47"/>
                  </a:cubicBezTo>
                  <a:cubicBezTo>
                    <a:pt x="62" y="47"/>
                    <a:pt x="62" y="46"/>
                    <a:pt x="61" y="46"/>
                  </a:cubicBezTo>
                  <a:cubicBezTo>
                    <a:pt x="62" y="45"/>
                    <a:pt x="61" y="45"/>
                    <a:pt x="62" y="45"/>
                  </a:cubicBezTo>
                  <a:cubicBezTo>
                    <a:pt x="61" y="45"/>
                    <a:pt x="61" y="45"/>
                    <a:pt x="61" y="45"/>
                  </a:cubicBezTo>
                  <a:cubicBezTo>
                    <a:pt x="61" y="45"/>
                    <a:pt x="61" y="46"/>
                    <a:pt x="61" y="47"/>
                  </a:cubicBezTo>
                  <a:cubicBezTo>
                    <a:pt x="61" y="47"/>
                    <a:pt x="62" y="47"/>
                    <a:pt x="62" y="48"/>
                  </a:cubicBezTo>
                  <a:cubicBezTo>
                    <a:pt x="61" y="48"/>
                    <a:pt x="61" y="48"/>
                    <a:pt x="61" y="47"/>
                  </a:cubicBezTo>
                  <a:cubicBezTo>
                    <a:pt x="61" y="47"/>
                    <a:pt x="61" y="47"/>
                    <a:pt x="61" y="47"/>
                  </a:cubicBezTo>
                  <a:cubicBezTo>
                    <a:pt x="60" y="47"/>
                    <a:pt x="60" y="47"/>
                    <a:pt x="60" y="47"/>
                  </a:cubicBezTo>
                  <a:cubicBezTo>
                    <a:pt x="60" y="47"/>
                    <a:pt x="60" y="46"/>
                    <a:pt x="60" y="46"/>
                  </a:cubicBezTo>
                  <a:cubicBezTo>
                    <a:pt x="60" y="45"/>
                    <a:pt x="59" y="45"/>
                    <a:pt x="59" y="45"/>
                  </a:cubicBezTo>
                  <a:cubicBezTo>
                    <a:pt x="59" y="45"/>
                    <a:pt x="59" y="44"/>
                    <a:pt x="59" y="44"/>
                  </a:cubicBezTo>
                  <a:cubicBezTo>
                    <a:pt x="58" y="43"/>
                    <a:pt x="57" y="43"/>
                    <a:pt x="57" y="42"/>
                  </a:cubicBezTo>
                  <a:cubicBezTo>
                    <a:pt x="56" y="43"/>
                    <a:pt x="58" y="44"/>
                    <a:pt x="59" y="45"/>
                  </a:cubicBezTo>
                  <a:cubicBezTo>
                    <a:pt x="59" y="45"/>
                    <a:pt x="58" y="44"/>
                    <a:pt x="58" y="45"/>
                  </a:cubicBezTo>
                  <a:cubicBezTo>
                    <a:pt x="58" y="45"/>
                    <a:pt x="58" y="45"/>
                    <a:pt x="58" y="45"/>
                  </a:cubicBezTo>
                  <a:cubicBezTo>
                    <a:pt x="58" y="46"/>
                    <a:pt x="57" y="46"/>
                    <a:pt x="58" y="47"/>
                  </a:cubicBezTo>
                  <a:cubicBezTo>
                    <a:pt x="57" y="46"/>
                    <a:pt x="57" y="46"/>
                    <a:pt x="57" y="46"/>
                  </a:cubicBezTo>
                  <a:cubicBezTo>
                    <a:pt x="57" y="46"/>
                    <a:pt x="57" y="46"/>
                    <a:pt x="58" y="45"/>
                  </a:cubicBezTo>
                  <a:cubicBezTo>
                    <a:pt x="57" y="44"/>
                    <a:pt x="57" y="44"/>
                    <a:pt x="56" y="44"/>
                  </a:cubicBezTo>
                  <a:cubicBezTo>
                    <a:pt x="56" y="44"/>
                    <a:pt x="56" y="43"/>
                    <a:pt x="55" y="43"/>
                  </a:cubicBezTo>
                  <a:cubicBezTo>
                    <a:pt x="55" y="44"/>
                    <a:pt x="56" y="45"/>
                    <a:pt x="55" y="46"/>
                  </a:cubicBezTo>
                  <a:cubicBezTo>
                    <a:pt x="55" y="45"/>
                    <a:pt x="54" y="43"/>
                    <a:pt x="55" y="42"/>
                  </a:cubicBezTo>
                  <a:cubicBezTo>
                    <a:pt x="54" y="42"/>
                    <a:pt x="54" y="43"/>
                    <a:pt x="53" y="43"/>
                  </a:cubicBezTo>
                  <a:cubicBezTo>
                    <a:pt x="52" y="43"/>
                    <a:pt x="52" y="44"/>
                    <a:pt x="52" y="44"/>
                  </a:cubicBezTo>
                  <a:cubicBezTo>
                    <a:pt x="52" y="46"/>
                    <a:pt x="51" y="46"/>
                    <a:pt x="51" y="47"/>
                  </a:cubicBezTo>
                  <a:cubicBezTo>
                    <a:pt x="50" y="47"/>
                    <a:pt x="50" y="47"/>
                    <a:pt x="49" y="47"/>
                  </a:cubicBezTo>
                  <a:cubicBezTo>
                    <a:pt x="49" y="47"/>
                    <a:pt x="48" y="47"/>
                    <a:pt x="48" y="47"/>
                  </a:cubicBezTo>
                  <a:cubicBezTo>
                    <a:pt x="48" y="46"/>
                    <a:pt x="47" y="46"/>
                    <a:pt x="47" y="45"/>
                  </a:cubicBezTo>
                  <a:cubicBezTo>
                    <a:pt x="48" y="45"/>
                    <a:pt x="47" y="43"/>
                    <a:pt x="48" y="43"/>
                  </a:cubicBezTo>
                  <a:cubicBezTo>
                    <a:pt x="49" y="43"/>
                    <a:pt x="49" y="42"/>
                    <a:pt x="50" y="43"/>
                  </a:cubicBezTo>
                  <a:cubicBezTo>
                    <a:pt x="51" y="43"/>
                    <a:pt x="51" y="42"/>
                    <a:pt x="51" y="42"/>
                  </a:cubicBezTo>
                  <a:cubicBezTo>
                    <a:pt x="51" y="41"/>
                    <a:pt x="50" y="41"/>
                    <a:pt x="50" y="40"/>
                  </a:cubicBezTo>
                  <a:cubicBezTo>
                    <a:pt x="50" y="40"/>
                    <a:pt x="49" y="40"/>
                    <a:pt x="49" y="40"/>
                  </a:cubicBezTo>
                  <a:cubicBezTo>
                    <a:pt x="49" y="39"/>
                    <a:pt x="49" y="39"/>
                    <a:pt x="50" y="39"/>
                  </a:cubicBezTo>
                  <a:cubicBezTo>
                    <a:pt x="50" y="39"/>
                    <a:pt x="50" y="38"/>
                    <a:pt x="51" y="38"/>
                  </a:cubicBezTo>
                  <a:cubicBezTo>
                    <a:pt x="51" y="38"/>
                    <a:pt x="51" y="38"/>
                    <a:pt x="51" y="38"/>
                  </a:cubicBezTo>
                  <a:cubicBezTo>
                    <a:pt x="50" y="38"/>
                    <a:pt x="49" y="38"/>
                    <a:pt x="49" y="38"/>
                  </a:cubicBezTo>
                  <a:cubicBezTo>
                    <a:pt x="48" y="37"/>
                    <a:pt x="49" y="38"/>
                    <a:pt x="49" y="37"/>
                  </a:cubicBezTo>
                  <a:cubicBezTo>
                    <a:pt x="49" y="37"/>
                    <a:pt x="49" y="37"/>
                    <a:pt x="49" y="36"/>
                  </a:cubicBezTo>
                  <a:cubicBezTo>
                    <a:pt x="49" y="36"/>
                    <a:pt x="50" y="36"/>
                    <a:pt x="50" y="35"/>
                  </a:cubicBezTo>
                  <a:cubicBezTo>
                    <a:pt x="50" y="35"/>
                    <a:pt x="50" y="35"/>
                    <a:pt x="49" y="34"/>
                  </a:cubicBezTo>
                  <a:cubicBezTo>
                    <a:pt x="49" y="33"/>
                    <a:pt x="49" y="33"/>
                    <a:pt x="49" y="32"/>
                  </a:cubicBezTo>
                  <a:cubicBezTo>
                    <a:pt x="50" y="32"/>
                    <a:pt x="50" y="31"/>
                    <a:pt x="51" y="31"/>
                  </a:cubicBezTo>
                  <a:cubicBezTo>
                    <a:pt x="51" y="32"/>
                    <a:pt x="50" y="32"/>
                    <a:pt x="50" y="32"/>
                  </a:cubicBezTo>
                  <a:cubicBezTo>
                    <a:pt x="50" y="32"/>
                    <a:pt x="51" y="33"/>
                    <a:pt x="51" y="33"/>
                  </a:cubicBezTo>
                  <a:cubicBezTo>
                    <a:pt x="50" y="34"/>
                    <a:pt x="52" y="34"/>
                    <a:pt x="51" y="35"/>
                  </a:cubicBezTo>
                  <a:cubicBezTo>
                    <a:pt x="52" y="35"/>
                    <a:pt x="52" y="36"/>
                    <a:pt x="52" y="36"/>
                  </a:cubicBezTo>
                  <a:cubicBezTo>
                    <a:pt x="51" y="36"/>
                    <a:pt x="52" y="37"/>
                    <a:pt x="51" y="38"/>
                  </a:cubicBezTo>
                  <a:cubicBezTo>
                    <a:pt x="52" y="38"/>
                    <a:pt x="52" y="37"/>
                    <a:pt x="53" y="37"/>
                  </a:cubicBezTo>
                  <a:cubicBezTo>
                    <a:pt x="52" y="36"/>
                    <a:pt x="53" y="36"/>
                    <a:pt x="53" y="36"/>
                  </a:cubicBezTo>
                  <a:cubicBezTo>
                    <a:pt x="54" y="36"/>
                    <a:pt x="54" y="35"/>
                    <a:pt x="55" y="35"/>
                  </a:cubicBezTo>
                  <a:cubicBezTo>
                    <a:pt x="55" y="35"/>
                    <a:pt x="55" y="35"/>
                    <a:pt x="54" y="35"/>
                  </a:cubicBezTo>
                  <a:cubicBezTo>
                    <a:pt x="54" y="34"/>
                    <a:pt x="55" y="34"/>
                    <a:pt x="55" y="33"/>
                  </a:cubicBezTo>
                  <a:cubicBezTo>
                    <a:pt x="55" y="33"/>
                    <a:pt x="54" y="33"/>
                    <a:pt x="53" y="33"/>
                  </a:cubicBezTo>
                  <a:cubicBezTo>
                    <a:pt x="54" y="32"/>
                    <a:pt x="53" y="31"/>
                    <a:pt x="53" y="30"/>
                  </a:cubicBezTo>
                  <a:cubicBezTo>
                    <a:pt x="53" y="29"/>
                    <a:pt x="54" y="28"/>
                    <a:pt x="55" y="28"/>
                  </a:cubicBezTo>
                  <a:cubicBezTo>
                    <a:pt x="55" y="28"/>
                    <a:pt x="55" y="27"/>
                    <a:pt x="55" y="27"/>
                  </a:cubicBezTo>
                  <a:cubicBezTo>
                    <a:pt x="55" y="27"/>
                    <a:pt x="55" y="27"/>
                    <a:pt x="55" y="27"/>
                  </a:cubicBezTo>
                  <a:cubicBezTo>
                    <a:pt x="56" y="27"/>
                    <a:pt x="56" y="26"/>
                    <a:pt x="56" y="25"/>
                  </a:cubicBezTo>
                  <a:cubicBezTo>
                    <a:pt x="57" y="24"/>
                    <a:pt x="58" y="24"/>
                    <a:pt x="58" y="23"/>
                  </a:cubicBezTo>
                  <a:cubicBezTo>
                    <a:pt x="59" y="23"/>
                    <a:pt x="59" y="23"/>
                    <a:pt x="59" y="23"/>
                  </a:cubicBezTo>
                  <a:cubicBezTo>
                    <a:pt x="59" y="23"/>
                    <a:pt x="60" y="22"/>
                    <a:pt x="60" y="22"/>
                  </a:cubicBezTo>
                  <a:cubicBezTo>
                    <a:pt x="61" y="22"/>
                    <a:pt x="61" y="22"/>
                    <a:pt x="62" y="22"/>
                  </a:cubicBezTo>
                  <a:cubicBezTo>
                    <a:pt x="62" y="22"/>
                    <a:pt x="63" y="23"/>
                    <a:pt x="63" y="23"/>
                  </a:cubicBezTo>
                  <a:cubicBezTo>
                    <a:pt x="63" y="23"/>
                    <a:pt x="64" y="23"/>
                    <a:pt x="64" y="24"/>
                  </a:cubicBezTo>
                  <a:cubicBezTo>
                    <a:pt x="65" y="24"/>
                    <a:pt x="67" y="25"/>
                    <a:pt x="66" y="26"/>
                  </a:cubicBezTo>
                  <a:cubicBezTo>
                    <a:pt x="67" y="26"/>
                    <a:pt x="67" y="25"/>
                    <a:pt x="67" y="24"/>
                  </a:cubicBezTo>
                  <a:cubicBezTo>
                    <a:pt x="68" y="24"/>
                    <a:pt x="68" y="24"/>
                    <a:pt x="68" y="24"/>
                  </a:cubicBezTo>
                  <a:cubicBezTo>
                    <a:pt x="68" y="25"/>
                    <a:pt x="68" y="25"/>
                    <a:pt x="68" y="25"/>
                  </a:cubicBezTo>
                  <a:cubicBezTo>
                    <a:pt x="69" y="25"/>
                    <a:pt x="70" y="24"/>
                    <a:pt x="71" y="24"/>
                  </a:cubicBezTo>
                  <a:cubicBezTo>
                    <a:pt x="72" y="24"/>
                    <a:pt x="72" y="24"/>
                    <a:pt x="73" y="24"/>
                  </a:cubicBezTo>
                  <a:cubicBezTo>
                    <a:pt x="73" y="23"/>
                    <a:pt x="72" y="24"/>
                    <a:pt x="72" y="23"/>
                  </a:cubicBezTo>
                  <a:cubicBezTo>
                    <a:pt x="74" y="23"/>
                    <a:pt x="74" y="23"/>
                    <a:pt x="75" y="23"/>
                  </a:cubicBezTo>
                  <a:cubicBezTo>
                    <a:pt x="75" y="22"/>
                    <a:pt x="76" y="22"/>
                    <a:pt x="77" y="21"/>
                  </a:cubicBezTo>
                  <a:cubicBezTo>
                    <a:pt x="77" y="21"/>
                    <a:pt x="77" y="21"/>
                    <a:pt x="78" y="22"/>
                  </a:cubicBezTo>
                  <a:cubicBezTo>
                    <a:pt x="78" y="22"/>
                    <a:pt x="78" y="21"/>
                    <a:pt x="79" y="21"/>
                  </a:cubicBezTo>
                  <a:cubicBezTo>
                    <a:pt x="79" y="22"/>
                    <a:pt x="79" y="22"/>
                    <a:pt x="79" y="22"/>
                  </a:cubicBezTo>
                  <a:cubicBezTo>
                    <a:pt x="79" y="22"/>
                    <a:pt x="79" y="22"/>
                    <a:pt x="79" y="21"/>
                  </a:cubicBezTo>
                  <a:cubicBezTo>
                    <a:pt x="80" y="21"/>
                    <a:pt x="80" y="22"/>
                    <a:pt x="81" y="22"/>
                  </a:cubicBezTo>
                  <a:cubicBezTo>
                    <a:pt x="81" y="21"/>
                    <a:pt x="80" y="21"/>
                    <a:pt x="80" y="21"/>
                  </a:cubicBezTo>
                  <a:cubicBezTo>
                    <a:pt x="80" y="20"/>
                    <a:pt x="81" y="20"/>
                    <a:pt x="81" y="20"/>
                  </a:cubicBezTo>
                  <a:cubicBezTo>
                    <a:pt x="82" y="20"/>
                    <a:pt x="81" y="19"/>
                    <a:pt x="82" y="19"/>
                  </a:cubicBezTo>
                  <a:cubicBezTo>
                    <a:pt x="82" y="19"/>
                    <a:pt x="82" y="19"/>
                    <a:pt x="83" y="19"/>
                  </a:cubicBezTo>
                  <a:cubicBezTo>
                    <a:pt x="84" y="19"/>
                    <a:pt x="84" y="18"/>
                    <a:pt x="85" y="18"/>
                  </a:cubicBezTo>
                  <a:cubicBezTo>
                    <a:pt x="85" y="18"/>
                    <a:pt x="85" y="18"/>
                    <a:pt x="85" y="18"/>
                  </a:cubicBezTo>
                  <a:cubicBezTo>
                    <a:pt x="86" y="18"/>
                    <a:pt x="86" y="17"/>
                    <a:pt x="87" y="18"/>
                  </a:cubicBezTo>
                  <a:cubicBezTo>
                    <a:pt x="87" y="17"/>
                    <a:pt x="87" y="17"/>
                    <a:pt x="87" y="16"/>
                  </a:cubicBezTo>
                  <a:cubicBezTo>
                    <a:pt x="88" y="16"/>
                    <a:pt x="88" y="17"/>
                    <a:pt x="88" y="17"/>
                  </a:cubicBezTo>
                  <a:cubicBezTo>
                    <a:pt x="89" y="17"/>
                    <a:pt x="90" y="17"/>
                    <a:pt x="90" y="17"/>
                  </a:cubicBezTo>
                  <a:cubicBezTo>
                    <a:pt x="91" y="18"/>
                    <a:pt x="91" y="18"/>
                    <a:pt x="91" y="18"/>
                  </a:cubicBezTo>
                  <a:cubicBezTo>
                    <a:pt x="91" y="19"/>
                    <a:pt x="91" y="19"/>
                    <a:pt x="91" y="20"/>
                  </a:cubicBezTo>
                  <a:cubicBezTo>
                    <a:pt x="92" y="19"/>
                    <a:pt x="92" y="20"/>
                    <a:pt x="93" y="20"/>
                  </a:cubicBezTo>
                  <a:cubicBezTo>
                    <a:pt x="93" y="20"/>
                    <a:pt x="93" y="20"/>
                    <a:pt x="93" y="20"/>
                  </a:cubicBezTo>
                  <a:cubicBezTo>
                    <a:pt x="94" y="20"/>
                    <a:pt x="94" y="20"/>
                    <a:pt x="95" y="20"/>
                  </a:cubicBezTo>
                  <a:cubicBezTo>
                    <a:pt x="99" y="24"/>
                    <a:pt x="102" y="29"/>
                    <a:pt x="104" y="34"/>
                  </a:cubicBezTo>
                  <a:close/>
                  <a:moveTo>
                    <a:pt x="108" y="43"/>
                  </a:moveTo>
                  <a:cubicBezTo>
                    <a:pt x="108" y="43"/>
                    <a:pt x="108" y="43"/>
                    <a:pt x="108" y="43"/>
                  </a:cubicBezTo>
                  <a:cubicBezTo>
                    <a:pt x="108" y="43"/>
                    <a:pt x="108" y="43"/>
                    <a:pt x="108" y="43"/>
                  </a:cubicBezTo>
                  <a:cubicBezTo>
                    <a:pt x="107" y="43"/>
                    <a:pt x="107" y="44"/>
                    <a:pt x="107" y="43"/>
                  </a:cubicBezTo>
                  <a:cubicBezTo>
                    <a:pt x="107" y="42"/>
                    <a:pt x="107" y="42"/>
                    <a:pt x="107" y="41"/>
                  </a:cubicBezTo>
                  <a:cubicBezTo>
                    <a:pt x="107" y="41"/>
                    <a:pt x="107" y="41"/>
                    <a:pt x="108" y="41"/>
                  </a:cubicBezTo>
                  <a:cubicBezTo>
                    <a:pt x="108" y="42"/>
                    <a:pt x="108" y="42"/>
                    <a:pt x="108" y="43"/>
                  </a:cubicBezTo>
                  <a:close/>
                  <a:moveTo>
                    <a:pt x="102" y="62"/>
                  </a:moveTo>
                  <a:cubicBezTo>
                    <a:pt x="102" y="61"/>
                    <a:pt x="102" y="61"/>
                    <a:pt x="103" y="61"/>
                  </a:cubicBezTo>
                  <a:cubicBezTo>
                    <a:pt x="103" y="60"/>
                    <a:pt x="103" y="60"/>
                    <a:pt x="103" y="60"/>
                  </a:cubicBezTo>
                  <a:cubicBezTo>
                    <a:pt x="104" y="60"/>
                    <a:pt x="104" y="60"/>
                    <a:pt x="104" y="61"/>
                  </a:cubicBezTo>
                  <a:cubicBezTo>
                    <a:pt x="104" y="61"/>
                    <a:pt x="105" y="61"/>
                    <a:pt x="105" y="62"/>
                  </a:cubicBezTo>
                  <a:cubicBezTo>
                    <a:pt x="104" y="62"/>
                    <a:pt x="104" y="62"/>
                    <a:pt x="103" y="63"/>
                  </a:cubicBezTo>
                  <a:cubicBezTo>
                    <a:pt x="103" y="62"/>
                    <a:pt x="103" y="62"/>
                    <a:pt x="103" y="62"/>
                  </a:cubicBezTo>
                  <a:cubicBezTo>
                    <a:pt x="103" y="61"/>
                    <a:pt x="102" y="62"/>
                    <a:pt x="102" y="62"/>
                  </a:cubicBezTo>
                  <a:close/>
                  <a:moveTo>
                    <a:pt x="103" y="70"/>
                  </a:moveTo>
                  <a:cubicBezTo>
                    <a:pt x="102" y="70"/>
                    <a:pt x="102" y="70"/>
                    <a:pt x="101" y="69"/>
                  </a:cubicBezTo>
                  <a:cubicBezTo>
                    <a:pt x="101" y="70"/>
                    <a:pt x="101" y="70"/>
                    <a:pt x="101" y="71"/>
                  </a:cubicBezTo>
                  <a:cubicBezTo>
                    <a:pt x="100" y="70"/>
                    <a:pt x="100" y="68"/>
                    <a:pt x="101" y="67"/>
                  </a:cubicBezTo>
                  <a:cubicBezTo>
                    <a:pt x="102" y="67"/>
                    <a:pt x="103" y="67"/>
                    <a:pt x="103" y="68"/>
                  </a:cubicBezTo>
                  <a:cubicBezTo>
                    <a:pt x="102" y="68"/>
                    <a:pt x="102" y="68"/>
                    <a:pt x="102" y="68"/>
                  </a:cubicBezTo>
                  <a:cubicBezTo>
                    <a:pt x="102" y="69"/>
                    <a:pt x="102" y="69"/>
                    <a:pt x="103" y="70"/>
                  </a:cubicBezTo>
                  <a:close/>
                  <a:moveTo>
                    <a:pt x="100" y="68"/>
                  </a:moveTo>
                  <a:cubicBezTo>
                    <a:pt x="100" y="68"/>
                    <a:pt x="100" y="69"/>
                    <a:pt x="99" y="70"/>
                  </a:cubicBezTo>
                  <a:cubicBezTo>
                    <a:pt x="99" y="70"/>
                    <a:pt x="100" y="70"/>
                    <a:pt x="100" y="70"/>
                  </a:cubicBezTo>
                  <a:cubicBezTo>
                    <a:pt x="100" y="70"/>
                    <a:pt x="99" y="70"/>
                    <a:pt x="99" y="70"/>
                  </a:cubicBezTo>
                  <a:cubicBezTo>
                    <a:pt x="98" y="71"/>
                    <a:pt x="98" y="69"/>
                    <a:pt x="97" y="70"/>
                  </a:cubicBezTo>
                  <a:cubicBezTo>
                    <a:pt x="97" y="69"/>
                    <a:pt x="96" y="69"/>
                    <a:pt x="96" y="68"/>
                  </a:cubicBezTo>
                  <a:cubicBezTo>
                    <a:pt x="97" y="66"/>
                    <a:pt x="99" y="66"/>
                    <a:pt x="99" y="64"/>
                  </a:cubicBezTo>
                  <a:cubicBezTo>
                    <a:pt x="100" y="64"/>
                    <a:pt x="100" y="64"/>
                    <a:pt x="101" y="65"/>
                  </a:cubicBezTo>
                  <a:cubicBezTo>
                    <a:pt x="101" y="65"/>
                    <a:pt x="100" y="66"/>
                    <a:pt x="100" y="66"/>
                  </a:cubicBezTo>
                  <a:cubicBezTo>
                    <a:pt x="100" y="66"/>
                    <a:pt x="100" y="67"/>
                    <a:pt x="100" y="68"/>
                  </a:cubicBezTo>
                  <a:close/>
                  <a:moveTo>
                    <a:pt x="99" y="73"/>
                  </a:moveTo>
                  <a:cubicBezTo>
                    <a:pt x="97" y="73"/>
                    <a:pt x="96" y="72"/>
                    <a:pt x="95" y="72"/>
                  </a:cubicBezTo>
                  <a:cubicBezTo>
                    <a:pt x="95" y="71"/>
                    <a:pt x="95" y="71"/>
                    <a:pt x="95" y="71"/>
                  </a:cubicBezTo>
                  <a:cubicBezTo>
                    <a:pt x="96" y="71"/>
                    <a:pt x="97" y="71"/>
                    <a:pt x="99" y="71"/>
                  </a:cubicBezTo>
                  <a:cubicBezTo>
                    <a:pt x="99" y="72"/>
                    <a:pt x="99" y="72"/>
                    <a:pt x="99" y="73"/>
                  </a:cubicBezTo>
                  <a:close/>
                  <a:moveTo>
                    <a:pt x="100" y="56"/>
                  </a:moveTo>
                  <a:cubicBezTo>
                    <a:pt x="100" y="55"/>
                    <a:pt x="100" y="55"/>
                    <a:pt x="100" y="54"/>
                  </a:cubicBezTo>
                  <a:cubicBezTo>
                    <a:pt x="100" y="54"/>
                    <a:pt x="101" y="53"/>
                    <a:pt x="101" y="54"/>
                  </a:cubicBezTo>
                  <a:cubicBezTo>
                    <a:pt x="101" y="55"/>
                    <a:pt x="101" y="56"/>
                    <a:pt x="100" y="56"/>
                  </a:cubicBezTo>
                  <a:close/>
                  <a:moveTo>
                    <a:pt x="102" y="57"/>
                  </a:moveTo>
                  <a:cubicBezTo>
                    <a:pt x="102" y="58"/>
                    <a:pt x="102" y="58"/>
                    <a:pt x="102" y="59"/>
                  </a:cubicBezTo>
                  <a:cubicBezTo>
                    <a:pt x="101" y="59"/>
                    <a:pt x="101" y="58"/>
                    <a:pt x="101" y="58"/>
                  </a:cubicBezTo>
                  <a:cubicBezTo>
                    <a:pt x="101" y="57"/>
                    <a:pt x="102" y="56"/>
                    <a:pt x="102" y="57"/>
                  </a:cubicBezTo>
                  <a:close/>
                  <a:moveTo>
                    <a:pt x="107" y="67"/>
                  </a:moveTo>
                  <a:cubicBezTo>
                    <a:pt x="107" y="68"/>
                    <a:pt x="105" y="68"/>
                    <a:pt x="105" y="68"/>
                  </a:cubicBezTo>
                  <a:cubicBezTo>
                    <a:pt x="105" y="67"/>
                    <a:pt x="106" y="67"/>
                    <a:pt x="107" y="67"/>
                  </a:cubicBezTo>
                  <a:close/>
                  <a:moveTo>
                    <a:pt x="106" y="49"/>
                  </a:moveTo>
                  <a:cubicBezTo>
                    <a:pt x="106" y="49"/>
                    <a:pt x="106" y="49"/>
                    <a:pt x="105" y="49"/>
                  </a:cubicBezTo>
                  <a:cubicBezTo>
                    <a:pt x="105" y="49"/>
                    <a:pt x="104" y="49"/>
                    <a:pt x="104" y="50"/>
                  </a:cubicBezTo>
                  <a:cubicBezTo>
                    <a:pt x="104" y="50"/>
                    <a:pt x="104" y="50"/>
                    <a:pt x="104" y="49"/>
                  </a:cubicBezTo>
                  <a:cubicBezTo>
                    <a:pt x="104" y="49"/>
                    <a:pt x="104" y="49"/>
                    <a:pt x="105" y="49"/>
                  </a:cubicBezTo>
                  <a:cubicBezTo>
                    <a:pt x="105" y="48"/>
                    <a:pt x="104" y="49"/>
                    <a:pt x="104" y="49"/>
                  </a:cubicBezTo>
                  <a:cubicBezTo>
                    <a:pt x="104" y="48"/>
                    <a:pt x="105" y="48"/>
                    <a:pt x="106" y="47"/>
                  </a:cubicBezTo>
                  <a:cubicBezTo>
                    <a:pt x="106" y="47"/>
                    <a:pt x="106" y="46"/>
                    <a:pt x="107" y="46"/>
                  </a:cubicBezTo>
                  <a:cubicBezTo>
                    <a:pt x="107" y="46"/>
                    <a:pt x="107" y="46"/>
                    <a:pt x="107" y="46"/>
                  </a:cubicBezTo>
                  <a:cubicBezTo>
                    <a:pt x="107" y="45"/>
                    <a:pt x="107" y="44"/>
                    <a:pt x="107" y="43"/>
                  </a:cubicBezTo>
                  <a:cubicBezTo>
                    <a:pt x="107" y="43"/>
                    <a:pt x="108" y="43"/>
                    <a:pt x="108" y="43"/>
                  </a:cubicBezTo>
                  <a:cubicBezTo>
                    <a:pt x="108" y="45"/>
                    <a:pt x="108" y="46"/>
                    <a:pt x="108" y="47"/>
                  </a:cubicBezTo>
                  <a:cubicBezTo>
                    <a:pt x="108" y="48"/>
                    <a:pt x="106" y="48"/>
                    <a:pt x="106" y="49"/>
                  </a:cubicBezTo>
                  <a:close/>
                  <a:moveTo>
                    <a:pt x="107" y="38"/>
                  </a:moveTo>
                  <a:cubicBezTo>
                    <a:pt x="107" y="39"/>
                    <a:pt x="107" y="40"/>
                    <a:pt x="107" y="40"/>
                  </a:cubicBezTo>
                  <a:cubicBezTo>
                    <a:pt x="107" y="40"/>
                    <a:pt x="107" y="39"/>
                    <a:pt x="107" y="38"/>
                  </a:cubicBezTo>
                  <a:close/>
                  <a:moveTo>
                    <a:pt x="91" y="65"/>
                  </a:moveTo>
                  <a:cubicBezTo>
                    <a:pt x="91" y="64"/>
                    <a:pt x="91" y="65"/>
                    <a:pt x="91" y="64"/>
                  </a:cubicBezTo>
                  <a:cubicBezTo>
                    <a:pt x="92" y="64"/>
                    <a:pt x="92" y="65"/>
                    <a:pt x="92" y="65"/>
                  </a:cubicBezTo>
                  <a:cubicBezTo>
                    <a:pt x="92" y="65"/>
                    <a:pt x="93" y="66"/>
                    <a:pt x="93" y="66"/>
                  </a:cubicBezTo>
                  <a:cubicBezTo>
                    <a:pt x="93" y="67"/>
                    <a:pt x="94" y="67"/>
                    <a:pt x="94" y="68"/>
                  </a:cubicBezTo>
                  <a:cubicBezTo>
                    <a:pt x="94" y="69"/>
                    <a:pt x="95" y="70"/>
                    <a:pt x="95" y="70"/>
                  </a:cubicBezTo>
                  <a:cubicBezTo>
                    <a:pt x="94" y="71"/>
                    <a:pt x="94" y="69"/>
                    <a:pt x="93" y="69"/>
                  </a:cubicBezTo>
                  <a:cubicBezTo>
                    <a:pt x="93" y="67"/>
                    <a:pt x="91" y="67"/>
                    <a:pt x="91" y="65"/>
                  </a:cubicBezTo>
                  <a:close/>
                  <a:moveTo>
                    <a:pt x="85" y="62"/>
                  </a:moveTo>
                  <a:cubicBezTo>
                    <a:pt x="85" y="63"/>
                    <a:pt x="85" y="63"/>
                    <a:pt x="85" y="64"/>
                  </a:cubicBezTo>
                  <a:cubicBezTo>
                    <a:pt x="85" y="64"/>
                    <a:pt x="85" y="64"/>
                    <a:pt x="85" y="64"/>
                  </a:cubicBezTo>
                  <a:cubicBezTo>
                    <a:pt x="84" y="64"/>
                    <a:pt x="85" y="63"/>
                    <a:pt x="85" y="62"/>
                  </a:cubicBezTo>
                  <a:close/>
                  <a:moveTo>
                    <a:pt x="72" y="79"/>
                  </a:moveTo>
                  <a:cubicBezTo>
                    <a:pt x="71" y="79"/>
                    <a:pt x="71" y="79"/>
                    <a:pt x="71" y="79"/>
                  </a:cubicBezTo>
                  <a:cubicBezTo>
                    <a:pt x="71" y="80"/>
                    <a:pt x="71" y="80"/>
                    <a:pt x="71" y="80"/>
                  </a:cubicBezTo>
                  <a:cubicBezTo>
                    <a:pt x="71" y="81"/>
                    <a:pt x="71" y="82"/>
                    <a:pt x="71" y="83"/>
                  </a:cubicBezTo>
                  <a:cubicBezTo>
                    <a:pt x="70" y="82"/>
                    <a:pt x="70" y="83"/>
                    <a:pt x="69" y="83"/>
                  </a:cubicBezTo>
                  <a:cubicBezTo>
                    <a:pt x="68" y="82"/>
                    <a:pt x="69" y="81"/>
                    <a:pt x="69" y="80"/>
                  </a:cubicBezTo>
                  <a:cubicBezTo>
                    <a:pt x="69" y="80"/>
                    <a:pt x="69" y="79"/>
                    <a:pt x="69" y="79"/>
                  </a:cubicBezTo>
                  <a:cubicBezTo>
                    <a:pt x="69" y="78"/>
                    <a:pt x="69" y="78"/>
                    <a:pt x="69" y="78"/>
                  </a:cubicBezTo>
                  <a:cubicBezTo>
                    <a:pt x="69" y="77"/>
                    <a:pt x="70" y="76"/>
                    <a:pt x="71" y="76"/>
                  </a:cubicBezTo>
                  <a:cubicBezTo>
                    <a:pt x="71" y="75"/>
                    <a:pt x="71" y="75"/>
                    <a:pt x="71" y="74"/>
                  </a:cubicBezTo>
                  <a:cubicBezTo>
                    <a:pt x="72" y="74"/>
                    <a:pt x="71" y="76"/>
                    <a:pt x="72" y="76"/>
                  </a:cubicBezTo>
                  <a:cubicBezTo>
                    <a:pt x="72" y="77"/>
                    <a:pt x="71" y="78"/>
                    <a:pt x="72" y="79"/>
                  </a:cubicBezTo>
                  <a:close/>
                  <a:moveTo>
                    <a:pt x="32" y="98"/>
                  </a:moveTo>
                  <a:cubicBezTo>
                    <a:pt x="32" y="97"/>
                    <a:pt x="33" y="97"/>
                    <a:pt x="33" y="98"/>
                  </a:cubicBezTo>
                  <a:cubicBezTo>
                    <a:pt x="32" y="98"/>
                    <a:pt x="32" y="98"/>
                    <a:pt x="32" y="98"/>
                  </a:cubicBezTo>
                  <a:close/>
                  <a:moveTo>
                    <a:pt x="39" y="30"/>
                  </a:moveTo>
                  <a:cubicBezTo>
                    <a:pt x="38" y="31"/>
                    <a:pt x="38" y="31"/>
                    <a:pt x="38" y="32"/>
                  </a:cubicBezTo>
                  <a:cubicBezTo>
                    <a:pt x="37" y="32"/>
                    <a:pt x="38" y="31"/>
                    <a:pt x="37" y="31"/>
                  </a:cubicBezTo>
                  <a:cubicBezTo>
                    <a:pt x="37" y="31"/>
                    <a:pt x="36" y="31"/>
                    <a:pt x="36" y="31"/>
                  </a:cubicBezTo>
                  <a:cubicBezTo>
                    <a:pt x="35" y="29"/>
                    <a:pt x="36" y="27"/>
                    <a:pt x="35" y="26"/>
                  </a:cubicBezTo>
                  <a:cubicBezTo>
                    <a:pt x="34" y="25"/>
                    <a:pt x="35" y="25"/>
                    <a:pt x="35" y="25"/>
                  </a:cubicBezTo>
                  <a:cubicBezTo>
                    <a:pt x="35" y="25"/>
                    <a:pt x="36" y="24"/>
                    <a:pt x="36" y="24"/>
                  </a:cubicBezTo>
                  <a:cubicBezTo>
                    <a:pt x="36" y="23"/>
                    <a:pt x="35" y="23"/>
                    <a:pt x="35" y="22"/>
                  </a:cubicBezTo>
                  <a:cubicBezTo>
                    <a:pt x="35" y="22"/>
                    <a:pt x="36" y="23"/>
                    <a:pt x="36" y="22"/>
                  </a:cubicBezTo>
                  <a:cubicBezTo>
                    <a:pt x="35" y="21"/>
                    <a:pt x="35" y="22"/>
                    <a:pt x="34" y="22"/>
                  </a:cubicBezTo>
                  <a:cubicBezTo>
                    <a:pt x="34" y="21"/>
                    <a:pt x="34" y="21"/>
                    <a:pt x="35" y="21"/>
                  </a:cubicBezTo>
                  <a:cubicBezTo>
                    <a:pt x="34" y="20"/>
                    <a:pt x="34" y="20"/>
                    <a:pt x="34" y="19"/>
                  </a:cubicBezTo>
                  <a:cubicBezTo>
                    <a:pt x="33" y="19"/>
                    <a:pt x="33" y="19"/>
                    <a:pt x="32" y="18"/>
                  </a:cubicBezTo>
                  <a:cubicBezTo>
                    <a:pt x="32" y="18"/>
                    <a:pt x="32" y="19"/>
                    <a:pt x="31" y="19"/>
                  </a:cubicBezTo>
                  <a:cubicBezTo>
                    <a:pt x="31" y="18"/>
                    <a:pt x="30" y="18"/>
                    <a:pt x="30" y="17"/>
                  </a:cubicBezTo>
                  <a:cubicBezTo>
                    <a:pt x="30" y="17"/>
                    <a:pt x="31" y="17"/>
                    <a:pt x="32" y="17"/>
                  </a:cubicBezTo>
                  <a:cubicBezTo>
                    <a:pt x="32" y="16"/>
                    <a:pt x="31" y="17"/>
                    <a:pt x="31" y="17"/>
                  </a:cubicBezTo>
                  <a:cubicBezTo>
                    <a:pt x="31" y="16"/>
                    <a:pt x="30" y="16"/>
                    <a:pt x="30" y="17"/>
                  </a:cubicBezTo>
                  <a:cubicBezTo>
                    <a:pt x="30" y="17"/>
                    <a:pt x="30" y="16"/>
                    <a:pt x="29" y="17"/>
                  </a:cubicBezTo>
                  <a:cubicBezTo>
                    <a:pt x="29" y="16"/>
                    <a:pt x="30" y="16"/>
                    <a:pt x="30" y="16"/>
                  </a:cubicBezTo>
                  <a:cubicBezTo>
                    <a:pt x="31" y="15"/>
                    <a:pt x="32" y="15"/>
                    <a:pt x="32" y="15"/>
                  </a:cubicBezTo>
                  <a:cubicBezTo>
                    <a:pt x="32" y="14"/>
                    <a:pt x="31" y="15"/>
                    <a:pt x="32" y="14"/>
                  </a:cubicBezTo>
                  <a:cubicBezTo>
                    <a:pt x="33" y="14"/>
                    <a:pt x="34" y="12"/>
                    <a:pt x="36" y="12"/>
                  </a:cubicBezTo>
                  <a:cubicBezTo>
                    <a:pt x="37" y="13"/>
                    <a:pt x="38" y="12"/>
                    <a:pt x="39" y="12"/>
                  </a:cubicBezTo>
                  <a:cubicBezTo>
                    <a:pt x="39" y="12"/>
                    <a:pt x="39" y="11"/>
                    <a:pt x="39" y="11"/>
                  </a:cubicBezTo>
                  <a:cubicBezTo>
                    <a:pt x="39" y="10"/>
                    <a:pt x="40" y="11"/>
                    <a:pt x="41" y="11"/>
                  </a:cubicBezTo>
                  <a:cubicBezTo>
                    <a:pt x="42" y="10"/>
                    <a:pt x="44" y="11"/>
                    <a:pt x="44" y="10"/>
                  </a:cubicBezTo>
                  <a:cubicBezTo>
                    <a:pt x="45" y="10"/>
                    <a:pt x="45" y="10"/>
                    <a:pt x="45" y="11"/>
                  </a:cubicBezTo>
                  <a:cubicBezTo>
                    <a:pt x="45" y="10"/>
                    <a:pt x="46" y="10"/>
                    <a:pt x="47" y="11"/>
                  </a:cubicBezTo>
                  <a:cubicBezTo>
                    <a:pt x="48" y="10"/>
                    <a:pt x="48" y="11"/>
                    <a:pt x="49" y="11"/>
                  </a:cubicBezTo>
                  <a:cubicBezTo>
                    <a:pt x="49" y="12"/>
                    <a:pt x="47" y="12"/>
                    <a:pt x="47" y="13"/>
                  </a:cubicBezTo>
                  <a:cubicBezTo>
                    <a:pt x="47" y="13"/>
                    <a:pt x="48" y="12"/>
                    <a:pt x="49" y="12"/>
                  </a:cubicBezTo>
                  <a:cubicBezTo>
                    <a:pt x="50" y="12"/>
                    <a:pt x="49" y="13"/>
                    <a:pt x="50" y="13"/>
                  </a:cubicBezTo>
                  <a:cubicBezTo>
                    <a:pt x="50" y="13"/>
                    <a:pt x="51" y="13"/>
                    <a:pt x="51" y="13"/>
                  </a:cubicBezTo>
                  <a:cubicBezTo>
                    <a:pt x="51" y="14"/>
                    <a:pt x="50" y="14"/>
                    <a:pt x="49" y="14"/>
                  </a:cubicBezTo>
                  <a:cubicBezTo>
                    <a:pt x="49" y="14"/>
                    <a:pt x="49" y="15"/>
                    <a:pt x="48" y="14"/>
                  </a:cubicBezTo>
                  <a:cubicBezTo>
                    <a:pt x="48" y="15"/>
                    <a:pt x="49" y="15"/>
                    <a:pt x="48" y="16"/>
                  </a:cubicBezTo>
                  <a:cubicBezTo>
                    <a:pt x="48" y="15"/>
                    <a:pt x="48" y="16"/>
                    <a:pt x="47" y="16"/>
                  </a:cubicBezTo>
                  <a:cubicBezTo>
                    <a:pt x="48" y="17"/>
                    <a:pt x="49" y="16"/>
                    <a:pt x="49" y="17"/>
                  </a:cubicBezTo>
                  <a:cubicBezTo>
                    <a:pt x="48" y="17"/>
                    <a:pt x="48" y="17"/>
                    <a:pt x="47" y="18"/>
                  </a:cubicBezTo>
                  <a:cubicBezTo>
                    <a:pt x="47" y="19"/>
                    <a:pt x="48" y="21"/>
                    <a:pt x="47" y="21"/>
                  </a:cubicBezTo>
                  <a:cubicBezTo>
                    <a:pt x="47" y="21"/>
                    <a:pt x="47" y="21"/>
                    <a:pt x="47" y="22"/>
                  </a:cubicBezTo>
                  <a:cubicBezTo>
                    <a:pt x="47" y="22"/>
                    <a:pt x="46" y="22"/>
                    <a:pt x="46" y="22"/>
                  </a:cubicBezTo>
                  <a:cubicBezTo>
                    <a:pt x="46" y="22"/>
                    <a:pt x="47" y="22"/>
                    <a:pt x="47" y="23"/>
                  </a:cubicBezTo>
                  <a:cubicBezTo>
                    <a:pt x="46" y="23"/>
                    <a:pt x="45" y="22"/>
                    <a:pt x="45" y="22"/>
                  </a:cubicBezTo>
                  <a:cubicBezTo>
                    <a:pt x="44" y="22"/>
                    <a:pt x="44" y="22"/>
                    <a:pt x="44" y="22"/>
                  </a:cubicBezTo>
                  <a:cubicBezTo>
                    <a:pt x="44" y="23"/>
                    <a:pt x="45" y="23"/>
                    <a:pt x="45" y="23"/>
                  </a:cubicBezTo>
                  <a:cubicBezTo>
                    <a:pt x="46" y="24"/>
                    <a:pt x="44" y="24"/>
                    <a:pt x="44" y="25"/>
                  </a:cubicBezTo>
                  <a:cubicBezTo>
                    <a:pt x="44" y="25"/>
                    <a:pt x="43" y="26"/>
                    <a:pt x="42" y="26"/>
                  </a:cubicBezTo>
                  <a:cubicBezTo>
                    <a:pt x="42" y="26"/>
                    <a:pt x="42" y="26"/>
                    <a:pt x="41" y="27"/>
                  </a:cubicBezTo>
                  <a:cubicBezTo>
                    <a:pt x="41" y="26"/>
                    <a:pt x="41" y="27"/>
                    <a:pt x="40" y="27"/>
                  </a:cubicBezTo>
                  <a:cubicBezTo>
                    <a:pt x="40" y="27"/>
                    <a:pt x="40" y="27"/>
                    <a:pt x="39" y="27"/>
                  </a:cubicBezTo>
                  <a:cubicBezTo>
                    <a:pt x="39" y="29"/>
                    <a:pt x="38" y="29"/>
                    <a:pt x="39" y="30"/>
                  </a:cubicBezTo>
                  <a:close/>
                  <a:moveTo>
                    <a:pt x="58" y="15"/>
                  </a:moveTo>
                  <a:cubicBezTo>
                    <a:pt x="58" y="15"/>
                    <a:pt x="59" y="15"/>
                    <a:pt x="59" y="15"/>
                  </a:cubicBezTo>
                  <a:cubicBezTo>
                    <a:pt x="59" y="16"/>
                    <a:pt x="60" y="16"/>
                    <a:pt x="60" y="17"/>
                  </a:cubicBezTo>
                  <a:cubicBezTo>
                    <a:pt x="59" y="18"/>
                    <a:pt x="59" y="17"/>
                    <a:pt x="58" y="16"/>
                  </a:cubicBezTo>
                  <a:cubicBezTo>
                    <a:pt x="58" y="17"/>
                    <a:pt x="58" y="18"/>
                    <a:pt x="58" y="19"/>
                  </a:cubicBezTo>
                  <a:cubicBezTo>
                    <a:pt x="57" y="19"/>
                    <a:pt x="57" y="19"/>
                    <a:pt x="57" y="18"/>
                  </a:cubicBezTo>
                  <a:cubicBezTo>
                    <a:pt x="56" y="18"/>
                    <a:pt x="56" y="18"/>
                    <a:pt x="56" y="18"/>
                  </a:cubicBezTo>
                  <a:cubicBezTo>
                    <a:pt x="56" y="17"/>
                    <a:pt x="56" y="17"/>
                    <a:pt x="56" y="16"/>
                  </a:cubicBezTo>
                  <a:cubicBezTo>
                    <a:pt x="56" y="16"/>
                    <a:pt x="56" y="16"/>
                    <a:pt x="55" y="17"/>
                  </a:cubicBezTo>
                  <a:cubicBezTo>
                    <a:pt x="55" y="16"/>
                    <a:pt x="55" y="16"/>
                    <a:pt x="55" y="15"/>
                  </a:cubicBezTo>
                  <a:cubicBezTo>
                    <a:pt x="55" y="15"/>
                    <a:pt x="54" y="15"/>
                    <a:pt x="54" y="14"/>
                  </a:cubicBezTo>
                  <a:cubicBezTo>
                    <a:pt x="54" y="13"/>
                    <a:pt x="56" y="13"/>
                    <a:pt x="56" y="14"/>
                  </a:cubicBezTo>
                  <a:cubicBezTo>
                    <a:pt x="57" y="14"/>
                    <a:pt x="56" y="14"/>
                    <a:pt x="56" y="13"/>
                  </a:cubicBezTo>
                  <a:cubicBezTo>
                    <a:pt x="57" y="13"/>
                    <a:pt x="58" y="14"/>
                    <a:pt x="57" y="14"/>
                  </a:cubicBezTo>
                  <a:cubicBezTo>
                    <a:pt x="57" y="15"/>
                    <a:pt x="58" y="15"/>
                    <a:pt x="58" y="15"/>
                  </a:cubicBezTo>
                  <a:close/>
                  <a:moveTo>
                    <a:pt x="58" y="13"/>
                  </a:moveTo>
                  <a:cubicBezTo>
                    <a:pt x="59" y="13"/>
                    <a:pt x="61" y="13"/>
                    <a:pt x="62" y="13"/>
                  </a:cubicBezTo>
                  <a:cubicBezTo>
                    <a:pt x="63" y="14"/>
                    <a:pt x="62" y="14"/>
                    <a:pt x="62" y="14"/>
                  </a:cubicBezTo>
                  <a:cubicBezTo>
                    <a:pt x="60" y="15"/>
                    <a:pt x="59" y="14"/>
                    <a:pt x="58" y="14"/>
                  </a:cubicBezTo>
                  <a:cubicBezTo>
                    <a:pt x="58" y="13"/>
                    <a:pt x="58" y="13"/>
                    <a:pt x="58" y="13"/>
                  </a:cubicBezTo>
                  <a:close/>
                  <a:moveTo>
                    <a:pt x="49" y="36"/>
                  </a:moveTo>
                  <a:cubicBezTo>
                    <a:pt x="48" y="37"/>
                    <a:pt x="48" y="36"/>
                    <a:pt x="47" y="37"/>
                  </a:cubicBezTo>
                  <a:cubicBezTo>
                    <a:pt x="47" y="36"/>
                    <a:pt x="47" y="36"/>
                    <a:pt x="47" y="35"/>
                  </a:cubicBezTo>
                  <a:cubicBezTo>
                    <a:pt x="47" y="35"/>
                    <a:pt x="48" y="35"/>
                    <a:pt x="48" y="34"/>
                  </a:cubicBezTo>
                  <a:cubicBezTo>
                    <a:pt x="48" y="34"/>
                    <a:pt x="48" y="34"/>
                    <a:pt x="49" y="34"/>
                  </a:cubicBezTo>
                  <a:cubicBezTo>
                    <a:pt x="49" y="35"/>
                    <a:pt x="49" y="35"/>
                    <a:pt x="49" y="36"/>
                  </a:cubicBezTo>
                  <a:close/>
                  <a:moveTo>
                    <a:pt x="47" y="28"/>
                  </a:moveTo>
                  <a:cubicBezTo>
                    <a:pt x="47" y="28"/>
                    <a:pt x="47" y="27"/>
                    <a:pt x="46" y="28"/>
                  </a:cubicBezTo>
                  <a:cubicBezTo>
                    <a:pt x="46" y="27"/>
                    <a:pt x="47" y="27"/>
                    <a:pt x="47" y="26"/>
                  </a:cubicBezTo>
                  <a:cubicBezTo>
                    <a:pt x="46" y="26"/>
                    <a:pt x="46" y="27"/>
                    <a:pt x="46" y="27"/>
                  </a:cubicBezTo>
                  <a:cubicBezTo>
                    <a:pt x="46" y="26"/>
                    <a:pt x="47" y="26"/>
                    <a:pt x="47" y="25"/>
                  </a:cubicBezTo>
                  <a:cubicBezTo>
                    <a:pt x="47" y="25"/>
                    <a:pt x="47" y="26"/>
                    <a:pt x="48" y="26"/>
                  </a:cubicBezTo>
                  <a:cubicBezTo>
                    <a:pt x="48" y="26"/>
                    <a:pt x="49" y="26"/>
                    <a:pt x="49" y="26"/>
                  </a:cubicBezTo>
                  <a:cubicBezTo>
                    <a:pt x="49" y="27"/>
                    <a:pt x="50" y="27"/>
                    <a:pt x="50" y="28"/>
                  </a:cubicBezTo>
                  <a:cubicBezTo>
                    <a:pt x="49" y="28"/>
                    <a:pt x="49" y="28"/>
                    <a:pt x="49" y="28"/>
                  </a:cubicBezTo>
                  <a:cubicBezTo>
                    <a:pt x="49" y="28"/>
                    <a:pt x="48" y="28"/>
                    <a:pt x="47" y="28"/>
                  </a:cubicBezTo>
                  <a:close/>
                  <a:moveTo>
                    <a:pt x="71" y="19"/>
                  </a:moveTo>
                  <a:cubicBezTo>
                    <a:pt x="72" y="18"/>
                    <a:pt x="73" y="18"/>
                    <a:pt x="74" y="18"/>
                  </a:cubicBezTo>
                  <a:cubicBezTo>
                    <a:pt x="75" y="18"/>
                    <a:pt x="75" y="17"/>
                    <a:pt x="75" y="17"/>
                  </a:cubicBezTo>
                  <a:cubicBezTo>
                    <a:pt x="75" y="17"/>
                    <a:pt x="75" y="17"/>
                    <a:pt x="75" y="17"/>
                  </a:cubicBezTo>
                  <a:cubicBezTo>
                    <a:pt x="75" y="18"/>
                    <a:pt x="75" y="19"/>
                    <a:pt x="74" y="19"/>
                  </a:cubicBezTo>
                  <a:cubicBezTo>
                    <a:pt x="73" y="19"/>
                    <a:pt x="72" y="20"/>
                    <a:pt x="71" y="20"/>
                  </a:cubicBezTo>
                  <a:cubicBezTo>
                    <a:pt x="71" y="22"/>
                    <a:pt x="72" y="22"/>
                    <a:pt x="72" y="23"/>
                  </a:cubicBezTo>
                  <a:cubicBezTo>
                    <a:pt x="72" y="23"/>
                    <a:pt x="71" y="23"/>
                    <a:pt x="71" y="23"/>
                  </a:cubicBezTo>
                  <a:cubicBezTo>
                    <a:pt x="71" y="23"/>
                    <a:pt x="70" y="22"/>
                    <a:pt x="70" y="22"/>
                  </a:cubicBezTo>
                  <a:cubicBezTo>
                    <a:pt x="70" y="21"/>
                    <a:pt x="70" y="21"/>
                    <a:pt x="70" y="21"/>
                  </a:cubicBezTo>
                  <a:cubicBezTo>
                    <a:pt x="70" y="20"/>
                    <a:pt x="71" y="20"/>
                    <a:pt x="71" y="19"/>
                  </a:cubicBezTo>
                  <a:close/>
                  <a:moveTo>
                    <a:pt x="71" y="14"/>
                  </a:moveTo>
                  <a:cubicBezTo>
                    <a:pt x="71" y="13"/>
                    <a:pt x="73" y="13"/>
                    <a:pt x="73" y="14"/>
                  </a:cubicBezTo>
                  <a:cubicBezTo>
                    <a:pt x="72" y="14"/>
                    <a:pt x="72" y="15"/>
                    <a:pt x="71" y="14"/>
                  </a:cubicBezTo>
                  <a:close/>
                  <a:moveTo>
                    <a:pt x="83" y="14"/>
                  </a:moveTo>
                  <a:cubicBezTo>
                    <a:pt x="84" y="14"/>
                    <a:pt x="85" y="14"/>
                    <a:pt x="86" y="15"/>
                  </a:cubicBezTo>
                  <a:cubicBezTo>
                    <a:pt x="85" y="16"/>
                    <a:pt x="84" y="15"/>
                    <a:pt x="82" y="15"/>
                  </a:cubicBezTo>
                  <a:cubicBezTo>
                    <a:pt x="83" y="15"/>
                    <a:pt x="82" y="14"/>
                    <a:pt x="83" y="14"/>
                  </a:cubicBezTo>
                  <a:close/>
                  <a:moveTo>
                    <a:pt x="25" y="28"/>
                  </a:moveTo>
                  <a:cubicBezTo>
                    <a:pt x="25" y="30"/>
                    <a:pt x="23" y="27"/>
                    <a:pt x="23" y="29"/>
                  </a:cubicBezTo>
                  <a:cubicBezTo>
                    <a:pt x="23" y="29"/>
                    <a:pt x="22" y="29"/>
                    <a:pt x="22" y="28"/>
                  </a:cubicBezTo>
                  <a:cubicBezTo>
                    <a:pt x="23" y="28"/>
                    <a:pt x="23" y="28"/>
                    <a:pt x="23" y="27"/>
                  </a:cubicBezTo>
                  <a:cubicBezTo>
                    <a:pt x="23" y="27"/>
                    <a:pt x="23" y="28"/>
                    <a:pt x="24" y="27"/>
                  </a:cubicBezTo>
                  <a:cubicBezTo>
                    <a:pt x="24" y="28"/>
                    <a:pt x="24" y="28"/>
                    <a:pt x="25" y="28"/>
                  </a:cubicBezTo>
                  <a:close/>
                  <a:moveTo>
                    <a:pt x="28" y="57"/>
                  </a:moveTo>
                  <a:cubicBezTo>
                    <a:pt x="28" y="58"/>
                    <a:pt x="27" y="58"/>
                    <a:pt x="27" y="58"/>
                  </a:cubicBezTo>
                  <a:cubicBezTo>
                    <a:pt x="27" y="58"/>
                    <a:pt x="27" y="58"/>
                    <a:pt x="27" y="57"/>
                  </a:cubicBezTo>
                  <a:cubicBezTo>
                    <a:pt x="27" y="57"/>
                    <a:pt x="27" y="57"/>
                    <a:pt x="28" y="57"/>
                  </a:cubicBezTo>
                  <a:close/>
                  <a:moveTo>
                    <a:pt x="23" y="57"/>
                  </a:moveTo>
                  <a:cubicBezTo>
                    <a:pt x="22" y="57"/>
                    <a:pt x="22" y="56"/>
                    <a:pt x="21" y="56"/>
                  </a:cubicBezTo>
                  <a:cubicBezTo>
                    <a:pt x="20" y="55"/>
                    <a:pt x="20" y="56"/>
                    <a:pt x="20" y="56"/>
                  </a:cubicBezTo>
                  <a:cubicBezTo>
                    <a:pt x="20" y="55"/>
                    <a:pt x="20" y="55"/>
                    <a:pt x="20" y="55"/>
                  </a:cubicBezTo>
                  <a:cubicBezTo>
                    <a:pt x="21" y="55"/>
                    <a:pt x="22" y="55"/>
                    <a:pt x="23" y="55"/>
                  </a:cubicBezTo>
                  <a:cubicBezTo>
                    <a:pt x="23" y="56"/>
                    <a:pt x="23" y="56"/>
                    <a:pt x="24" y="56"/>
                  </a:cubicBezTo>
                  <a:cubicBezTo>
                    <a:pt x="24" y="56"/>
                    <a:pt x="24" y="56"/>
                    <a:pt x="24" y="57"/>
                  </a:cubicBezTo>
                  <a:cubicBezTo>
                    <a:pt x="25" y="57"/>
                    <a:pt x="26" y="56"/>
                    <a:pt x="26" y="58"/>
                  </a:cubicBezTo>
                  <a:cubicBezTo>
                    <a:pt x="26" y="58"/>
                    <a:pt x="25" y="58"/>
                    <a:pt x="25" y="58"/>
                  </a:cubicBezTo>
                  <a:cubicBezTo>
                    <a:pt x="25" y="58"/>
                    <a:pt x="24" y="58"/>
                    <a:pt x="24" y="58"/>
                  </a:cubicBezTo>
                  <a:cubicBezTo>
                    <a:pt x="24" y="57"/>
                    <a:pt x="24" y="57"/>
                    <a:pt x="24" y="57"/>
                  </a:cubicBezTo>
                  <a:cubicBezTo>
                    <a:pt x="24" y="57"/>
                    <a:pt x="23" y="57"/>
                    <a:pt x="23" y="57"/>
                  </a:cubicBezTo>
                  <a:close/>
                  <a:moveTo>
                    <a:pt x="23" y="58"/>
                  </a:moveTo>
                  <a:cubicBezTo>
                    <a:pt x="22" y="58"/>
                    <a:pt x="22" y="58"/>
                    <a:pt x="22" y="58"/>
                  </a:cubicBezTo>
                  <a:cubicBezTo>
                    <a:pt x="22" y="58"/>
                    <a:pt x="22" y="58"/>
                    <a:pt x="22" y="57"/>
                  </a:cubicBezTo>
                  <a:cubicBezTo>
                    <a:pt x="22" y="57"/>
                    <a:pt x="23" y="57"/>
                    <a:pt x="23" y="58"/>
                  </a:cubicBezTo>
                  <a:close/>
                  <a:moveTo>
                    <a:pt x="22" y="55"/>
                  </a:moveTo>
                  <a:cubicBezTo>
                    <a:pt x="22" y="54"/>
                    <a:pt x="22" y="54"/>
                    <a:pt x="22" y="54"/>
                  </a:cubicBezTo>
                  <a:cubicBezTo>
                    <a:pt x="23" y="54"/>
                    <a:pt x="23" y="54"/>
                    <a:pt x="23" y="55"/>
                  </a:cubicBezTo>
                  <a:cubicBezTo>
                    <a:pt x="23" y="55"/>
                    <a:pt x="22" y="55"/>
                    <a:pt x="22" y="55"/>
                  </a:cubicBezTo>
                  <a:close/>
                  <a:moveTo>
                    <a:pt x="23" y="54"/>
                  </a:moveTo>
                  <a:cubicBezTo>
                    <a:pt x="23" y="54"/>
                    <a:pt x="24" y="54"/>
                    <a:pt x="24" y="54"/>
                  </a:cubicBezTo>
                  <a:cubicBezTo>
                    <a:pt x="24" y="54"/>
                    <a:pt x="24" y="54"/>
                    <a:pt x="24" y="55"/>
                  </a:cubicBezTo>
                  <a:cubicBezTo>
                    <a:pt x="23" y="55"/>
                    <a:pt x="23" y="54"/>
                    <a:pt x="23" y="54"/>
                  </a:cubicBezTo>
                  <a:close/>
                  <a:moveTo>
                    <a:pt x="24" y="56"/>
                  </a:moveTo>
                  <a:cubicBezTo>
                    <a:pt x="24" y="55"/>
                    <a:pt x="24" y="55"/>
                    <a:pt x="24" y="55"/>
                  </a:cubicBezTo>
                  <a:cubicBezTo>
                    <a:pt x="25" y="55"/>
                    <a:pt x="25" y="55"/>
                    <a:pt x="25" y="55"/>
                  </a:cubicBezTo>
                  <a:cubicBezTo>
                    <a:pt x="25" y="55"/>
                    <a:pt x="26" y="55"/>
                    <a:pt x="26" y="56"/>
                  </a:cubicBezTo>
                  <a:cubicBezTo>
                    <a:pt x="26" y="56"/>
                    <a:pt x="25" y="56"/>
                    <a:pt x="25" y="55"/>
                  </a:cubicBezTo>
                  <a:cubicBezTo>
                    <a:pt x="25" y="55"/>
                    <a:pt x="25" y="56"/>
                    <a:pt x="24" y="56"/>
                  </a:cubicBezTo>
                  <a:close/>
                  <a:moveTo>
                    <a:pt x="109" y="72"/>
                  </a:moveTo>
                  <a:cubicBezTo>
                    <a:pt x="109" y="72"/>
                    <a:pt x="109" y="71"/>
                    <a:pt x="109" y="71"/>
                  </a:cubicBezTo>
                  <a:cubicBezTo>
                    <a:pt x="108" y="70"/>
                    <a:pt x="107" y="70"/>
                    <a:pt x="106" y="69"/>
                  </a:cubicBezTo>
                  <a:cubicBezTo>
                    <a:pt x="106" y="69"/>
                    <a:pt x="105" y="69"/>
                    <a:pt x="105" y="69"/>
                  </a:cubicBezTo>
                  <a:cubicBezTo>
                    <a:pt x="105" y="68"/>
                    <a:pt x="106" y="69"/>
                    <a:pt x="106" y="68"/>
                  </a:cubicBezTo>
                  <a:cubicBezTo>
                    <a:pt x="106" y="68"/>
                    <a:pt x="106" y="69"/>
                    <a:pt x="107" y="69"/>
                  </a:cubicBezTo>
                  <a:cubicBezTo>
                    <a:pt x="107" y="69"/>
                    <a:pt x="107" y="68"/>
                    <a:pt x="107" y="68"/>
                  </a:cubicBezTo>
                  <a:cubicBezTo>
                    <a:pt x="108" y="68"/>
                    <a:pt x="108" y="68"/>
                    <a:pt x="109" y="68"/>
                  </a:cubicBezTo>
                  <a:cubicBezTo>
                    <a:pt x="109" y="68"/>
                    <a:pt x="109" y="68"/>
                    <a:pt x="109" y="69"/>
                  </a:cubicBezTo>
                  <a:cubicBezTo>
                    <a:pt x="109" y="70"/>
                    <a:pt x="109" y="71"/>
                    <a:pt x="109" y="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2" name="Freeform 28"/>
            <p:cNvSpPr>
              <a:spLocks/>
            </p:cNvSpPr>
            <p:nvPr/>
          </p:nvSpPr>
          <p:spPr bwMode="auto">
            <a:xfrm>
              <a:off x="3107034" y="3030747"/>
              <a:ext cx="162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0" y="0"/>
                    <a:pt x="1"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3" name="Freeform 29"/>
            <p:cNvSpPr>
              <a:spLocks/>
            </p:cNvSpPr>
            <p:nvPr/>
          </p:nvSpPr>
          <p:spPr bwMode="auto">
            <a:xfrm>
              <a:off x="3249595" y="3080440"/>
              <a:ext cx="1629" cy="2444"/>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0"/>
                    <a:pt x="1" y="0"/>
                  </a:cubicBezTo>
                  <a:cubicBezTo>
                    <a:pt x="0" y="0"/>
                    <a:pt x="0" y="0"/>
                    <a:pt x="0" y="1"/>
                  </a:cubicBezTo>
                  <a:cubicBezTo>
                    <a:pt x="0" y="1"/>
                    <a:pt x="0"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4" name="Freeform 30"/>
            <p:cNvSpPr>
              <a:spLocks/>
            </p:cNvSpPr>
            <p:nvPr/>
          </p:nvSpPr>
          <p:spPr bwMode="auto">
            <a:xfrm>
              <a:off x="3230044" y="3032376"/>
              <a:ext cx="2444"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5" name="Freeform 31"/>
            <p:cNvSpPr>
              <a:spLocks/>
            </p:cNvSpPr>
            <p:nvPr/>
          </p:nvSpPr>
          <p:spPr bwMode="auto">
            <a:xfrm>
              <a:off x="3232488" y="3032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6" name="Freeform 32"/>
            <p:cNvSpPr>
              <a:spLocks/>
            </p:cNvSpPr>
            <p:nvPr/>
          </p:nvSpPr>
          <p:spPr bwMode="auto">
            <a:xfrm>
              <a:off x="3208863" y="3038079"/>
              <a:ext cx="2444" cy="2444"/>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7" name="Freeform 33"/>
            <p:cNvSpPr>
              <a:spLocks/>
            </p:cNvSpPr>
            <p:nvPr/>
          </p:nvSpPr>
          <p:spPr bwMode="auto">
            <a:xfrm>
              <a:off x="3076077" y="309591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8" name="Freeform 34"/>
            <p:cNvSpPr>
              <a:spLocks/>
            </p:cNvSpPr>
            <p:nvPr/>
          </p:nvSpPr>
          <p:spPr bwMode="auto">
            <a:xfrm>
              <a:off x="3164873" y="307718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39" name="Freeform 35"/>
            <p:cNvSpPr>
              <a:spLocks/>
            </p:cNvSpPr>
            <p:nvPr/>
          </p:nvSpPr>
          <p:spPr bwMode="auto">
            <a:xfrm>
              <a:off x="3164873" y="3046225"/>
              <a:ext cx="9776" cy="15478"/>
            </a:xfrm>
            <a:custGeom>
              <a:avLst/>
              <a:gdLst>
                <a:gd name="T0" fmla="*/ 5 w 5"/>
                <a:gd name="T1" fmla="*/ 0 h 8"/>
                <a:gd name="T2" fmla="*/ 3 w 5"/>
                <a:gd name="T3" fmla="*/ 3 h 8"/>
                <a:gd name="T4" fmla="*/ 3 w 5"/>
                <a:gd name="T5" fmla="*/ 5 h 8"/>
                <a:gd name="T6" fmla="*/ 2 w 5"/>
                <a:gd name="T7" fmla="*/ 7 h 8"/>
                <a:gd name="T8" fmla="*/ 0 w 5"/>
                <a:gd name="T9" fmla="*/ 5 h 8"/>
                <a:gd name="T10" fmla="*/ 1 w 5"/>
                <a:gd name="T11" fmla="*/ 7 h 8"/>
                <a:gd name="T12" fmla="*/ 1 w 5"/>
                <a:gd name="T13" fmla="*/ 8 h 8"/>
                <a:gd name="T14" fmla="*/ 1 w 5"/>
                <a:gd name="T15" fmla="*/ 8 h 8"/>
                <a:gd name="T16" fmla="*/ 3 w 5"/>
                <a:gd name="T17" fmla="*/ 8 h 8"/>
                <a:gd name="T18" fmla="*/ 4 w 5"/>
                <a:gd name="T19" fmla="*/ 8 h 8"/>
                <a:gd name="T20" fmla="*/ 5 w 5"/>
                <a:gd name="T21" fmla="*/ 5 h 8"/>
                <a:gd name="T22" fmla="*/ 5 w 5"/>
                <a:gd name="T23" fmla="*/ 6 h 8"/>
                <a:gd name="T24" fmla="*/ 5 w 5"/>
                <a:gd name="T25" fmla="*/ 4 h 8"/>
                <a:gd name="T26" fmla="*/ 4 w 5"/>
                <a:gd name="T27" fmla="*/ 3 h 8"/>
                <a:gd name="T28" fmla="*/ 5 w 5"/>
                <a:gd name="T29" fmla="*/ 0 h 8"/>
                <a:gd name="T30" fmla="*/ 5 w 5"/>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8">
                  <a:moveTo>
                    <a:pt x="5" y="0"/>
                  </a:moveTo>
                  <a:cubicBezTo>
                    <a:pt x="4" y="1"/>
                    <a:pt x="3" y="2"/>
                    <a:pt x="3" y="3"/>
                  </a:cubicBezTo>
                  <a:cubicBezTo>
                    <a:pt x="3" y="4"/>
                    <a:pt x="3" y="4"/>
                    <a:pt x="3" y="5"/>
                  </a:cubicBezTo>
                  <a:cubicBezTo>
                    <a:pt x="3" y="6"/>
                    <a:pt x="3" y="7"/>
                    <a:pt x="2" y="7"/>
                  </a:cubicBezTo>
                  <a:cubicBezTo>
                    <a:pt x="1" y="8"/>
                    <a:pt x="1" y="5"/>
                    <a:pt x="0" y="5"/>
                  </a:cubicBezTo>
                  <a:cubicBezTo>
                    <a:pt x="0" y="6"/>
                    <a:pt x="1" y="7"/>
                    <a:pt x="1" y="7"/>
                  </a:cubicBezTo>
                  <a:cubicBezTo>
                    <a:pt x="1" y="7"/>
                    <a:pt x="1" y="8"/>
                    <a:pt x="1" y="8"/>
                  </a:cubicBezTo>
                  <a:cubicBezTo>
                    <a:pt x="1" y="8"/>
                    <a:pt x="2" y="8"/>
                    <a:pt x="1" y="8"/>
                  </a:cubicBezTo>
                  <a:cubicBezTo>
                    <a:pt x="2" y="8"/>
                    <a:pt x="2" y="8"/>
                    <a:pt x="3" y="8"/>
                  </a:cubicBezTo>
                  <a:cubicBezTo>
                    <a:pt x="3" y="8"/>
                    <a:pt x="3" y="8"/>
                    <a:pt x="4" y="8"/>
                  </a:cubicBezTo>
                  <a:cubicBezTo>
                    <a:pt x="4" y="7"/>
                    <a:pt x="4" y="6"/>
                    <a:pt x="5" y="5"/>
                  </a:cubicBezTo>
                  <a:cubicBezTo>
                    <a:pt x="5" y="5"/>
                    <a:pt x="5" y="6"/>
                    <a:pt x="5" y="6"/>
                  </a:cubicBezTo>
                  <a:cubicBezTo>
                    <a:pt x="5" y="5"/>
                    <a:pt x="5" y="4"/>
                    <a:pt x="5" y="4"/>
                  </a:cubicBezTo>
                  <a:cubicBezTo>
                    <a:pt x="5" y="4"/>
                    <a:pt x="4" y="3"/>
                    <a:pt x="4" y="3"/>
                  </a:cubicBezTo>
                  <a:cubicBezTo>
                    <a:pt x="4" y="1"/>
                    <a:pt x="5" y="1"/>
                    <a:pt x="5" y="0"/>
                  </a:cubicBezTo>
                  <a:cubicBezTo>
                    <a:pt x="5" y="0"/>
                    <a:pt x="5"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0" name="Freeform 36"/>
            <p:cNvSpPr>
              <a:spLocks/>
            </p:cNvSpPr>
            <p:nvPr/>
          </p:nvSpPr>
          <p:spPr bwMode="auto">
            <a:xfrm>
              <a:off x="3118439" y="3063332"/>
              <a:ext cx="2444"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1" name="Freeform 37"/>
            <p:cNvSpPr>
              <a:spLocks/>
            </p:cNvSpPr>
            <p:nvPr/>
          </p:nvSpPr>
          <p:spPr bwMode="auto">
            <a:xfrm>
              <a:off x="3242264" y="3101621"/>
              <a:ext cx="1629" cy="4073"/>
            </a:xfrm>
            <a:custGeom>
              <a:avLst/>
              <a:gdLst>
                <a:gd name="T0" fmla="*/ 0 w 1"/>
                <a:gd name="T1" fmla="*/ 1 h 2"/>
                <a:gd name="T2" fmla="*/ 1 w 1"/>
                <a:gd name="T3" fmla="*/ 2 h 2"/>
                <a:gd name="T4" fmla="*/ 1 w 1"/>
                <a:gd name="T5" fmla="*/ 2 h 2"/>
                <a:gd name="T6" fmla="*/ 1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1"/>
                    <a:pt x="1" y="1"/>
                    <a:pt x="1" y="2"/>
                  </a:cubicBezTo>
                  <a:cubicBezTo>
                    <a:pt x="1" y="2"/>
                    <a:pt x="1" y="2"/>
                    <a:pt x="1" y="2"/>
                  </a:cubicBezTo>
                  <a:cubicBezTo>
                    <a:pt x="1" y="1"/>
                    <a:pt x="1" y="2"/>
                    <a:pt x="1" y="1"/>
                  </a:cubicBezTo>
                  <a:cubicBezTo>
                    <a:pt x="1" y="1"/>
                    <a:pt x="1" y="0"/>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2" name="Freeform 38"/>
            <p:cNvSpPr>
              <a:spLocks/>
            </p:cNvSpPr>
            <p:nvPr/>
          </p:nvSpPr>
          <p:spPr bwMode="auto">
            <a:xfrm>
              <a:off x="3181980" y="3044596"/>
              <a:ext cx="4073" cy="3259"/>
            </a:xfrm>
            <a:custGeom>
              <a:avLst/>
              <a:gdLst>
                <a:gd name="T0" fmla="*/ 0 w 2"/>
                <a:gd name="T1" fmla="*/ 0 h 2"/>
                <a:gd name="T2" fmla="*/ 1 w 2"/>
                <a:gd name="T3" fmla="*/ 2 h 2"/>
                <a:gd name="T4" fmla="*/ 1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2"/>
                    <a:pt x="1" y="2"/>
                  </a:cubicBezTo>
                  <a:cubicBezTo>
                    <a:pt x="2" y="1"/>
                    <a:pt x="1" y="1"/>
                    <a:pt x="1" y="1"/>
                  </a:cubicBezTo>
                  <a:cubicBezTo>
                    <a:pt x="2" y="1"/>
                    <a:pt x="2" y="1"/>
                    <a:pt x="2" y="0"/>
                  </a:cubicBezTo>
                  <a:cubicBezTo>
                    <a:pt x="2" y="0"/>
                    <a:pt x="1"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3" name="Freeform 39"/>
            <p:cNvSpPr>
              <a:spLocks/>
            </p:cNvSpPr>
            <p:nvPr/>
          </p:nvSpPr>
          <p:spPr bwMode="auto">
            <a:xfrm>
              <a:off x="3178722" y="3038079"/>
              <a:ext cx="1629"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4" name="Freeform 40"/>
            <p:cNvSpPr>
              <a:spLocks/>
            </p:cNvSpPr>
            <p:nvPr/>
          </p:nvSpPr>
          <p:spPr bwMode="auto">
            <a:xfrm>
              <a:off x="3184424" y="3095918"/>
              <a:ext cx="162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5" name="Freeform 41"/>
            <p:cNvSpPr>
              <a:spLocks/>
            </p:cNvSpPr>
            <p:nvPr/>
          </p:nvSpPr>
          <p:spPr bwMode="auto">
            <a:xfrm>
              <a:off x="3186054" y="30462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6" name="Freeform 42"/>
            <p:cNvSpPr>
              <a:spLocks/>
            </p:cNvSpPr>
            <p:nvPr/>
          </p:nvSpPr>
          <p:spPr bwMode="auto">
            <a:xfrm>
              <a:off x="3207234" y="3038079"/>
              <a:ext cx="1629" cy="2444"/>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7" name="Freeform 43"/>
            <p:cNvSpPr>
              <a:spLocks/>
            </p:cNvSpPr>
            <p:nvPr/>
          </p:nvSpPr>
          <p:spPr bwMode="auto">
            <a:xfrm>
              <a:off x="3176278" y="3053557"/>
              <a:ext cx="2444"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8" name="Freeform 44"/>
            <p:cNvSpPr>
              <a:spLocks/>
            </p:cNvSpPr>
            <p:nvPr/>
          </p:nvSpPr>
          <p:spPr bwMode="auto">
            <a:xfrm>
              <a:off x="3234117" y="303237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49" name="Freeform 45"/>
            <p:cNvSpPr>
              <a:spLocks/>
            </p:cNvSpPr>
            <p:nvPr/>
          </p:nvSpPr>
          <p:spPr bwMode="auto">
            <a:xfrm>
              <a:off x="3143692" y="3016898"/>
              <a:ext cx="5702" cy="2444"/>
            </a:xfrm>
            <a:custGeom>
              <a:avLst/>
              <a:gdLst>
                <a:gd name="T0" fmla="*/ 2 w 3"/>
                <a:gd name="T1" fmla="*/ 1 h 1"/>
                <a:gd name="T2" fmla="*/ 3 w 3"/>
                <a:gd name="T3" fmla="*/ 0 h 1"/>
                <a:gd name="T4" fmla="*/ 0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0"/>
                    <a:pt x="3" y="0"/>
                  </a:cubicBezTo>
                  <a:cubicBezTo>
                    <a:pt x="2" y="0"/>
                    <a:pt x="0" y="0"/>
                    <a:pt x="0" y="0"/>
                  </a:cubicBezTo>
                  <a:cubicBezTo>
                    <a:pt x="1" y="0"/>
                    <a:pt x="2"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0" name="Freeform 46"/>
            <p:cNvSpPr>
              <a:spLocks/>
            </p:cNvSpPr>
            <p:nvPr/>
          </p:nvSpPr>
          <p:spPr bwMode="auto">
            <a:xfrm>
              <a:off x="3145322" y="3032376"/>
              <a:ext cx="2444" cy="4073"/>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1" name="Freeform 47"/>
            <p:cNvSpPr>
              <a:spLocks/>
            </p:cNvSpPr>
            <p:nvPr/>
          </p:nvSpPr>
          <p:spPr bwMode="auto">
            <a:xfrm>
              <a:off x="3074448" y="3092659"/>
              <a:ext cx="1629" cy="3259"/>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1" y="0"/>
                    <a:pt x="0" y="0"/>
                  </a:cubicBezTo>
                  <a:cubicBezTo>
                    <a:pt x="0" y="1"/>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2" name="Freeform 48"/>
            <p:cNvSpPr>
              <a:spLocks/>
            </p:cNvSpPr>
            <p:nvPr/>
          </p:nvSpPr>
          <p:spPr bwMode="auto">
            <a:xfrm>
              <a:off x="3074448" y="309265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3" name="Oval 49"/>
            <p:cNvSpPr>
              <a:spLocks noChangeArrowheads="1"/>
            </p:cNvSpPr>
            <p:nvPr/>
          </p:nvSpPr>
          <p:spPr bwMode="auto">
            <a:xfrm>
              <a:off x="2875676" y="5694616"/>
              <a:ext cx="615052" cy="616682"/>
            </a:xfrm>
            <a:prstGeom prst="ellipse">
              <a:avLst/>
            </a:pr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54" name="Freeform 50"/>
            <p:cNvSpPr>
              <a:spLocks/>
            </p:cNvSpPr>
            <p:nvPr/>
          </p:nvSpPr>
          <p:spPr bwMode="auto">
            <a:xfrm>
              <a:off x="3020682" y="5999291"/>
              <a:ext cx="330743" cy="140933"/>
            </a:xfrm>
            <a:custGeom>
              <a:avLst/>
              <a:gdLst>
                <a:gd name="T0" fmla="*/ 162 w 172"/>
                <a:gd name="T1" fmla="*/ 8 h 73"/>
                <a:gd name="T2" fmla="*/ 85 w 172"/>
                <a:gd name="T3" fmla="*/ 0 h 73"/>
                <a:gd name="T4" fmla="*/ 0 w 172"/>
                <a:gd name="T5" fmla="*/ 11 h 73"/>
                <a:gd name="T6" fmla="*/ 0 w 172"/>
                <a:gd name="T7" fmla="*/ 73 h 73"/>
                <a:gd name="T8" fmla="*/ 86 w 172"/>
                <a:gd name="T9" fmla="*/ 62 h 73"/>
                <a:gd name="T10" fmla="*/ 86 w 172"/>
                <a:gd name="T11" fmla="*/ 62 h 73"/>
                <a:gd name="T12" fmla="*/ 158 w 172"/>
                <a:gd name="T13" fmla="*/ 70 h 73"/>
                <a:gd name="T14" fmla="*/ 172 w 172"/>
                <a:gd name="T15" fmla="*/ 73 h 73"/>
                <a:gd name="T16" fmla="*/ 172 w 172"/>
                <a:gd name="T17" fmla="*/ 73 h 73"/>
                <a:gd name="T18" fmla="*/ 172 w 172"/>
                <a:gd name="T19" fmla="*/ 11 h 73"/>
                <a:gd name="T20" fmla="*/ 172 w 172"/>
                <a:gd name="T21" fmla="*/ 11 h 73"/>
                <a:gd name="T22" fmla="*/ 162 w 172"/>
                <a:gd name="T23"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73">
                  <a:moveTo>
                    <a:pt x="162" y="8"/>
                  </a:moveTo>
                  <a:cubicBezTo>
                    <a:pt x="149" y="5"/>
                    <a:pt x="123" y="0"/>
                    <a:pt x="85" y="0"/>
                  </a:cubicBezTo>
                  <a:cubicBezTo>
                    <a:pt x="30" y="0"/>
                    <a:pt x="0" y="11"/>
                    <a:pt x="0" y="11"/>
                  </a:cubicBezTo>
                  <a:cubicBezTo>
                    <a:pt x="0" y="73"/>
                    <a:pt x="0" y="73"/>
                    <a:pt x="0" y="73"/>
                  </a:cubicBezTo>
                  <a:cubicBezTo>
                    <a:pt x="0" y="73"/>
                    <a:pt x="41" y="62"/>
                    <a:pt x="86" y="62"/>
                  </a:cubicBezTo>
                  <a:cubicBezTo>
                    <a:pt x="86" y="62"/>
                    <a:pt x="86" y="62"/>
                    <a:pt x="86" y="62"/>
                  </a:cubicBezTo>
                  <a:cubicBezTo>
                    <a:pt x="114" y="62"/>
                    <a:pt x="142" y="66"/>
                    <a:pt x="158" y="70"/>
                  </a:cubicBezTo>
                  <a:cubicBezTo>
                    <a:pt x="167" y="72"/>
                    <a:pt x="172" y="73"/>
                    <a:pt x="172" y="73"/>
                  </a:cubicBezTo>
                  <a:cubicBezTo>
                    <a:pt x="172" y="73"/>
                    <a:pt x="172" y="73"/>
                    <a:pt x="172" y="73"/>
                  </a:cubicBezTo>
                  <a:cubicBezTo>
                    <a:pt x="172" y="11"/>
                    <a:pt x="172" y="11"/>
                    <a:pt x="172" y="11"/>
                  </a:cubicBezTo>
                  <a:cubicBezTo>
                    <a:pt x="172" y="11"/>
                    <a:pt x="172" y="11"/>
                    <a:pt x="172" y="11"/>
                  </a:cubicBezTo>
                  <a:cubicBezTo>
                    <a:pt x="172" y="11"/>
                    <a:pt x="169" y="10"/>
                    <a:pt x="16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5" name="Freeform 51"/>
            <p:cNvSpPr>
              <a:spLocks/>
            </p:cNvSpPr>
            <p:nvPr/>
          </p:nvSpPr>
          <p:spPr bwMode="auto">
            <a:xfrm>
              <a:off x="2906633" y="5866505"/>
              <a:ext cx="557213" cy="169445"/>
            </a:xfrm>
            <a:custGeom>
              <a:avLst/>
              <a:gdLst>
                <a:gd name="T0" fmla="*/ 56 w 289"/>
                <a:gd name="T1" fmla="*/ 77 h 88"/>
                <a:gd name="T2" fmla="*/ 147 w 289"/>
                <a:gd name="T3" fmla="*/ 65 h 88"/>
                <a:gd name="T4" fmla="*/ 229 w 289"/>
                <a:gd name="T5" fmla="*/ 74 h 88"/>
                <a:gd name="T6" fmla="*/ 239 w 289"/>
                <a:gd name="T7" fmla="*/ 77 h 88"/>
                <a:gd name="T8" fmla="*/ 239 w 289"/>
                <a:gd name="T9" fmla="*/ 77 h 88"/>
                <a:gd name="T10" fmla="*/ 239 w 289"/>
                <a:gd name="T11" fmla="*/ 86 h 88"/>
                <a:gd name="T12" fmla="*/ 289 w 289"/>
                <a:gd name="T13" fmla="*/ 64 h 88"/>
                <a:gd name="T14" fmla="*/ 145 w 289"/>
                <a:gd name="T15" fmla="*/ 0 h 88"/>
                <a:gd name="T16" fmla="*/ 0 w 289"/>
                <a:gd name="T17" fmla="*/ 64 h 88"/>
                <a:gd name="T18" fmla="*/ 56 w 289"/>
                <a:gd name="T19" fmla="*/ 88 h 88"/>
                <a:gd name="T20" fmla="*/ 56 w 289"/>
                <a:gd name="T21" fmla="*/ 7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 h="88">
                  <a:moveTo>
                    <a:pt x="56" y="77"/>
                  </a:moveTo>
                  <a:cubicBezTo>
                    <a:pt x="56" y="77"/>
                    <a:pt x="88" y="65"/>
                    <a:pt x="147" y="65"/>
                  </a:cubicBezTo>
                  <a:cubicBezTo>
                    <a:pt x="187" y="65"/>
                    <a:pt x="215" y="70"/>
                    <a:pt x="229" y="74"/>
                  </a:cubicBezTo>
                  <a:cubicBezTo>
                    <a:pt x="236" y="76"/>
                    <a:pt x="239" y="77"/>
                    <a:pt x="239" y="77"/>
                  </a:cubicBezTo>
                  <a:cubicBezTo>
                    <a:pt x="239" y="77"/>
                    <a:pt x="239" y="77"/>
                    <a:pt x="239" y="77"/>
                  </a:cubicBezTo>
                  <a:cubicBezTo>
                    <a:pt x="239" y="86"/>
                    <a:pt x="239" y="86"/>
                    <a:pt x="239" y="86"/>
                  </a:cubicBezTo>
                  <a:cubicBezTo>
                    <a:pt x="289" y="64"/>
                    <a:pt x="289" y="64"/>
                    <a:pt x="289" y="64"/>
                  </a:cubicBezTo>
                  <a:cubicBezTo>
                    <a:pt x="145" y="0"/>
                    <a:pt x="145" y="0"/>
                    <a:pt x="145" y="0"/>
                  </a:cubicBezTo>
                  <a:cubicBezTo>
                    <a:pt x="0" y="64"/>
                    <a:pt x="0" y="64"/>
                    <a:pt x="0" y="64"/>
                  </a:cubicBezTo>
                  <a:cubicBezTo>
                    <a:pt x="56" y="88"/>
                    <a:pt x="56" y="88"/>
                    <a:pt x="56" y="88"/>
                  </a:cubicBezTo>
                  <a:lnTo>
                    <a:pt x="56"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6" name="Freeform 52"/>
            <p:cNvSpPr>
              <a:spLocks/>
            </p:cNvSpPr>
            <p:nvPr/>
          </p:nvSpPr>
          <p:spPr bwMode="auto">
            <a:xfrm>
              <a:off x="3382381" y="5958559"/>
              <a:ext cx="32586" cy="169445"/>
            </a:xfrm>
            <a:custGeom>
              <a:avLst/>
              <a:gdLst>
                <a:gd name="T0" fmla="*/ 16 w 17"/>
                <a:gd name="T1" fmla="*/ 82 h 88"/>
                <a:gd name="T2" fmla="*/ 13 w 17"/>
                <a:gd name="T3" fmla="*/ 65 h 88"/>
                <a:gd name="T4" fmla="*/ 11 w 17"/>
                <a:gd name="T5" fmla="*/ 60 h 88"/>
                <a:gd name="T6" fmla="*/ 11 w 17"/>
                <a:gd name="T7" fmla="*/ 57 h 88"/>
                <a:gd name="T8" fmla="*/ 13 w 17"/>
                <a:gd name="T9" fmla="*/ 53 h 88"/>
                <a:gd name="T10" fmla="*/ 10 w 17"/>
                <a:gd name="T11" fmla="*/ 48 h 88"/>
                <a:gd name="T12" fmla="*/ 10 w 17"/>
                <a:gd name="T13" fmla="*/ 2 h 88"/>
                <a:gd name="T14" fmla="*/ 8 w 17"/>
                <a:gd name="T15" fmla="*/ 0 h 88"/>
                <a:gd name="T16" fmla="*/ 7 w 17"/>
                <a:gd name="T17" fmla="*/ 2 h 88"/>
                <a:gd name="T18" fmla="*/ 7 w 17"/>
                <a:gd name="T19" fmla="*/ 48 h 88"/>
                <a:gd name="T20" fmla="*/ 4 w 17"/>
                <a:gd name="T21" fmla="*/ 53 h 88"/>
                <a:gd name="T22" fmla="*/ 6 w 17"/>
                <a:gd name="T23" fmla="*/ 57 h 88"/>
                <a:gd name="T24" fmla="*/ 6 w 17"/>
                <a:gd name="T25" fmla="*/ 60 h 88"/>
                <a:gd name="T26" fmla="*/ 4 w 17"/>
                <a:gd name="T27" fmla="*/ 65 h 88"/>
                <a:gd name="T28" fmla="*/ 0 w 17"/>
                <a:gd name="T29" fmla="*/ 82 h 88"/>
                <a:gd name="T30" fmla="*/ 8 w 17"/>
                <a:gd name="T31" fmla="*/ 88 h 88"/>
                <a:gd name="T32" fmla="*/ 8 w 17"/>
                <a:gd name="T33" fmla="*/ 88 h 88"/>
                <a:gd name="T34" fmla="*/ 8 w 17"/>
                <a:gd name="T35" fmla="*/ 88 h 88"/>
                <a:gd name="T36" fmla="*/ 16 w 17"/>
                <a:gd name="T37" fmla="*/ 8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88">
                  <a:moveTo>
                    <a:pt x="16" y="82"/>
                  </a:moveTo>
                  <a:cubicBezTo>
                    <a:pt x="14" y="80"/>
                    <a:pt x="14" y="76"/>
                    <a:pt x="13" y="65"/>
                  </a:cubicBezTo>
                  <a:cubicBezTo>
                    <a:pt x="13" y="63"/>
                    <a:pt x="12" y="61"/>
                    <a:pt x="11" y="60"/>
                  </a:cubicBezTo>
                  <a:cubicBezTo>
                    <a:pt x="11" y="57"/>
                    <a:pt x="11" y="57"/>
                    <a:pt x="11" y="57"/>
                  </a:cubicBezTo>
                  <a:cubicBezTo>
                    <a:pt x="12" y="56"/>
                    <a:pt x="13" y="54"/>
                    <a:pt x="13" y="53"/>
                  </a:cubicBezTo>
                  <a:cubicBezTo>
                    <a:pt x="13" y="50"/>
                    <a:pt x="11" y="49"/>
                    <a:pt x="10" y="48"/>
                  </a:cubicBezTo>
                  <a:cubicBezTo>
                    <a:pt x="10" y="2"/>
                    <a:pt x="10" y="2"/>
                    <a:pt x="10" y="2"/>
                  </a:cubicBezTo>
                  <a:cubicBezTo>
                    <a:pt x="10" y="1"/>
                    <a:pt x="9" y="0"/>
                    <a:pt x="8" y="0"/>
                  </a:cubicBezTo>
                  <a:cubicBezTo>
                    <a:pt x="7" y="0"/>
                    <a:pt x="7" y="1"/>
                    <a:pt x="7" y="2"/>
                  </a:cubicBezTo>
                  <a:cubicBezTo>
                    <a:pt x="7" y="48"/>
                    <a:pt x="7" y="48"/>
                    <a:pt x="7" y="48"/>
                  </a:cubicBezTo>
                  <a:cubicBezTo>
                    <a:pt x="5" y="49"/>
                    <a:pt x="4" y="50"/>
                    <a:pt x="4" y="53"/>
                  </a:cubicBezTo>
                  <a:cubicBezTo>
                    <a:pt x="4" y="54"/>
                    <a:pt x="5" y="56"/>
                    <a:pt x="6" y="57"/>
                  </a:cubicBezTo>
                  <a:cubicBezTo>
                    <a:pt x="6" y="60"/>
                    <a:pt x="6" y="60"/>
                    <a:pt x="6" y="60"/>
                  </a:cubicBezTo>
                  <a:cubicBezTo>
                    <a:pt x="5" y="61"/>
                    <a:pt x="4" y="63"/>
                    <a:pt x="4" y="65"/>
                  </a:cubicBezTo>
                  <a:cubicBezTo>
                    <a:pt x="3" y="76"/>
                    <a:pt x="2" y="80"/>
                    <a:pt x="0" y="82"/>
                  </a:cubicBezTo>
                  <a:cubicBezTo>
                    <a:pt x="0" y="85"/>
                    <a:pt x="3" y="88"/>
                    <a:pt x="8" y="88"/>
                  </a:cubicBezTo>
                  <a:cubicBezTo>
                    <a:pt x="8" y="88"/>
                    <a:pt x="8" y="88"/>
                    <a:pt x="8" y="88"/>
                  </a:cubicBezTo>
                  <a:cubicBezTo>
                    <a:pt x="8" y="88"/>
                    <a:pt x="8" y="88"/>
                    <a:pt x="8" y="88"/>
                  </a:cubicBezTo>
                  <a:cubicBezTo>
                    <a:pt x="13" y="88"/>
                    <a:pt x="17" y="85"/>
                    <a:pt x="16"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7" name="Freeform 53"/>
            <p:cNvSpPr>
              <a:spLocks noEditPoints="1"/>
            </p:cNvSpPr>
            <p:nvPr/>
          </p:nvSpPr>
          <p:spPr bwMode="auto">
            <a:xfrm>
              <a:off x="4085414" y="3708527"/>
              <a:ext cx="318524" cy="339704"/>
            </a:xfrm>
            <a:custGeom>
              <a:avLst/>
              <a:gdLst>
                <a:gd name="T0" fmla="*/ 145 w 165"/>
                <a:gd name="T1" fmla="*/ 82 h 176"/>
                <a:gd name="T2" fmla="*/ 151 w 165"/>
                <a:gd name="T3" fmla="*/ 82 h 176"/>
                <a:gd name="T4" fmla="*/ 157 w 165"/>
                <a:gd name="T5" fmla="*/ 64 h 176"/>
                <a:gd name="T6" fmla="*/ 137 w 165"/>
                <a:gd name="T7" fmla="*/ 35 h 176"/>
                <a:gd name="T8" fmla="*/ 82 w 165"/>
                <a:gd name="T9" fmla="*/ 0 h 176"/>
                <a:gd name="T10" fmla="*/ 42 w 165"/>
                <a:gd name="T11" fmla="*/ 36 h 176"/>
                <a:gd name="T12" fmla="*/ 31 w 165"/>
                <a:gd name="T13" fmla="*/ 25 h 176"/>
                <a:gd name="T14" fmla="*/ 6 w 165"/>
                <a:gd name="T15" fmla="*/ 44 h 176"/>
                <a:gd name="T16" fmla="*/ 6 w 165"/>
                <a:gd name="T17" fmla="*/ 132 h 176"/>
                <a:gd name="T18" fmla="*/ 28 w 165"/>
                <a:gd name="T19" fmla="*/ 141 h 176"/>
                <a:gd name="T20" fmla="*/ 57 w 165"/>
                <a:gd name="T21" fmla="*/ 147 h 176"/>
                <a:gd name="T22" fmla="*/ 66 w 165"/>
                <a:gd name="T23" fmla="*/ 166 h 176"/>
                <a:gd name="T24" fmla="*/ 82 w 165"/>
                <a:gd name="T25" fmla="*/ 176 h 176"/>
                <a:gd name="T26" fmla="*/ 137 w 165"/>
                <a:gd name="T27" fmla="*/ 141 h 176"/>
                <a:gd name="T28" fmla="*/ 139 w 165"/>
                <a:gd name="T29" fmla="*/ 88 h 176"/>
                <a:gd name="T30" fmla="*/ 11 w 165"/>
                <a:gd name="T31" fmla="*/ 130 h 176"/>
                <a:gd name="T32" fmla="*/ 50 w 165"/>
                <a:gd name="T33" fmla="*/ 107 h 176"/>
                <a:gd name="T34" fmla="*/ 28 w 165"/>
                <a:gd name="T35" fmla="*/ 136 h 176"/>
                <a:gd name="T36" fmla="*/ 34 w 165"/>
                <a:gd name="T37" fmla="*/ 88 h 176"/>
                <a:gd name="T38" fmla="*/ 49 w 165"/>
                <a:gd name="T39" fmla="*/ 88 h 176"/>
                <a:gd name="T40" fmla="*/ 50 w 165"/>
                <a:gd name="T41" fmla="*/ 69 h 176"/>
                <a:gd name="T42" fmla="*/ 11 w 165"/>
                <a:gd name="T43" fmla="*/ 47 h 176"/>
                <a:gd name="T44" fmla="*/ 31 w 165"/>
                <a:gd name="T45" fmla="*/ 47 h 176"/>
                <a:gd name="T46" fmla="*/ 53 w 165"/>
                <a:gd name="T47" fmla="*/ 45 h 176"/>
                <a:gd name="T48" fmla="*/ 109 w 165"/>
                <a:gd name="T49" fmla="*/ 65 h 176"/>
                <a:gd name="T50" fmla="*/ 89 w 165"/>
                <a:gd name="T51" fmla="*/ 53 h 176"/>
                <a:gd name="T52" fmla="*/ 109 w 165"/>
                <a:gd name="T53" fmla="*/ 65 h 176"/>
                <a:gd name="T54" fmla="*/ 105 w 165"/>
                <a:gd name="T55" fmla="*/ 41 h 176"/>
                <a:gd name="T56" fmla="*/ 60 w 165"/>
                <a:gd name="T57" fmla="*/ 41 h 176"/>
                <a:gd name="T58" fmla="*/ 58 w 165"/>
                <a:gd name="T59" fmla="*/ 46 h 176"/>
                <a:gd name="T60" fmla="*/ 66 w 165"/>
                <a:gd name="T61" fmla="*/ 59 h 176"/>
                <a:gd name="T62" fmla="*/ 58 w 165"/>
                <a:gd name="T63" fmla="*/ 46 h 176"/>
                <a:gd name="T64" fmla="*/ 66 w 165"/>
                <a:gd name="T65" fmla="*/ 117 h 176"/>
                <a:gd name="T66" fmla="*/ 58 w 165"/>
                <a:gd name="T67" fmla="*/ 130 h 176"/>
                <a:gd name="T68" fmla="*/ 82 w 165"/>
                <a:gd name="T69" fmla="*/ 171 h 176"/>
                <a:gd name="T70" fmla="*/ 77 w 165"/>
                <a:gd name="T71" fmla="*/ 155 h 176"/>
                <a:gd name="T72" fmla="*/ 62 w 165"/>
                <a:gd name="T73" fmla="*/ 144 h 176"/>
                <a:gd name="T74" fmla="*/ 82 w 165"/>
                <a:gd name="T75" fmla="*/ 126 h 176"/>
                <a:gd name="T76" fmla="*/ 82 w 165"/>
                <a:gd name="T77" fmla="*/ 171 h 176"/>
                <a:gd name="T78" fmla="*/ 89 w 165"/>
                <a:gd name="T79" fmla="*/ 123 h 176"/>
                <a:gd name="T80" fmla="*/ 109 w 165"/>
                <a:gd name="T81" fmla="*/ 111 h 176"/>
                <a:gd name="T82" fmla="*/ 110 w 165"/>
                <a:gd name="T83" fmla="*/ 104 h 176"/>
                <a:gd name="T84" fmla="*/ 82 w 165"/>
                <a:gd name="T85" fmla="*/ 120 h 176"/>
                <a:gd name="T86" fmla="*/ 55 w 165"/>
                <a:gd name="T87" fmla="*/ 104 h 176"/>
                <a:gd name="T88" fmla="*/ 55 w 165"/>
                <a:gd name="T89" fmla="*/ 72 h 176"/>
                <a:gd name="T90" fmla="*/ 82 w 165"/>
                <a:gd name="T91" fmla="*/ 56 h 176"/>
                <a:gd name="T92" fmla="*/ 110 w 165"/>
                <a:gd name="T93" fmla="*/ 72 h 176"/>
                <a:gd name="T94" fmla="*/ 110 w 165"/>
                <a:gd name="T95" fmla="*/ 104 h 176"/>
                <a:gd name="T96" fmla="*/ 154 w 165"/>
                <a:gd name="T97" fmla="*/ 47 h 176"/>
                <a:gd name="T98" fmla="*/ 149 w 165"/>
                <a:gd name="T99" fmla="*/ 61 h 176"/>
                <a:gd name="T100" fmla="*/ 139 w 165"/>
                <a:gd name="T101" fmla="*/ 76 h 176"/>
                <a:gd name="T102" fmla="*/ 139 w 165"/>
                <a:gd name="T103" fmla="*/ 77 h 176"/>
                <a:gd name="T104" fmla="*/ 135 w 165"/>
                <a:gd name="T105" fmla="*/ 84 h 176"/>
                <a:gd name="T106" fmla="*/ 112 w 165"/>
                <a:gd name="T107" fmla="*/ 45 h 176"/>
                <a:gd name="T108" fmla="*/ 116 w 165"/>
                <a:gd name="T109" fmla="*/ 76 h 176"/>
                <a:gd name="T110" fmla="*/ 116 w 165"/>
                <a:gd name="T111" fmla="*/ 100 h 176"/>
                <a:gd name="T112" fmla="*/ 116 w 165"/>
                <a:gd name="T113" fmla="*/ 76 h 176"/>
                <a:gd name="T114" fmla="*/ 137 w 165"/>
                <a:gd name="T115" fmla="*/ 136 h 176"/>
                <a:gd name="T116" fmla="*/ 115 w 165"/>
                <a:gd name="T117" fmla="*/ 107 h 176"/>
                <a:gd name="T118" fmla="*/ 154 w 165"/>
                <a:gd name="T119" fmla="*/ 1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5" h="176">
                  <a:moveTo>
                    <a:pt x="139" y="88"/>
                  </a:moveTo>
                  <a:cubicBezTo>
                    <a:pt x="141" y="86"/>
                    <a:pt x="143" y="84"/>
                    <a:pt x="145" y="82"/>
                  </a:cubicBezTo>
                  <a:cubicBezTo>
                    <a:pt x="146" y="82"/>
                    <a:pt x="147" y="83"/>
                    <a:pt x="149" y="83"/>
                  </a:cubicBezTo>
                  <a:cubicBezTo>
                    <a:pt x="149" y="83"/>
                    <a:pt x="150" y="83"/>
                    <a:pt x="151" y="82"/>
                  </a:cubicBezTo>
                  <a:cubicBezTo>
                    <a:pt x="156" y="82"/>
                    <a:pt x="160" y="77"/>
                    <a:pt x="160" y="72"/>
                  </a:cubicBezTo>
                  <a:cubicBezTo>
                    <a:pt x="160" y="69"/>
                    <a:pt x="159" y="66"/>
                    <a:pt x="157" y="64"/>
                  </a:cubicBezTo>
                  <a:cubicBezTo>
                    <a:pt x="161" y="56"/>
                    <a:pt x="162" y="49"/>
                    <a:pt x="159" y="44"/>
                  </a:cubicBezTo>
                  <a:cubicBezTo>
                    <a:pt x="156" y="38"/>
                    <a:pt x="148" y="35"/>
                    <a:pt x="137" y="35"/>
                  </a:cubicBezTo>
                  <a:cubicBezTo>
                    <a:pt x="130" y="35"/>
                    <a:pt x="120" y="37"/>
                    <a:pt x="111" y="39"/>
                  </a:cubicBezTo>
                  <a:cubicBezTo>
                    <a:pt x="105" y="15"/>
                    <a:pt x="94" y="0"/>
                    <a:pt x="82" y="0"/>
                  </a:cubicBezTo>
                  <a:cubicBezTo>
                    <a:pt x="71" y="0"/>
                    <a:pt x="60" y="15"/>
                    <a:pt x="54" y="39"/>
                  </a:cubicBezTo>
                  <a:cubicBezTo>
                    <a:pt x="50" y="38"/>
                    <a:pt x="46" y="37"/>
                    <a:pt x="42" y="36"/>
                  </a:cubicBezTo>
                  <a:cubicBezTo>
                    <a:pt x="42" y="36"/>
                    <a:pt x="42" y="36"/>
                    <a:pt x="42" y="36"/>
                  </a:cubicBezTo>
                  <a:cubicBezTo>
                    <a:pt x="42" y="30"/>
                    <a:pt x="37" y="25"/>
                    <a:pt x="31" y="25"/>
                  </a:cubicBezTo>
                  <a:cubicBezTo>
                    <a:pt x="25" y="25"/>
                    <a:pt x="20" y="30"/>
                    <a:pt x="20" y="36"/>
                  </a:cubicBezTo>
                  <a:cubicBezTo>
                    <a:pt x="13" y="37"/>
                    <a:pt x="8" y="40"/>
                    <a:pt x="6" y="44"/>
                  </a:cubicBezTo>
                  <a:cubicBezTo>
                    <a:pt x="0" y="54"/>
                    <a:pt x="8" y="71"/>
                    <a:pt x="26" y="88"/>
                  </a:cubicBezTo>
                  <a:cubicBezTo>
                    <a:pt x="8" y="105"/>
                    <a:pt x="0" y="122"/>
                    <a:pt x="6" y="132"/>
                  </a:cubicBezTo>
                  <a:cubicBezTo>
                    <a:pt x="9" y="138"/>
                    <a:pt x="17" y="141"/>
                    <a:pt x="28" y="141"/>
                  </a:cubicBezTo>
                  <a:cubicBezTo>
                    <a:pt x="28" y="141"/>
                    <a:pt x="28" y="141"/>
                    <a:pt x="28" y="141"/>
                  </a:cubicBezTo>
                  <a:cubicBezTo>
                    <a:pt x="35" y="141"/>
                    <a:pt x="44" y="140"/>
                    <a:pt x="54" y="137"/>
                  </a:cubicBezTo>
                  <a:cubicBezTo>
                    <a:pt x="55" y="141"/>
                    <a:pt x="56" y="144"/>
                    <a:pt x="57" y="147"/>
                  </a:cubicBezTo>
                  <a:cubicBezTo>
                    <a:pt x="56" y="149"/>
                    <a:pt x="54" y="152"/>
                    <a:pt x="54" y="155"/>
                  </a:cubicBezTo>
                  <a:cubicBezTo>
                    <a:pt x="54" y="161"/>
                    <a:pt x="59" y="166"/>
                    <a:pt x="66" y="166"/>
                  </a:cubicBezTo>
                  <a:cubicBezTo>
                    <a:pt x="66" y="166"/>
                    <a:pt x="66" y="166"/>
                    <a:pt x="66" y="166"/>
                  </a:cubicBezTo>
                  <a:cubicBezTo>
                    <a:pt x="71" y="173"/>
                    <a:pt x="76" y="176"/>
                    <a:pt x="82" y="176"/>
                  </a:cubicBezTo>
                  <a:cubicBezTo>
                    <a:pt x="94" y="176"/>
                    <a:pt x="105" y="161"/>
                    <a:pt x="111" y="137"/>
                  </a:cubicBezTo>
                  <a:cubicBezTo>
                    <a:pt x="120" y="140"/>
                    <a:pt x="130" y="141"/>
                    <a:pt x="137" y="141"/>
                  </a:cubicBezTo>
                  <a:cubicBezTo>
                    <a:pt x="148" y="141"/>
                    <a:pt x="156" y="138"/>
                    <a:pt x="159" y="132"/>
                  </a:cubicBezTo>
                  <a:cubicBezTo>
                    <a:pt x="165" y="122"/>
                    <a:pt x="157" y="105"/>
                    <a:pt x="139" y="88"/>
                  </a:cubicBezTo>
                  <a:close/>
                  <a:moveTo>
                    <a:pt x="28" y="136"/>
                  </a:moveTo>
                  <a:cubicBezTo>
                    <a:pt x="22" y="136"/>
                    <a:pt x="14" y="135"/>
                    <a:pt x="11" y="130"/>
                  </a:cubicBezTo>
                  <a:cubicBezTo>
                    <a:pt x="6" y="122"/>
                    <a:pt x="14" y="108"/>
                    <a:pt x="30" y="92"/>
                  </a:cubicBezTo>
                  <a:cubicBezTo>
                    <a:pt x="36" y="97"/>
                    <a:pt x="42" y="102"/>
                    <a:pt x="50" y="107"/>
                  </a:cubicBezTo>
                  <a:cubicBezTo>
                    <a:pt x="50" y="116"/>
                    <a:pt x="51" y="124"/>
                    <a:pt x="53" y="132"/>
                  </a:cubicBezTo>
                  <a:cubicBezTo>
                    <a:pt x="44" y="134"/>
                    <a:pt x="35" y="136"/>
                    <a:pt x="28" y="136"/>
                  </a:cubicBezTo>
                  <a:close/>
                  <a:moveTo>
                    <a:pt x="49" y="100"/>
                  </a:moveTo>
                  <a:cubicBezTo>
                    <a:pt x="44" y="96"/>
                    <a:pt x="39" y="92"/>
                    <a:pt x="34" y="88"/>
                  </a:cubicBezTo>
                  <a:cubicBezTo>
                    <a:pt x="39" y="84"/>
                    <a:pt x="44" y="80"/>
                    <a:pt x="49" y="76"/>
                  </a:cubicBezTo>
                  <a:cubicBezTo>
                    <a:pt x="49" y="80"/>
                    <a:pt x="49" y="84"/>
                    <a:pt x="49" y="88"/>
                  </a:cubicBezTo>
                  <a:cubicBezTo>
                    <a:pt x="49" y="92"/>
                    <a:pt x="49" y="96"/>
                    <a:pt x="49" y="100"/>
                  </a:cubicBezTo>
                  <a:close/>
                  <a:moveTo>
                    <a:pt x="50" y="69"/>
                  </a:moveTo>
                  <a:cubicBezTo>
                    <a:pt x="42" y="74"/>
                    <a:pt x="36" y="79"/>
                    <a:pt x="30" y="84"/>
                  </a:cubicBezTo>
                  <a:cubicBezTo>
                    <a:pt x="14" y="69"/>
                    <a:pt x="6" y="54"/>
                    <a:pt x="11" y="47"/>
                  </a:cubicBezTo>
                  <a:cubicBezTo>
                    <a:pt x="13" y="43"/>
                    <a:pt x="17" y="42"/>
                    <a:pt x="21" y="41"/>
                  </a:cubicBezTo>
                  <a:cubicBezTo>
                    <a:pt x="23" y="45"/>
                    <a:pt x="26" y="47"/>
                    <a:pt x="31" y="47"/>
                  </a:cubicBezTo>
                  <a:cubicBezTo>
                    <a:pt x="35" y="47"/>
                    <a:pt x="39" y="45"/>
                    <a:pt x="40" y="42"/>
                  </a:cubicBezTo>
                  <a:cubicBezTo>
                    <a:pt x="44" y="42"/>
                    <a:pt x="49" y="43"/>
                    <a:pt x="53" y="45"/>
                  </a:cubicBezTo>
                  <a:cubicBezTo>
                    <a:pt x="51" y="52"/>
                    <a:pt x="50" y="60"/>
                    <a:pt x="50" y="69"/>
                  </a:cubicBezTo>
                  <a:close/>
                  <a:moveTo>
                    <a:pt x="109" y="65"/>
                  </a:moveTo>
                  <a:cubicBezTo>
                    <a:pt x="106" y="63"/>
                    <a:pt x="103" y="61"/>
                    <a:pt x="99" y="59"/>
                  </a:cubicBezTo>
                  <a:cubicBezTo>
                    <a:pt x="96" y="57"/>
                    <a:pt x="92" y="55"/>
                    <a:pt x="89" y="53"/>
                  </a:cubicBezTo>
                  <a:cubicBezTo>
                    <a:pt x="95" y="51"/>
                    <a:pt x="101" y="48"/>
                    <a:pt x="107" y="46"/>
                  </a:cubicBezTo>
                  <a:cubicBezTo>
                    <a:pt x="108" y="52"/>
                    <a:pt x="109" y="59"/>
                    <a:pt x="109" y="65"/>
                  </a:cubicBezTo>
                  <a:close/>
                  <a:moveTo>
                    <a:pt x="82" y="5"/>
                  </a:moveTo>
                  <a:cubicBezTo>
                    <a:pt x="91" y="5"/>
                    <a:pt x="100" y="19"/>
                    <a:pt x="105" y="41"/>
                  </a:cubicBezTo>
                  <a:cubicBezTo>
                    <a:pt x="98" y="43"/>
                    <a:pt x="90" y="47"/>
                    <a:pt x="82" y="50"/>
                  </a:cubicBezTo>
                  <a:cubicBezTo>
                    <a:pt x="75" y="47"/>
                    <a:pt x="67" y="43"/>
                    <a:pt x="60" y="41"/>
                  </a:cubicBezTo>
                  <a:cubicBezTo>
                    <a:pt x="65" y="19"/>
                    <a:pt x="74" y="5"/>
                    <a:pt x="82" y="5"/>
                  </a:cubicBezTo>
                  <a:close/>
                  <a:moveTo>
                    <a:pt x="58" y="46"/>
                  </a:moveTo>
                  <a:cubicBezTo>
                    <a:pt x="64" y="48"/>
                    <a:pt x="70" y="51"/>
                    <a:pt x="76" y="53"/>
                  </a:cubicBezTo>
                  <a:cubicBezTo>
                    <a:pt x="73" y="55"/>
                    <a:pt x="69" y="57"/>
                    <a:pt x="66" y="59"/>
                  </a:cubicBezTo>
                  <a:cubicBezTo>
                    <a:pt x="62" y="61"/>
                    <a:pt x="59" y="63"/>
                    <a:pt x="56" y="65"/>
                  </a:cubicBezTo>
                  <a:cubicBezTo>
                    <a:pt x="56" y="59"/>
                    <a:pt x="57" y="52"/>
                    <a:pt x="58" y="46"/>
                  </a:cubicBezTo>
                  <a:close/>
                  <a:moveTo>
                    <a:pt x="56" y="111"/>
                  </a:moveTo>
                  <a:cubicBezTo>
                    <a:pt x="59" y="113"/>
                    <a:pt x="62" y="115"/>
                    <a:pt x="66" y="117"/>
                  </a:cubicBezTo>
                  <a:cubicBezTo>
                    <a:pt x="69" y="119"/>
                    <a:pt x="73" y="121"/>
                    <a:pt x="76" y="123"/>
                  </a:cubicBezTo>
                  <a:cubicBezTo>
                    <a:pt x="70" y="126"/>
                    <a:pt x="64" y="128"/>
                    <a:pt x="58" y="130"/>
                  </a:cubicBezTo>
                  <a:cubicBezTo>
                    <a:pt x="57" y="124"/>
                    <a:pt x="56" y="118"/>
                    <a:pt x="56" y="111"/>
                  </a:cubicBezTo>
                  <a:close/>
                  <a:moveTo>
                    <a:pt x="82" y="171"/>
                  </a:moveTo>
                  <a:cubicBezTo>
                    <a:pt x="79" y="171"/>
                    <a:pt x="75" y="168"/>
                    <a:pt x="72" y="164"/>
                  </a:cubicBezTo>
                  <a:cubicBezTo>
                    <a:pt x="75" y="162"/>
                    <a:pt x="77" y="159"/>
                    <a:pt x="77" y="155"/>
                  </a:cubicBezTo>
                  <a:cubicBezTo>
                    <a:pt x="77" y="149"/>
                    <a:pt x="72" y="144"/>
                    <a:pt x="66" y="144"/>
                  </a:cubicBezTo>
                  <a:cubicBezTo>
                    <a:pt x="64" y="144"/>
                    <a:pt x="63" y="144"/>
                    <a:pt x="62" y="144"/>
                  </a:cubicBezTo>
                  <a:cubicBezTo>
                    <a:pt x="61" y="141"/>
                    <a:pt x="60" y="138"/>
                    <a:pt x="60" y="135"/>
                  </a:cubicBezTo>
                  <a:cubicBezTo>
                    <a:pt x="67" y="133"/>
                    <a:pt x="75" y="130"/>
                    <a:pt x="82" y="126"/>
                  </a:cubicBezTo>
                  <a:cubicBezTo>
                    <a:pt x="90" y="130"/>
                    <a:pt x="98" y="133"/>
                    <a:pt x="105" y="135"/>
                  </a:cubicBezTo>
                  <a:cubicBezTo>
                    <a:pt x="100" y="158"/>
                    <a:pt x="91" y="171"/>
                    <a:pt x="82" y="171"/>
                  </a:cubicBezTo>
                  <a:close/>
                  <a:moveTo>
                    <a:pt x="107" y="130"/>
                  </a:moveTo>
                  <a:cubicBezTo>
                    <a:pt x="101" y="128"/>
                    <a:pt x="95" y="126"/>
                    <a:pt x="89" y="123"/>
                  </a:cubicBezTo>
                  <a:cubicBezTo>
                    <a:pt x="92" y="121"/>
                    <a:pt x="96" y="119"/>
                    <a:pt x="99" y="117"/>
                  </a:cubicBezTo>
                  <a:cubicBezTo>
                    <a:pt x="103" y="115"/>
                    <a:pt x="106" y="113"/>
                    <a:pt x="109" y="111"/>
                  </a:cubicBezTo>
                  <a:cubicBezTo>
                    <a:pt x="109" y="118"/>
                    <a:pt x="108" y="124"/>
                    <a:pt x="107" y="130"/>
                  </a:cubicBezTo>
                  <a:close/>
                  <a:moveTo>
                    <a:pt x="110" y="104"/>
                  </a:moveTo>
                  <a:cubicBezTo>
                    <a:pt x="106" y="107"/>
                    <a:pt x="101" y="110"/>
                    <a:pt x="96" y="112"/>
                  </a:cubicBezTo>
                  <a:cubicBezTo>
                    <a:pt x="92" y="115"/>
                    <a:pt x="87" y="118"/>
                    <a:pt x="82" y="120"/>
                  </a:cubicBezTo>
                  <a:cubicBezTo>
                    <a:pt x="78" y="118"/>
                    <a:pt x="73" y="115"/>
                    <a:pt x="68" y="112"/>
                  </a:cubicBezTo>
                  <a:cubicBezTo>
                    <a:pt x="64" y="110"/>
                    <a:pt x="59" y="107"/>
                    <a:pt x="55" y="104"/>
                  </a:cubicBezTo>
                  <a:cubicBezTo>
                    <a:pt x="55" y="99"/>
                    <a:pt x="54" y="94"/>
                    <a:pt x="54" y="88"/>
                  </a:cubicBezTo>
                  <a:cubicBezTo>
                    <a:pt x="54" y="83"/>
                    <a:pt x="55" y="77"/>
                    <a:pt x="55" y="72"/>
                  </a:cubicBezTo>
                  <a:cubicBezTo>
                    <a:pt x="59" y="69"/>
                    <a:pt x="64" y="67"/>
                    <a:pt x="68" y="64"/>
                  </a:cubicBezTo>
                  <a:cubicBezTo>
                    <a:pt x="73" y="61"/>
                    <a:pt x="78" y="59"/>
                    <a:pt x="82" y="56"/>
                  </a:cubicBezTo>
                  <a:cubicBezTo>
                    <a:pt x="87" y="59"/>
                    <a:pt x="92" y="61"/>
                    <a:pt x="96" y="64"/>
                  </a:cubicBezTo>
                  <a:cubicBezTo>
                    <a:pt x="101" y="67"/>
                    <a:pt x="106" y="69"/>
                    <a:pt x="110" y="72"/>
                  </a:cubicBezTo>
                  <a:cubicBezTo>
                    <a:pt x="110" y="77"/>
                    <a:pt x="110" y="83"/>
                    <a:pt x="110" y="88"/>
                  </a:cubicBezTo>
                  <a:cubicBezTo>
                    <a:pt x="110" y="94"/>
                    <a:pt x="110" y="99"/>
                    <a:pt x="110" y="104"/>
                  </a:cubicBezTo>
                  <a:close/>
                  <a:moveTo>
                    <a:pt x="137" y="40"/>
                  </a:moveTo>
                  <a:cubicBezTo>
                    <a:pt x="143" y="40"/>
                    <a:pt x="151" y="42"/>
                    <a:pt x="154" y="47"/>
                  </a:cubicBezTo>
                  <a:cubicBezTo>
                    <a:pt x="156" y="50"/>
                    <a:pt x="156" y="55"/>
                    <a:pt x="153" y="61"/>
                  </a:cubicBezTo>
                  <a:cubicBezTo>
                    <a:pt x="152" y="61"/>
                    <a:pt x="150" y="61"/>
                    <a:pt x="149" y="61"/>
                  </a:cubicBezTo>
                  <a:cubicBezTo>
                    <a:pt x="143" y="61"/>
                    <a:pt x="138" y="65"/>
                    <a:pt x="138" y="72"/>
                  </a:cubicBezTo>
                  <a:cubicBezTo>
                    <a:pt x="138" y="73"/>
                    <a:pt x="138" y="74"/>
                    <a:pt x="139" y="76"/>
                  </a:cubicBezTo>
                  <a:cubicBezTo>
                    <a:pt x="139" y="76"/>
                    <a:pt x="139" y="76"/>
                    <a:pt x="139" y="76"/>
                  </a:cubicBezTo>
                  <a:cubicBezTo>
                    <a:pt x="139" y="76"/>
                    <a:pt x="139" y="77"/>
                    <a:pt x="139" y="77"/>
                  </a:cubicBezTo>
                  <a:cubicBezTo>
                    <a:pt x="139" y="78"/>
                    <a:pt x="140" y="78"/>
                    <a:pt x="140" y="79"/>
                  </a:cubicBezTo>
                  <a:cubicBezTo>
                    <a:pt x="139" y="81"/>
                    <a:pt x="137" y="83"/>
                    <a:pt x="135" y="84"/>
                  </a:cubicBezTo>
                  <a:cubicBezTo>
                    <a:pt x="129" y="79"/>
                    <a:pt x="122" y="74"/>
                    <a:pt x="115" y="69"/>
                  </a:cubicBezTo>
                  <a:cubicBezTo>
                    <a:pt x="115" y="60"/>
                    <a:pt x="113" y="52"/>
                    <a:pt x="112" y="45"/>
                  </a:cubicBezTo>
                  <a:cubicBezTo>
                    <a:pt x="121" y="42"/>
                    <a:pt x="130" y="40"/>
                    <a:pt x="137" y="40"/>
                  </a:cubicBezTo>
                  <a:close/>
                  <a:moveTo>
                    <a:pt x="116" y="76"/>
                  </a:moveTo>
                  <a:cubicBezTo>
                    <a:pt x="121" y="80"/>
                    <a:pt x="126" y="84"/>
                    <a:pt x="131" y="88"/>
                  </a:cubicBezTo>
                  <a:cubicBezTo>
                    <a:pt x="126" y="92"/>
                    <a:pt x="121" y="96"/>
                    <a:pt x="116" y="100"/>
                  </a:cubicBezTo>
                  <a:cubicBezTo>
                    <a:pt x="116" y="96"/>
                    <a:pt x="116" y="92"/>
                    <a:pt x="116" y="88"/>
                  </a:cubicBezTo>
                  <a:cubicBezTo>
                    <a:pt x="116" y="84"/>
                    <a:pt x="116" y="80"/>
                    <a:pt x="116" y="76"/>
                  </a:cubicBezTo>
                  <a:close/>
                  <a:moveTo>
                    <a:pt x="154" y="130"/>
                  </a:moveTo>
                  <a:cubicBezTo>
                    <a:pt x="151" y="135"/>
                    <a:pt x="143" y="136"/>
                    <a:pt x="137" y="136"/>
                  </a:cubicBezTo>
                  <a:cubicBezTo>
                    <a:pt x="130" y="136"/>
                    <a:pt x="121" y="134"/>
                    <a:pt x="112" y="132"/>
                  </a:cubicBezTo>
                  <a:cubicBezTo>
                    <a:pt x="113" y="124"/>
                    <a:pt x="115" y="116"/>
                    <a:pt x="115" y="107"/>
                  </a:cubicBezTo>
                  <a:cubicBezTo>
                    <a:pt x="122" y="102"/>
                    <a:pt x="129" y="97"/>
                    <a:pt x="135" y="92"/>
                  </a:cubicBezTo>
                  <a:cubicBezTo>
                    <a:pt x="151" y="108"/>
                    <a:pt x="158" y="122"/>
                    <a:pt x="154" y="1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8" name="Oval 54"/>
            <p:cNvSpPr>
              <a:spLocks noChangeArrowheads="1"/>
            </p:cNvSpPr>
            <p:nvPr/>
          </p:nvSpPr>
          <p:spPr bwMode="auto">
            <a:xfrm>
              <a:off x="4213313" y="3845386"/>
              <a:ext cx="63542" cy="6598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59" name="Freeform 55"/>
            <p:cNvSpPr>
              <a:spLocks noEditPoints="1"/>
            </p:cNvSpPr>
            <p:nvPr/>
          </p:nvSpPr>
          <p:spPr bwMode="auto">
            <a:xfrm>
              <a:off x="4783560" y="4968773"/>
              <a:ext cx="313636" cy="219138"/>
            </a:xfrm>
            <a:custGeom>
              <a:avLst/>
              <a:gdLst>
                <a:gd name="T0" fmla="*/ 160 w 163"/>
                <a:gd name="T1" fmla="*/ 0 h 114"/>
                <a:gd name="T2" fmla="*/ 3 w 163"/>
                <a:gd name="T3" fmla="*/ 0 h 114"/>
                <a:gd name="T4" fmla="*/ 0 w 163"/>
                <a:gd name="T5" fmla="*/ 3 h 114"/>
                <a:gd name="T6" fmla="*/ 0 w 163"/>
                <a:gd name="T7" fmla="*/ 111 h 114"/>
                <a:gd name="T8" fmla="*/ 3 w 163"/>
                <a:gd name="T9" fmla="*/ 114 h 114"/>
                <a:gd name="T10" fmla="*/ 160 w 163"/>
                <a:gd name="T11" fmla="*/ 114 h 114"/>
                <a:gd name="T12" fmla="*/ 163 w 163"/>
                <a:gd name="T13" fmla="*/ 111 h 114"/>
                <a:gd name="T14" fmla="*/ 163 w 163"/>
                <a:gd name="T15" fmla="*/ 3 h 114"/>
                <a:gd name="T16" fmla="*/ 160 w 163"/>
                <a:gd name="T17" fmla="*/ 0 h 114"/>
                <a:gd name="T18" fmla="*/ 153 w 163"/>
                <a:gd name="T19" fmla="*/ 104 h 114"/>
                <a:gd name="T20" fmla="*/ 91 w 163"/>
                <a:gd name="T21" fmla="*/ 104 h 114"/>
                <a:gd name="T22" fmla="*/ 82 w 163"/>
                <a:gd name="T23" fmla="*/ 110 h 114"/>
                <a:gd name="T24" fmla="*/ 82 w 163"/>
                <a:gd name="T25" fmla="*/ 110 h 114"/>
                <a:gd name="T26" fmla="*/ 82 w 163"/>
                <a:gd name="T27" fmla="*/ 110 h 114"/>
                <a:gd name="T28" fmla="*/ 82 w 163"/>
                <a:gd name="T29" fmla="*/ 110 h 114"/>
                <a:gd name="T30" fmla="*/ 82 w 163"/>
                <a:gd name="T31" fmla="*/ 110 h 114"/>
                <a:gd name="T32" fmla="*/ 73 w 163"/>
                <a:gd name="T33" fmla="*/ 104 h 114"/>
                <a:gd name="T34" fmla="*/ 10 w 163"/>
                <a:gd name="T35" fmla="*/ 104 h 114"/>
                <a:gd name="T36" fmla="*/ 10 w 163"/>
                <a:gd name="T37" fmla="*/ 9 h 114"/>
                <a:gd name="T38" fmla="*/ 73 w 163"/>
                <a:gd name="T39" fmla="*/ 9 h 114"/>
                <a:gd name="T40" fmla="*/ 82 w 163"/>
                <a:gd name="T41" fmla="*/ 17 h 114"/>
                <a:gd name="T42" fmla="*/ 82 w 163"/>
                <a:gd name="T43" fmla="*/ 17 h 114"/>
                <a:gd name="T44" fmla="*/ 91 w 163"/>
                <a:gd name="T45" fmla="*/ 9 h 114"/>
                <a:gd name="T46" fmla="*/ 153 w 163"/>
                <a:gd name="T47" fmla="*/ 9 h 114"/>
                <a:gd name="T48" fmla="*/ 153 w 163"/>
                <a:gd name="T49"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14">
                  <a:moveTo>
                    <a:pt x="160" y="0"/>
                  </a:moveTo>
                  <a:cubicBezTo>
                    <a:pt x="3" y="0"/>
                    <a:pt x="3" y="0"/>
                    <a:pt x="3" y="0"/>
                  </a:cubicBezTo>
                  <a:cubicBezTo>
                    <a:pt x="2" y="0"/>
                    <a:pt x="0" y="1"/>
                    <a:pt x="0" y="3"/>
                  </a:cubicBezTo>
                  <a:cubicBezTo>
                    <a:pt x="0" y="111"/>
                    <a:pt x="0" y="111"/>
                    <a:pt x="0" y="111"/>
                  </a:cubicBezTo>
                  <a:cubicBezTo>
                    <a:pt x="0" y="113"/>
                    <a:pt x="2" y="114"/>
                    <a:pt x="3" y="114"/>
                  </a:cubicBezTo>
                  <a:cubicBezTo>
                    <a:pt x="160" y="114"/>
                    <a:pt x="160" y="114"/>
                    <a:pt x="160" y="114"/>
                  </a:cubicBezTo>
                  <a:cubicBezTo>
                    <a:pt x="162" y="114"/>
                    <a:pt x="163" y="113"/>
                    <a:pt x="163" y="111"/>
                  </a:cubicBezTo>
                  <a:cubicBezTo>
                    <a:pt x="163" y="3"/>
                    <a:pt x="163" y="3"/>
                    <a:pt x="163" y="3"/>
                  </a:cubicBezTo>
                  <a:cubicBezTo>
                    <a:pt x="163" y="1"/>
                    <a:pt x="162" y="0"/>
                    <a:pt x="160" y="0"/>
                  </a:cubicBezTo>
                  <a:close/>
                  <a:moveTo>
                    <a:pt x="153" y="104"/>
                  </a:moveTo>
                  <a:cubicBezTo>
                    <a:pt x="91" y="104"/>
                    <a:pt x="91" y="104"/>
                    <a:pt x="91" y="104"/>
                  </a:cubicBezTo>
                  <a:cubicBezTo>
                    <a:pt x="87" y="104"/>
                    <a:pt x="83" y="107"/>
                    <a:pt x="82" y="110"/>
                  </a:cubicBezTo>
                  <a:cubicBezTo>
                    <a:pt x="82" y="110"/>
                    <a:pt x="82" y="110"/>
                    <a:pt x="82" y="110"/>
                  </a:cubicBezTo>
                  <a:cubicBezTo>
                    <a:pt x="82" y="110"/>
                    <a:pt x="82" y="110"/>
                    <a:pt x="82" y="110"/>
                  </a:cubicBezTo>
                  <a:cubicBezTo>
                    <a:pt x="82" y="110"/>
                    <a:pt x="82" y="110"/>
                    <a:pt x="82" y="110"/>
                  </a:cubicBezTo>
                  <a:cubicBezTo>
                    <a:pt x="82" y="110"/>
                    <a:pt x="82" y="110"/>
                    <a:pt x="82" y="110"/>
                  </a:cubicBezTo>
                  <a:cubicBezTo>
                    <a:pt x="80" y="107"/>
                    <a:pt x="76" y="104"/>
                    <a:pt x="73" y="104"/>
                  </a:cubicBezTo>
                  <a:cubicBezTo>
                    <a:pt x="10" y="104"/>
                    <a:pt x="10" y="104"/>
                    <a:pt x="10" y="104"/>
                  </a:cubicBezTo>
                  <a:cubicBezTo>
                    <a:pt x="10" y="9"/>
                    <a:pt x="10" y="9"/>
                    <a:pt x="10" y="9"/>
                  </a:cubicBezTo>
                  <a:cubicBezTo>
                    <a:pt x="73" y="9"/>
                    <a:pt x="73" y="9"/>
                    <a:pt x="73" y="9"/>
                  </a:cubicBezTo>
                  <a:cubicBezTo>
                    <a:pt x="77" y="9"/>
                    <a:pt x="81" y="12"/>
                    <a:pt x="82" y="17"/>
                  </a:cubicBezTo>
                  <a:cubicBezTo>
                    <a:pt x="82" y="17"/>
                    <a:pt x="82" y="17"/>
                    <a:pt x="82" y="17"/>
                  </a:cubicBezTo>
                  <a:cubicBezTo>
                    <a:pt x="82" y="12"/>
                    <a:pt x="86" y="9"/>
                    <a:pt x="91" y="9"/>
                  </a:cubicBezTo>
                  <a:cubicBezTo>
                    <a:pt x="153" y="9"/>
                    <a:pt x="153" y="9"/>
                    <a:pt x="153" y="9"/>
                  </a:cubicBezTo>
                  <a:lnTo>
                    <a:pt x="153"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0" name="Rectangle 56"/>
            <p:cNvSpPr>
              <a:spLocks noChangeArrowheads="1"/>
            </p:cNvSpPr>
            <p:nvPr/>
          </p:nvSpPr>
          <p:spPr bwMode="auto">
            <a:xfrm>
              <a:off x="4958707" y="5011134"/>
              <a:ext cx="105903" cy="7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1" name="Rectangle 57"/>
            <p:cNvSpPr>
              <a:spLocks noChangeArrowheads="1"/>
            </p:cNvSpPr>
            <p:nvPr/>
          </p:nvSpPr>
          <p:spPr bwMode="auto">
            <a:xfrm>
              <a:off x="4958707" y="5036388"/>
              <a:ext cx="105903" cy="57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2" name="Rectangle 58"/>
            <p:cNvSpPr>
              <a:spLocks noChangeArrowheads="1"/>
            </p:cNvSpPr>
            <p:nvPr/>
          </p:nvSpPr>
          <p:spPr bwMode="auto">
            <a:xfrm>
              <a:off x="4958707" y="5060827"/>
              <a:ext cx="105903" cy="57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3" name="Rectangle 59"/>
            <p:cNvSpPr>
              <a:spLocks noChangeArrowheads="1"/>
            </p:cNvSpPr>
            <p:nvPr/>
          </p:nvSpPr>
          <p:spPr bwMode="auto">
            <a:xfrm>
              <a:off x="4958707" y="5086081"/>
              <a:ext cx="105903" cy="57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4" name="Rectangle 60"/>
            <p:cNvSpPr>
              <a:spLocks noChangeArrowheads="1"/>
            </p:cNvSpPr>
            <p:nvPr/>
          </p:nvSpPr>
          <p:spPr bwMode="auto">
            <a:xfrm>
              <a:off x="4958707" y="5108891"/>
              <a:ext cx="105903" cy="8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5" name="Rectangle 61"/>
            <p:cNvSpPr>
              <a:spLocks noChangeArrowheads="1"/>
            </p:cNvSpPr>
            <p:nvPr/>
          </p:nvSpPr>
          <p:spPr bwMode="auto">
            <a:xfrm>
              <a:off x="4958707" y="5134145"/>
              <a:ext cx="105903" cy="8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6" name="Rectangle 62"/>
            <p:cNvSpPr>
              <a:spLocks noChangeArrowheads="1"/>
            </p:cNvSpPr>
            <p:nvPr/>
          </p:nvSpPr>
          <p:spPr bwMode="auto">
            <a:xfrm>
              <a:off x="4813701" y="5011134"/>
              <a:ext cx="108347" cy="7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7" name="Rectangle 63"/>
            <p:cNvSpPr>
              <a:spLocks noChangeArrowheads="1"/>
            </p:cNvSpPr>
            <p:nvPr/>
          </p:nvSpPr>
          <p:spPr bwMode="auto">
            <a:xfrm>
              <a:off x="4813701" y="5036388"/>
              <a:ext cx="108347" cy="57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8" name="Rectangle 64"/>
            <p:cNvSpPr>
              <a:spLocks noChangeArrowheads="1"/>
            </p:cNvSpPr>
            <p:nvPr/>
          </p:nvSpPr>
          <p:spPr bwMode="auto">
            <a:xfrm>
              <a:off x="4813701" y="5060827"/>
              <a:ext cx="108347" cy="57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69" name="Rectangle 65"/>
            <p:cNvSpPr>
              <a:spLocks noChangeArrowheads="1"/>
            </p:cNvSpPr>
            <p:nvPr/>
          </p:nvSpPr>
          <p:spPr bwMode="auto">
            <a:xfrm>
              <a:off x="4813701" y="5086081"/>
              <a:ext cx="108347" cy="57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0" name="Rectangle 66"/>
            <p:cNvSpPr>
              <a:spLocks noChangeArrowheads="1"/>
            </p:cNvSpPr>
            <p:nvPr/>
          </p:nvSpPr>
          <p:spPr bwMode="auto">
            <a:xfrm>
              <a:off x="4813701" y="5108891"/>
              <a:ext cx="108347" cy="8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1" name="Rectangle 67"/>
            <p:cNvSpPr>
              <a:spLocks noChangeArrowheads="1"/>
            </p:cNvSpPr>
            <p:nvPr/>
          </p:nvSpPr>
          <p:spPr bwMode="auto">
            <a:xfrm>
              <a:off x="4813701" y="5134145"/>
              <a:ext cx="108347" cy="8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2" name="Freeform 68"/>
            <p:cNvSpPr>
              <a:spLocks/>
            </p:cNvSpPr>
            <p:nvPr/>
          </p:nvSpPr>
          <p:spPr bwMode="auto">
            <a:xfrm>
              <a:off x="4700466" y="3061703"/>
              <a:ext cx="70874" cy="25254"/>
            </a:xfrm>
            <a:custGeom>
              <a:avLst/>
              <a:gdLst>
                <a:gd name="T0" fmla="*/ 2 w 87"/>
                <a:gd name="T1" fmla="*/ 0 h 31"/>
                <a:gd name="T2" fmla="*/ 0 w 87"/>
                <a:gd name="T3" fmla="*/ 31 h 31"/>
                <a:gd name="T4" fmla="*/ 87 w 87"/>
                <a:gd name="T5" fmla="*/ 31 h 31"/>
                <a:gd name="T6" fmla="*/ 85 w 87"/>
                <a:gd name="T7" fmla="*/ 0 h 31"/>
                <a:gd name="T8" fmla="*/ 2 w 87"/>
                <a:gd name="T9" fmla="*/ 0 h 31"/>
              </a:gdLst>
              <a:ahLst/>
              <a:cxnLst>
                <a:cxn ang="0">
                  <a:pos x="T0" y="T1"/>
                </a:cxn>
                <a:cxn ang="0">
                  <a:pos x="T2" y="T3"/>
                </a:cxn>
                <a:cxn ang="0">
                  <a:pos x="T4" y="T5"/>
                </a:cxn>
                <a:cxn ang="0">
                  <a:pos x="T6" y="T7"/>
                </a:cxn>
                <a:cxn ang="0">
                  <a:pos x="T8" y="T9"/>
                </a:cxn>
              </a:cxnLst>
              <a:rect l="0" t="0" r="r" b="b"/>
              <a:pathLst>
                <a:path w="87" h="31">
                  <a:moveTo>
                    <a:pt x="2" y="0"/>
                  </a:moveTo>
                  <a:lnTo>
                    <a:pt x="0" y="31"/>
                  </a:lnTo>
                  <a:lnTo>
                    <a:pt x="87" y="31"/>
                  </a:lnTo>
                  <a:lnTo>
                    <a:pt x="85"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3" name="Freeform 69"/>
            <p:cNvSpPr>
              <a:spLocks noEditPoints="1"/>
            </p:cNvSpPr>
            <p:nvPr/>
          </p:nvSpPr>
          <p:spPr bwMode="auto">
            <a:xfrm>
              <a:off x="4636925" y="2932176"/>
              <a:ext cx="197957" cy="123825"/>
            </a:xfrm>
            <a:custGeom>
              <a:avLst/>
              <a:gdLst>
                <a:gd name="T0" fmla="*/ 163 w 243"/>
                <a:gd name="T1" fmla="*/ 152 h 152"/>
                <a:gd name="T2" fmla="*/ 243 w 243"/>
                <a:gd name="T3" fmla="*/ 152 h 152"/>
                <a:gd name="T4" fmla="*/ 243 w 243"/>
                <a:gd name="T5" fmla="*/ 0 h 152"/>
                <a:gd name="T6" fmla="*/ 123 w 243"/>
                <a:gd name="T7" fmla="*/ 0 h 152"/>
                <a:gd name="T8" fmla="*/ 123 w 243"/>
                <a:gd name="T9" fmla="*/ 19 h 152"/>
                <a:gd name="T10" fmla="*/ 222 w 243"/>
                <a:gd name="T11" fmla="*/ 19 h 152"/>
                <a:gd name="T12" fmla="*/ 222 w 243"/>
                <a:gd name="T13" fmla="*/ 133 h 152"/>
                <a:gd name="T14" fmla="*/ 163 w 243"/>
                <a:gd name="T15" fmla="*/ 133 h 152"/>
                <a:gd name="T16" fmla="*/ 123 w 243"/>
                <a:gd name="T17" fmla="*/ 133 h 152"/>
                <a:gd name="T18" fmla="*/ 123 w 243"/>
                <a:gd name="T19" fmla="*/ 152 h 152"/>
                <a:gd name="T20" fmla="*/ 163 w 243"/>
                <a:gd name="T21" fmla="*/ 152 h 152"/>
                <a:gd name="T22" fmla="*/ 123 w 243"/>
                <a:gd name="T23" fmla="*/ 0 h 152"/>
                <a:gd name="T24" fmla="*/ 0 w 243"/>
                <a:gd name="T25" fmla="*/ 0 h 152"/>
                <a:gd name="T26" fmla="*/ 0 w 243"/>
                <a:gd name="T27" fmla="*/ 152 h 152"/>
                <a:gd name="T28" fmla="*/ 80 w 243"/>
                <a:gd name="T29" fmla="*/ 152 h 152"/>
                <a:gd name="T30" fmla="*/ 123 w 243"/>
                <a:gd name="T31" fmla="*/ 152 h 152"/>
                <a:gd name="T32" fmla="*/ 123 w 243"/>
                <a:gd name="T33" fmla="*/ 133 h 152"/>
                <a:gd name="T34" fmla="*/ 80 w 243"/>
                <a:gd name="T35" fmla="*/ 133 h 152"/>
                <a:gd name="T36" fmla="*/ 21 w 243"/>
                <a:gd name="T37" fmla="*/ 133 h 152"/>
                <a:gd name="T38" fmla="*/ 21 w 243"/>
                <a:gd name="T39" fmla="*/ 133 h 152"/>
                <a:gd name="T40" fmla="*/ 21 w 243"/>
                <a:gd name="T41" fmla="*/ 19 h 152"/>
                <a:gd name="T42" fmla="*/ 123 w 243"/>
                <a:gd name="T43" fmla="*/ 19 h 152"/>
                <a:gd name="T44" fmla="*/ 123 w 243"/>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152">
                  <a:moveTo>
                    <a:pt x="163" y="152"/>
                  </a:moveTo>
                  <a:lnTo>
                    <a:pt x="243" y="152"/>
                  </a:lnTo>
                  <a:lnTo>
                    <a:pt x="243" y="0"/>
                  </a:lnTo>
                  <a:lnTo>
                    <a:pt x="123" y="0"/>
                  </a:lnTo>
                  <a:lnTo>
                    <a:pt x="123" y="19"/>
                  </a:lnTo>
                  <a:lnTo>
                    <a:pt x="222" y="19"/>
                  </a:lnTo>
                  <a:lnTo>
                    <a:pt x="222" y="133"/>
                  </a:lnTo>
                  <a:lnTo>
                    <a:pt x="163" y="133"/>
                  </a:lnTo>
                  <a:lnTo>
                    <a:pt x="123" y="133"/>
                  </a:lnTo>
                  <a:lnTo>
                    <a:pt x="123" y="152"/>
                  </a:lnTo>
                  <a:lnTo>
                    <a:pt x="163" y="152"/>
                  </a:lnTo>
                  <a:close/>
                  <a:moveTo>
                    <a:pt x="123" y="0"/>
                  </a:moveTo>
                  <a:lnTo>
                    <a:pt x="0" y="0"/>
                  </a:lnTo>
                  <a:lnTo>
                    <a:pt x="0" y="152"/>
                  </a:lnTo>
                  <a:lnTo>
                    <a:pt x="80" y="152"/>
                  </a:lnTo>
                  <a:lnTo>
                    <a:pt x="123" y="152"/>
                  </a:lnTo>
                  <a:lnTo>
                    <a:pt x="123" y="133"/>
                  </a:lnTo>
                  <a:lnTo>
                    <a:pt x="80" y="133"/>
                  </a:lnTo>
                  <a:lnTo>
                    <a:pt x="21" y="133"/>
                  </a:lnTo>
                  <a:lnTo>
                    <a:pt x="21" y="133"/>
                  </a:lnTo>
                  <a:lnTo>
                    <a:pt x="21" y="19"/>
                  </a:lnTo>
                  <a:lnTo>
                    <a:pt x="123" y="19"/>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4" name="Freeform 70"/>
            <p:cNvSpPr>
              <a:spLocks/>
            </p:cNvSpPr>
            <p:nvPr/>
          </p:nvSpPr>
          <p:spPr bwMode="auto">
            <a:xfrm>
              <a:off x="4686618" y="3092659"/>
              <a:ext cx="98571" cy="8961"/>
            </a:xfrm>
            <a:custGeom>
              <a:avLst/>
              <a:gdLst>
                <a:gd name="T0" fmla="*/ 0 w 121"/>
                <a:gd name="T1" fmla="*/ 0 h 11"/>
                <a:gd name="T2" fmla="*/ 0 w 121"/>
                <a:gd name="T3" fmla="*/ 11 h 11"/>
                <a:gd name="T4" fmla="*/ 121 w 121"/>
                <a:gd name="T5" fmla="*/ 11 h 11"/>
                <a:gd name="T6" fmla="*/ 121 w 121"/>
                <a:gd name="T7" fmla="*/ 0 h 11"/>
                <a:gd name="T8" fmla="*/ 104 w 121"/>
                <a:gd name="T9" fmla="*/ 0 h 11"/>
                <a:gd name="T10" fmla="*/ 17 w 121"/>
                <a:gd name="T11" fmla="*/ 0 h 11"/>
                <a:gd name="T12" fmla="*/ 0 w 12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21" h="11">
                  <a:moveTo>
                    <a:pt x="0" y="0"/>
                  </a:moveTo>
                  <a:lnTo>
                    <a:pt x="0" y="11"/>
                  </a:lnTo>
                  <a:lnTo>
                    <a:pt x="121" y="11"/>
                  </a:lnTo>
                  <a:lnTo>
                    <a:pt x="121" y="0"/>
                  </a:lnTo>
                  <a:lnTo>
                    <a:pt x="104" y="0"/>
                  </a:ln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75" name="Line 71"/>
            <p:cNvSpPr>
              <a:spLocks noChangeShapeType="1"/>
            </p:cNvSpPr>
            <p:nvPr/>
          </p:nvSpPr>
          <p:spPr bwMode="auto">
            <a:xfrm>
              <a:off x="1976316" y="2543593"/>
              <a:ext cx="391026" cy="492857"/>
            </a:xfrm>
            <a:prstGeom prst="line">
              <a:avLst/>
            </a:prstGeom>
            <a:noFill/>
            <a:ln w="254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76" name="Line 72"/>
            <p:cNvSpPr>
              <a:spLocks noChangeShapeType="1"/>
            </p:cNvSpPr>
            <p:nvPr/>
          </p:nvSpPr>
          <p:spPr bwMode="auto">
            <a:xfrm flipH="1">
              <a:off x="1003637" y="3859235"/>
              <a:ext cx="394285" cy="0"/>
            </a:xfrm>
            <a:prstGeom prst="line">
              <a:avLst/>
            </a:prstGeom>
            <a:noFill/>
            <a:ln w="254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77" name="Freeform 73"/>
            <p:cNvSpPr>
              <a:spLocks/>
            </p:cNvSpPr>
            <p:nvPr/>
          </p:nvSpPr>
          <p:spPr bwMode="auto">
            <a:xfrm>
              <a:off x="2360010" y="2749696"/>
              <a:ext cx="1560033" cy="333187"/>
            </a:xfrm>
            <a:custGeom>
              <a:avLst/>
              <a:gdLst>
                <a:gd name="T0" fmla="*/ 810 w 810"/>
                <a:gd name="T1" fmla="*/ 173 h 173"/>
                <a:gd name="T2" fmla="*/ 397 w 810"/>
                <a:gd name="T3" fmla="*/ 0 h 173"/>
                <a:gd name="T4" fmla="*/ 0 w 810"/>
                <a:gd name="T5" fmla="*/ 156 h 173"/>
              </a:gdLst>
              <a:ahLst/>
              <a:cxnLst>
                <a:cxn ang="0">
                  <a:pos x="T0" y="T1"/>
                </a:cxn>
                <a:cxn ang="0">
                  <a:pos x="T2" y="T3"/>
                </a:cxn>
                <a:cxn ang="0">
                  <a:pos x="T4" y="T5"/>
                </a:cxn>
              </a:cxnLst>
              <a:rect l="0" t="0" r="r" b="b"/>
              <a:pathLst>
                <a:path w="810" h="173">
                  <a:moveTo>
                    <a:pt x="810" y="173"/>
                  </a:moveTo>
                  <a:cubicBezTo>
                    <a:pt x="705" y="66"/>
                    <a:pt x="558" y="0"/>
                    <a:pt x="397" y="0"/>
                  </a:cubicBezTo>
                  <a:cubicBezTo>
                    <a:pt x="243" y="0"/>
                    <a:pt x="104" y="59"/>
                    <a:pt x="0" y="156"/>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78" name="Freeform 74"/>
            <p:cNvSpPr>
              <a:spLocks/>
            </p:cNvSpPr>
            <p:nvPr/>
          </p:nvSpPr>
          <p:spPr bwMode="auto">
            <a:xfrm>
              <a:off x="1397922" y="2543593"/>
              <a:ext cx="578393" cy="1296091"/>
            </a:xfrm>
            <a:custGeom>
              <a:avLst/>
              <a:gdLst>
                <a:gd name="T0" fmla="*/ 0 w 300"/>
                <a:gd name="T1" fmla="*/ 673 h 673"/>
                <a:gd name="T2" fmla="*/ 179 w 300"/>
                <a:gd name="T3" fmla="*/ 127 h 673"/>
                <a:gd name="T4" fmla="*/ 300 w 300"/>
                <a:gd name="T5" fmla="*/ 0 h 673"/>
              </a:gdLst>
              <a:ahLst/>
              <a:cxnLst>
                <a:cxn ang="0">
                  <a:pos x="T0" y="T1"/>
                </a:cxn>
                <a:cxn ang="0">
                  <a:pos x="T2" y="T3"/>
                </a:cxn>
                <a:cxn ang="0">
                  <a:pos x="T4" y="T5"/>
                </a:cxn>
              </a:cxnLst>
              <a:rect l="0" t="0" r="r" b="b"/>
              <a:pathLst>
                <a:path w="300" h="673">
                  <a:moveTo>
                    <a:pt x="0" y="673"/>
                  </a:moveTo>
                  <a:cubicBezTo>
                    <a:pt x="0" y="468"/>
                    <a:pt x="65" y="278"/>
                    <a:pt x="179" y="127"/>
                  </a:cubicBezTo>
                  <a:cubicBezTo>
                    <a:pt x="250" y="33"/>
                    <a:pt x="300" y="0"/>
                    <a:pt x="300" y="0"/>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79" name="Freeform 75"/>
            <p:cNvSpPr>
              <a:spLocks/>
            </p:cNvSpPr>
            <p:nvPr/>
          </p:nvSpPr>
          <p:spPr bwMode="auto">
            <a:xfrm>
              <a:off x="4412899" y="2134644"/>
              <a:ext cx="890400" cy="1735996"/>
            </a:xfrm>
            <a:custGeom>
              <a:avLst/>
              <a:gdLst>
                <a:gd name="T0" fmla="*/ 462 w 462"/>
                <a:gd name="T1" fmla="*/ 901 h 901"/>
                <a:gd name="T2" fmla="*/ 325 w 462"/>
                <a:gd name="T3" fmla="*/ 367 h 901"/>
                <a:gd name="T4" fmla="*/ 0 w 462"/>
                <a:gd name="T5" fmla="*/ 0 h 901"/>
              </a:gdLst>
              <a:ahLst/>
              <a:cxnLst>
                <a:cxn ang="0">
                  <a:pos x="T0" y="T1"/>
                </a:cxn>
                <a:cxn ang="0">
                  <a:pos x="T2" y="T3"/>
                </a:cxn>
                <a:cxn ang="0">
                  <a:pos x="T4" y="T5"/>
                </a:cxn>
              </a:cxnLst>
              <a:rect l="0" t="0" r="r" b="b"/>
              <a:pathLst>
                <a:path w="462" h="901">
                  <a:moveTo>
                    <a:pt x="462" y="901"/>
                  </a:moveTo>
                  <a:cubicBezTo>
                    <a:pt x="462" y="707"/>
                    <a:pt x="413" y="525"/>
                    <a:pt x="325" y="367"/>
                  </a:cubicBezTo>
                  <a:cubicBezTo>
                    <a:pt x="245" y="222"/>
                    <a:pt x="134" y="97"/>
                    <a:pt x="0" y="0"/>
                  </a:cubicBezTo>
                </a:path>
              </a:pathLst>
            </a:custGeom>
            <a:noFill/>
            <a:ln w="3016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80" name="Freeform 76"/>
            <p:cNvSpPr>
              <a:spLocks/>
            </p:cNvSpPr>
            <p:nvPr/>
          </p:nvSpPr>
          <p:spPr bwMode="auto">
            <a:xfrm>
              <a:off x="1037852" y="3870640"/>
              <a:ext cx="958015" cy="1779986"/>
            </a:xfrm>
            <a:custGeom>
              <a:avLst/>
              <a:gdLst>
                <a:gd name="T0" fmla="*/ 0 w 497"/>
                <a:gd name="T1" fmla="*/ 0 h 924"/>
                <a:gd name="T2" fmla="*/ 106 w 497"/>
                <a:gd name="T3" fmla="*/ 473 h 924"/>
                <a:gd name="T4" fmla="*/ 356 w 497"/>
                <a:gd name="T5" fmla="*/ 813 h 924"/>
                <a:gd name="T6" fmla="*/ 497 w 497"/>
                <a:gd name="T7" fmla="*/ 924 h 924"/>
              </a:gdLst>
              <a:ahLst/>
              <a:cxnLst>
                <a:cxn ang="0">
                  <a:pos x="T0" y="T1"/>
                </a:cxn>
                <a:cxn ang="0">
                  <a:pos x="T2" y="T3"/>
                </a:cxn>
                <a:cxn ang="0">
                  <a:pos x="T4" y="T5"/>
                </a:cxn>
                <a:cxn ang="0">
                  <a:pos x="T6" y="T7"/>
                </a:cxn>
              </a:cxnLst>
              <a:rect l="0" t="0" r="r" b="b"/>
              <a:pathLst>
                <a:path w="497" h="924">
                  <a:moveTo>
                    <a:pt x="0" y="0"/>
                  </a:moveTo>
                  <a:cubicBezTo>
                    <a:pt x="0" y="169"/>
                    <a:pt x="38" y="329"/>
                    <a:pt x="106" y="473"/>
                  </a:cubicBezTo>
                  <a:cubicBezTo>
                    <a:pt x="167" y="602"/>
                    <a:pt x="252" y="717"/>
                    <a:pt x="356" y="813"/>
                  </a:cubicBezTo>
                  <a:cubicBezTo>
                    <a:pt x="400" y="854"/>
                    <a:pt x="447" y="891"/>
                    <a:pt x="497" y="924"/>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81" name="Line 77"/>
            <p:cNvSpPr>
              <a:spLocks noChangeShapeType="1"/>
            </p:cNvSpPr>
            <p:nvPr/>
          </p:nvSpPr>
          <p:spPr bwMode="auto">
            <a:xfrm flipH="1">
              <a:off x="1995867" y="5365502"/>
              <a:ext cx="272904" cy="285124"/>
            </a:xfrm>
            <a:prstGeom prst="line">
              <a:avLst/>
            </a:prstGeom>
            <a:noFill/>
            <a:ln w="25400"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82" name="Oval 78"/>
            <p:cNvSpPr>
              <a:spLocks noChangeArrowheads="1"/>
            </p:cNvSpPr>
            <p:nvPr/>
          </p:nvSpPr>
          <p:spPr bwMode="auto">
            <a:xfrm>
              <a:off x="1311571" y="3774512"/>
              <a:ext cx="171889" cy="169445"/>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3" name="Oval 79"/>
            <p:cNvSpPr>
              <a:spLocks noChangeArrowheads="1"/>
            </p:cNvSpPr>
            <p:nvPr/>
          </p:nvSpPr>
          <p:spPr bwMode="auto">
            <a:xfrm>
              <a:off x="2302171" y="2968834"/>
              <a:ext cx="130342" cy="132786"/>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4" name="Oval 80"/>
            <p:cNvSpPr>
              <a:spLocks noChangeArrowheads="1"/>
            </p:cNvSpPr>
            <p:nvPr/>
          </p:nvSpPr>
          <p:spPr bwMode="auto">
            <a:xfrm>
              <a:off x="4985590" y="3550487"/>
              <a:ext cx="637862" cy="637862"/>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5" name="Oval 81"/>
            <p:cNvSpPr>
              <a:spLocks noChangeArrowheads="1"/>
            </p:cNvSpPr>
            <p:nvPr/>
          </p:nvSpPr>
          <p:spPr bwMode="auto">
            <a:xfrm>
              <a:off x="4110668" y="1834042"/>
              <a:ext cx="605276" cy="603647"/>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6" name="Oval 82"/>
            <p:cNvSpPr>
              <a:spLocks noChangeArrowheads="1"/>
            </p:cNvSpPr>
            <p:nvPr/>
          </p:nvSpPr>
          <p:spPr bwMode="auto">
            <a:xfrm>
              <a:off x="1740885" y="2310606"/>
              <a:ext cx="470046" cy="467603"/>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7" name="Oval 83"/>
            <p:cNvSpPr>
              <a:spLocks noChangeArrowheads="1"/>
            </p:cNvSpPr>
            <p:nvPr/>
          </p:nvSpPr>
          <p:spPr bwMode="auto">
            <a:xfrm>
              <a:off x="799163" y="3629507"/>
              <a:ext cx="477378" cy="479822"/>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8" name="Oval 84"/>
            <p:cNvSpPr>
              <a:spLocks noChangeArrowheads="1"/>
            </p:cNvSpPr>
            <p:nvPr/>
          </p:nvSpPr>
          <p:spPr bwMode="auto">
            <a:xfrm>
              <a:off x="1750661" y="5406234"/>
              <a:ext cx="489598" cy="488783"/>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89" name="Freeform 85"/>
            <p:cNvSpPr>
              <a:spLocks/>
            </p:cNvSpPr>
            <p:nvPr/>
          </p:nvSpPr>
          <p:spPr bwMode="auto">
            <a:xfrm>
              <a:off x="2272844" y="5369575"/>
              <a:ext cx="1679784" cy="242762"/>
            </a:xfrm>
            <a:custGeom>
              <a:avLst/>
              <a:gdLst>
                <a:gd name="T0" fmla="*/ 0 w 872"/>
                <a:gd name="T1" fmla="*/ 0 h 126"/>
                <a:gd name="T2" fmla="*/ 466 w 872"/>
                <a:gd name="T3" fmla="*/ 126 h 126"/>
                <a:gd name="T4" fmla="*/ 872 w 872"/>
                <a:gd name="T5" fmla="*/ 33 h 126"/>
              </a:gdLst>
              <a:ahLst/>
              <a:cxnLst>
                <a:cxn ang="0">
                  <a:pos x="T0" y="T1"/>
                </a:cxn>
                <a:cxn ang="0">
                  <a:pos x="T2" y="T3"/>
                </a:cxn>
                <a:cxn ang="0">
                  <a:pos x="T4" y="T5"/>
                </a:cxn>
              </a:cxnLst>
              <a:rect l="0" t="0" r="r" b="b"/>
              <a:pathLst>
                <a:path w="872" h="126">
                  <a:moveTo>
                    <a:pt x="0" y="0"/>
                  </a:moveTo>
                  <a:cubicBezTo>
                    <a:pt x="137" y="80"/>
                    <a:pt x="296" y="126"/>
                    <a:pt x="466" y="126"/>
                  </a:cubicBezTo>
                  <a:cubicBezTo>
                    <a:pt x="612" y="126"/>
                    <a:pt x="749" y="93"/>
                    <a:pt x="872" y="33"/>
                  </a:cubicBezTo>
                </a:path>
              </a:pathLst>
            </a:custGeom>
            <a:noFill/>
            <a:ln w="254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90" name="Oval 86"/>
            <p:cNvSpPr>
              <a:spLocks noChangeArrowheads="1"/>
            </p:cNvSpPr>
            <p:nvPr/>
          </p:nvSpPr>
          <p:spPr bwMode="auto">
            <a:xfrm>
              <a:off x="2184048" y="5280780"/>
              <a:ext cx="169445" cy="169445"/>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1" name="Oval 87"/>
            <p:cNvSpPr>
              <a:spLocks noChangeArrowheads="1"/>
            </p:cNvSpPr>
            <p:nvPr/>
          </p:nvSpPr>
          <p:spPr bwMode="auto">
            <a:xfrm>
              <a:off x="3704164" y="5187911"/>
              <a:ext cx="495300" cy="493671"/>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2" name="Oval 88"/>
            <p:cNvSpPr>
              <a:spLocks noChangeArrowheads="1"/>
            </p:cNvSpPr>
            <p:nvPr/>
          </p:nvSpPr>
          <p:spPr bwMode="auto">
            <a:xfrm>
              <a:off x="3677281" y="2841751"/>
              <a:ext cx="417910" cy="417910"/>
            </a:xfrm>
            <a:prstGeom prst="ellipse">
              <a:avLst/>
            </a:pr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93" name="Line 89"/>
            <p:cNvSpPr>
              <a:spLocks noChangeShapeType="1"/>
            </p:cNvSpPr>
            <p:nvPr/>
          </p:nvSpPr>
          <p:spPr bwMode="auto">
            <a:xfrm flipH="1">
              <a:off x="3887457" y="2134644"/>
              <a:ext cx="525442" cy="927059"/>
            </a:xfrm>
            <a:prstGeom prst="line">
              <a:avLst/>
            </a:prstGeom>
            <a:noFill/>
            <a:ln w="30163"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94" name="Rectangle 90"/>
            <p:cNvSpPr>
              <a:spLocks noChangeArrowheads="1"/>
            </p:cNvSpPr>
            <p:nvPr/>
          </p:nvSpPr>
          <p:spPr bwMode="auto">
            <a:xfrm>
              <a:off x="4295591" y="2049922"/>
              <a:ext cx="57839" cy="2158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5" name="Rectangle 91"/>
            <p:cNvSpPr>
              <a:spLocks noChangeArrowheads="1"/>
            </p:cNvSpPr>
            <p:nvPr/>
          </p:nvSpPr>
          <p:spPr bwMode="auto">
            <a:xfrm>
              <a:off x="4380313" y="2152566"/>
              <a:ext cx="65986" cy="1132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6" name="Rectangle 92"/>
            <p:cNvSpPr>
              <a:spLocks noChangeArrowheads="1"/>
            </p:cNvSpPr>
            <p:nvPr/>
          </p:nvSpPr>
          <p:spPr bwMode="auto">
            <a:xfrm>
              <a:off x="4474812" y="2097985"/>
              <a:ext cx="57839" cy="1678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7" name="Line 93"/>
            <p:cNvSpPr>
              <a:spLocks noChangeShapeType="1"/>
            </p:cNvSpPr>
            <p:nvPr/>
          </p:nvSpPr>
          <p:spPr bwMode="auto">
            <a:xfrm>
              <a:off x="4243454" y="2265801"/>
              <a:ext cx="337260" cy="0"/>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98" name="Line 94"/>
            <p:cNvSpPr>
              <a:spLocks noChangeShapeType="1"/>
            </p:cNvSpPr>
            <p:nvPr/>
          </p:nvSpPr>
          <p:spPr bwMode="auto">
            <a:xfrm flipV="1">
              <a:off x="4243454" y="1974975"/>
              <a:ext cx="0" cy="290826"/>
            </a:xfrm>
            <a:prstGeom prst="line">
              <a:avLst/>
            </a:prstGeom>
            <a:noFill/>
            <a:ln w="14288"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99" name="Freeform 95"/>
            <p:cNvSpPr>
              <a:spLocks noEditPoints="1"/>
            </p:cNvSpPr>
            <p:nvPr/>
          </p:nvSpPr>
          <p:spPr bwMode="auto">
            <a:xfrm>
              <a:off x="1829681" y="5482810"/>
              <a:ext cx="333187" cy="335631"/>
            </a:xfrm>
            <a:custGeom>
              <a:avLst/>
              <a:gdLst>
                <a:gd name="T0" fmla="*/ 173 w 173"/>
                <a:gd name="T1" fmla="*/ 97 h 174"/>
                <a:gd name="T2" fmla="*/ 173 w 173"/>
                <a:gd name="T3" fmla="*/ 78 h 174"/>
                <a:gd name="T4" fmla="*/ 158 w 173"/>
                <a:gd name="T5" fmla="*/ 78 h 174"/>
                <a:gd name="T6" fmla="*/ 153 w 173"/>
                <a:gd name="T7" fmla="*/ 60 h 174"/>
                <a:gd name="T8" fmla="*/ 166 w 173"/>
                <a:gd name="T9" fmla="*/ 52 h 174"/>
                <a:gd name="T10" fmla="*/ 157 w 173"/>
                <a:gd name="T11" fmla="*/ 35 h 174"/>
                <a:gd name="T12" fmla="*/ 144 w 173"/>
                <a:gd name="T13" fmla="*/ 43 h 174"/>
                <a:gd name="T14" fmla="*/ 131 w 173"/>
                <a:gd name="T15" fmla="*/ 30 h 174"/>
                <a:gd name="T16" fmla="*/ 138 w 173"/>
                <a:gd name="T17" fmla="*/ 17 h 174"/>
                <a:gd name="T18" fmla="*/ 121 w 173"/>
                <a:gd name="T19" fmla="*/ 7 h 174"/>
                <a:gd name="T20" fmla="*/ 114 w 173"/>
                <a:gd name="T21" fmla="*/ 20 h 174"/>
                <a:gd name="T22" fmla="*/ 96 w 173"/>
                <a:gd name="T23" fmla="*/ 16 h 174"/>
                <a:gd name="T24" fmla="*/ 96 w 173"/>
                <a:gd name="T25" fmla="*/ 0 h 174"/>
                <a:gd name="T26" fmla="*/ 77 w 173"/>
                <a:gd name="T27" fmla="*/ 0 h 174"/>
                <a:gd name="T28" fmla="*/ 77 w 173"/>
                <a:gd name="T29" fmla="*/ 16 h 174"/>
                <a:gd name="T30" fmla="*/ 59 w 173"/>
                <a:gd name="T31" fmla="*/ 20 h 174"/>
                <a:gd name="T32" fmla="*/ 51 w 173"/>
                <a:gd name="T33" fmla="*/ 7 h 174"/>
                <a:gd name="T34" fmla="*/ 35 w 173"/>
                <a:gd name="T35" fmla="*/ 17 h 174"/>
                <a:gd name="T36" fmla="*/ 42 w 173"/>
                <a:gd name="T37" fmla="*/ 30 h 174"/>
                <a:gd name="T38" fmla="*/ 29 w 173"/>
                <a:gd name="T39" fmla="*/ 43 h 174"/>
                <a:gd name="T40" fmla="*/ 16 w 173"/>
                <a:gd name="T41" fmla="*/ 35 h 174"/>
                <a:gd name="T42" fmla="*/ 6 w 173"/>
                <a:gd name="T43" fmla="*/ 52 h 174"/>
                <a:gd name="T44" fmla="*/ 20 w 173"/>
                <a:gd name="T45" fmla="*/ 60 h 174"/>
                <a:gd name="T46" fmla="*/ 15 w 173"/>
                <a:gd name="T47" fmla="*/ 78 h 174"/>
                <a:gd name="T48" fmla="*/ 0 w 173"/>
                <a:gd name="T49" fmla="*/ 78 h 174"/>
                <a:gd name="T50" fmla="*/ 0 w 173"/>
                <a:gd name="T51" fmla="*/ 97 h 174"/>
                <a:gd name="T52" fmla="*/ 15 w 173"/>
                <a:gd name="T53" fmla="*/ 97 h 174"/>
                <a:gd name="T54" fmla="*/ 20 w 173"/>
                <a:gd name="T55" fmla="*/ 115 h 174"/>
                <a:gd name="T56" fmla="*/ 6 w 173"/>
                <a:gd name="T57" fmla="*/ 122 h 174"/>
                <a:gd name="T58" fmla="*/ 16 w 173"/>
                <a:gd name="T59" fmla="*/ 139 h 174"/>
                <a:gd name="T60" fmla="*/ 29 w 173"/>
                <a:gd name="T61" fmla="*/ 131 h 174"/>
                <a:gd name="T62" fmla="*/ 42 w 173"/>
                <a:gd name="T63" fmla="*/ 144 h 174"/>
                <a:gd name="T64" fmla="*/ 35 w 173"/>
                <a:gd name="T65" fmla="*/ 158 h 174"/>
                <a:gd name="T66" fmla="*/ 51 w 173"/>
                <a:gd name="T67" fmla="*/ 167 h 174"/>
                <a:gd name="T68" fmla="*/ 59 w 173"/>
                <a:gd name="T69" fmla="*/ 154 h 174"/>
                <a:gd name="T70" fmla="*/ 77 w 173"/>
                <a:gd name="T71" fmla="*/ 159 h 174"/>
                <a:gd name="T72" fmla="*/ 77 w 173"/>
                <a:gd name="T73" fmla="*/ 174 h 174"/>
                <a:gd name="T74" fmla="*/ 96 w 173"/>
                <a:gd name="T75" fmla="*/ 174 h 174"/>
                <a:gd name="T76" fmla="*/ 96 w 173"/>
                <a:gd name="T77" fmla="*/ 159 h 174"/>
                <a:gd name="T78" fmla="*/ 114 w 173"/>
                <a:gd name="T79" fmla="*/ 154 h 174"/>
                <a:gd name="T80" fmla="*/ 121 w 173"/>
                <a:gd name="T81" fmla="*/ 167 h 174"/>
                <a:gd name="T82" fmla="*/ 138 w 173"/>
                <a:gd name="T83" fmla="*/ 158 h 174"/>
                <a:gd name="T84" fmla="*/ 131 w 173"/>
                <a:gd name="T85" fmla="*/ 144 h 174"/>
                <a:gd name="T86" fmla="*/ 144 w 173"/>
                <a:gd name="T87" fmla="*/ 131 h 174"/>
                <a:gd name="T88" fmla="*/ 157 w 173"/>
                <a:gd name="T89" fmla="*/ 139 h 174"/>
                <a:gd name="T90" fmla="*/ 166 w 173"/>
                <a:gd name="T91" fmla="*/ 122 h 174"/>
                <a:gd name="T92" fmla="*/ 153 w 173"/>
                <a:gd name="T93" fmla="*/ 115 h 174"/>
                <a:gd name="T94" fmla="*/ 158 w 173"/>
                <a:gd name="T95" fmla="*/ 97 h 174"/>
                <a:gd name="T96" fmla="*/ 173 w 173"/>
                <a:gd name="T97" fmla="*/ 97 h 174"/>
                <a:gd name="T98" fmla="*/ 43 w 173"/>
                <a:gd name="T99" fmla="*/ 87 h 174"/>
                <a:gd name="T100" fmla="*/ 86 w 173"/>
                <a:gd name="T101" fmla="*/ 43 h 174"/>
                <a:gd name="T102" fmla="*/ 130 w 173"/>
                <a:gd name="T103" fmla="*/ 87 h 174"/>
                <a:gd name="T104" fmla="*/ 86 w 173"/>
                <a:gd name="T105" fmla="*/ 131 h 174"/>
                <a:gd name="T106" fmla="*/ 43 w 173"/>
                <a:gd name="T10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3" h="174">
                  <a:moveTo>
                    <a:pt x="173" y="97"/>
                  </a:moveTo>
                  <a:cubicBezTo>
                    <a:pt x="173" y="78"/>
                    <a:pt x="173" y="78"/>
                    <a:pt x="173" y="78"/>
                  </a:cubicBezTo>
                  <a:cubicBezTo>
                    <a:pt x="158" y="78"/>
                    <a:pt x="158" y="78"/>
                    <a:pt x="158" y="78"/>
                  </a:cubicBezTo>
                  <a:cubicBezTo>
                    <a:pt x="157" y="71"/>
                    <a:pt x="156" y="65"/>
                    <a:pt x="153" y="60"/>
                  </a:cubicBezTo>
                  <a:cubicBezTo>
                    <a:pt x="166" y="52"/>
                    <a:pt x="166" y="52"/>
                    <a:pt x="166" y="52"/>
                  </a:cubicBezTo>
                  <a:cubicBezTo>
                    <a:pt x="157" y="35"/>
                    <a:pt x="157" y="35"/>
                    <a:pt x="157" y="35"/>
                  </a:cubicBezTo>
                  <a:cubicBezTo>
                    <a:pt x="144" y="43"/>
                    <a:pt x="144" y="43"/>
                    <a:pt x="144" y="43"/>
                  </a:cubicBezTo>
                  <a:cubicBezTo>
                    <a:pt x="140" y="38"/>
                    <a:pt x="135" y="34"/>
                    <a:pt x="131" y="30"/>
                  </a:cubicBezTo>
                  <a:cubicBezTo>
                    <a:pt x="138" y="17"/>
                    <a:pt x="138" y="17"/>
                    <a:pt x="138" y="17"/>
                  </a:cubicBezTo>
                  <a:cubicBezTo>
                    <a:pt x="121" y="7"/>
                    <a:pt x="121" y="7"/>
                    <a:pt x="121" y="7"/>
                  </a:cubicBezTo>
                  <a:cubicBezTo>
                    <a:pt x="114" y="20"/>
                    <a:pt x="114" y="20"/>
                    <a:pt x="114" y="20"/>
                  </a:cubicBezTo>
                  <a:cubicBezTo>
                    <a:pt x="108" y="18"/>
                    <a:pt x="102" y="16"/>
                    <a:pt x="96" y="16"/>
                  </a:cubicBezTo>
                  <a:cubicBezTo>
                    <a:pt x="96" y="0"/>
                    <a:pt x="96" y="0"/>
                    <a:pt x="96" y="0"/>
                  </a:cubicBezTo>
                  <a:cubicBezTo>
                    <a:pt x="77" y="0"/>
                    <a:pt x="77" y="0"/>
                    <a:pt x="77" y="0"/>
                  </a:cubicBezTo>
                  <a:cubicBezTo>
                    <a:pt x="77" y="16"/>
                    <a:pt x="77" y="16"/>
                    <a:pt x="77" y="16"/>
                  </a:cubicBezTo>
                  <a:cubicBezTo>
                    <a:pt x="71" y="16"/>
                    <a:pt x="65" y="18"/>
                    <a:pt x="59" y="20"/>
                  </a:cubicBezTo>
                  <a:cubicBezTo>
                    <a:pt x="51" y="7"/>
                    <a:pt x="51" y="7"/>
                    <a:pt x="51" y="7"/>
                  </a:cubicBezTo>
                  <a:cubicBezTo>
                    <a:pt x="35" y="17"/>
                    <a:pt x="35" y="17"/>
                    <a:pt x="35" y="17"/>
                  </a:cubicBezTo>
                  <a:cubicBezTo>
                    <a:pt x="42" y="30"/>
                    <a:pt x="42" y="30"/>
                    <a:pt x="42" y="30"/>
                  </a:cubicBezTo>
                  <a:cubicBezTo>
                    <a:pt x="37" y="34"/>
                    <a:pt x="33" y="38"/>
                    <a:pt x="29" y="43"/>
                  </a:cubicBezTo>
                  <a:cubicBezTo>
                    <a:pt x="16" y="35"/>
                    <a:pt x="16" y="35"/>
                    <a:pt x="16" y="35"/>
                  </a:cubicBezTo>
                  <a:cubicBezTo>
                    <a:pt x="6" y="52"/>
                    <a:pt x="6" y="52"/>
                    <a:pt x="6" y="52"/>
                  </a:cubicBezTo>
                  <a:cubicBezTo>
                    <a:pt x="20" y="60"/>
                    <a:pt x="20" y="60"/>
                    <a:pt x="20" y="60"/>
                  </a:cubicBezTo>
                  <a:cubicBezTo>
                    <a:pt x="17" y="65"/>
                    <a:pt x="16" y="71"/>
                    <a:pt x="15" y="78"/>
                  </a:cubicBezTo>
                  <a:cubicBezTo>
                    <a:pt x="0" y="78"/>
                    <a:pt x="0" y="78"/>
                    <a:pt x="0" y="78"/>
                  </a:cubicBezTo>
                  <a:cubicBezTo>
                    <a:pt x="0" y="97"/>
                    <a:pt x="0" y="97"/>
                    <a:pt x="0" y="97"/>
                  </a:cubicBezTo>
                  <a:cubicBezTo>
                    <a:pt x="15" y="97"/>
                    <a:pt x="15" y="97"/>
                    <a:pt x="15" y="97"/>
                  </a:cubicBezTo>
                  <a:cubicBezTo>
                    <a:pt x="16" y="103"/>
                    <a:pt x="17" y="109"/>
                    <a:pt x="20" y="115"/>
                  </a:cubicBezTo>
                  <a:cubicBezTo>
                    <a:pt x="6" y="122"/>
                    <a:pt x="6" y="122"/>
                    <a:pt x="6" y="122"/>
                  </a:cubicBezTo>
                  <a:cubicBezTo>
                    <a:pt x="16" y="139"/>
                    <a:pt x="16" y="139"/>
                    <a:pt x="16" y="139"/>
                  </a:cubicBezTo>
                  <a:cubicBezTo>
                    <a:pt x="29" y="131"/>
                    <a:pt x="29" y="131"/>
                    <a:pt x="29" y="131"/>
                  </a:cubicBezTo>
                  <a:cubicBezTo>
                    <a:pt x="33" y="136"/>
                    <a:pt x="37" y="141"/>
                    <a:pt x="42" y="144"/>
                  </a:cubicBezTo>
                  <a:cubicBezTo>
                    <a:pt x="35" y="158"/>
                    <a:pt x="35" y="158"/>
                    <a:pt x="35" y="158"/>
                  </a:cubicBezTo>
                  <a:cubicBezTo>
                    <a:pt x="51" y="167"/>
                    <a:pt x="51" y="167"/>
                    <a:pt x="51" y="167"/>
                  </a:cubicBezTo>
                  <a:cubicBezTo>
                    <a:pt x="59" y="154"/>
                    <a:pt x="59" y="154"/>
                    <a:pt x="59" y="154"/>
                  </a:cubicBezTo>
                  <a:cubicBezTo>
                    <a:pt x="65" y="156"/>
                    <a:pt x="71" y="158"/>
                    <a:pt x="77" y="159"/>
                  </a:cubicBezTo>
                  <a:cubicBezTo>
                    <a:pt x="77" y="174"/>
                    <a:pt x="77" y="174"/>
                    <a:pt x="77" y="174"/>
                  </a:cubicBezTo>
                  <a:cubicBezTo>
                    <a:pt x="96" y="174"/>
                    <a:pt x="96" y="174"/>
                    <a:pt x="96" y="174"/>
                  </a:cubicBezTo>
                  <a:cubicBezTo>
                    <a:pt x="96" y="159"/>
                    <a:pt x="96" y="159"/>
                    <a:pt x="96" y="159"/>
                  </a:cubicBezTo>
                  <a:cubicBezTo>
                    <a:pt x="102" y="158"/>
                    <a:pt x="108" y="156"/>
                    <a:pt x="114" y="154"/>
                  </a:cubicBezTo>
                  <a:cubicBezTo>
                    <a:pt x="121" y="167"/>
                    <a:pt x="121" y="167"/>
                    <a:pt x="121" y="167"/>
                  </a:cubicBezTo>
                  <a:cubicBezTo>
                    <a:pt x="138" y="158"/>
                    <a:pt x="138" y="158"/>
                    <a:pt x="138" y="158"/>
                  </a:cubicBezTo>
                  <a:cubicBezTo>
                    <a:pt x="131" y="144"/>
                    <a:pt x="131" y="144"/>
                    <a:pt x="131" y="144"/>
                  </a:cubicBezTo>
                  <a:cubicBezTo>
                    <a:pt x="135" y="141"/>
                    <a:pt x="140" y="136"/>
                    <a:pt x="144" y="131"/>
                  </a:cubicBezTo>
                  <a:cubicBezTo>
                    <a:pt x="157" y="139"/>
                    <a:pt x="157" y="139"/>
                    <a:pt x="157" y="139"/>
                  </a:cubicBezTo>
                  <a:cubicBezTo>
                    <a:pt x="166" y="122"/>
                    <a:pt x="166" y="122"/>
                    <a:pt x="166" y="122"/>
                  </a:cubicBezTo>
                  <a:cubicBezTo>
                    <a:pt x="153" y="115"/>
                    <a:pt x="153" y="115"/>
                    <a:pt x="153" y="115"/>
                  </a:cubicBezTo>
                  <a:cubicBezTo>
                    <a:pt x="156" y="109"/>
                    <a:pt x="157" y="103"/>
                    <a:pt x="158" y="97"/>
                  </a:cubicBezTo>
                  <a:lnTo>
                    <a:pt x="173" y="97"/>
                  </a:lnTo>
                  <a:close/>
                  <a:moveTo>
                    <a:pt x="43" y="87"/>
                  </a:moveTo>
                  <a:cubicBezTo>
                    <a:pt x="43" y="63"/>
                    <a:pt x="62" y="43"/>
                    <a:pt x="86" y="43"/>
                  </a:cubicBezTo>
                  <a:cubicBezTo>
                    <a:pt x="111" y="43"/>
                    <a:pt x="130" y="63"/>
                    <a:pt x="130" y="87"/>
                  </a:cubicBezTo>
                  <a:cubicBezTo>
                    <a:pt x="130" y="111"/>
                    <a:pt x="111" y="131"/>
                    <a:pt x="86" y="131"/>
                  </a:cubicBezTo>
                  <a:cubicBezTo>
                    <a:pt x="62" y="131"/>
                    <a:pt x="43" y="111"/>
                    <a:pt x="43"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0" name="Freeform 96"/>
            <p:cNvSpPr>
              <a:spLocks noEditPoints="1"/>
            </p:cNvSpPr>
            <p:nvPr/>
          </p:nvSpPr>
          <p:spPr bwMode="auto">
            <a:xfrm>
              <a:off x="5118376" y="3705268"/>
              <a:ext cx="371475" cy="299787"/>
            </a:xfrm>
            <a:custGeom>
              <a:avLst/>
              <a:gdLst>
                <a:gd name="T0" fmla="*/ 419 w 456"/>
                <a:gd name="T1" fmla="*/ 170 h 368"/>
                <a:gd name="T2" fmla="*/ 445 w 456"/>
                <a:gd name="T3" fmla="*/ 149 h 368"/>
                <a:gd name="T4" fmla="*/ 343 w 456"/>
                <a:gd name="T5" fmla="*/ 73 h 368"/>
                <a:gd name="T6" fmla="*/ 114 w 456"/>
                <a:gd name="T7" fmla="*/ 73 h 368"/>
                <a:gd name="T8" fmla="*/ 12 w 456"/>
                <a:gd name="T9" fmla="*/ 149 h 368"/>
                <a:gd name="T10" fmla="*/ 35 w 456"/>
                <a:gd name="T11" fmla="*/ 170 h 368"/>
                <a:gd name="T12" fmla="*/ 35 w 456"/>
                <a:gd name="T13" fmla="*/ 193 h 368"/>
                <a:gd name="T14" fmla="*/ 35 w 456"/>
                <a:gd name="T15" fmla="*/ 286 h 368"/>
                <a:gd name="T16" fmla="*/ 28 w 456"/>
                <a:gd name="T17" fmla="*/ 307 h 368"/>
                <a:gd name="T18" fmla="*/ 12 w 456"/>
                <a:gd name="T19" fmla="*/ 314 h 368"/>
                <a:gd name="T20" fmla="*/ 116 w 456"/>
                <a:gd name="T21" fmla="*/ 368 h 368"/>
                <a:gd name="T22" fmla="*/ 445 w 456"/>
                <a:gd name="T23" fmla="*/ 368 h 368"/>
                <a:gd name="T24" fmla="*/ 428 w 456"/>
                <a:gd name="T25" fmla="*/ 314 h 368"/>
                <a:gd name="T26" fmla="*/ 428 w 456"/>
                <a:gd name="T27" fmla="*/ 286 h 368"/>
                <a:gd name="T28" fmla="*/ 414 w 456"/>
                <a:gd name="T29" fmla="*/ 193 h 368"/>
                <a:gd name="T30" fmla="*/ 419 w 456"/>
                <a:gd name="T31" fmla="*/ 177 h 368"/>
                <a:gd name="T32" fmla="*/ 253 w 456"/>
                <a:gd name="T33" fmla="*/ 193 h 368"/>
                <a:gd name="T34" fmla="*/ 253 w 456"/>
                <a:gd name="T35" fmla="*/ 286 h 368"/>
                <a:gd name="T36" fmla="*/ 246 w 456"/>
                <a:gd name="T37" fmla="*/ 307 h 368"/>
                <a:gd name="T38" fmla="*/ 210 w 456"/>
                <a:gd name="T39" fmla="*/ 314 h 368"/>
                <a:gd name="T40" fmla="*/ 210 w 456"/>
                <a:gd name="T41" fmla="*/ 286 h 368"/>
                <a:gd name="T42" fmla="*/ 196 w 456"/>
                <a:gd name="T43" fmla="*/ 193 h 368"/>
                <a:gd name="T44" fmla="*/ 203 w 456"/>
                <a:gd name="T45" fmla="*/ 177 h 368"/>
                <a:gd name="T46" fmla="*/ 253 w 456"/>
                <a:gd name="T47" fmla="*/ 170 h 368"/>
                <a:gd name="T48" fmla="*/ 102 w 456"/>
                <a:gd name="T49" fmla="*/ 314 h 368"/>
                <a:gd name="T50" fmla="*/ 102 w 456"/>
                <a:gd name="T51" fmla="*/ 286 h 368"/>
                <a:gd name="T52" fmla="*/ 90 w 456"/>
                <a:gd name="T53" fmla="*/ 193 h 368"/>
                <a:gd name="T54" fmla="*/ 95 w 456"/>
                <a:gd name="T55" fmla="*/ 177 h 368"/>
                <a:gd name="T56" fmla="*/ 144 w 456"/>
                <a:gd name="T57" fmla="*/ 170 h 368"/>
                <a:gd name="T58" fmla="*/ 144 w 456"/>
                <a:gd name="T59" fmla="*/ 193 h 368"/>
                <a:gd name="T60" fmla="*/ 144 w 456"/>
                <a:gd name="T61" fmla="*/ 286 h 368"/>
                <a:gd name="T62" fmla="*/ 137 w 456"/>
                <a:gd name="T63" fmla="*/ 307 h 368"/>
                <a:gd name="T64" fmla="*/ 102 w 456"/>
                <a:gd name="T65" fmla="*/ 314 h 368"/>
                <a:gd name="T66" fmla="*/ 352 w 456"/>
                <a:gd name="T67" fmla="*/ 286 h 368"/>
                <a:gd name="T68" fmla="*/ 352 w 456"/>
                <a:gd name="T69" fmla="*/ 314 h 368"/>
                <a:gd name="T70" fmla="*/ 319 w 456"/>
                <a:gd name="T71" fmla="*/ 307 h 368"/>
                <a:gd name="T72" fmla="*/ 312 w 456"/>
                <a:gd name="T73" fmla="*/ 286 h 368"/>
                <a:gd name="T74" fmla="*/ 312 w 456"/>
                <a:gd name="T75" fmla="*/ 193 h 368"/>
                <a:gd name="T76" fmla="*/ 312 w 456"/>
                <a:gd name="T77" fmla="*/ 170 h 368"/>
                <a:gd name="T78" fmla="*/ 362 w 456"/>
                <a:gd name="T79" fmla="*/ 177 h 368"/>
                <a:gd name="T80" fmla="*/ 367 w 456"/>
                <a:gd name="T81" fmla="*/ 19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6" h="368">
                  <a:moveTo>
                    <a:pt x="419" y="177"/>
                  </a:moveTo>
                  <a:lnTo>
                    <a:pt x="419" y="170"/>
                  </a:lnTo>
                  <a:lnTo>
                    <a:pt x="445" y="170"/>
                  </a:lnTo>
                  <a:lnTo>
                    <a:pt x="445" y="149"/>
                  </a:lnTo>
                  <a:lnTo>
                    <a:pt x="456" y="149"/>
                  </a:lnTo>
                  <a:lnTo>
                    <a:pt x="343" y="73"/>
                  </a:lnTo>
                  <a:lnTo>
                    <a:pt x="227" y="0"/>
                  </a:lnTo>
                  <a:lnTo>
                    <a:pt x="114" y="73"/>
                  </a:lnTo>
                  <a:lnTo>
                    <a:pt x="0" y="149"/>
                  </a:lnTo>
                  <a:lnTo>
                    <a:pt x="12" y="149"/>
                  </a:lnTo>
                  <a:lnTo>
                    <a:pt x="12" y="170"/>
                  </a:lnTo>
                  <a:lnTo>
                    <a:pt x="35" y="170"/>
                  </a:lnTo>
                  <a:lnTo>
                    <a:pt x="35" y="177"/>
                  </a:lnTo>
                  <a:lnTo>
                    <a:pt x="35" y="193"/>
                  </a:lnTo>
                  <a:lnTo>
                    <a:pt x="43" y="193"/>
                  </a:lnTo>
                  <a:lnTo>
                    <a:pt x="35" y="286"/>
                  </a:lnTo>
                  <a:lnTo>
                    <a:pt x="28" y="286"/>
                  </a:lnTo>
                  <a:lnTo>
                    <a:pt x="28" y="307"/>
                  </a:lnTo>
                  <a:lnTo>
                    <a:pt x="28" y="314"/>
                  </a:lnTo>
                  <a:lnTo>
                    <a:pt x="12" y="314"/>
                  </a:lnTo>
                  <a:lnTo>
                    <a:pt x="12" y="368"/>
                  </a:lnTo>
                  <a:lnTo>
                    <a:pt x="116" y="368"/>
                  </a:lnTo>
                  <a:lnTo>
                    <a:pt x="341" y="368"/>
                  </a:lnTo>
                  <a:lnTo>
                    <a:pt x="445" y="368"/>
                  </a:lnTo>
                  <a:lnTo>
                    <a:pt x="445" y="314"/>
                  </a:lnTo>
                  <a:lnTo>
                    <a:pt x="428" y="314"/>
                  </a:lnTo>
                  <a:lnTo>
                    <a:pt x="428" y="307"/>
                  </a:lnTo>
                  <a:lnTo>
                    <a:pt x="428" y="286"/>
                  </a:lnTo>
                  <a:lnTo>
                    <a:pt x="421" y="286"/>
                  </a:lnTo>
                  <a:lnTo>
                    <a:pt x="414" y="193"/>
                  </a:lnTo>
                  <a:lnTo>
                    <a:pt x="419" y="193"/>
                  </a:lnTo>
                  <a:lnTo>
                    <a:pt x="419" y="177"/>
                  </a:lnTo>
                  <a:close/>
                  <a:moveTo>
                    <a:pt x="253" y="177"/>
                  </a:moveTo>
                  <a:lnTo>
                    <a:pt x="253" y="193"/>
                  </a:lnTo>
                  <a:lnTo>
                    <a:pt x="258" y="193"/>
                  </a:lnTo>
                  <a:lnTo>
                    <a:pt x="253" y="286"/>
                  </a:lnTo>
                  <a:lnTo>
                    <a:pt x="246" y="286"/>
                  </a:lnTo>
                  <a:lnTo>
                    <a:pt x="246" y="307"/>
                  </a:lnTo>
                  <a:lnTo>
                    <a:pt x="246" y="314"/>
                  </a:lnTo>
                  <a:lnTo>
                    <a:pt x="210" y="314"/>
                  </a:lnTo>
                  <a:lnTo>
                    <a:pt x="210" y="307"/>
                  </a:lnTo>
                  <a:lnTo>
                    <a:pt x="210" y="286"/>
                  </a:lnTo>
                  <a:lnTo>
                    <a:pt x="203" y="286"/>
                  </a:lnTo>
                  <a:lnTo>
                    <a:pt x="196" y="193"/>
                  </a:lnTo>
                  <a:lnTo>
                    <a:pt x="203" y="193"/>
                  </a:lnTo>
                  <a:lnTo>
                    <a:pt x="203" y="177"/>
                  </a:lnTo>
                  <a:lnTo>
                    <a:pt x="203" y="170"/>
                  </a:lnTo>
                  <a:lnTo>
                    <a:pt x="253" y="170"/>
                  </a:lnTo>
                  <a:lnTo>
                    <a:pt x="253" y="177"/>
                  </a:lnTo>
                  <a:close/>
                  <a:moveTo>
                    <a:pt x="102" y="314"/>
                  </a:moveTo>
                  <a:lnTo>
                    <a:pt x="102" y="307"/>
                  </a:lnTo>
                  <a:lnTo>
                    <a:pt x="102" y="286"/>
                  </a:lnTo>
                  <a:lnTo>
                    <a:pt x="95" y="286"/>
                  </a:lnTo>
                  <a:lnTo>
                    <a:pt x="90" y="193"/>
                  </a:lnTo>
                  <a:lnTo>
                    <a:pt x="95" y="193"/>
                  </a:lnTo>
                  <a:lnTo>
                    <a:pt x="95" y="177"/>
                  </a:lnTo>
                  <a:lnTo>
                    <a:pt x="95" y="170"/>
                  </a:lnTo>
                  <a:lnTo>
                    <a:pt x="144" y="170"/>
                  </a:lnTo>
                  <a:lnTo>
                    <a:pt x="144" y="177"/>
                  </a:lnTo>
                  <a:lnTo>
                    <a:pt x="144" y="193"/>
                  </a:lnTo>
                  <a:lnTo>
                    <a:pt x="151" y="193"/>
                  </a:lnTo>
                  <a:lnTo>
                    <a:pt x="144" y="286"/>
                  </a:lnTo>
                  <a:lnTo>
                    <a:pt x="137" y="286"/>
                  </a:lnTo>
                  <a:lnTo>
                    <a:pt x="137" y="307"/>
                  </a:lnTo>
                  <a:lnTo>
                    <a:pt x="137" y="314"/>
                  </a:lnTo>
                  <a:lnTo>
                    <a:pt x="102" y="314"/>
                  </a:lnTo>
                  <a:close/>
                  <a:moveTo>
                    <a:pt x="362" y="286"/>
                  </a:moveTo>
                  <a:lnTo>
                    <a:pt x="352" y="286"/>
                  </a:lnTo>
                  <a:lnTo>
                    <a:pt x="352" y="307"/>
                  </a:lnTo>
                  <a:lnTo>
                    <a:pt x="352" y="314"/>
                  </a:lnTo>
                  <a:lnTo>
                    <a:pt x="319" y="314"/>
                  </a:lnTo>
                  <a:lnTo>
                    <a:pt x="319" y="307"/>
                  </a:lnTo>
                  <a:lnTo>
                    <a:pt x="319" y="286"/>
                  </a:lnTo>
                  <a:lnTo>
                    <a:pt x="312" y="286"/>
                  </a:lnTo>
                  <a:lnTo>
                    <a:pt x="305" y="193"/>
                  </a:lnTo>
                  <a:lnTo>
                    <a:pt x="312" y="193"/>
                  </a:lnTo>
                  <a:lnTo>
                    <a:pt x="312" y="177"/>
                  </a:lnTo>
                  <a:lnTo>
                    <a:pt x="312" y="170"/>
                  </a:lnTo>
                  <a:lnTo>
                    <a:pt x="362" y="170"/>
                  </a:lnTo>
                  <a:lnTo>
                    <a:pt x="362" y="177"/>
                  </a:lnTo>
                  <a:lnTo>
                    <a:pt x="362" y="193"/>
                  </a:lnTo>
                  <a:lnTo>
                    <a:pt x="367" y="193"/>
                  </a:lnTo>
                  <a:lnTo>
                    <a:pt x="362"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1" name="Freeform 97"/>
            <p:cNvSpPr>
              <a:spLocks noEditPoints="1"/>
            </p:cNvSpPr>
            <p:nvPr/>
          </p:nvSpPr>
          <p:spPr bwMode="auto">
            <a:xfrm>
              <a:off x="889588" y="3675941"/>
              <a:ext cx="283494" cy="312007"/>
            </a:xfrm>
            <a:custGeom>
              <a:avLst/>
              <a:gdLst>
                <a:gd name="T0" fmla="*/ 119 w 147"/>
                <a:gd name="T1" fmla="*/ 33 h 162"/>
                <a:gd name="T2" fmla="*/ 6 w 147"/>
                <a:gd name="T3" fmla="*/ 117 h 162"/>
                <a:gd name="T4" fmla="*/ 67 w 147"/>
                <a:gd name="T5" fmla="*/ 132 h 162"/>
                <a:gd name="T6" fmla="*/ 91 w 147"/>
                <a:gd name="T7" fmla="*/ 106 h 162"/>
                <a:gd name="T8" fmla="*/ 128 w 147"/>
                <a:gd name="T9" fmla="*/ 98 h 162"/>
                <a:gd name="T10" fmla="*/ 119 w 147"/>
                <a:gd name="T11" fmla="*/ 33 h 162"/>
                <a:gd name="T12" fmla="*/ 33 w 147"/>
                <a:gd name="T13" fmla="*/ 45 h 162"/>
                <a:gd name="T14" fmla="*/ 46 w 147"/>
                <a:gd name="T15" fmla="*/ 38 h 162"/>
                <a:gd name="T16" fmla="*/ 53 w 147"/>
                <a:gd name="T17" fmla="*/ 50 h 162"/>
                <a:gd name="T18" fmla="*/ 40 w 147"/>
                <a:gd name="T19" fmla="*/ 57 h 162"/>
                <a:gd name="T20" fmla="*/ 33 w 147"/>
                <a:gd name="T21" fmla="*/ 45 h 162"/>
                <a:gd name="T22" fmla="*/ 32 w 147"/>
                <a:gd name="T23" fmla="*/ 84 h 162"/>
                <a:gd name="T24" fmla="*/ 19 w 147"/>
                <a:gd name="T25" fmla="*/ 80 h 162"/>
                <a:gd name="T26" fmla="*/ 24 w 147"/>
                <a:gd name="T27" fmla="*/ 67 h 162"/>
                <a:gd name="T28" fmla="*/ 37 w 147"/>
                <a:gd name="T29" fmla="*/ 71 h 162"/>
                <a:gd name="T30" fmla="*/ 32 w 147"/>
                <a:gd name="T31" fmla="*/ 84 h 162"/>
                <a:gd name="T32" fmla="*/ 79 w 147"/>
                <a:gd name="T33" fmla="*/ 44 h 162"/>
                <a:gd name="T34" fmla="*/ 65 w 147"/>
                <a:gd name="T35" fmla="*/ 42 h 162"/>
                <a:gd name="T36" fmla="*/ 67 w 147"/>
                <a:gd name="T37" fmla="*/ 28 h 162"/>
                <a:gd name="T38" fmla="*/ 81 w 147"/>
                <a:gd name="T39" fmla="*/ 30 h 162"/>
                <a:gd name="T40" fmla="*/ 79 w 147"/>
                <a:gd name="T41" fmla="*/ 44 h 162"/>
                <a:gd name="T42" fmla="*/ 93 w 147"/>
                <a:gd name="T43" fmla="*/ 45 h 162"/>
                <a:gd name="T44" fmla="*/ 104 w 147"/>
                <a:gd name="T45" fmla="*/ 36 h 162"/>
                <a:gd name="T46" fmla="*/ 113 w 147"/>
                <a:gd name="T47" fmla="*/ 47 h 162"/>
                <a:gd name="T48" fmla="*/ 102 w 147"/>
                <a:gd name="T49" fmla="*/ 56 h 162"/>
                <a:gd name="T50" fmla="*/ 93 w 147"/>
                <a:gd name="T51" fmla="*/ 45 h 162"/>
                <a:gd name="T52" fmla="*/ 44 w 147"/>
                <a:gd name="T53" fmla="*/ 138 h 162"/>
                <a:gd name="T54" fmla="*/ 24 w 147"/>
                <a:gd name="T55" fmla="*/ 131 h 162"/>
                <a:gd name="T56" fmla="*/ 34 w 147"/>
                <a:gd name="T57" fmla="*/ 113 h 162"/>
                <a:gd name="T58" fmla="*/ 54 w 147"/>
                <a:gd name="T59" fmla="*/ 120 h 162"/>
                <a:gd name="T60" fmla="*/ 44 w 147"/>
                <a:gd name="T61" fmla="*/ 138 h 162"/>
                <a:gd name="T62" fmla="*/ 113 w 147"/>
                <a:gd name="T63" fmla="*/ 80 h 162"/>
                <a:gd name="T64" fmla="*/ 113 w 147"/>
                <a:gd name="T65" fmla="*/ 66 h 162"/>
                <a:gd name="T66" fmla="*/ 127 w 147"/>
                <a:gd name="T67" fmla="*/ 66 h 162"/>
                <a:gd name="T68" fmla="*/ 127 w 147"/>
                <a:gd name="T69" fmla="*/ 80 h 162"/>
                <a:gd name="T70" fmla="*/ 113 w 147"/>
                <a:gd name="T71" fmla="*/ 8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62">
                  <a:moveTo>
                    <a:pt x="119" y="33"/>
                  </a:moveTo>
                  <a:cubicBezTo>
                    <a:pt x="84" y="0"/>
                    <a:pt x="0" y="15"/>
                    <a:pt x="6" y="117"/>
                  </a:cubicBezTo>
                  <a:cubicBezTo>
                    <a:pt x="8" y="156"/>
                    <a:pt x="58" y="162"/>
                    <a:pt x="67" y="132"/>
                  </a:cubicBezTo>
                  <a:cubicBezTo>
                    <a:pt x="69" y="124"/>
                    <a:pt x="77" y="106"/>
                    <a:pt x="91" y="106"/>
                  </a:cubicBezTo>
                  <a:cubicBezTo>
                    <a:pt x="108" y="108"/>
                    <a:pt x="118" y="109"/>
                    <a:pt x="128" y="98"/>
                  </a:cubicBezTo>
                  <a:cubicBezTo>
                    <a:pt x="142" y="83"/>
                    <a:pt x="147" y="60"/>
                    <a:pt x="119" y="33"/>
                  </a:cubicBezTo>
                  <a:close/>
                  <a:moveTo>
                    <a:pt x="33" y="45"/>
                  </a:moveTo>
                  <a:cubicBezTo>
                    <a:pt x="35" y="40"/>
                    <a:pt x="40" y="36"/>
                    <a:pt x="46" y="38"/>
                  </a:cubicBezTo>
                  <a:cubicBezTo>
                    <a:pt x="51" y="39"/>
                    <a:pt x="54" y="45"/>
                    <a:pt x="53" y="50"/>
                  </a:cubicBezTo>
                  <a:cubicBezTo>
                    <a:pt x="51" y="55"/>
                    <a:pt x="46" y="58"/>
                    <a:pt x="40" y="57"/>
                  </a:cubicBezTo>
                  <a:cubicBezTo>
                    <a:pt x="35" y="56"/>
                    <a:pt x="32" y="50"/>
                    <a:pt x="33" y="45"/>
                  </a:cubicBezTo>
                  <a:close/>
                  <a:moveTo>
                    <a:pt x="32" y="84"/>
                  </a:moveTo>
                  <a:cubicBezTo>
                    <a:pt x="27" y="87"/>
                    <a:pt x="21" y="85"/>
                    <a:pt x="19" y="80"/>
                  </a:cubicBezTo>
                  <a:cubicBezTo>
                    <a:pt x="16" y="75"/>
                    <a:pt x="19" y="69"/>
                    <a:pt x="24" y="67"/>
                  </a:cubicBezTo>
                  <a:cubicBezTo>
                    <a:pt x="28" y="64"/>
                    <a:pt x="34" y="66"/>
                    <a:pt x="37" y="71"/>
                  </a:cubicBezTo>
                  <a:cubicBezTo>
                    <a:pt x="39" y="76"/>
                    <a:pt x="37" y="82"/>
                    <a:pt x="32" y="84"/>
                  </a:cubicBezTo>
                  <a:close/>
                  <a:moveTo>
                    <a:pt x="79" y="44"/>
                  </a:moveTo>
                  <a:cubicBezTo>
                    <a:pt x="74" y="47"/>
                    <a:pt x="68" y="46"/>
                    <a:pt x="65" y="42"/>
                  </a:cubicBezTo>
                  <a:cubicBezTo>
                    <a:pt x="62" y="37"/>
                    <a:pt x="63" y="31"/>
                    <a:pt x="67" y="28"/>
                  </a:cubicBezTo>
                  <a:cubicBezTo>
                    <a:pt x="72" y="25"/>
                    <a:pt x="78" y="26"/>
                    <a:pt x="81" y="30"/>
                  </a:cubicBezTo>
                  <a:cubicBezTo>
                    <a:pt x="84" y="35"/>
                    <a:pt x="83" y="41"/>
                    <a:pt x="79" y="44"/>
                  </a:cubicBezTo>
                  <a:close/>
                  <a:moveTo>
                    <a:pt x="93" y="45"/>
                  </a:moveTo>
                  <a:cubicBezTo>
                    <a:pt x="94" y="40"/>
                    <a:pt x="99" y="36"/>
                    <a:pt x="104" y="36"/>
                  </a:cubicBezTo>
                  <a:cubicBezTo>
                    <a:pt x="109" y="37"/>
                    <a:pt x="113" y="41"/>
                    <a:pt x="113" y="47"/>
                  </a:cubicBezTo>
                  <a:cubicBezTo>
                    <a:pt x="113" y="52"/>
                    <a:pt x="108" y="56"/>
                    <a:pt x="102" y="56"/>
                  </a:cubicBezTo>
                  <a:cubicBezTo>
                    <a:pt x="97" y="55"/>
                    <a:pt x="93" y="51"/>
                    <a:pt x="93" y="45"/>
                  </a:cubicBezTo>
                  <a:close/>
                  <a:moveTo>
                    <a:pt x="44" y="138"/>
                  </a:moveTo>
                  <a:cubicBezTo>
                    <a:pt x="36" y="141"/>
                    <a:pt x="27" y="138"/>
                    <a:pt x="24" y="131"/>
                  </a:cubicBezTo>
                  <a:cubicBezTo>
                    <a:pt x="22" y="125"/>
                    <a:pt x="26" y="116"/>
                    <a:pt x="34" y="113"/>
                  </a:cubicBezTo>
                  <a:cubicBezTo>
                    <a:pt x="43" y="110"/>
                    <a:pt x="51" y="113"/>
                    <a:pt x="54" y="120"/>
                  </a:cubicBezTo>
                  <a:cubicBezTo>
                    <a:pt x="57" y="126"/>
                    <a:pt x="52" y="134"/>
                    <a:pt x="44" y="138"/>
                  </a:cubicBezTo>
                  <a:close/>
                  <a:moveTo>
                    <a:pt x="113" y="80"/>
                  </a:moveTo>
                  <a:cubicBezTo>
                    <a:pt x="109" y="77"/>
                    <a:pt x="109" y="70"/>
                    <a:pt x="113" y="66"/>
                  </a:cubicBezTo>
                  <a:cubicBezTo>
                    <a:pt x="117" y="63"/>
                    <a:pt x="123" y="63"/>
                    <a:pt x="127" y="66"/>
                  </a:cubicBezTo>
                  <a:cubicBezTo>
                    <a:pt x="131" y="70"/>
                    <a:pt x="131" y="77"/>
                    <a:pt x="127" y="80"/>
                  </a:cubicBezTo>
                  <a:cubicBezTo>
                    <a:pt x="123" y="84"/>
                    <a:pt x="117" y="84"/>
                    <a:pt x="113"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2" name="Freeform 98"/>
            <p:cNvSpPr>
              <a:spLocks/>
            </p:cNvSpPr>
            <p:nvPr/>
          </p:nvSpPr>
          <p:spPr bwMode="auto">
            <a:xfrm>
              <a:off x="1013413" y="3805469"/>
              <a:ext cx="223211" cy="217509"/>
            </a:xfrm>
            <a:custGeom>
              <a:avLst/>
              <a:gdLst>
                <a:gd name="T0" fmla="*/ 54 w 116"/>
                <a:gd name="T1" fmla="*/ 82 h 113"/>
                <a:gd name="T2" fmla="*/ 57 w 116"/>
                <a:gd name="T3" fmla="*/ 79 h 113"/>
                <a:gd name="T4" fmla="*/ 56 w 116"/>
                <a:gd name="T5" fmla="*/ 78 h 113"/>
                <a:gd name="T6" fmla="*/ 105 w 116"/>
                <a:gd name="T7" fmla="*/ 23 h 113"/>
                <a:gd name="T8" fmla="*/ 93 w 116"/>
                <a:gd name="T9" fmla="*/ 11 h 113"/>
                <a:gd name="T10" fmla="*/ 38 w 116"/>
                <a:gd name="T11" fmla="*/ 60 h 113"/>
                <a:gd name="T12" fmla="*/ 38 w 116"/>
                <a:gd name="T13" fmla="*/ 59 h 113"/>
                <a:gd name="T14" fmla="*/ 35 w 116"/>
                <a:gd name="T15" fmla="*/ 62 h 113"/>
                <a:gd name="T16" fmla="*/ 36 w 116"/>
                <a:gd name="T17" fmla="*/ 63 h 113"/>
                <a:gd name="T18" fmla="*/ 24 w 116"/>
                <a:gd name="T19" fmla="*/ 82 h 113"/>
                <a:gd name="T20" fmla="*/ 22 w 116"/>
                <a:gd name="T21" fmla="*/ 82 h 113"/>
                <a:gd name="T22" fmla="*/ 22 w 116"/>
                <a:gd name="T23" fmla="*/ 82 h 113"/>
                <a:gd name="T24" fmla="*/ 19 w 116"/>
                <a:gd name="T25" fmla="*/ 82 h 113"/>
                <a:gd name="T26" fmla="*/ 18 w 116"/>
                <a:gd name="T27" fmla="*/ 82 h 113"/>
                <a:gd name="T28" fmla="*/ 17 w 116"/>
                <a:gd name="T29" fmla="*/ 83 h 113"/>
                <a:gd name="T30" fmla="*/ 17 w 116"/>
                <a:gd name="T31" fmla="*/ 83 h 113"/>
                <a:gd name="T32" fmla="*/ 15 w 116"/>
                <a:gd name="T33" fmla="*/ 83 h 113"/>
                <a:gd name="T34" fmla="*/ 15 w 116"/>
                <a:gd name="T35" fmla="*/ 83 h 113"/>
                <a:gd name="T36" fmla="*/ 14 w 116"/>
                <a:gd name="T37" fmla="*/ 84 h 113"/>
                <a:gd name="T38" fmla="*/ 14 w 116"/>
                <a:gd name="T39" fmla="*/ 84 h 113"/>
                <a:gd name="T40" fmla="*/ 13 w 116"/>
                <a:gd name="T41" fmla="*/ 85 h 113"/>
                <a:gd name="T42" fmla="*/ 12 w 116"/>
                <a:gd name="T43" fmla="*/ 85 h 113"/>
                <a:gd name="T44" fmla="*/ 11 w 116"/>
                <a:gd name="T45" fmla="*/ 86 h 113"/>
                <a:gd name="T46" fmla="*/ 8 w 116"/>
                <a:gd name="T47" fmla="*/ 93 h 113"/>
                <a:gd name="T48" fmla="*/ 0 w 116"/>
                <a:gd name="T49" fmla="*/ 110 h 113"/>
                <a:gd name="T50" fmla="*/ 25 w 116"/>
                <a:gd name="T51" fmla="*/ 108 h 113"/>
                <a:gd name="T52" fmla="*/ 31 w 116"/>
                <a:gd name="T53" fmla="*/ 104 h 113"/>
                <a:gd name="T54" fmla="*/ 34 w 116"/>
                <a:gd name="T55" fmla="*/ 93 h 113"/>
                <a:gd name="T56" fmla="*/ 53 w 116"/>
                <a:gd name="T57" fmla="*/ 81 h 113"/>
                <a:gd name="T58" fmla="*/ 54 w 116"/>
                <a:gd name="T59" fmla="*/ 8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3">
                  <a:moveTo>
                    <a:pt x="54" y="82"/>
                  </a:moveTo>
                  <a:cubicBezTo>
                    <a:pt x="57" y="79"/>
                    <a:pt x="57" y="79"/>
                    <a:pt x="57" y="79"/>
                  </a:cubicBezTo>
                  <a:cubicBezTo>
                    <a:pt x="56" y="78"/>
                    <a:pt x="56" y="78"/>
                    <a:pt x="56" y="78"/>
                  </a:cubicBezTo>
                  <a:cubicBezTo>
                    <a:pt x="75" y="57"/>
                    <a:pt x="86" y="44"/>
                    <a:pt x="105" y="23"/>
                  </a:cubicBezTo>
                  <a:cubicBezTo>
                    <a:pt x="116" y="11"/>
                    <a:pt x="106" y="0"/>
                    <a:pt x="93" y="11"/>
                  </a:cubicBezTo>
                  <a:cubicBezTo>
                    <a:pt x="72" y="30"/>
                    <a:pt x="59" y="42"/>
                    <a:pt x="38" y="60"/>
                  </a:cubicBezTo>
                  <a:cubicBezTo>
                    <a:pt x="38" y="59"/>
                    <a:pt x="38" y="59"/>
                    <a:pt x="38" y="59"/>
                  </a:cubicBezTo>
                  <a:cubicBezTo>
                    <a:pt x="35" y="62"/>
                    <a:pt x="35" y="62"/>
                    <a:pt x="35" y="62"/>
                  </a:cubicBezTo>
                  <a:cubicBezTo>
                    <a:pt x="36" y="63"/>
                    <a:pt x="36" y="63"/>
                    <a:pt x="36" y="63"/>
                  </a:cubicBezTo>
                  <a:cubicBezTo>
                    <a:pt x="32" y="70"/>
                    <a:pt x="28" y="75"/>
                    <a:pt x="24" y="82"/>
                  </a:cubicBezTo>
                  <a:cubicBezTo>
                    <a:pt x="23" y="82"/>
                    <a:pt x="23" y="82"/>
                    <a:pt x="22" y="82"/>
                  </a:cubicBezTo>
                  <a:cubicBezTo>
                    <a:pt x="22" y="82"/>
                    <a:pt x="22" y="82"/>
                    <a:pt x="22" y="82"/>
                  </a:cubicBezTo>
                  <a:cubicBezTo>
                    <a:pt x="21" y="82"/>
                    <a:pt x="20" y="82"/>
                    <a:pt x="19" y="82"/>
                  </a:cubicBezTo>
                  <a:cubicBezTo>
                    <a:pt x="19" y="82"/>
                    <a:pt x="19" y="82"/>
                    <a:pt x="18" y="82"/>
                  </a:cubicBezTo>
                  <a:cubicBezTo>
                    <a:pt x="18" y="82"/>
                    <a:pt x="18" y="82"/>
                    <a:pt x="17" y="83"/>
                  </a:cubicBezTo>
                  <a:cubicBezTo>
                    <a:pt x="17" y="83"/>
                    <a:pt x="17" y="83"/>
                    <a:pt x="17" y="83"/>
                  </a:cubicBezTo>
                  <a:cubicBezTo>
                    <a:pt x="16" y="83"/>
                    <a:pt x="16" y="83"/>
                    <a:pt x="15" y="83"/>
                  </a:cubicBezTo>
                  <a:cubicBezTo>
                    <a:pt x="15" y="83"/>
                    <a:pt x="15" y="83"/>
                    <a:pt x="15" y="83"/>
                  </a:cubicBezTo>
                  <a:cubicBezTo>
                    <a:pt x="15" y="83"/>
                    <a:pt x="14" y="84"/>
                    <a:pt x="14" y="84"/>
                  </a:cubicBezTo>
                  <a:cubicBezTo>
                    <a:pt x="14" y="84"/>
                    <a:pt x="14" y="84"/>
                    <a:pt x="14" y="84"/>
                  </a:cubicBezTo>
                  <a:cubicBezTo>
                    <a:pt x="13" y="84"/>
                    <a:pt x="13" y="85"/>
                    <a:pt x="13" y="85"/>
                  </a:cubicBezTo>
                  <a:cubicBezTo>
                    <a:pt x="12" y="85"/>
                    <a:pt x="12" y="85"/>
                    <a:pt x="12" y="85"/>
                  </a:cubicBezTo>
                  <a:cubicBezTo>
                    <a:pt x="12" y="86"/>
                    <a:pt x="11" y="86"/>
                    <a:pt x="11" y="86"/>
                  </a:cubicBezTo>
                  <a:cubicBezTo>
                    <a:pt x="9" y="88"/>
                    <a:pt x="8" y="90"/>
                    <a:pt x="8" y="93"/>
                  </a:cubicBezTo>
                  <a:cubicBezTo>
                    <a:pt x="7" y="97"/>
                    <a:pt x="7" y="109"/>
                    <a:pt x="0" y="110"/>
                  </a:cubicBezTo>
                  <a:cubicBezTo>
                    <a:pt x="0" y="110"/>
                    <a:pt x="16" y="113"/>
                    <a:pt x="25" y="108"/>
                  </a:cubicBezTo>
                  <a:cubicBezTo>
                    <a:pt x="28" y="107"/>
                    <a:pt x="29" y="106"/>
                    <a:pt x="31" y="104"/>
                  </a:cubicBezTo>
                  <a:cubicBezTo>
                    <a:pt x="34" y="101"/>
                    <a:pt x="35" y="96"/>
                    <a:pt x="34" y="93"/>
                  </a:cubicBezTo>
                  <a:cubicBezTo>
                    <a:pt x="41" y="88"/>
                    <a:pt x="46" y="85"/>
                    <a:pt x="53" y="81"/>
                  </a:cubicBez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3" name="Freeform 99"/>
            <p:cNvSpPr>
              <a:spLocks noEditPoints="1"/>
            </p:cNvSpPr>
            <p:nvPr/>
          </p:nvSpPr>
          <p:spPr bwMode="auto">
            <a:xfrm>
              <a:off x="3797032" y="2920771"/>
              <a:ext cx="180850" cy="259870"/>
            </a:xfrm>
            <a:custGeom>
              <a:avLst/>
              <a:gdLst>
                <a:gd name="T0" fmla="*/ 0 w 94"/>
                <a:gd name="T1" fmla="*/ 131 h 135"/>
                <a:gd name="T2" fmla="*/ 89 w 94"/>
                <a:gd name="T3" fmla="*/ 135 h 135"/>
                <a:gd name="T4" fmla="*/ 94 w 94"/>
                <a:gd name="T5" fmla="*/ 41 h 135"/>
                <a:gd name="T6" fmla="*/ 89 w 94"/>
                <a:gd name="T7" fmla="*/ 0 h 135"/>
                <a:gd name="T8" fmla="*/ 0 w 94"/>
                <a:gd name="T9" fmla="*/ 4 h 135"/>
                <a:gd name="T10" fmla="*/ 20 w 94"/>
                <a:gd name="T11" fmla="*/ 126 h 135"/>
                <a:gd name="T12" fmla="*/ 9 w 94"/>
                <a:gd name="T13" fmla="*/ 115 h 135"/>
                <a:gd name="T14" fmla="*/ 21 w 94"/>
                <a:gd name="T15" fmla="*/ 115 h 135"/>
                <a:gd name="T16" fmla="*/ 20 w 94"/>
                <a:gd name="T17" fmla="*/ 105 h 135"/>
                <a:gd name="T18" fmla="*/ 9 w 94"/>
                <a:gd name="T19" fmla="*/ 94 h 135"/>
                <a:gd name="T20" fmla="*/ 21 w 94"/>
                <a:gd name="T21" fmla="*/ 94 h 135"/>
                <a:gd name="T22" fmla="*/ 20 w 94"/>
                <a:gd name="T23" fmla="*/ 84 h 135"/>
                <a:gd name="T24" fmla="*/ 9 w 94"/>
                <a:gd name="T25" fmla="*/ 73 h 135"/>
                <a:gd name="T26" fmla="*/ 21 w 94"/>
                <a:gd name="T27" fmla="*/ 73 h 135"/>
                <a:gd name="T28" fmla="*/ 41 w 94"/>
                <a:gd name="T29" fmla="*/ 126 h 135"/>
                <a:gd name="T30" fmla="*/ 31 w 94"/>
                <a:gd name="T31" fmla="*/ 115 h 135"/>
                <a:gd name="T32" fmla="*/ 42 w 94"/>
                <a:gd name="T33" fmla="*/ 115 h 135"/>
                <a:gd name="T34" fmla="*/ 41 w 94"/>
                <a:gd name="T35" fmla="*/ 105 h 135"/>
                <a:gd name="T36" fmla="*/ 31 w 94"/>
                <a:gd name="T37" fmla="*/ 94 h 135"/>
                <a:gd name="T38" fmla="*/ 42 w 94"/>
                <a:gd name="T39" fmla="*/ 94 h 135"/>
                <a:gd name="T40" fmla="*/ 41 w 94"/>
                <a:gd name="T41" fmla="*/ 84 h 135"/>
                <a:gd name="T42" fmla="*/ 31 w 94"/>
                <a:gd name="T43" fmla="*/ 73 h 135"/>
                <a:gd name="T44" fmla="*/ 42 w 94"/>
                <a:gd name="T45" fmla="*/ 73 h 135"/>
                <a:gd name="T46" fmla="*/ 41 w 94"/>
                <a:gd name="T47" fmla="*/ 62 h 135"/>
                <a:gd name="T48" fmla="*/ 9 w 94"/>
                <a:gd name="T49" fmla="*/ 52 h 135"/>
                <a:gd name="T50" fmla="*/ 42 w 94"/>
                <a:gd name="T51" fmla="*/ 52 h 135"/>
                <a:gd name="T52" fmla="*/ 63 w 94"/>
                <a:gd name="T53" fmla="*/ 126 h 135"/>
                <a:gd name="T54" fmla="*/ 52 w 94"/>
                <a:gd name="T55" fmla="*/ 115 h 135"/>
                <a:gd name="T56" fmla="*/ 63 w 94"/>
                <a:gd name="T57" fmla="*/ 115 h 135"/>
                <a:gd name="T58" fmla="*/ 63 w 94"/>
                <a:gd name="T59" fmla="*/ 105 h 135"/>
                <a:gd name="T60" fmla="*/ 52 w 94"/>
                <a:gd name="T61" fmla="*/ 94 h 135"/>
                <a:gd name="T62" fmla="*/ 63 w 94"/>
                <a:gd name="T63" fmla="*/ 94 h 135"/>
                <a:gd name="T64" fmla="*/ 63 w 94"/>
                <a:gd name="T65" fmla="*/ 84 h 135"/>
                <a:gd name="T66" fmla="*/ 52 w 94"/>
                <a:gd name="T67" fmla="*/ 73 h 135"/>
                <a:gd name="T68" fmla="*/ 63 w 94"/>
                <a:gd name="T69" fmla="*/ 73 h 135"/>
                <a:gd name="T70" fmla="*/ 63 w 94"/>
                <a:gd name="T71" fmla="*/ 62 h 135"/>
                <a:gd name="T72" fmla="*/ 52 w 94"/>
                <a:gd name="T73" fmla="*/ 52 h 135"/>
                <a:gd name="T74" fmla="*/ 63 w 94"/>
                <a:gd name="T75" fmla="*/ 52 h 135"/>
                <a:gd name="T76" fmla="*/ 84 w 94"/>
                <a:gd name="T77" fmla="*/ 126 h 135"/>
                <a:gd name="T78" fmla="*/ 73 w 94"/>
                <a:gd name="T79" fmla="*/ 115 h 135"/>
                <a:gd name="T80" fmla="*/ 85 w 94"/>
                <a:gd name="T81" fmla="*/ 115 h 135"/>
                <a:gd name="T82" fmla="*/ 84 w 94"/>
                <a:gd name="T83" fmla="*/ 105 h 135"/>
                <a:gd name="T84" fmla="*/ 73 w 94"/>
                <a:gd name="T85" fmla="*/ 94 h 135"/>
                <a:gd name="T86" fmla="*/ 85 w 94"/>
                <a:gd name="T87" fmla="*/ 94 h 135"/>
                <a:gd name="T88" fmla="*/ 84 w 94"/>
                <a:gd name="T89" fmla="*/ 84 h 135"/>
                <a:gd name="T90" fmla="*/ 73 w 94"/>
                <a:gd name="T91" fmla="*/ 73 h 135"/>
                <a:gd name="T92" fmla="*/ 85 w 94"/>
                <a:gd name="T93" fmla="*/ 73 h 135"/>
                <a:gd name="T94" fmla="*/ 84 w 94"/>
                <a:gd name="T95" fmla="*/ 62 h 135"/>
                <a:gd name="T96" fmla="*/ 73 w 94"/>
                <a:gd name="T97" fmla="*/ 52 h 135"/>
                <a:gd name="T98" fmla="*/ 85 w 94"/>
                <a:gd name="T99" fmla="*/ 52 h 135"/>
                <a:gd name="T100" fmla="*/ 8 w 94"/>
                <a:gd name="T101" fmla="*/ 8 h 135"/>
                <a:gd name="T102" fmla="*/ 86 w 94"/>
                <a:gd name="T103" fmla="*/ 8 h 135"/>
                <a:gd name="T104" fmla="*/ 86 w 94"/>
                <a:gd name="T105" fmla="*/ 33 h 135"/>
                <a:gd name="T106" fmla="*/ 8 w 94"/>
                <a:gd name="T107" fmla="*/ 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35">
                  <a:moveTo>
                    <a:pt x="0" y="40"/>
                  </a:moveTo>
                  <a:cubicBezTo>
                    <a:pt x="0" y="41"/>
                    <a:pt x="0" y="41"/>
                    <a:pt x="0" y="41"/>
                  </a:cubicBezTo>
                  <a:cubicBezTo>
                    <a:pt x="0" y="131"/>
                    <a:pt x="0" y="131"/>
                    <a:pt x="0" y="131"/>
                  </a:cubicBezTo>
                  <a:cubicBezTo>
                    <a:pt x="0" y="132"/>
                    <a:pt x="0" y="133"/>
                    <a:pt x="1" y="134"/>
                  </a:cubicBezTo>
                  <a:cubicBezTo>
                    <a:pt x="2" y="135"/>
                    <a:pt x="3" y="135"/>
                    <a:pt x="4" y="135"/>
                  </a:cubicBezTo>
                  <a:cubicBezTo>
                    <a:pt x="89" y="135"/>
                    <a:pt x="89" y="135"/>
                    <a:pt x="89" y="135"/>
                  </a:cubicBezTo>
                  <a:cubicBezTo>
                    <a:pt x="90" y="135"/>
                    <a:pt x="92" y="135"/>
                    <a:pt x="92" y="134"/>
                  </a:cubicBezTo>
                  <a:cubicBezTo>
                    <a:pt x="93" y="133"/>
                    <a:pt x="94" y="132"/>
                    <a:pt x="94" y="131"/>
                  </a:cubicBezTo>
                  <a:cubicBezTo>
                    <a:pt x="94" y="41"/>
                    <a:pt x="94" y="41"/>
                    <a:pt x="94" y="41"/>
                  </a:cubicBezTo>
                  <a:cubicBezTo>
                    <a:pt x="94" y="4"/>
                    <a:pt x="94" y="4"/>
                    <a:pt x="94" y="4"/>
                  </a:cubicBezTo>
                  <a:cubicBezTo>
                    <a:pt x="94" y="3"/>
                    <a:pt x="93" y="2"/>
                    <a:pt x="92" y="1"/>
                  </a:cubicBezTo>
                  <a:cubicBezTo>
                    <a:pt x="92" y="0"/>
                    <a:pt x="90" y="0"/>
                    <a:pt x="89" y="0"/>
                  </a:cubicBezTo>
                  <a:cubicBezTo>
                    <a:pt x="4" y="0"/>
                    <a:pt x="4" y="0"/>
                    <a:pt x="4" y="0"/>
                  </a:cubicBezTo>
                  <a:cubicBezTo>
                    <a:pt x="3" y="0"/>
                    <a:pt x="2" y="0"/>
                    <a:pt x="1" y="1"/>
                  </a:cubicBezTo>
                  <a:cubicBezTo>
                    <a:pt x="0" y="2"/>
                    <a:pt x="0" y="3"/>
                    <a:pt x="0" y="4"/>
                  </a:cubicBezTo>
                  <a:cubicBezTo>
                    <a:pt x="0" y="40"/>
                    <a:pt x="0" y="40"/>
                    <a:pt x="0" y="40"/>
                  </a:cubicBezTo>
                  <a:close/>
                  <a:moveTo>
                    <a:pt x="21" y="125"/>
                  </a:moveTo>
                  <a:cubicBezTo>
                    <a:pt x="21" y="126"/>
                    <a:pt x="21" y="126"/>
                    <a:pt x="20" y="126"/>
                  </a:cubicBezTo>
                  <a:cubicBezTo>
                    <a:pt x="10" y="126"/>
                    <a:pt x="10" y="126"/>
                    <a:pt x="10" y="126"/>
                  </a:cubicBezTo>
                  <a:cubicBezTo>
                    <a:pt x="10" y="126"/>
                    <a:pt x="9" y="126"/>
                    <a:pt x="9" y="125"/>
                  </a:cubicBezTo>
                  <a:cubicBezTo>
                    <a:pt x="9" y="115"/>
                    <a:pt x="9" y="115"/>
                    <a:pt x="9" y="115"/>
                  </a:cubicBezTo>
                  <a:cubicBezTo>
                    <a:pt x="9" y="115"/>
                    <a:pt x="10" y="114"/>
                    <a:pt x="10" y="114"/>
                  </a:cubicBezTo>
                  <a:cubicBezTo>
                    <a:pt x="20" y="114"/>
                    <a:pt x="20" y="114"/>
                    <a:pt x="20" y="114"/>
                  </a:cubicBezTo>
                  <a:cubicBezTo>
                    <a:pt x="21" y="114"/>
                    <a:pt x="21" y="115"/>
                    <a:pt x="21" y="115"/>
                  </a:cubicBezTo>
                  <a:lnTo>
                    <a:pt x="21" y="125"/>
                  </a:lnTo>
                  <a:close/>
                  <a:moveTo>
                    <a:pt x="21" y="104"/>
                  </a:moveTo>
                  <a:cubicBezTo>
                    <a:pt x="21" y="104"/>
                    <a:pt x="21" y="105"/>
                    <a:pt x="20" y="105"/>
                  </a:cubicBezTo>
                  <a:cubicBezTo>
                    <a:pt x="10" y="105"/>
                    <a:pt x="10" y="105"/>
                    <a:pt x="10" y="105"/>
                  </a:cubicBezTo>
                  <a:cubicBezTo>
                    <a:pt x="10" y="105"/>
                    <a:pt x="9" y="104"/>
                    <a:pt x="9" y="104"/>
                  </a:cubicBezTo>
                  <a:cubicBezTo>
                    <a:pt x="9" y="94"/>
                    <a:pt x="9" y="94"/>
                    <a:pt x="9" y="94"/>
                  </a:cubicBezTo>
                  <a:cubicBezTo>
                    <a:pt x="9" y="94"/>
                    <a:pt x="10" y="93"/>
                    <a:pt x="10" y="93"/>
                  </a:cubicBezTo>
                  <a:cubicBezTo>
                    <a:pt x="20" y="93"/>
                    <a:pt x="20" y="93"/>
                    <a:pt x="20" y="93"/>
                  </a:cubicBezTo>
                  <a:cubicBezTo>
                    <a:pt x="21" y="93"/>
                    <a:pt x="21" y="94"/>
                    <a:pt x="21" y="94"/>
                  </a:cubicBezTo>
                  <a:lnTo>
                    <a:pt x="21" y="104"/>
                  </a:lnTo>
                  <a:close/>
                  <a:moveTo>
                    <a:pt x="21" y="83"/>
                  </a:moveTo>
                  <a:cubicBezTo>
                    <a:pt x="21" y="83"/>
                    <a:pt x="21" y="84"/>
                    <a:pt x="20" y="84"/>
                  </a:cubicBezTo>
                  <a:cubicBezTo>
                    <a:pt x="10" y="84"/>
                    <a:pt x="10" y="84"/>
                    <a:pt x="10" y="84"/>
                  </a:cubicBezTo>
                  <a:cubicBezTo>
                    <a:pt x="10" y="84"/>
                    <a:pt x="9" y="83"/>
                    <a:pt x="9" y="83"/>
                  </a:cubicBezTo>
                  <a:cubicBezTo>
                    <a:pt x="9" y="73"/>
                    <a:pt x="9" y="73"/>
                    <a:pt x="9" y="73"/>
                  </a:cubicBezTo>
                  <a:cubicBezTo>
                    <a:pt x="9" y="72"/>
                    <a:pt x="10" y="72"/>
                    <a:pt x="10" y="72"/>
                  </a:cubicBezTo>
                  <a:cubicBezTo>
                    <a:pt x="20" y="72"/>
                    <a:pt x="20" y="72"/>
                    <a:pt x="20" y="72"/>
                  </a:cubicBezTo>
                  <a:cubicBezTo>
                    <a:pt x="21" y="72"/>
                    <a:pt x="21" y="72"/>
                    <a:pt x="21" y="73"/>
                  </a:cubicBezTo>
                  <a:lnTo>
                    <a:pt x="21" y="83"/>
                  </a:lnTo>
                  <a:close/>
                  <a:moveTo>
                    <a:pt x="42" y="125"/>
                  </a:moveTo>
                  <a:cubicBezTo>
                    <a:pt x="42" y="126"/>
                    <a:pt x="42" y="126"/>
                    <a:pt x="41" y="126"/>
                  </a:cubicBezTo>
                  <a:cubicBezTo>
                    <a:pt x="31" y="126"/>
                    <a:pt x="31" y="126"/>
                    <a:pt x="31" y="126"/>
                  </a:cubicBezTo>
                  <a:cubicBezTo>
                    <a:pt x="31" y="126"/>
                    <a:pt x="31" y="126"/>
                    <a:pt x="31" y="125"/>
                  </a:cubicBezTo>
                  <a:cubicBezTo>
                    <a:pt x="31" y="115"/>
                    <a:pt x="31" y="115"/>
                    <a:pt x="31" y="115"/>
                  </a:cubicBezTo>
                  <a:cubicBezTo>
                    <a:pt x="31" y="115"/>
                    <a:pt x="31" y="114"/>
                    <a:pt x="31" y="114"/>
                  </a:cubicBezTo>
                  <a:cubicBezTo>
                    <a:pt x="41" y="114"/>
                    <a:pt x="41" y="114"/>
                    <a:pt x="41" y="114"/>
                  </a:cubicBezTo>
                  <a:cubicBezTo>
                    <a:pt x="42" y="114"/>
                    <a:pt x="42" y="115"/>
                    <a:pt x="42" y="115"/>
                  </a:cubicBezTo>
                  <a:lnTo>
                    <a:pt x="42" y="125"/>
                  </a:lnTo>
                  <a:close/>
                  <a:moveTo>
                    <a:pt x="42" y="104"/>
                  </a:moveTo>
                  <a:cubicBezTo>
                    <a:pt x="42" y="104"/>
                    <a:pt x="42" y="105"/>
                    <a:pt x="41" y="105"/>
                  </a:cubicBezTo>
                  <a:cubicBezTo>
                    <a:pt x="31" y="105"/>
                    <a:pt x="31" y="105"/>
                    <a:pt x="31" y="105"/>
                  </a:cubicBezTo>
                  <a:cubicBezTo>
                    <a:pt x="31" y="105"/>
                    <a:pt x="31" y="104"/>
                    <a:pt x="31" y="104"/>
                  </a:cubicBezTo>
                  <a:cubicBezTo>
                    <a:pt x="31" y="94"/>
                    <a:pt x="31" y="94"/>
                    <a:pt x="31" y="94"/>
                  </a:cubicBezTo>
                  <a:cubicBezTo>
                    <a:pt x="31" y="94"/>
                    <a:pt x="31" y="93"/>
                    <a:pt x="31" y="93"/>
                  </a:cubicBezTo>
                  <a:cubicBezTo>
                    <a:pt x="41" y="93"/>
                    <a:pt x="41" y="93"/>
                    <a:pt x="41" y="93"/>
                  </a:cubicBezTo>
                  <a:cubicBezTo>
                    <a:pt x="42" y="93"/>
                    <a:pt x="42" y="94"/>
                    <a:pt x="42" y="94"/>
                  </a:cubicBezTo>
                  <a:lnTo>
                    <a:pt x="42" y="104"/>
                  </a:lnTo>
                  <a:close/>
                  <a:moveTo>
                    <a:pt x="42" y="83"/>
                  </a:moveTo>
                  <a:cubicBezTo>
                    <a:pt x="42" y="83"/>
                    <a:pt x="42" y="84"/>
                    <a:pt x="41" y="84"/>
                  </a:cubicBezTo>
                  <a:cubicBezTo>
                    <a:pt x="31" y="84"/>
                    <a:pt x="31" y="84"/>
                    <a:pt x="31" y="84"/>
                  </a:cubicBezTo>
                  <a:cubicBezTo>
                    <a:pt x="31" y="84"/>
                    <a:pt x="31" y="83"/>
                    <a:pt x="31" y="83"/>
                  </a:cubicBezTo>
                  <a:cubicBezTo>
                    <a:pt x="31" y="73"/>
                    <a:pt x="31" y="73"/>
                    <a:pt x="31" y="73"/>
                  </a:cubicBezTo>
                  <a:cubicBezTo>
                    <a:pt x="31" y="72"/>
                    <a:pt x="31" y="72"/>
                    <a:pt x="31" y="72"/>
                  </a:cubicBezTo>
                  <a:cubicBezTo>
                    <a:pt x="41" y="72"/>
                    <a:pt x="41" y="72"/>
                    <a:pt x="41" y="72"/>
                  </a:cubicBezTo>
                  <a:cubicBezTo>
                    <a:pt x="42" y="72"/>
                    <a:pt x="42" y="72"/>
                    <a:pt x="42" y="73"/>
                  </a:cubicBezTo>
                  <a:lnTo>
                    <a:pt x="42" y="83"/>
                  </a:lnTo>
                  <a:close/>
                  <a:moveTo>
                    <a:pt x="42" y="62"/>
                  </a:moveTo>
                  <a:cubicBezTo>
                    <a:pt x="42" y="62"/>
                    <a:pt x="42" y="62"/>
                    <a:pt x="41" y="62"/>
                  </a:cubicBezTo>
                  <a:cubicBezTo>
                    <a:pt x="10" y="62"/>
                    <a:pt x="10" y="62"/>
                    <a:pt x="10" y="62"/>
                  </a:cubicBezTo>
                  <a:cubicBezTo>
                    <a:pt x="10" y="62"/>
                    <a:pt x="9" y="62"/>
                    <a:pt x="9" y="62"/>
                  </a:cubicBezTo>
                  <a:cubicBezTo>
                    <a:pt x="9" y="52"/>
                    <a:pt x="9" y="52"/>
                    <a:pt x="9" y="52"/>
                  </a:cubicBezTo>
                  <a:cubicBezTo>
                    <a:pt x="9" y="51"/>
                    <a:pt x="10" y="51"/>
                    <a:pt x="10" y="51"/>
                  </a:cubicBezTo>
                  <a:cubicBezTo>
                    <a:pt x="41" y="51"/>
                    <a:pt x="41" y="51"/>
                    <a:pt x="41" y="51"/>
                  </a:cubicBezTo>
                  <a:cubicBezTo>
                    <a:pt x="42" y="51"/>
                    <a:pt x="42" y="51"/>
                    <a:pt x="42" y="52"/>
                  </a:cubicBezTo>
                  <a:lnTo>
                    <a:pt x="42" y="62"/>
                  </a:lnTo>
                  <a:close/>
                  <a:moveTo>
                    <a:pt x="63" y="125"/>
                  </a:moveTo>
                  <a:cubicBezTo>
                    <a:pt x="63" y="126"/>
                    <a:pt x="63" y="126"/>
                    <a:pt x="63" y="126"/>
                  </a:cubicBezTo>
                  <a:cubicBezTo>
                    <a:pt x="53" y="126"/>
                    <a:pt x="53" y="126"/>
                    <a:pt x="53" y="126"/>
                  </a:cubicBezTo>
                  <a:cubicBezTo>
                    <a:pt x="52" y="126"/>
                    <a:pt x="52" y="126"/>
                    <a:pt x="52" y="125"/>
                  </a:cubicBezTo>
                  <a:cubicBezTo>
                    <a:pt x="52" y="115"/>
                    <a:pt x="52" y="115"/>
                    <a:pt x="52" y="115"/>
                  </a:cubicBezTo>
                  <a:cubicBezTo>
                    <a:pt x="52" y="115"/>
                    <a:pt x="52" y="114"/>
                    <a:pt x="53" y="114"/>
                  </a:cubicBezTo>
                  <a:cubicBezTo>
                    <a:pt x="63" y="114"/>
                    <a:pt x="63" y="114"/>
                    <a:pt x="63" y="114"/>
                  </a:cubicBezTo>
                  <a:cubicBezTo>
                    <a:pt x="63" y="114"/>
                    <a:pt x="63" y="115"/>
                    <a:pt x="63" y="115"/>
                  </a:cubicBezTo>
                  <a:lnTo>
                    <a:pt x="63" y="125"/>
                  </a:lnTo>
                  <a:close/>
                  <a:moveTo>
                    <a:pt x="63" y="104"/>
                  </a:moveTo>
                  <a:cubicBezTo>
                    <a:pt x="63" y="104"/>
                    <a:pt x="63" y="105"/>
                    <a:pt x="63" y="105"/>
                  </a:cubicBezTo>
                  <a:cubicBezTo>
                    <a:pt x="53" y="105"/>
                    <a:pt x="53" y="105"/>
                    <a:pt x="53" y="105"/>
                  </a:cubicBezTo>
                  <a:cubicBezTo>
                    <a:pt x="52" y="105"/>
                    <a:pt x="52" y="104"/>
                    <a:pt x="52" y="104"/>
                  </a:cubicBezTo>
                  <a:cubicBezTo>
                    <a:pt x="52" y="94"/>
                    <a:pt x="52" y="94"/>
                    <a:pt x="52" y="94"/>
                  </a:cubicBezTo>
                  <a:cubicBezTo>
                    <a:pt x="52" y="94"/>
                    <a:pt x="52" y="93"/>
                    <a:pt x="53" y="93"/>
                  </a:cubicBezTo>
                  <a:cubicBezTo>
                    <a:pt x="63" y="93"/>
                    <a:pt x="63" y="93"/>
                    <a:pt x="63" y="93"/>
                  </a:cubicBezTo>
                  <a:cubicBezTo>
                    <a:pt x="63" y="93"/>
                    <a:pt x="63" y="94"/>
                    <a:pt x="63" y="94"/>
                  </a:cubicBezTo>
                  <a:lnTo>
                    <a:pt x="63" y="104"/>
                  </a:lnTo>
                  <a:close/>
                  <a:moveTo>
                    <a:pt x="63" y="83"/>
                  </a:moveTo>
                  <a:cubicBezTo>
                    <a:pt x="63" y="83"/>
                    <a:pt x="63" y="84"/>
                    <a:pt x="63" y="84"/>
                  </a:cubicBezTo>
                  <a:cubicBezTo>
                    <a:pt x="53" y="84"/>
                    <a:pt x="53" y="84"/>
                    <a:pt x="53" y="84"/>
                  </a:cubicBezTo>
                  <a:cubicBezTo>
                    <a:pt x="52" y="84"/>
                    <a:pt x="52" y="83"/>
                    <a:pt x="52" y="83"/>
                  </a:cubicBezTo>
                  <a:cubicBezTo>
                    <a:pt x="52" y="73"/>
                    <a:pt x="52" y="73"/>
                    <a:pt x="52" y="73"/>
                  </a:cubicBezTo>
                  <a:cubicBezTo>
                    <a:pt x="52" y="72"/>
                    <a:pt x="52" y="72"/>
                    <a:pt x="53" y="72"/>
                  </a:cubicBezTo>
                  <a:cubicBezTo>
                    <a:pt x="63" y="72"/>
                    <a:pt x="63" y="72"/>
                    <a:pt x="63" y="72"/>
                  </a:cubicBezTo>
                  <a:cubicBezTo>
                    <a:pt x="63" y="72"/>
                    <a:pt x="63" y="72"/>
                    <a:pt x="63" y="73"/>
                  </a:cubicBezTo>
                  <a:lnTo>
                    <a:pt x="63" y="83"/>
                  </a:lnTo>
                  <a:close/>
                  <a:moveTo>
                    <a:pt x="63" y="62"/>
                  </a:moveTo>
                  <a:cubicBezTo>
                    <a:pt x="63" y="62"/>
                    <a:pt x="63" y="62"/>
                    <a:pt x="63" y="62"/>
                  </a:cubicBezTo>
                  <a:cubicBezTo>
                    <a:pt x="53" y="62"/>
                    <a:pt x="53" y="62"/>
                    <a:pt x="53" y="62"/>
                  </a:cubicBezTo>
                  <a:cubicBezTo>
                    <a:pt x="52" y="62"/>
                    <a:pt x="52" y="62"/>
                    <a:pt x="52" y="62"/>
                  </a:cubicBezTo>
                  <a:cubicBezTo>
                    <a:pt x="52" y="52"/>
                    <a:pt x="52" y="52"/>
                    <a:pt x="52" y="52"/>
                  </a:cubicBezTo>
                  <a:cubicBezTo>
                    <a:pt x="52" y="51"/>
                    <a:pt x="52" y="51"/>
                    <a:pt x="53" y="51"/>
                  </a:cubicBezTo>
                  <a:cubicBezTo>
                    <a:pt x="63" y="51"/>
                    <a:pt x="63" y="51"/>
                    <a:pt x="63" y="51"/>
                  </a:cubicBezTo>
                  <a:cubicBezTo>
                    <a:pt x="63" y="51"/>
                    <a:pt x="63" y="51"/>
                    <a:pt x="63" y="52"/>
                  </a:cubicBezTo>
                  <a:lnTo>
                    <a:pt x="63" y="62"/>
                  </a:lnTo>
                  <a:close/>
                  <a:moveTo>
                    <a:pt x="85" y="125"/>
                  </a:moveTo>
                  <a:cubicBezTo>
                    <a:pt x="85" y="126"/>
                    <a:pt x="84" y="126"/>
                    <a:pt x="84" y="126"/>
                  </a:cubicBezTo>
                  <a:cubicBezTo>
                    <a:pt x="74" y="126"/>
                    <a:pt x="74" y="126"/>
                    <a:pt x="74" y="126"/>
                  </a:cubicBezTo>
                  <a:cubicBezTo>
                    <a:pt x="73" y="126"/>
                    <a:pt x="73" y="126"/>
                    <a:pt x="73" y="125"/>
                  </a:cubicBezTo>
                  <a:cubicBezTo>
                    <a:pt x="73" y="115"/>
                    <a:pt x="73" y="115"/>
                    <a:pt x="73" y="115"/>
                  </a:cubicBezTo>
                  <a:cubicBezTo>
                    <a:pt x="73" y="115"/>
                    <a:pt x="73" y="114"/>
                    <a:pt x="74" y="114"/>
                  </a:cubicBezTo>
                  <a:cubicBezTo>
                    <a:pt x="84" y="114"/>
                    <a:pt x="84" y="114"/>
                    <a:pt x="84" y="114"/>
                  </a:cubicBezTo>
                  <a:cubicBezTo>
                    <a:pt x="84" y="114"/>
                    <a:pt x="85" y="115"/>
                    <a:pt x="85" y="115"/>
                  </a:cubicBezTo>
                  <a:lnTo>
                    <a:pt x="85" y="125"/>
                  </a:lnTo>
                  <a:close/>
                  <a:moveTo>
                    <a:pt x="85" y="104"/>
                  </a:moveTo>
                  <a:cubicBezTo>
                    <a:pt x="85" y="104"/>
                    <a:pt x="84" y="105"/>
                    <a:pt x="84" y="105"/>
                  </a:cubicBezTo>
                  <a:cubicBezTo>
                    <a:pt x="74" y="105"/>
                    <a:pt x="74" y="105"/>
                    <a:pt x="74" y="105"/>
                  </a:cubicBezTo>
                  <a:cubicBezTo>
                    <a:pt x="73" y="105"/>
                    <a:pt x="73" y="104"/>
                    <a:pt x="73" y="104"/>
                  </a:cubicBezTo>
                  <a:cubicBezTo>
                    <a:pt x="73" y="94"/>
                    <a:pt x="73" y="94"/>
                    <a:pt x="73" y="94"/>
                  </a:cubicBezTo>
                  <a:cubicBezTo>
                    <a:pt x="73" y="94"/>
                    <a:pt x="73" y="93"/>
                    <a:pt x="74" y="93"/>
                  </a:cubicBezTo>
                  <a:cubicBezTo>
                    <a:pt x="84" y="93"/>
                    <a:pt x="84" y="93"/>
                    <a:pt x="84" y="93"/>
                  </a:cubicBezTo>
                  <a:cubicBezTo>
                    <a:pt x="84" y="93"/>
                    <a:pt x="85" y="94"/>
                    <a:pt x="85" y="94"/>
                  </a:cubicBezTo>
                  <a:lnTo>
                    <a:pt x="85" y="104"/>
                  </a:lnTo>
                  <a:close/>
                  <a:moveTo>
                    <a:pt x="85" y="83"/>
                  </a:moveTo>
                  <a:cubicBezTo>
                    <a:pt x="85" y="83"/>
                    <a:pt x="84" y="84"/>
                    <a:pt x="84" y="84"/>
                  </a:cubicBezTo>
                  <a:cubicBezTo>
                    <a:pt x="74" y="84"/>
                    <a:pt x="74" y="84"/>
                    <a:pt x="74" y="84"/>
                  </a:cubicBezTo>
                  <a:cubicBezTo>
                    <a:pt x="73" y="84"/>
                    <a:pt x="73" y="83"/>
                    <a:pt x="73" y="83"/>
                  </a:cubicBezTo>
                  <a:cubicBezTo>
                    <a:pt x="73" y="73"/>
                    <a:pt x="73" y="73"/>
                    <a:pt x="73" y="73"/>
                  </a:cubicBezTo>
                  <a:cubicBezTo>
                    <a:pt x="73" y="72"/>
                    <a:pt x="73" y="72"/>
                    <a:pt x="74" y="72"/>
                  </a:cubicBezTo>
                  <a:cubicBezTo>
                    <a:pt x="84" y="72"/>
                    <a:pt x="84" y="72"/>
                    <a:pt x="84" y="72"/>
                  </a:cubicBezTo>
                  <a:cubicBezTo>
                    <a:pt x="84" y="72"/>
                    <a:pt x="85" y="72"/>
                    <a:pt x="85" y="73"/>
                  </a:cubicBezTo>
                  <a:lnTo>
                    <a:pt x="85" y="83"/>
                  </a:lnTo>
                  <a:close/>
                  <a:moveTo>
                    <a:pt x="85" y="62"/>
                  </a:moveTo>
                  <a:cubicBezTo>
                    <a:pt x="85" y="62"/>
                    <a:pt x="84" y="62"/>
                    <a:pt x="84" y="62"/>
                  </a:cubicBezTo>
                  <a:cubicBezTo>
                    <a:pt x="74" y="62"/>
                    <a:pt x="74" y="62"/>
                    <a:pt x="74" y="62"/>
                  </a:cubicBezTo>
                  <a:cubicBezTo>
                    <a:pt x="73" y="62"/>
                    <a:pt x="73" y="62"/>
                    <a:pt x="73" y="62"/>
                  </a:cubicBezTo>
                  <a:cubicBezTo>
                    <a:pt x="73" y="52"/>
                    <a:pt x="73" y="52"/>
                    <a:pt x="73" y="52"/>
                  </a:cubicBezTo>
                  <a:cubicBezTo>
                    <a:pt x="73" y="51"/>
                    <a:pt x="73" y="51"/>
                    <a:pt x="74" y="51"/>
                  </a:cubicBezTo>
                  <a:cubicBezTo>
                    <a:pt x="84" y="51"/>
                    <a:pt x="84" y="51"/>
                    <a:pt x="84" y="51"/>
                  </a:cubicBezTo>
                  <a:cubicBezTo>
                    <a:pt x="84" y="51"/>
                    <a:pt x="85" y="51"/>
                    <a:pt x="85" y="52"/>
                  </a:cubicBezTo>
                  <a:lnTo>
                    <a:pt x="85" y="62"/>
                  </a:lnTo>
                  <a:close/>
                  <a:moveTo>
                    <a:pt x="8" y="10"/>
                  </a:moveTo>
                  <a:cubicBezTo>
                    <a:pt x="8" y="9"/>
                    <a:pt x="8" y="8"/>
                    <a:pt x="8" y="8"/>
                  </a:cubicBezTo>
                  <a:cubicBezTo>
                    <a:pt x="9" y="7"/>
                    <a:pt x="10" y="7"/>
                    <a:pt x="10" y="7"/>
                  </a:cubicBezTo>
                  <a:cubicBezTo>
                    <a:pt x="84" y="7"/>
                    <a:pt x="84" y="7"/>
                    <a:pt x="84" y="7"/>
                  </a:cubicBezTo>
                  <a:cubicBezTo>
                    <a:pt x="85" y="7"/>
                    <a:pt x="85" y="7"/>
                    <a:pt x="86" y="8"/>
                  </a:cubicBezTo>
                  <a:cubicBezTo>
                    <a:pt x="86" y="8"/>
                    <a:pt x="86" y="9"/>
                    <a:pt x="86" y="10"/>
                  </a:cubicBezTo>
                  <a:cubicBezTo>
                    <a:pt x="86" y="31"/>
                    <a:pt x="86" y="31"/>
                    <a:pt x="86" y="31"/>
                  </a:cubicBezTo>
                  <a:cubicBezTo>
                    <a:pt x="86" y="32"/>
                    <a:pt x="86" y="33"/>
                    <a:pt x="86" y="33"/>
                  </a:cubicBezTo>
                  <a:cubicBezTo>
                    <a:pt x="85" y="34"/>
                    <a:pt x="85" y="34"/>
                    <a:pt x="84" y="34"/>
                  </a:cubicBezTo>
                  <a:cubicBezTo>
                    <a:pt x="10" y="34"/>
                    <a:pt x="10" y="34"/>
                    <a:pt x="10" y="34"/>
                  </a:cubicBezTo>
                  <a:cubicBezTo>
                    <a:pt x="10" y="34"/>
                    <a:pt x="9" y="34"/>
                    <a:pt x="8" y="33"/>
                  </a:cubicBezTo>
                  <a:cubicBezTo>
                    <a:pt x="8" y="33"/>
                    <a:pt x="8" y="32"/>
                    <a:pt x="8" y="31"/>
                  </a:cubicBezTo>
                  <a:lnTo>
                    <a:pt x="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4" name="Freeform 100"/>
            <p:cNvSpPr>
              <a:spLocks/>
            </p:cNvSpPr>
            <p:nvPr/>
          </p:nvSpPr>
          <p:spPr bwMode="auto">
            <a:xfrm>
              <a:off x="3804364" y="5275077"/>
              <a:ext cx="289197" cy="165372"/>
            </a:xfrm>
            <a:custGeom>
              <a:avLst/>
              <a:gdLst>
                <a:gd name="T0" fmla="*/ 42 w 150"/>
                <a:gd name="T1" fmla="*/ 46 h 86"/>
                <a:gd name="T2" fmla="*/ 106 w 150"/>
                <a:gd name="T3" fmla="*/ 41 h 86"/>
                <a:gd name="T4" fmla="*/ 91 w 150"/>
                <a:gd name="T5" fmla="*/ 55 h 86"/>
                <a:gd name="T6" fmla="*/ 94 w 150"/>
                <a:gd name="T7" fmla="*/ 65 h 86"/>
                <a:gd name="T8" fmla="*/ 131 w 150"/>
                <a:gd name="T9" fmla="*/ 66 h 86"/>
                <a:gd name="T10" fmla="*/ 134 w 150"/>
                <a:gd name="T11" fmla="*/ 66 h 86"/>
                <a:gd name="T12" fmla="*/ 138 w 150"/>
                <a:gd name="T13" fmla="*/ 66 h 86"/>
                <a:gd name="T14" fmla="*/ 145 w 150"/>
                <a:gd name="T15" fmla="*/ 67 h 86"/>
                <a:gd name="T16" fmla="*/ 148 w 150"/>
                <a:gd name="T17" fmla="*/ 63 h 86"/>
                <a:gd name="T18" fmla="*/ 150 w 150"/>
                <a:gd name="T19" fmla="*/ 13 h 86"/>
                <a:gd name="T20" fmla="*/ 140 w 150"/>
                <a:gd name="T21" fmla="*/ 9 h 86"/>
                <a:gd name="T22" fmla="*/ 125 w 150"/>
                <a:gd name="T23" fmla="*/ 23 h 86"/>
                <a:gd name="T24" fmla="*/ 25 w 150"/>
                <a:gd name="T25" fmla="*/ 28 h 86"/>
                <a:gd name="T26" fmla="*/ 1 w 150"/>
                <a:gd name="T27" fmla="*/ 85 h 86"/>
                <a:gd name="T28" fmla="*/ 26 w 150"/>
                <a:gd name="T29" fmla="*/ 86 h 86"/>
                <a:gd name="T30" fmla="*/ 42 w 150"/>
                <a:gd name="T31"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86">
                  <a:moveTo>
                    <a:pt x="42" y="46"/>
                  </a:moveTo>
                  <a:cubicBezTo>
                    <a:pt x="60" y="30"/>
                    <a:pt x="86" y="28"/>
                    <a:pt x="106" y="41"/>
                  </a:cubicBezTo>
                  <a:cubicBezTo>
                    <a:pt x="99" y="47"/>
                    <a:pt x="91" y="55"/>
                    <a:pt x="91" y="55"/>
                  </a:cubicBezTo>
                  <a:cubicBezTo>
                    <a:pt x="85" y="61"/>
                    <a:pt x="91" y="65"/>
                    <a:pt x="94" y="65"/>
                  </a:cubicBezTo>
                  <a:cubicBezTo>
                    <a:pt x="131" y="66"/>
                    <a:pt x="131" y="66"/>
                    <a:pt x="131" y="66"/>
                  </a:cubicBezTo>
                  <a:cubicBezTo>
                    <a:pt x="132" y="66"/>
                    <a:pt x="134" y="66"/>
                    <a:pt x="134" y="66"/>
                  </a:cubicBezTo>
                  <a:cubicBezTo>
                    <a:pt x="138" y="66"/>
                    <a:pt x="138" y="66"/>
                    <a:pt x="138" y="66"/>
                  </a:cubicBezTo>
                  <a:cubicBezTo>
                    <a:pt x="145" y="67"/>
                    <a:pt x="145" y="67"/>
                    <a:pt x="145" y="67"/>
                  </a:cubicBezTo>
                  <a:cubicBezTo>
                    <a:pt x="146" y="67"/>
                    <a:pt x="148" y="65"/>
                    <a:pt x="148" y="63"/>
                  </a:cubicBezTo>
                  <a:cubicBezTo>
                    <a:pt x="150" y="13"/>
                    <a:pt x="150" y="13"/>
                    <a:pt x="150" y="13"/>
                  </a:cubicBezTo>
                  <a:cubicBezTo>
                    <a:pt x="150" y="9"/>
                    <a:pt x="145" y="4"/>
                    <a:pt x="140" y="9"/>
                  </a:cubicBezTo>
                  <a:cubicBezTo>
                    <a:pt x="140" y="9"/>
                    <a:pt x="131" y="17"/>
                    <a:pt x="125" y="23"/>
                  </a:cubicBezTo>
                  <a:cubicBezTo>
                    <a:pt x="95" y="0"/>
                    <a:pt x="53" y="1"/>
                    <a:pt x="25" y="28"/>
                  </a:cubicBezTo>
                  <a:cubicBezTo>
                    <a:pt x="8" y="43"/>
                    <a:pt x="0" y="64"/>
                    <a:pt x="1" y="85"/>
                  </a:cubicBezTo>
                  <a:cubicBezTo>
                    <a:pt x="26" y="86"/>
                    <a:pt x="26" y="86"/>
                    <a:pt x="26" y="86"/>
                  </a:cubicBezTo>
                  <a:cubicBezTo>
                    <a:pt x="26" y="71"/>
                    <a:pt x="31" y="57"/>
                    <a:pt x="42" y="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5" name="Freeform 101"/>
            <p:cNvSpPr>
              <a:spLocks/>
            </p:cNvSpPr>
            <p:nvPr/>
          </p:nvSpPr>
          <p:spPr bwMode="auto">
            <a:xfrm>
              <a:off x="3812511" y="5429044"/>
              <a:ext cx="286753" cy="165372"/>
            </a:xfrm>
            <a:custGeom>
              <a:avLst/>
              <a:gdLst>
                <a:gd name="T0" fmla="*/ 123 w 149"/>
                <a:gd name="T1" fmla="*/ 0 h 86"/>
                <a:gd name="T2" fmla="*/ 107 w 149"/>
                <a:gd name="T3" fmla="*/ 39 h 86"/>
                <a:gd name="T4" fmla="*/ 44 w 149"/>
                <a:gd name="T5" fmla="*/ 45 h 86"/>
                <a:gd name="T6" fmla="*/ 59 w 149"/>
                <a:gd name="T7" fmla="*/ 31 h 86"/>
                <a:gd name="T8" fmla="*/ 55 w 149"/>
                <a:gd name="T9" fmla="*/ 21 h 86"/>
                <a:gd name="T10" fmla="*/ 19 w 149"/>
                <a:gd name="T11" fmla="*/ 20 h 86"/>
                <a:gd name="T12" fmla="*/ 15 w 149"/>
                <a:gd name="T13" fmla="*/ 19 h 86"/>
                <a:gd name="T14" fmla="*/ 12 w 149"/>
                <a:gd name="T15" fmla="*/ 19 h 86"/>
                <a:gd name="T16" fmla="*/ 5 w 149"/>
                <a:gd name="T17" fmla="*/ 19 h 86"/>
                <a:gd name="T18" fmla="*/ 1 w 149"/>
                <a:gd name="T19" fmla="*/ 22 h 86"/>
                <a:gd name="T20" fmla="*/ 0 w 149"/>
                <a:gd name="T21" fmla="*/ 72 h 86"/>
                <a:gd name="T22" fmla="*/ 10 w 149"/>
                <a:gd name="T23" fmla="*/ 76 h 86"/>
                <a:gd name="T24" fmla="*/ 25 w 149"/>
                <a:gd name="T25" fmla="*/ 63 h 86"/>
                <a:gd name="T26" fmla="*/ 125 w 149"/>
                <a:gd name="T27" fmla="*/ 58 h 86"/>
                <a:gd name="T28" fmla="*/ 149 w 149"/>
                <a:gd name="T29" fmla="*/ 1 h 86"/>
                <a:gd name="T30" fmla="*/ 123 w 149"/>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86">
                  <a:moveTo>
                    <a:pt x="123" y="0"/>
                  </a:moveTo>
                  <a:cubicBezTo>
                    <a:pt x="124" y="14"/>
                    <a:pt x="118" y="29"/>
                    <a:pt x="107" y="39"/>
                  </a:cubicBezTo>
                  <a:cubicBezTo>
                    <a:pt x="89" y="56"/>
                    <a:pt x="63" y="58"/>
                    <a:pt x="44" y="45"/>
                  </a:cubicBezTo>
                  <a:cubicBezTo>
                    <a:pt x="51" y="38"/>
                    <a:pt x="59" y="31"/>
                    <a:pt x="59" y="31"/>
                  </a:cubicBezTo>
                  <a:cubicBezTo>
                    <a:pt x="64" y="25"/>
                    <a:pt x="58" y="21"/>
                    <a:pt x="55" y="21"/>
                  </a:cubicBezTo>
                  <a:cubicBezTo>
                    <a:pt x="19" y="20"/>
                    <a:pt x="19" y="20"/>
                    <a:pt x="19" y="20"/>
                  </a:cubicBezTo>
                  <a:cubicBezTo>
                    <a:pt x="17" y="19"/>
                    <a:pt x="15" y="19"/>
                    <a:pt x="15" y="19"/>
                  </a:cubicBezTo>
                  <a:cubicBezTo>
                    <a:pt x="12" y="19"/>
                    <a:pt x="12" y="19"/>
                    <a:pt x="12" y="19"/>
                  </a:cubicBezTo>
                  <a:cubicBezTo>
                    <a:pt x="5" y="19"/>
                    <a:pt x="5" y="19"/>
                    <a:pt x="5" y="19"/>
                  </a:cubicBezTo>
                  <a:cubicBezTo>
                    <a:pt x="3" y="19"/>
                    <a:pt x="1" y="21"/>
                    <a:pt x="1" y="22"/>
                  </a:cubicBezTo>
                  <a:cubicBezTo>
                    <a:pt x="0" y="72"/>
                    <a:pt x="0" y="72"/>
                    <a:pt x="0" y="72"/>
                  </a:cubicBezTo>
                  <a:cubicBezTo>
                    <a:pt x="0" y="77"/>
                    <a:pt x="4" y="81"/>
                    <a:pt x="10" y="76"/>
                  </a:cubicBezTo>
                  <a:cubicBezTo>
                    <a:pt x="10" y="76"/>
                    <a:pt x="19" y="68"/>
                    <a:pt x="25" y="63"/>
                  </a:cubicBezTo>
                  <a:cubicBezTo>
                    <a:pt x="54" y="86"/>
                    <a:pt x="97" y="84"/>
                    <a:pt x="125" y="58"/>
                  </a:cubicBezTo>
                  <a:cubicBezTo>
                    <a:pt x="141" y="42"/>
                    <a:pt x="149" y="22"/>
                    <a:pt x="149" y="1"/>
                  </a:cubicBezTo>
                  <a:cubicBezTo>
                    <a:pt x="123" y="0"/>
                    <a:pt x="123" y="0"/>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6" name="Freeform 102"/>
            <p:cNvSpPr>
              <a:spLocks/>
            </p:cNvSpPr>
            <p:nvPr/>
          </p:nvSpPr>
          <p:spPr bwMode="auto">
            <a:xfrm>
              <a:off x="1885891" y="2439319"/>
              <a:ext cx="105903" cy="30956"/>
            </a:xfrm>
            <a:custGeom>
              <a:avLst/>
              <a:gdLst>
                <a:gd name="T0" fmla="*/ 5 w 130"/>
                <a:gd name="T1" fmla="*/ 0 h 38"/>
                <a:gd name="T2" fmla="*/ 130 w 130"/>
                <a:gd name="T3" fmla="*/ 33 h 38"/>
                <a:gd name="T4" fmla="*/ 125 w 130"/>
                <a:gd name="T5" fmla="*/ 38 h 38"/>
                <a:gd name="T6" fmla="*/ 0 w 130"/>
                <a:gd name="T7" fmla="*/ 5 h 38"/>
                <a:gd name="T8" fmla="*/ 5 w 130"/>
                <a:gd name="T9" fmla="*/ 0 h 38"/>
              </a:gdLst>
              <a:ahLst/>
              <a:cxnLst>
                <a:cxn ang="0">
                  <a:pos x="T0" y="T1"/>
                </a:cxn>
                <a:cxn ang="0">
                  <a:pos x="T2" y="T3"/>
                </a:cxn>
                <a:cxn ang="0">
                  <a:pos x="T4" y="T5"/>
                </a:cxn>
                <a:cxn ang="0">
                  <a:pos x="T6" y="T7"/>
                </a:cxn>
                <a:cxn ang="0">
                  <a:pos x="T8" y="T9"/>
                </a:cxn>
              </a:cxnLst>
              <a:rect l="0" t="0" r="r" b="b"/>
              <a:pathLst>
                <a:path w="130" h="38">
                  <a:moveTo>
                    <a:pt x="5" y="0"/>
                  </a:moveTo>
                  <a:lnTo>
                    <a:pt x="130" y="33"/>
                  </a:lnTo>
                  <a:lnTo>
                    <a:pt x="125" y="38"/>
                  </a:lnTo>
                  <a:lnTo>
                    <a:pt x="0" y="5"/>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7" name="Freeform 103"/>
            <p:cNvSpPr>
              <a:spLocks/>
            </p:cNvSpPr>
            <p:nvPr/>
          </p:nvSpPr>
          <p:spPr bwMode="auto">
            <a:xfrm>
              <a:off x="1829681" y="2381480"/>
              <a:ext cx="190625" cy="215879"/>
            </a:xfrm>
            <a:custGeom>
              <a:avLst/>
              <a:gdLst>
                <a:gd name="T0" fmla="*/ 163 w 234"/>
                <a:gd name="T1" fmla="*/ 234 h 265"/>
                <a:gd name="T2" fmla="*/ 170 w 234"/>
                <a:gd name="T3" fmla="*/ 265 h 265"/>
                <a:gd name="T4" fmla="*/ 0 w 234"/>
                <a:gd name="T5" fmla="*/ 213 h 265"/>
                <a:gd name="T6" fmla="*/ 40 w 234"/>
                <a:gd name="T7" fmla="*/ 170 h 265"/>
                <a:gd name="T8" fmla="*/ 76 w 234"/>
                <a:gd name="T9" fmla="*/ 47 h 265"/>
                <a:gd name="T10" fmla="*/ 62 w 234"/>
                <a:gd name="T11" fmla="*/ 0 h 265"/>
                <a:gd name="T12" fmla="*/ 234 w 234"/>
                <a:gd name="T13" fmla="*/ 47 h 265"/>
                <a:gd name="T14" fmla="*/ 208 w 234"/>
                <a:gd name="T15" fmla="*/ 66 h 265"/>
                <a:gd name="T16" fmla="*/ 163 w 234"/>
                <a:gd name="T17"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65">
                  <a:moveTo>
                    <a:pt x="163" y="234"/>
                  </a:moveTo>
                  <a:lnTo>
                    <a:pt x="170" y="265"/>
                  </a:lnTo>
                  <a:lnTo>
                    <a:pt x="0" y="213"/>
                  </a:lnTo>
                  <a:lnTo>
                    <a:pt x="40" y="170"/>
                  </a:lnTo>
                  <a:lnTo>
                    <a:pt x="76" y="47"/>
                  </a:lnTo>
                  <a:lnTo>
                    <a:pt x="62" y="0"/>
                  </a:lnTo>
                  <a:lnTo>
                    <a:pt x="234" y="47"/>
                  </a:lnTo>
                  <a:lnTo>
                    <a:pt x="208" y="66"/>
                  </a:lnTo>
                  <a:lnTo>
                    <a:pt x="163"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8" name="Freeform 104"/>
            <p:cNvSpPr>
              <a:spLocks/>
            </p:cNvSpPr>
            <p:nvPr/>
          </p:nvSpPr>
          <p:spPr bwMode="auto">
            <a:xfrm>
              <a:off x="1829681" y="2381480"/>
              <a:ext cx="190625" cy="215879"/>
            </a:xfrm>
            <a:custGeom>
              <a:avLst/>
              <a:gdLst>
                <a:gd name="T0" fmla="*/ 163 w 234"/>
                <a:gd name="T1" fmla="*/ 234 h 265"/>
                <a:gd name="T2" fmla="*/ 170 w 234"/>
                <a:gd name="T3" fmla="*/ 265 h 265"/>
                <a:gd name="T4" fmla="*/ 0 w 234"/>
                <a:gd name="T5" fmla="*/ 213 h 265"/>
                <a:gd name="T6" fmla="*/ 40 w 234"/>
                <a:gd name="T7" fmla="*/ 170 h 265"/>
                <a:gd name="T8" fmla="*/ 76 w 234"/>
                <a:gd name="T9" fmla="*/ 47 h 265"/>
                <a:gd name="T10" fmla="*/ 62 w 234"/>
                <a:gd name="T11" fmla="*/ 0 h 265"/>
                <a:gd name="T12" fmla="*/ 234 w 234"/>
                <a:gd name="T13" fmla="*/ 47 h 265"/>
                <a:gd name="T14" fmla="*/ 208 w 234"/>
                <a:gd name="T15" fmla="*/ 66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65">
                  <a:moveTo>
                    <a:pt x="163" y="234"/>
                  </a:moveTo>
                  <a:lnTo>
                    <a:pt x="170" y="265"/>
                  </a:lnTo>
                  <a:lnTo>
                    <a:pt x="0" y="213"/>
                  </a:lnTo>
                  <a:lnTo>
                    <a:pt x="40" y="170"/>
                  </a:lnTo>
                  <a:lnTo>
                    <a:pt x="76" y="47"/>
                  </a:lnTo>
                  <a:lnTo>
                    <a:pt x="62" y="0"/>
                  </a:lnTo>
                  <a:lnTo>
                    <a:pt x="234" y="47"/>
                  </a:lnTo>
                  <a:lnTo>
                    <a:pt x="208"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9" name="Freeform 105"/>
            <p:cNvSpPr>
              <a:spLocks/>
            </p:cNvSpPr>
            <p:nvPr/>
          </p:nvSpPr>
          <p:spPr bwMode="auto">
            <a:xfrm>
              <a:off x="1949432" y="2485753"/>
              <a:ext cx="240318" cy="88796"/>
            </a:xfrm>
            <a:custGeom>
              <a:avLst/>
              <a:gdLst>
                <a:gd name="T0" fmla="*/ 6 w 125"/>
                <a:gd name="T1" fmla="*/ 0 h 46"/>
                <a:gd name="T2" fmla="*/ 113 w 125"/>
                <a:gd name="T3" fmla="*/ 17 h 46"/>
                <a:gd name="T4" fmla="*/ 125 w 125"/>
                <a:gd name="T5" fmla="*/ 29 h 46"/>
                <a:gd name="T6" fmla="*/ 115 w 125"/>
                <a:gd name="T7" fmla="*/ 44 h 46"/>
                <a:gd name="T8" fmla="*/ 94 w 125"/>
                <a:gd name="T9" fmla="*/ 44 h 46"/>
                <a:gd name="T10" fmla="*/ 0 w 125"/>
                <a:gd name="T11" fmla="*/ 23 h 46"/>
                <a:gd name="T12" fmla="*/ 6 w 12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25" h="46">
                  <a:moveTo>
                    <a:pt x="6" y="0"/>
                  </a:moveTo>
                  <a:cubicBezTo>
                    <a:pt x="6" y="0"/>
                    <a:pt x="108" y="15"/>
                    <a:pt x="113" y="17"/>
                  </a:cubicBezTo>
                  <a:cubicBezTo>
                    <a:pt x="121" y="18"/>
                    <a:pt x="125" y="23"/>
                    <a:pt x="125" y="29"/>
                  </a:cubicBezTo>
                  <a:cubicBezTo>
                    <a:pt x="125" y="38"/>
                    <a:pt x="121" y="43"/>
                    <a:pt x="115" y="44"/>
                  </a:cubicBezTo>
                  <a:cubicBezTo>
                    <a:pt x="109" y="46"/>
                    <a:pt x="103" y="46"/>
                    <a:pt x="94" y="44"/>
                  </a:cubicBezTo>
                  <a:cubicBezTo>
                    <a:pt x="84" y="43"/>
                    <a:pt x="0" y="23"/>
                    <a:pt x="0" y="23"/>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0" name="Freeform 106"/>
            <p:cNvSpPr>
              <a:spLocks/>
            </p:cNvSpPr>
            <p:nvPr/>
          </p:nvSpPr>
          <p:spPr bwMode="auto">
            <a:xfrm>
              <a:off x="1828051" y="2639720"/>
              <a:ext cx="194699" cy="46434"/>
            </a:xfrm>
            <a:custGeom>
              <a:avLst/>
              <a:gdLst>
                <a:gd name="T0" fmla="*/ 0 w 239"/>
                <a:gd name="T1" fmla="*/ 57 h 57"/>
                <a:gd name="T2" fmla="*/ 239 w 239"/>
                <a:gd name="T3" fmla="*/ 57 h 57"/>
                <a:gd name="T4" fmla="*/ 213 w 239"/>
                <a:gd name="T5" fmla="*/ 0 h 57"/>
                <a:gd name="T6" fmla="*/ 16 w 239"/>
                <a:gd name="T7" fmla="*/ 0 h 57"/>
                <a:gd name="T8" fmla="*/ 0 w 239"/>
                <a:gd name="T9" fmla="*/ 57 h 57"/>
              </a:gdLst>
              <a:ahLst/>
              <a:cxnLst>
                <a:cxn ang="0">
                  <a:pos x="T0" y="T1"/>
                </a:cxn>
                <a:cxn ang="0">
                  <a:pos x="T2" y="T3"/>
                </a:cxn>
                <a:cxn ang="0">
                  <a:pos x="T4" y="T5"/>
                </a:cxn>
                <a:cxn ang="0">
                  <a:pos x="T6" y="T7"/>
                </a:cxn>
                <a:cxn ang="0">
                  <a:pos x="T8" y="T9"/>
                </a:cxn>
              </a:cxnLst>
              <a:rect l="0" t="0" r="r" b="b"/>
              <a:pathLst>
                <a:path w="239" h="57">
                  <a:moveTo>
                    <a:pt x="0" y="57"/>
                  </a:moveTo>
                  <a:lnTo>
                    <a:pt x="239" y="57"/>
                  </a:lnTo>
                  <a:lnTo>
                    <a:pt x="213" y="0"/>
                  </a:lnTo>
                  <a:lnTo>
                    <a:pt x="16" y="0"/>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nvGrpSpPr>
            <p:cNvPr id="157" name="Group 156"/>
            <p:cNvGrpSpPr/>
            <p:nvPr/>
          </p:nvGrpSpPr>
          <p:grpSpPr>
            <a:xfrm>
              <a:off x="2751037" y="3462506"/>
              <a:ext cx="827672" cy="834190"/>
              <a:chOff x="2751037" y="3462506"/>
              <a:chExt cx="827672" cy="834190"/>
            </a:xfrm>
            <a:solidFill>
              <a:schemeClr val="accent5"/>
            </a:solidFill>
          </p:grpSpPr>
          <p:sp>
            <p:nvSpPr>
              <p:cNvPr id="111" name="Freeform 107"/>
              <p:cNvSpPr>
                <a:spLocks/>
              </p:cNvSpPr>
              <p:nvPr/>
            </p:nvSpPr>
            <p:spPr bwMode="auto">
              <a:xfrm>
                <a:off x="3151024" y="3710970"/>
                <a:ext cx="166186" cy="165372"/>
              </a:xfrm>
              <a:custGeom>
                <a:avLst/>
                <a:gdLst>
                  <a:gd name="T0" fmla="*/ 80 w 86"/>
                  <a:gd name="T1" fmla="*/ 86 h 86"/>
                  <a:gd name="T2" fmla="*/ 74 w 86"/>
                  <a:gd name="T3" fmla="*/ 80 h 86"/>
                  <a:gd name="T4" fmla="*/ 6 w 86"/>
                  <a:gd name="T5" fmla="*/ 12 h 86"/>
                  <a:gd name="T6" fmla="*/ 0 w 86"/>
                  <a:gd name="T7" fmla="*/ 6 h 86"/>
                  <a:gd name="T8" fmla="*/ 6 w 86"/>
                  <a:gd name="T9" fmla="*/ 0 h 86"/>
                  <a:gd name="T10" fmla="*/ 86 w 86"/>
                  <a:gd name="T11" fmla="*/ 80 h 86"/>
                  <a:gd name="T12" fmla="*/ 80 w 86"/>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86" h="86">
                    <a:moveTo>
                      <a:pt x="80" y="86"/>
                    </a:moveTo>
                    <a:cubicBezTo>
                      <a:pt x="77" y="86"/>
                      <a:pt x="74" y="83"/>
                      <a:pt x="74" y="80"/>
                    </a:cubicBezTo>
                    <a:cubicBezTo>
                      <a:pt x="74" y="42"/>
                      <a:pt x="44" y="12"/>
                      <a:pt x="6" y="12"/>
                    </a:cubicBezTo>
                    <a:cubicBezTo>
                      <a:pt x="3" y="12"/>
                      <a:pt x="0" y="9"/>
                      <a:pt x="0" y="6"/>
                    </a:cubicBezTo>
                    <a:cubicBezTo>
                      <a:pt x="0" y="3"/>
                      <a:pt x="3" y="0"/>
                      <a:pt x="6" y="0"/>
                    </a:cubicBezTo>
                    <a:cubicBezTo>
                      <a:pt x="50" y="0"/>
                      <a:pt x="86" y="36"/>
                      <a:pt x="86" y="80"/>
                    </a:cubicBezTo>
                    <a:cubicBezTo>
                      <a:pt x="86" y="83"/>
                      <a:pt x="83" y="86"/>
                      <a:pt x="8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2" name="Freeform 108"/>
              <p:cNvSpPr>
                <a:spLocks/>
              </p:cNvSpPr>
              <p:nvPr/>
            </p:nvSpPr>
            <p:spPr bwMode="auto">
              <a:xfrm>
                <a:off x="3190127" y="3955362"/>
                <a:ext cx="52137" cy="213435"/>
              </a:xfrm>
              <a:custGeom>
                <a:avLst/>
                <a:gdLst>
                  <a:gd name="T0" fmla="*/ 21 w 64"/>
                  <a:gd name="T1" fmla="*/ 262 h 262"/>
                  <a:gd name="T2" fmla="*/ 0 w 64"/>
                  <a:gd name="T3" fmla="*/ 258 h 262"/>
                  <a:gd name="T4" fmla="*/ 42 w 64"/>
                  <a:gd name="T5" fmla="*/ 0 h 262"/>
                  <a:gd name="T6" fmla="*/ 64 w 64"/>
                  <a:gd name="T7" fmla="*/ 5 h 262"/>
                  <a:gd name="T8" fmla="*/ 21 w 64"/>
                  <a:gd name="T9" fmla="*/ 262 h 262"/>
                  <a:gd name="T10" fmla="*/ 21 w 64"/>
                  <a:gd name="T11" fmla="*/ 262 h 262"/>
                </a:gdLst>
                <a:ahLst/>
                <a:cxnLst>
                  <a:cxn ang="0">
                    <a:pos x="T0" y="T1"/>
                  </a:cxn>
                  <a:cxn ang="0">
                    <a:pos x="T2" y="T3"/>
                  </a:cxn>
                  <a:cxn ang="0">
                    <a:pos x="T4" y="T5"/>
                  </a:cxn>
                  <a:cxn ang="0">
                    <a:pos x="T6" y="T7"/>
                  </a:cxn>
                  <a:cxn ang="0">
                    <a:pos x="T8" y="T9"/>
                  </a:cxn>
                  <a:cxn ang="0">
                    <a:pos x="T10" y="T11"/>
                  </a:cxn>
                </a:cxnLst>
                <a:rect l="0" t="0" r="r" b="b"/>
                <a:pathLst>
                  <a:path w="64" h="262">
                    <a:moveTo>
                      <a:pt x="21" y="262"/>
                    </a:moveTo>
                    <a:lnTo>
                      <a:pt x="0" y="258"/>
                    </a:lnTo>
                    <a:lnTo>
                      <a:pt x="42" y="0"/>
                    </a:lnTo>
                    <a:lnTo>
                      <a:pt x="64" y="5"/>
                    </a:lnTo>
                    <a:lnTo>
                      <a:pt x="21" y="262"/>
                    </a:lnTo>
                    <a:lnTo>
                      <a:pt x="21"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3" name="Freeform 109"/>
              <p:cNvSpPr>
                <a:spLocks/>
              </p:cNvSpPr>
              <p:nvPr/>
            </p:nvSpPr>
            <p:spPr bwMode="auto">
              <a:xfrm>
                <a:off x="3084224" y="3955362"/>
                <a:ext cx="52137" cy="213435"/>
              </a:xfrm>
              <a:custGeom>
                <a:avLst/>
                <a:gdLst>
                  <a:gd name="T0" fmla="*/ 42 w 64"/>
                  <a:gd name="T1" fmla="*/ 262 h 262"/>
                  <a:gd name="T2" fmla="*/ 0 w 64"/>
                  <a:gd name="T3" fmla="*/ 5 h 262"/>
                  <a:gd name="T4" fmla="*/ 21 w 64"/>
                  <a:gd name="T5" fmla="*/ 0 h 262"/>
                  <a:gd name="T6" fmla="*/ 64 w 64"/>
                  <a:gd name="T7" fmla="*/ 258 h 262"/>
                  <a:gd name="T8" fmla="*/ 42 w 64"/>
                  <a:gd name="T9" fmla="*/ 262 h 262"/>
                  <a:gd name="T10" fmla="*/ 42 w 64"/>
                  <a:gd name="T11" fmla="*/ 262 h 262"/>
                </a:gdLst>
                <a:ahLst/>
                <a:cxnLst>
                  <a:cxn ang="0">
                    <a:pos x="T0" y="T1"/>
                  </a:cxn>
                  <a:cxn ang="0">
                    <a:pos x="T2" y="T3"/>
                  </a:cxn>
                  <a:cxn ang="0">
                    <a:pos x="T4" y="T5"/>
                  </a:cxn>
                  <a:cxn ang="0">
                    <a:pos x="T6" y="T7"/>
                  </a:cxn>
                  <a:cxn ang="0">
                    <a:pos x="T8" y="T9"/>
                  </a:cxn>
                  <a:cxn ang="0">
                    <a:pos x="T10" y="T11"/>
                  </a:cxn>
                </a:cxnLst>
                <a:rect l="0" t="0" r="r" b="b"/>
                <a:pathLst>
                  <a:path w="64" h="262">
                    <a:moveTo>
                      <a:pt x="42" y="262"/>
                    </a:moveTo>
                    <a:lnTo>
                      <a:pt x="0" y="5"/>
                    </a:lnTo>
                    <a:lnTo>
                      <a:pt x="21" y="0"/>
                    </a:lnTo>
                    <a:lnTo>
                      <a:pt x="64" y="258"/>
                    </a:lnTo>
                    <a:lnTo>
                      <a:pt x="42" y="262"/>
                    </a:lnTo>
                    <a:lnTo>
                      <a:pt x="42" y="2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4" name="Freeform 110"/>
              <p:cNvSpPr>
                <a:spLocks/>
              </p:cNvSpPr>
              <p:nvPr/>
            </p:nvSpPr>
            <p:spPr bwMode="auto">
              <a:xfrm>
                <a:off x="3097258" y="3956991"/>
                <a:ext cx="135230" cy="29327"/>
              </a:xfrm>
              <a:custGeom>
                <a:avLst/>
                <a:gdLst>
                  <a:gd name="T0" fmla="*/ 70 w 70"/>
                  <a:gd name="T1" fmla="*/ 15 h 15"/>
                  <a:gd name="T2" fmla="*/ 63 w 70"/>
                  <a:gd name="T3" fmla="*/ 8 h 15"/>
                  <a:gd name="T4" fmla="*/ 61 w 70"/>
                  <a:gd name="T5" fmla="*/ 5 h 15"/>
                  <a:gd name="T6" fmla="*/ 59 w 70"/>
                  <a:gd name="T7" fmla="*/ 8 h 15"/>
                  <a:gd name="T8" fmla="*/ 53 w 70"/>
                  <a:gd name="T9" fmla="*/ 15 h 15"/>
                  <a:gd name="T10" fmla="*/ 46 w 70"/>
                  <a:gd name="T11" fmla="*/ 8 h 15"/>
                  <a:gd name="T12" fmla="*/ 44 w 70"/>
                  <a:gd name="T13" fmla="*/ 5 h 15"/>
                  <a:gd name="T14" fmla="*/ 42 w 70"/>
                  <a:gd name="T15" fmla="*/ 8 h 15"/>
                  <a:gd name="T16" fmla="*/ 35 w 70"/>
                  <a:gd name="T17" fmla="*/ 15 h 15"/>
                  <a:gd name="T18" fmla="*/ 29 w 70"/>
                  <a:gd name="T19" fmla="*/ 8 h 15"/>
                  <a:gd name="T20" fmla="*/ 26 w 70"/>
                  <a:gd name="T21" fmla="*/ 5 h 15"/>
                  <a:gd name="T22" fmla="*/ 24 w 70"/>
                  <a:gd name="T23" fmla="*/ 8 h 15"/>
                  <a:gd name="T24" fmla="*/ 18 w 70"/>
                  <a:gd name="T25" fmla="*/ 15 h 15"/>
                  <a:gd name="T26" fmla="*/ 11 w 70"/>
                  <a:gd name="T27" fmla="*/ 8 h 15"/>
                  <a:gd name="T28" fmla="*/ 9 w 70"/>
                  <a:gd name="T29" fmla="*/ 5 h 15"/>
                  <a:gd name="T30" fmla="*/ 7 w 70"/>
                  <a:gd name="T31" fmla="*/ 8 h 15"/>
                  <a:gd name="T32" fmla="*/ 0 w 70"/>
                  <a:gd name="T33" fmla="*/ 15 h 15"/>
                  <a:gd name="T34" fmla="*/ 0 w 70"/>
                  <a:gd name="T35" fmla="*/ 10 h 15"/>
                  <a:gd name="T36" fmla="*/ 2 w 70"/>
                  <a:gd name="T37" fmla="*/ 6 h 15"/>
                  <a:gd name="T38" fmla="*/ 9 w 70"/>
                  <a:gd name="T39" fmla="*/ 0 h 15"/>
                  <a:gd name="T40" fmla="*/ 16 w 70"/>
                  <a:gd name="T41" fmla="*/ 6 h 15"/>
                  <a:gd name="T42" fmla="*/ 18 w 70"/>
                  <a:gd name="T43" fmla="*/ 10 h 15"/>
                  <a:gd name="T44" fmla="*/ 20 w 70"/>
                  <a:gd name="T45" fmla="*/ 6 h 15"/>
                  <a:gd name="T46" fmla="*/ 26 w 70"/>
                  <a:gd name="T47" fmla="*/ 0 h 15"/>
                  <a:gd name="T48" fmla="*/ 33 w 70"/>
                  <a:gd name="T49" fmla="*/ 6 h 15"/>
                  <a:gd name="T50" fmla="*/ 35 w 70"/>
                  <a:gd name="T51" fmla="*/ 10 h 15"/>
                  <a:gd name="T52" fmla="*/ 37 w 70"/>
                  <a:gd name="T53" fmla="*/ 6 h 15"/>
                  <a:gd name="T54" fmla="*/ 44 w 70"/>
                  <a:gd name="T55" fmla="*/ 0 h 15"/>
                  <a:gd name="T56" fmla="*/ 50 w 70"/>
                  <a:gd name="T57" fmla="*/ 6 h 15"/>
                  <a:gd name="T58" fmla="*/ 53 w 70"/>
                  <a:gd name="T59" fmla="*/ 10 h 15"/>
                  <a:gd name="T60" fmla="*/ 55 w 70"/>
                  <a:gd name="T61" fmla="*/ 6 h 15"/>
                  <a:gd name="T62" fmla="*/ 61 w 70"/>
                  <a:gd name="T63" fmla="*/ 0 h 15"/>
                  <a:gd name="T64" fmla="*/ 68 w 70"/>
                  <a:gd name="T65" fmla="*/ 6 h 15"/>
                  <a:gd name="T66" fmla="*/ 70 w 70"/>
                  <a:gd name="T67" fmla="*/ 10 h 15"/>
                  <a:gd name="T68" fmla="*/ 70 w 70"/>
                  <a:gd name="T6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15">
                    <a:moveTo>
                      <a:pt x="70" y="15"/>
                    </a:moveTo>
                    <a:cubicBezTo>
                      <a:pt x="66" y="15"/>
                      <a:pt x="65" y="11"/>
                      <a:pt x="63" y="8"/>
                    </a:cubicBezTo>
                    <a:cubicBezTo>
                      <a:pt x="63" y="7"/>
                      <a:pt x="62" y="5"/>
                      <a:pt x="61" y="5"/>
                    </a:cubicBezTo>
                    <a:cubicBezTo>
                      <a:pt x="61" y="5"/>
                      <a:pt x="60" y="7"/>
                      <a:pt x="59" y="8"/>
                    </a:cubicBezTo>
                    <a:cubicBezTo>
                      <a:pt x="58" y="11"/>
                      <a:pt x="56" y="15"/>
                      <a:pt x="53" y="15"/>
                    </a:cubicBezTo>
                    <a:cubicBezTo>
                      <a:pt x="49" y="15"/>
                      <a:pt x="47" y="11"/>
                      <a:pt x="46" y="8"/>
                    </a:cubicBezTo>
                    <a:cubicBezTo>
                      <a:pt x="46" y="7"/>
                      <a:pt x="44" y="5"/>
                      <a:pt x="44" y="5"/>
                    </a:cubicBezTo>
                    <a:cubicBezTo>
                      <a:pt x="43" y="5"/>
                      <a:pt x="42" y="7"/>
                      <a:pt x="42" y="8"/>
                    </a:cubicBezTo>
                    <a:cubicBezTo>
                      <a:pt x="41" y="11"/>
                      <a:pt x="39" y="15"/>
                      <a:pt x="35" y="15"/>
                    </a:cubicBezTo>
                    <a:cubicBezTo>
                      <a:pt x="31" y="15"/>
                      <a:pt x="30" y="11"/>
                      <a:pt x="29" y="8"/>
                    </a:cubicBezTo>
                    <a:cubicBezTo>
                      <a:pt x="28" y="7"/>
                      <a:pt x="27" y="5"/>
                      <a:pt x="26" y="5"/>
                    </a:cubicBezTo>
                    <a:cubicBezTo>
                      <a:pt x="26" y="5"/>
                      <a:pt x="25" y="7"/>
                      <a:pt x="24" y="8"/>
                    </a:cubicBezTo>
                    <a:cubicBezTo>
                      <a:pt x="23" y="11"/>
                      <a:pt x="21" y="15"/>
                      <a:pt x="18" y="15"/>
                    </a:cubicBezTo>
                    <a:cubicBezTo>
                      <a:pt x="14" y="15"/>
                      <a:pt x="12" y="11"/>
                      <a:pt x="11" y="8"/>
                    </a:cubicBezTo>
                    <a:cubicBezTo>
                      <a:pt x="11" y="7"/>
                      <a:pt x="9" y="5"/>
                      <a:pt x="9" y="5"/>
                    </a:cubicBezTo>
                    <a:cubicBezTo>
                      <a:pt x="8" y="5"/>
                      <a:pt x="7" y="7"/>
                      <a:pt x="7" y="8"/>
                    </a:cubicBezTo>
                    <a:cubicBezTo>
                      <a:pt x="6" y="11"/>
                      <a:pt x="4" y="15"/>
                      <a:pt x="0" y="15"/>
                    </a:cubicBezTo>
                    <a:cubicBezTo>
                      <a:pt x="0" y="10"/>
                      <a:pt x="0" y="10"/>
                      <a:pt x="0" y="10"/>
                    </a:cubicBezTo>
                    <a:cubicBezTo>
                      <a:pt x="1" y="10"/>
                      <a:pt x="2" y="7"/>
                      <a:pt x="2" y="6"/>
                    </a:cubicBezTo>
                    <a:cubicBezTo>
                      <a:pt x="3" y="4"/>
                      <a:pt x="5" y="0"/>
                      <a:pt x="9" y="0"/>
                    </a:cubicBezTo>
                    <a:cubicBezTo>
                      <a:pt x="13" y="0"/>
                      <a:pt x="14" y="4"/>
                      <a:pt x="16" y="6"/>
                    </a:cubicBezTo>
                    <a:cubicBezTo>
                      <a:pt x="16" y="7"/>
                      <a:pt x="17" y="10"/>
                      <a:pt x="18" y="10"/>
                    </a:cubicBezTo>
                    <a:cubicBezTo>
                      <a:pt x="18" y="10"/>
                      <a:pt x="19" y="7"/>
                      <a:pt x="20" y="6"/>
                    </a:cubicBezTo>
                    <a:cubicBezTo>
                      <a:pt x="21" y="4"/>
                      <a:pt x="23" y="0"/>
                      <a:pt x="26" y="0"/>
                    </a:cubicBezTo>
                    <a:cubicBezTo>
                      <a:pt x="30" y="0"/>
                      <a:pt x="32" y="4"/>
                      <a:pt x="33" y="6"/>
                    </a:cubicBezTo>
                    <a:cubicBezTo>
                      <a:pt x="34" y="7"/>
                      <a:pt x="35" y="10"/>
                      <a:pt x="35" y="10"/>
                    </a:cubicBezTo>
                    <a:cubicBezTo>
                      <a:pt x="36" y="10"/>
                      <a:pt x="37" y="7"/>
                      <a:pt x="37" y="6"/>
                    </a:cubicBezTo>
                    <a:cubicBezTo>
                      <a:pt x="38" y="4"/>
                      <a:pt x="40" y="0"/>
                      <a:pt x="44" y="0"/>
                    </a:cubicBezTo>
                    <a:cubicBezTo>
                      <a:pt x="48" y="0"/>
                      <a:pt x="49" y="4"/>
                      <a:pt x="50" y="6"/>
                    </a:cubicBezTo>
                    <a:cubicBezTo>
                      <a:pt x="51" y="7"/>
                      <a:pt x="52" y="10"/>
                      <a:pt x="53" y="10"/>
                    </a:cubicBezTo>
                    <a:cubicBezTo>
                      <a:pt x="53" y="10"/>
                      <a:pt x="54" y="7"/>
                      <a:pt x="55" y="6"/>
                    </a:cubicBezTo>
                    <a:cubicBezTo>
                      <a:pt x="56" y="4"/>
                      <a:pt x="58" y="0"/>
                      <a:pt x="61" y="0"/>
                    </a:cubicBezTo>
                    <a:cubicBezTo>
                      <a:pt x="65" y="0"/>
                      <a:pt x="67" y="4"/>
                      <a:pt x="68" y="6"/>
                    </a:cubicBezTo>
                    <a:cubicBezTo>
                      <a:pt x="68" y="7"/>
                      <a:pt x="70" y="10"/>
                      <a:pt x="70" y="10"/>
                    </a:cubicBezTo>
                    <a:cubicBezTo>
                      <a:pt x="70" y="15"/>
                      <a:pt x="70" y="15"/>
                      <a:pt x="7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5" name="Freeform 111"/>
              <p:cNvSpPr>
                <a:spLocks/>
              </p:cNvSpPr>
              <p:nvPr/>
            </p:nvSpPr>
            <p:spPr bwMode="auto">
              <a:xfrm>
                <a:off x="3151024" y="3462506"/>
                <a:ext cx="23625" cy="144191"/>
              </a:xfrm>
              <a:custGeom>
                <a:avLst/>
                <a:gdLst>
                  <a:gd name="T0" fmla="*/ 6 w 12"/>
                  <a:gd name="T1" fmla="*/ 75 h 75"/>
                  <a:gd name="T2" fmla="*/ 0 w 12"/>
                  <a:gd name="T3" fmla="*/ 69 h 75"/>
                  <a:gd name="T4" fmla="*/ 0 w 12"/>
                  <a:gd name="T5" fmla="*/ 6 h 75"/>
                  <a:gd name="T6" fmla="*/ 6 w 12"/>
                  <a:gd name="T7" fmla="*/ 0 h 75"/>
                  <a:gd name="T8" fmla="*/ 12 w 12"/>
                  <a:gd name="T9" fmla="*/ 6 h 75"/>
                  <a:gd name="T10" fmla="*/ 12 w 12"/>
                  <a:gd name="T11" fmla="*/ 69 h 75"/>
                  <a:gd name="T12" fmla="*/ 6 w 12"/>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2" h="75">
                    <a:moveTo>
                      <a:pt x="6" y="75"/>
                    </a:moveTo>
                    <a:cubicBezTo>
                      <a:pt x="3" y="75"/>
                      <a:pt x="0" y="72"/>
                      <a:pt x="0" y="69"/>
                    </a:cubicBezTo>
                    <a:cubicBezTo>
                      <a:pt x="0" y="6"/>
                      <a:pt x="0" y="6"/>
                      <a:pt x="0" y="6"/>
                    </a:cubicBezTo>
                    <a:cubicBezTo>
                      <a:pt x="0" y="2"/>
                      <a:pt x="3" y="0"/>
                      <a:pt x="6" y="0"/>
                    </a:cubicBezTo>
                    <a:cubicBezTo>
                      <a:pt x="10" y="0"/>
                      <a:pt x="12" y="2"/>
                      <a:pt x="12" y="6"/>
                    </a:cubicBezTo>
                    <a:cubicBezTo>
                      <a:pt x="12" y="69"/>
                      <a:pt x="12" y="69"/>
                      <a:pt x="12" y="69"/>
                    </a:cubicBezTo>
                    <a:cubicBezTo>
                      <a:pt x="12" y="72"/>
                      <a:pt x="10" y="75"/>
                      <a:pt x="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6" name="Freeform 112"/>
              <p:cNvSpPr>
                <a:spLocks/>
              </p:cNvSpPr>
              <p:nvPr/>
            </p:nvSpPr>
            <p:spPr bwMode="auto">
              <a:xfrm>
                <a:off x="3290327" y="3513828"/>
                <a:ext cx="86352" cy="131157"/>
              </a:xfrm>
              <a:custGeom>
                <a:avLst/>
                <a:gdLst>
                  <a:gd name="T0" fmla="*/ 7 w 45"/>
                  <a:gd name="T1" fmla="*/ 68 h 68"/>
                  <a:gd name="T2" fmla="*/ 4 w 45"/>
                  <a:gd name="T3" fmla="*/ 67 h 68"/>
                  <a:gd name="T4" fmla="*/ 1 w 45"/>
                  <a:gd name="T5" fmla="*/ 58 h 68"/>
                  <a:gd name="T6" fmla="*/ 33 w 45"/>
                  <a:gd name="T7" fmla="*/ 4 h 68"/>
                  <a:gd name="T8" fmla="*/ 41 w 45"/>
                  <a:gd name="T9" fmla="*/ 1 h 68"/>
                  <a:gd name="T10" fmla="*/ 44 w 45"/>
                  <a:gd name="T11" fmla="*/ 10 h 68"/>
                  <a:gd name="T12" fmla="*/ 12 w 45"/>
                  <a:gd name="T13" fmla="*/ 64 h 68"/>
                  <a:gd name="T14" fmla="*/ 7 w 4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7" y="68"/>
                    </a:moveTo>
                    <a:cubicBezTo>
                      <a:pt x="6" y="68"/>
                      <a:pt x="5" y="67"/>
                      <a:pt x="4" y="67"/>
                    </a:cubicBezTo>
                    <a:cubicBezTo>
                      <a:pt x="1" y="65"/>
                      <a:pt x="0" y="61"/>
                      <a:pt x="1" y="58"/>
                    </a:cubicBezTo>
                    <a:cubicBezTo>
                      <a:pt x="33" y="4"/>
                      <a:pt x="33" y="4"/>
                      <a:pt x="33" y="4"/>
                    </a:cubicBezTo>
                    <a:cubicBezTo>
                      <a:pt x="35" y="1"/>
                      <a:pt x="38" y="0"/>
                      <a:pt x="41" y="1"/>
                    </a:cubicBezTo>
                    <a:cubicBezTo>
                      <a:pt x="44" y="3"/>
                      <a:pt x="45" y="7"/>
                      <a:pt x="44" y="10"/>
                    </a:cubicBezTo>
                    <a:cubicBezTo>
                      <a:pt x="12" y="64"/>
                      <a:pt x="12" y="64"/>
                      <a:pt x="12" y="64"/>
                    </a:cubicBezTo>
                    <a:cubicBezTo>
                      <a:pt x="11" y="66"/>
                      <a:pt x="9" y="68"/>
                      <a:pt x="7"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7" name="Freeform 113"/>
              <p:cNvSpPr>
                <a:spLocks/>
              </p:cNvSpPr>
              <p:nvPr/>
            </p:nvSpPr>
            <p:spPr bwMode="auto">
              <a:xfrm>
                <a:off x="3392157" y="3660463"/>
                <a:ext cx="131157" cy="84722"/>
              </a:xfrm>
              <a:custGeom>
                <a:avLst/>
                <a:gdLst>
                  <a:gd name="T0" fmla="*/ 7 w 68"/>
                  <a:gd name="T1" fmla="*/ 44 h 44"/>
                  <a:gd name="T2" fmla="*/ 1 w 68"/>
                  <a:gd name="T3" fmla="*/ 41 h 44"/>
                  <a:gd name="T4" fmla="*/ 4 w 68"/>
                  <a:gd name="T5" fmla="*/ 33 h 44"/>
                  <a:gd name="T6" fmla="*/ 58 w 68"/>
                  <a:gd name="T7" fmla="*/ 2 h 44"/>
                  <a:gd name="T8" fmla="*/ 67 w 68"/>
                  <a:gd name="T9" fmla="*/ 4 h 44"/>
                  <a:gd name="T10" fmla="*/ 65 w 68"/>
                  <a:gd name="T11" fmla="*/ 12 h 44"/>
                  <a:gd name="T12" fmla="*/ 10 w 68"/>
                  <a:gd name="T13" fmla="*/ 44 h 44"/>
                  <a:gd name="T14" fmla="*/ 7 w 68"/>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4">
                    <a:moveTo>
                      <a:pt x="7" y="44"/>
                    </a:moveTo>
                    <a:cubicBezTo>
                      <a:pt x="5" y="44"/>
                      <a:pt x="3" y="43"/>
                      <a:pt x="1" y="41"/>
                    </a:cubicBezTo>
                    <a:cubicBezTo>
                      <a:pt x="0" y="39"/>
                      <a:pt x="1" y="35"/>
                      <a:pt x="4" y="33"/>
                    </a:cubicBezTo>
                    <a:cubicBezTo>
                      <a:pt x="58" y="2"/>
                      <a:pt x="58" y="2"/>
                      <a:pt x="58" y="2"/>
                    </a:cubicBezTo>
                    <a:cubicBezTo>
                      <a:pt x="61" y="0"/>
                      <a:pt x="65" y="1"/>
                      <a:pt x="67" y="4"/>
                    </a:cubicBezTo>
                    <a:cubicBezTo>
                      <a:pt x="68" y="7"/>
                      <a:pt x="67" y="10"/>
                      <a:pt x="65" y="12"/>
                    </a:cubicBezTo>
                    <a:cubicBezTo>
                      <a:pt x="10" y="44"/>
                      <a:pt x="10" y="44"/>
                      <a:pt x="10" y="44"/>
                    </a:cubicBezTo>
                    <a:cubicBezTo>
                      <a:pt x="9" y="44"/>
                      <a:pt x="8" y="44"/>
                      <a:pt x="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8" name="Freeform 114"/>
              <p:cNvSpPr>
                <a:spLocks/>
              </p:cNvSpPr>
              <p:nvPr/>
            </p:nvSpPr>
            <p:spPr bwMode="auto">
              <a:xfrm>
                <a:off x="3430445" y="3862493"/>
                <a:ext cx="148264" cy="23625"/>
              </a:xfrm>
              <a:custGeom>
                <a:avLst/>
                <a:gdLst>
                  <a:gd name="T0" fmla="*/ 71 w 77"/>
                  <a:gd name="T1" fmla="*/ 12 h 12"/>
                  <a:gd name="T2" fmla="*/ 6 w 77"/>
                  <a:gd name="T3" fmla="*/ 12 h 12"/>
                  <a:gd name="T4" fmla="*/ 0 w 77"/>
                  <a:gd name="T5" fmla="*/ 6 h 12"/>
                  <a:gd name="T6" fmla="*/ 6 w 77"/>
                  <a:gd name="T7" fmla="*/ 0 h 12"/>
                  <a:gd name="T8" fmla="*/ 71 w 77"/>
                  <a:gd name="T9" fmla="*/ 0 h 12"/>
                  <a:gd name="T10" fmla="*/ 77 w 77"/>
                  <a:gd name="T11" fmla="*/ 6 h 12"/>
                  <a:gd name="T12" fmla="*/ 71 w 7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7" h="12">
                    <a:moveTo>
                      <a:pt x="71" y="12"/>
                    </a:moveTo>
                    <a:cubicBezTo>
                      <a:pt x="6" y="12"/>
                      <a:pt x="6" y="12"/>
                      <a:pt x="6" y="12"/>
                    </a:cubicBezTo>
                    <a:cubicBezTo>
                      <a:pt x="3" y="12"/>
                      <a:pt x="0" y="9"/>
                      <a:pt x="0" y="6"/>
                    </a:cubicBezTo>
                    <a:cubicBezTo>
                      <a:pt x="0" y="3"/>
                      <a:pt x="3" y="0"/>
                      <a:pt x="6" y="0"/>
                    </a:cubicBezTo>
                    <a:cubicBezTo>
                      <a:pt x="71" y="0"/>
                      <a:pt x="71" y="0"/>
                      <a:pt x="71" y="0"/>
                    </a:cubicBezTo>
                    <a:cubicBezTo>
                      <a:pt x="75" y="0"/>
                      <a:pt x="77" y="3"/>
                      <a:pt x="77" y="6"/>
                    </a:cubicBezTo>
                    <a:cubicBezTo>
                      <a:pt x="77" y="9"/>
                      <a:pt x="75" y="12"/>
                      <a:pt x="7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19" name="Freeform 115"/>
              <p:cNvSpPr>
                <a:spLocks/>
              </p:cNvSpPr>
              <p:nvPr/>
            </p:nvSpPr>
            <p:spPr bwMode="auto">
              <a:xfrm>
                <a:off x="3392157" y="3999353"/>
                <a:ext cx="131157" cy="87166"/>
              </a:xfrm>
              <a:custGeom>
                <a:avLst/>
                <a:gdLst>
                  <a:gd name="T0" fmla="*/ 62 w 68"/>
                  <a:gd name="T1" fmla="*/ 45 h 45"/>
                  <a:gd name="T2" fmla="*/ 59 w 68"/>
                  <a:gd name="T3" fmla="*/ 44 h 45"/>
                  <a:gd name="T4" fmla="*/ 4 w 68"/>
                  <a:gd name="T5" fmla="*/ 13 h 45"/>
                  <a:gd name="T6" fmla="*/ 1 w 68"/>
                  <a:gd name="T7" fmla="*/ 4 h 45"/>
                  <a:gd name="T8" fmla="*/ 10 w 68"/>
                  <a:gd name="T9" fmla="*/ 2 h 45"/>
                  <a:gd name="T10" fmla="*/ 65 w 68"/>
                  <a:gd name="T11" fmla="*/ 34 h 45"/>
                  <a:gd name="T12" fmla="*/ 67 w 68"/>
                  <a:gd name="T13" fmla="*/ 42 h 45"/>
                  <a:gd name="T14" fmla="*/ 62 w 68"/>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45">
                    <a:moveTo>
                      <a:pt x="62" y="45"/>
                    </a:moveTo>
                    <a:cubicBezTo>
                      <a:pt x="61" y="45"/>
                      <a:pt x="59" y="45"/>
                      <a:pt x="59" y="44"/>
                    </a:cubicBezTo>
                    <a:cubicBezTo>
                      <a:pt x="4" y="13"/>
                      <a:pt x="4" y="13"/>
                      <a:pt x="4" y="13"/>
                    </a:cubicBezTo>
                    <a:cubicBezTo>
                      <a:pt x="1" y="11"/>
                      <a:pt x="0" y="7"/>
                      <a:pt x="1" y="4"/>
                    </a:cubicBezTo>
                    <a:cubicBezTo>
                      <a:pt x="3" y="1"/>
                      <a:pt x="7" y="0"/>
                      <a:pt x="10" y="2"/>
                    </a:cubicBezTo>
                    <a:cubicBezTo>
                      <a:pt x="65" y="34"/>
                      <a:pt x="65" y="34"/>
                      <a:pt x="65" y="34"/>
                    </a:cubicBezTo>
                    <a:cubicBezTo>
                      <a:pt x="67" y="35"/>
                      <a:pt x="68" y="39"/>
                      <a:pt x="67" y="42"/>
                    </a:cubicBezTo>
                    <a:cubicBezTo>
                      <a:pt x="66" y="44"/>
                      <a:pt x="64" y="45"/>
                      <a:pt x="6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0" name="Freeform 116"/>
              <p:cNvSpPr>
                <a:spLocks/>
              </p:cNvSpPr>
              <p:nvPr/>
            </p:nvSpPr>
            <p:spPr bwMode="auto">
              <a:xfrm>
                <a:off x="2948994" y="3513828"/>
                <a:ext cx="88796" cy="131157"/>
              </a:xfrm>
              <a:custGeom>
                <a:avLst/>
                <a:gdLst>
                  <a:gd name="T0" fmla="*/ 39 w 46"/>
                  <a:gd name="T1" fmla="*/ 68 h 68"/>
                  <a:gd name="T2" fmla="*/ 34 w 46"/>
                  <a:gd name="T3" fmla="*/ 65 h 68"/>
                  <a:gd name="T4" fmla="*/ 2 w 46"/>
                  <a:gd name="T5" fmla="*/ 10 h 68"/>
                  <a:gd name="T6" fmla="*/ 4 w 46"/>
                  <a:gd name="T7" fmla="*/ 1 h 68"/>
                  <a:gd name="T8" fmla="*/ 12 w 46"/>
                  <a:gd name="T9" fmla="*/ 4 h 68"/>
                  <a:gd name="T10" fmla="*/ 44 w 46"/>
                  <a:gd name="T11" fmla="*/ 58 h 68"/>
                  <a:gd name="T12" fmla="*/ 42 w 46"/>
                  <a:gd name="T13" fmla="*/ 67 h 68"/>
                  <a:gd name="T14" fmla="*/ 39 w 46"/>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68">
                    <a:moveTo>
                      <a:pt x="39" y="68"/>
                    </a:moveTo>
                    <a:cubicBezTo>
                      <a:pt x="37" y="68"/>
                      <a:pt x="35" y="66"/>
                      <a:pt x="34" y="65"/>
                    </a:cubicBezTo>
                    <a:cubicBezTo>
                      <a:pt x="2" y="10"/>
                      <a:pt x="2" y="10"/>
                      <a:pt x="2" y="10"/>
                    </a:cubicBezTo>
                    <a:cubicBezTo>
                      <a:pt x="0" y="7"/>
                      <a:pt x="1" y="3"/>
                      <a:pt x="4" y="1"/>
                    </a:cubicBezTo>
                    <a:cubicBezTo>
                      <a:pt x="7" y="0"/>
                      <a:pt x="11" y="1"/>
                      <a:pt x="12" y="4"/>
                    </a:cubicBezTo>
                    <a:cubicBezTo>
                      <a:pt x="44" y="58"/>
                      <a:pt x="44" y="58"/>
                      <a:pt x="44" y="58"/>
                    </a:cubicBezTo>
                    <a:cubicBezTo>
                      <a:pt x="46" y="61"/>
                      <a:pt x="45" y="65"/>
                      <a:pt x="42" y="67"/>
                    </a:cubicBezTo>
                    <a:cubicBezTo>
                      <a:pt x="41" y="67"/>
                      <a:pt x="40" y="68"/>
                      <a:pt x="39"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1" name="Freeform 117"/>
              <p:cNvSpPr>
                <a:spLocks/>
              </p:cNvSpPr>
              <p:nvPr/>
            </p:nvSpPr>
            <p:spPr bwMode="auto">
              <a:xfrm>
                <a:off x="2802359" y="3660463"/>
                <a:ext cx="133601" cy="87166"/>
              </a:xfrm>
              <a:custGeom>
                <a:avLst/>
                <a:gdLst>
                  <a:gd name="T0" fmla="*/ 62 w 69"/>
                  <a:gd name="T1" fmla="*/ 45 h 45"/>
                  <a:gd name="T2" fmla="*/ 59 w 69"/>
                  <a:gd name="T3" fmla="*/ 44 h 45"/>
                  <a:gd name="T4" fmla="*/ 4 w 69"/>
                  <a:gd name="T5" fmla="*/ 12 h 45"/>
                  <a:gd name="T6" fmla="*/ 2 w 69"/>
                  <a:gd name="T7" fmla="*/ 4 h 45"/>
                  <a:gd name="T8" fmla="*/ 10 w 69"/>
                  <a:gd name="T9" fmla="*/ 2 h 45"/>
                  <a:gd name="T10" fmla="*/ 65 w 69"/>
                  <a:gd name="T11" fmla="*/ 33 h 45"/>
                  <a:gd name="T12" fmla="*/ 67 w 69"/>
                  <a:gd name="T13" fmla="*/ 42 h 45"/>
                  <a:gd name="T14" fmla="*/ 62 w 6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62" y="45"/>
                    </a:moveTo>
                    <a:cubicBezTo>
                      <a:pt x="61" y="45"/>
                      <a:pt x="60" y="44"/>
                      <a:pt x="59" y="44"/>
                    </a:cubicBezTo>
                    <a:cubicBezTo>
                      <a:pt x="4" y="12"/>
                      <a:pt x="4" y="12"/>
                      <a:pt x="4" y="12"/>
                    </a:cubicBezTo>
                    <a:cubicBezTo>
                      <a:pt x="1" y="10"/>
                      <a:pt x="0" y="7"/>
                      <a:pt x="2" y="4"/>
                    </a:cubicBezTo>
                    <a:cubicBezTo>
                      <a:pt x="3" y="1"/>
                      <a:pt x="7" y="0"/>
                      <a:pt x="10" y="2"/>
                    </a:cubicBezTo>
                    <a:cubicBezTo>
                      <a:pt x="65" y="33"/>
                      <a:pt x="65" y="33"/>
                      <a:pt x="65" y="33"/>
                    </a:cubicBezTo>
                    <a:cubicBezTo>
                      <a:pt x="68" y="35"/>
                      <a:pt x="69" y="39"/>
                      <a:pt x="67" y="42"/>
                    </a:cubicBezTo>
                    <a:cubicBezTo>
                      <a:pt x="66" y="44"/>
                      <a:pt x="64" y="45"/>
                      <a:pt x="6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2" name="Freeform 118"/>
              <p:cNvSpPr>
                <a:spLocks/>
              </p:cNvSpPr>
              <p:nvPr/>
            </p:nvSpPr>
            <p:spPr bwMode="auto">
              <a:xfrm>
                <a:off x="2751037" y="3862493"/>
                <a:ext cx="145820" cy="23625"/>
              </a:xfrm>
              <a:custGeom>
                <a:avLst/>
                <a:gdLst>
                  <a:gd name="T0" fmla="*/ 69 w 76"/>
                  <a:gd name="T1" fmla="*/ 12 h 12"/>
                  <a:gd name="T2" fmla="*/ 6 w 76"/>
                  <a:gd name="T3" fmla="*/ 12 h 12"/>
                  <a:gd name="T4" fmla="*/ 0 w 76"/>
                  <a:gd name="T5" fmla="*/ 6 h 12"/>
                  <a:gd name="T6" fmla="*/ 6 w 76"/>
                  <a:gd name="T7" fmla="*/ 0 h 12"/>
                  <a:gd name="T8" fmla="*/ 69 w 76"/>
                  <a:gd name="T9" fmla="*/ 0 h 12"/>
                  <a:gd name="T10" fmla="*/ 76 w 76"/>
                  <a:gd name="T11" fmla="*/ 6 h 12"/>
                  <a:gd name="T12" fmla="*/ 69 w 7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6" h="12">
                    <a:moveTo>
                      <a:pt x="69" y="12"/>
                    </a:moveTo>
                    <a:cubicBezTo>
                      <a:pt x="6" y="12"/>
                      <a:pt x="6" y="12"/>
                      <a:pt x="6" y="12"/>
                    </a:cubicBezTo>
                    <a:cubicBezTo>
                      <a:pt x="3" y="12"/>
                      <a:pt x="0" y="9"/>
                      <a:pt x="0" y="6"/>
                    </a:cubicBezTo>
                    <a:cubicBezTo>
                      <a:pt x="0" y="3"/>
                      <a:pt x="3" y="0"/>
                      <a:pt x="6" y="0"/>
                    </a:cubicBezTo>
                    <a:cubicBezTo>
                      <a:pt x="69" y="0"/>
                      <a:pt x="69" y="0"/>
                      <a:pt x="69" y="0"/>
                    </a:cubicBezTo>
                    <a:cubicBezTo>
                      <a:pt x="73" y="0"/>
                      <a:pt x="76" y="3"/>
                      <a:pt x="76" y="6"/>
                    </a:cubicBezTo>
                    <a:cubicBezTo>
                      <a:pt x="76" y="9"/>
                      <a:pt x="73" y="12"/>
                      <a:pt x="6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3" name="Freeform 119"/>
              <p:cNvSpPr>
                <a:spLocks/>
              </p:cNvSpPr>
              <p:nvPr/>
            </p:nvSpPr>
            <p:spPr bwMode="auto">
              <a:xfrm>
                <a:off x="2802359" y="3999353"/>
                <a:ext cx="133601" cy="87166"/>
              </a:xfrm>
              <a:custGeom>
                <a:avLst/>
                <a:gdLst>
                  <a:gd name="T0" fmla="*/ 7 w 69"/>
                  <a:gd name="T1" fmla="*/ 45 h 45"/>
                  <a:gd name="T2" fmla="*/ 2 w 69"/>
                  <a:gd name="T3" fmla="*/ 42 h 45"/>
                  <a:gd name="T4" fmla="*/ 4 w 69"/>
                  <a:gd name="T5" fmla="*/ 34 h 45"/>
                  <a:gd name="T6" fmla="*/ 59 w 69"/>
                  <a:gd name="T7" fmla="*/ 2 h 45"/>
                  <a:gd name="T8" fmla="*/ 67 w 69"/>
                  <a:gd name="T9" fmla="*/ 4 h 45"/>
                  <a:gd name="T10" fmla="*/ 65 w 69"/>
                  <a:gd name="T11" fmla="*/ 13 h 45"/>
                  <a:gd name="T12" fmla="*/ 10 w 69"/>
                  <a:gd name="T13" fmla="*/ 44 h 45"/>
                  <a:gd name="T14" fmla="*/ 7 w 6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45">
                    <a:moveTo>
                      <a:pt x="7" y="45"/>
                    </a:moveTo>
                    <a:cubicBezTo>
                      <a:pt x="5" y="45"/>
                      <a:pt x="3" y="44"/>
                      <a:pt x="2" y="42"/>
                    </a:cubicBezTo>
                    <a:cubicBezTo>
                      <a:pt x="0" y="39"/>
                      <a:pt x="1" y="35"/>
                      <a:pt x="4" y="34"/>
                    </a:cubicBezTo>
                    <a:cubicBezTo>
                      <a:pt x="59" y="2"/>
                      <a:pt x="59" y="2"/>
                      <a:pt x="59" y="2"/>
                    </a:cubicBezTo>
                    <a:cubicBezTo>
                      <a:pt x="62" y="0"/>
                      <a:pt x="65" y="1"/>
                      <a:pt x="67" y="4"/>
                    </a:cubicBezTo>
                    <a:cubicBezTo>
                      <a:pt x="69" y="7"/>
                      <a:pt x="68" y="11"/>
                      <a:pt x="65" y="13"/>
                    </a:cubicBezTo>
                    <a:cubicBezTo>
                      <a:pt x="10" y="44"/>
                      <a:pt x="10" y="44"/>
                      <a:pt x="10" y="44"/>
                    </a:cubicBezTo>
                    <a:cubicBezTo>
                      <a:pt x="9" y="45"/>
                      <a:pt x="8" y="45"/>
                      <a:pt x="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4" name="Freeform 120"/>
              <p:cNvSpPr>
                <a:spLocks noEditPoints="1"/>
              </p:cNvSpPr>
              <p:nvPr/>
            </p:nvSpPr>
            <p:spPr bwMode="auto">
              <a:xfrm>
                <a:off x="2941662" y="3641726"/>
                <a:ext cx="444793" cy="531145"/>
              </a:xfrm>
              <a:custGeom>
                <a:avLst/>
                <a:gdLst>
                  <a:gd name="T0" fmla="*/ 169 w 231"/>
                  <a:gd name="T1" fmla="*/ 276 h 276"/>
                  <a:gd name="T2" fmla="*/ 169 w 231"/>
                  <a:gd name="T3" fmla="*/ 276 h 276"/>
                  <a:gd name="T4" fmla="*/ 61 w 231"/>
                  <a:gd name="T5" fmla="*/ 276 h 276"/>
                  <a:gd name="T6" fmla="*/ 51 w 231"/>
                  <a:gd name="T7" fmla="*/ 265 h 276"/>
                  <a:gd name="T8" fmla="*/ 51 w 231"/>
                  <a:gd name="T9" fmla="*/ 264 h 276"/>
                  <a:gd name="T10" fmla="*/ 44 w 231"/>
                  <a:gd name="T11" fmla="*/ 225 h 276"/>
                  <a:gd name="T12" fmla="*/ 0 w 231"/>
                  <a:gd name="T13" fmla="*/ 116 h 276"/>
                  <a:gd name="T14" fmla="*/ 115 w 231"/>
                  <a:gd name="T15" fmla="*/ 0 h 276"/>
                  <a:gd name="T16" fmla="*/ 231 w 231"/>
                  <a:gd name="T17" fmla="*/ 116 h 276"/>
                  <a:gd name="T18" fmla="*/ 186 w 231"/>
                  <a:gd name="T19" fmla="*/ 225 h 276"/>
                  <a:gd name="T20" fmla="*/ 179 w 231"/>
                  <a:gd name="T21" fmla="*/ 264 h 276"/>
                  <a:gd name="T22" fmla="*/ 179 w 231"/>
                  <a:gd name="T23" fmla="*/ 265 h 276"/>
                  <a:gd name="T24" fmla="*/ 169 w 231"/>
                  <a:gd name="T25" fmla="*/ 276 h 276"/>
                  <a:gd name="T26" fmla="*/ 61 w 231"/>
                  <a:gd name="T27" fmla="*/ 255 h 276"/>
                  <a:gd name="T28" fmla="*/ 52 w 231"/>
                  <a:gd name="T29" fmla="*/ 264 h 276"/>
                  <a:gd name="T30" fmla="*/ 61 w 231"/>
                  <a:gd name="T31" fmla="*/ 255 h 276"/>
                  <a:gd name="T32" fmla="*/ 171 w 231"/>
                  <a:gd name="T33" fmla="*/ 256 h 276"/>
                  <a:gd name="T34" fmla="*/ 174 w 231"/>
                  <a:gd name="T35" fmla="*/ 257 h 276"/>
                  <a:gd name="T36" fmla="*/ 171 w 231"/>
                  <a:gd name="T37" fmla="*/ 256 h 276"/>
                  <a:gd name="T38" fmla="*/ 72 w 231"/>
                  <a:gd name="T39" fmla="*/ 255 h 276"/>
                  <a:gd name="T40" fmla="*/ 159 w 231"/>
                  <a:gd name="T41" fmla="*/ 255 h 276"/>
                  <a:gd name="T42" fmla="*/ 159 w 231"/>
                  <a:gd name="T43" fmla="*/ 247 h 276"/>
                  <a:gd name="T44" fmla="*/ 170 w 231"/>
                  <a:gd name="T45" fmla="*/ 213 h 276"/>
                  <a:gd name="T46" fmla="*/ 211 w 231"/>
                  <a:gd name="T47" fmla="*/ 116 h 276"/>
                  <a:gd name="T48" fmla="*/ 115 w 231"/>
                  <a:gd name="T49" fmla="*/ 21 h 276"/>
                  <a:gd name="T50" fmla="*/ 20 w 231"/>
                  <a:gd name="T51" fmla="*/ 116 h 276"/>
                  <a:gd name="T52" fmla="*/ 60 w 231"/>
                  <a:gd name="T53" fmla="*/ 213 h 276"/>
                  <a:gd name="T54" fmla="*/ 71 w 231"/>
                  <a:gd name="T55" fmla="*/ 247 h 276"/>
                  <a:gd name="T56" fmla="*/ 72 w 231"/>
                  <a:gd name="T57" fmla="*/ 255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76">
                    <a:moveTo>
                      <a:pt x="169" y="276"/>
                    </a:moveTo>
                    <a:cubicBezTo>
                      <a:pt x="169" y="276"/>
                      <a:pt x="169" y="276"/>
                      <a:pt x="169" y="276"/>
                    </a:cubicBezTo>
                    <a:cubicBezTo>
                      <a:pt x="61" y="276"/>
                      <a:pt x="61" y="276"/>
                      <a:pt x="61" y="276"/>
                    </a:cubicBezTo>
                    <a:cubicBezTo>
                      <a:pt x="56" y="276"/>
                      <a:pt x="51" y="271"/>
                      <a:pt x="51" y="265"/>
                    </a:cubicBezTo>
                    <a:cubicBezTo>
                      <a:pt x="51" y="265"/>
                      <a:pt x="51" y="265"/>
                      <a:pt x="51" y="264"/>
                    </a:cubicBezTo>
                    <a:cubicBezTo>
                      <a:pt x="52" y="257"/>
                      <a:pt x="51" y="235"/>
                      <a:pt x="44" y="225"/>
                    </a:cubicBezTo>
                    <a:cubicBezTo>
                      <a:pt x="1" y="170"/>
                      <a:pt x="0" y="116"/>
                      <a:pt x="0" y="116"/>
                    </a:cubicBezTo>
                    <a:cubicBezTo>
                      <a:pt x="0" y="52"/>
                      <a:pt x="52" y="0"/>
                      <a:pt x="115" y="0"/>
                    </a:cubicBezTo>
                    <a:cubicBezTo>
                      <a:pt x="179" y="0"/>
                      <a:pt x="231" y="52"/>
                      <a:pt x="231" y="116"/>
                    </a:cubicBezTo>
                    <a:cubicBezTo>
                      <a:pt x="231" y="116"/>
                      <a:pt x="229" y="170"/>
                      <a:pt x="186" y="225"/>
                    </a:cubicBezTo>
                    <a:cubicBezTo>
                      <a:pt x="179" y="235"/>
                      <a:pt x="178" y="257"/>
                      <a:pt x="179" y="264"/>
                    </a:cubicBezTo>
                    <a:cubicBezTo>
                      <a:pt x="179" y="264"/>
                      <a:pt x="179" y="265"/>
                      <a:pt x="179" y="265"/>
                    </a:cubicBezTo>
                    <a:cubicBezTo>
                      <a:pt x="179" y="271"/>
                      <a:pt x="174" y="276"/>
                      <a:pt x="169" y="276"/>
                    </a:cubicBezTo>
                    <a:close/>
                    <a:moveTo>
                      <a:pt x="61" y="255"/>
                    </a:moveTo>
                    <a:cubicBezTo>
                      <a:pt x="56" y="255"/>
                      <a:pt x="52" y="260"/>
                      <a:pt x="52" y="264"/>
                    </a:cubicBezTo>
                    <a:cubicBezTo>
                      <a:pt x="52" y="259"/>
                      <a:pt x="56" y="255"/>
                      <a:pt x="61" y="255"/>
                    </a:cubicBezTo>
                    <a:close/>
                    <a:moveTo>
                      <a:pt x="171" y="256"/>
                    </a:moveTo>
                    <a:cubicBezTo>
                      <a:pt x="172" y="256"/>
                      <a:pt x="173" y="256"/>
                      <a:pt x="174" y="257"/>
                    </a:cubicBezTo>
                    <a:cubicBezTo>
                      <a:pt x="173" y="256"/>
                      <a:pt x="172" y="256"/>
                      <a:pt x="171" y="256"/>
                    </a:cubicBezTo>
                    <a:close/>
                    <a:moveTo>
                      <a:pt x="72" y="255"/>
                    </a:moveTo>
                    <a:cubicBezTo>
                      <a:pt x="159" y="255"/>
                      <a:pt x="159" y="255"/>
                      <a:pt x="159" y="255"/>
                    </a:cubicBezTo>
                    <a:cubicBezTo>
                      <a:pt x="159" y="251"/>
                      <a:pt x="159" y="247"/>
                      <a:pt x="159" y="247"/>
                    </a:cubicBezTo>
                    <a:cubicBezTo>
                      <a:pt x="161" y="232"/>
                      <a:pt x="164" y="221"/>
                      <a:pt x="170" y="213"/>
                    </a:cubicBezTo>
                    <a:cubicBezTo>
                      <a:pt x="209" y="163"/>
                      <a:pt x="211" y="116"/>
                      <a:pt x="211" y="116"/>
                    </a:cubicBezTo>
                    <a:cubicBezTo>
                      <a:pt x="211" y="63"/>
                      <a:pt x="168" y="21"/>
                      <a:pt x="115" y="21"/>
                    </a:cubicBezTo>
                    <a:cubicBezTo>
                      <a:pt x="63" y="21"/>
                      <a:pt x="20" y="63"/>
                      <a:pt x="20" y="116"/>
                    </a:cubicBezTo>
                    <a:cubicBezTo>
                      <a:pt x="20" y="116"/>
                      <a:pt x="21" y="163"/>
                      <a:pt x="60" y="213"/>
                    </a:cubicBezTo>
                    <a:cubicBezTo>
                      <a:pt x="66" y="221"/>
                      <a:pt x="70" y="232"/>
                      <a:pt x="71" y="247"/>
                    </a:cubicBezTo>
                    <a:cubicBezTo>
                      <a:pt x="71" y="247"/>
                      <a:pt x="72" y="251"/>
                      <a:pt x="72"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5" name="Freeform 121"/>
              <p:cNvSpPr>
                <a:spLocks/>
              </p:cNvSpPr>
              <p:nvPr/>
            </p:nvSpPr>
            <p:spPr bwMode="auto">
              <a:xfrm>
                <a:off x="3047565" y="4175315"/>
                <a:ext cx="231357" cy="38288"/>
              </a:xfrm>
              <a:custGeom>
                <a:avLst/>
                <a:gdLst>
                  <a:gd name="T0" fmla="*/ 110 w 120"/>
                  <a:gd name="T1" fmla="*/ 20 h 20"/>
                  <a:gd name="T2" fmla="*/ 10 w 120"/>
                  <a:gd name="T3" fmla="*/ 20 h 20"/>
                  <a:gd name="T4" fmla="*/ 0 w 120"/>
                  <a:gd name="T5" fmla="*/ 10 h 20"/>
                  <a:gd name="T6" fmla="*/ 10 w 120"/>
                  <a:gd name="T7" fmla="*/ 0 h 20"/>
                  <a:gd name="T8" fmla="*/ 110 w 120"/>
                  <a:gd name="T9" fmla="*/ 0 h 20"/>
                  <a:gd name="T10" fmla="*/ 120 w 120"/>
                  <a:gd name="T11" fmla="*/ 10 h 20"/>
                  <a:gd name="T12" fmla="*/ 110 w 1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0" h="20">
                    <a:moveTo>
                      <a:pt x="110" y="20"/>
                    </a:moveTo>
                    <a:cubicBezTo>
                      <a:pt x="10" y="20"/>
                      <a:pt x="10" y="20"/>
                      <a:pt x="10" y="20"/>
                    </a:cubicBezTo>
                    <a:cubicBezTo>
                      <a:pt x="5" y="20"/>
                      <a:pt x="0" y="16"/>
                      <a:pt x="0" y="10"/>
                    </a:cubicBezTo>
                    <a:cubicBezTo>
                      <a:pt x="0" y="4"/>
                      <a:pt x="5" y="0"/>
                      <a:pt x="10" y="0"/>
                    </a:cubicBezTo>
                    <a:cubicBezTo>
                      <a:pt x="110" y="0"/>
                      <a:pt x="110" y="0"/>
                      <a:pt x="110" y="0"/>
                    </a:cubicBezTo>
                    <a:cubicBezTo>
                      <a:pt x="116" y="0"/>
                      <a:pt x="120" y="4"/>
                      <a:pt x="120" y="10"/>
                    </a:cubicBezTo>
                    <a:cubicBezTo>
                      <a:pt x="120" y="16"/>
                      <a:pt x="116" y="20"/>
                      <a:pt x="11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6" name="Freeform 122"/>
              <p:cNvSpPr>
                <a:spLocks/>
              </p:cNvSpPr>
              <p:nvPr/>
            </p:nvSpPr>
            <p:spPr bwMode="auto">
              <a:xfrm>
                <a:off x="3060599" y="4215232"/>
                <a:ext cx="204474" cy="40732"/>
              </a:xfrm>
              <a:custGeom>
                <a:avLst/>
                <a:gdLst>
                  <a:gd name="T0" fmla="*/ 96 w 106"/>
                  <a:gd name="T1" fmla="*/ 21 h 21"/>
                  <a:gd name="T2" fmla="*/ 11 w 106"/>
                  <a:gd name="T3" fmla="*/ 21 h 21"/>
                  <a:gd name="T4" fmla="*/ 0 w 106"/>
                  <a:gd name="T5" fmla="*/ 11 h 21"/>
                  <a:gd name="T6" fmla="*/ 11 w 106"/>
                  <a:gd name="T7" fmla="*/ 0 h 21"/>
                  <a:gd name="T8" fmla="*/ 96 w 106"/>
                  <a:gd name="T9" fmla="*/ 0 h 21"/>
                  <a:gd name="T10" fmla="*/ 106 w 106"/>
                  <a:gd name="T11" fmla="*/ 11 h 21"/>
                  <a:gd name="T12" fmla="*/ 96 w 10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06" h="21">
                    <a:moveTo>
                      <a:pt x="96" y="21"/>
                    </a:moveTo>
                    <a:cubicBezTo>
                      <a:pt x="11" y="21"/>
                      <a:pt x="11" y="21"/>
                      <a:pt x="11" y="21"/>
                    </a:cubicBezTo>
                    <a:cubicBezTo>
                      <a:pt x="5" y="21"/>
                      <a:pt x="0" y="16"/>
                      <a:pt x="0" y="11"/>
                    </a:cubicBezTo>
                    <a:cubicBezTo>
                      <a:pt x="0" y="5"/>
                      <a:pt x="5" y="0"/>
                      <a:pt x="11" y="0"/>
                    </a:cubicBezTo>
                    <a:cubicBezTo>
                      <a:pt x="96" y="0"/>
                      <a:pt x="96" y="0"/>
                      <a:pt x="96" y="0"/>
                    </a:cubicBezTo>
                    <a:cubicBezTo>
                      <a:pt x="102" y="0"/>
                      <a:pt x="106" y="5"/>
                      <a:pt x="106" y="11"/>
                    </a:cubicBezTo>
                    <a:cubicBezTo>
                      <a:pt x="106" y="16"/>
                      <a:pt x="102" y="21"/>
                      <a:pt x="96"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27" name="Freeform 123"/>
              <p:cNvSpPr>
                <a:spLocks/>
              </p:cNvSpPr>
              <p:nvPr/>
            </p:nvSpPr>
            <p:spPr bwMode="auto">
              <a:xfrm>
                <a:off x="3085853" y="4255964"/>
                <a:ext cx="153967" cy="40732"/>
              </a:xfrm>
              <a:custGeom>
                <a:avLst/>
                <a:gdLst>
                  <a:gd name="T0" fmla="*/ 70 w 80"/>
                  <a:gd name="T1" fmla="*/ 21 h 21"/>
                  <a:gd name="T2" fmla="*/ 10 w 80"/>
                  <a:gd name="T3" fmla="*/ 21 h 21"/>
                  <a:gd name="T4" fmla="*/ 0 w 80"/>
                  <a:gd name="T5" fmla="*/ 11 h 21"/>
                  <a:gd name="T6" fmla="*/ 10 w 80"/>
                  <a:gd name="T7" fmla="*/ 0 h 21"/>
                  <a:gd name="T8" fmla="*/ 70 w 80"/>
                  <a:gd name="T9" fmla="*/ 0 h 21"/>
                  <a:gd name="T10" fmla="*/ 80 w 80"/>
                  <a:gd name="T11" fmla="*/ 11 h 21"/>
                  <a:gd name="T12" fmla="*/ 70 w 8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0" h="21">
                    <a:moveTo>
                      <a:pt x="70" y="21"/>
                    </a:moveTo>
                    <a:cubicBezTo>
                      <a:pt x="10" y="21"/>
                      <a:pt x="10" y="21"/>
                      <a:pt x="10" y="21"/>
                    </a:cubicBezTo>
                    <a:cubicBezTo>
                      <a:pt x="5" y="21"/>
                      <a:pt x="0" y="16"/>
                      <a:pt x="0" y="11"/>
                    </a:cubicBezTo>
                    <a:cubicBezTo>
                      <a:pt x="0" y="5"/>
                      <a:pt x="5" y="0"/>
                      <a:pt x="10" y="0"/>
                    </a:cubicBezTo>
                    <a:cubicBezTo>
                      <a:pt x="70" y="0"/>
                      <a:pt x="70" y="0"/>
                      <a:pt x="70" y="0"/>
                    </a:cubicBezTo>
                    <a:cubicBezTo>
                      <a:pt x="76" y="0"/>
                      <a:pt x="80" y="5"/>
                      <a:pt x="80" y="11"/>
                    </a:cubicBezTo>
                    <a:cubicBezTo>
                      <a:pt x="80" y="16"/>
                      <a:pt x="76" y="21"/>
                      <a:pt x="7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128" name="Freeform 124"/>
            <p:cNvSpPr>
              <a:spLocks/>
            </p:cNvSpPr>
            <p:nvPr/>
          </p:nvSpPr>
          <p:spPr bwMode="auto">
            <a:xfrm>
              <a:off x="2405630" y="3870640"/>
              <a:ext cx="520554" cy="724214"/>
            </a:xfrm>
            <a:custGeom>
              <a:avLst/>
              <a:gdLst>
                <a:gd name="T0" fmla="*/ 0 w 270"/>
                <a:gd name="T1" fmla="*/ 0 h 376"/>
                <a:gd name="T2" fmla="*/ 270 w 270"/>
                <a:gd name="T3" fmla="*/ 376 h 376"/>
              </a:gdLst>
              <a:ahLst/>
              <a:cxnLst>
                <a:cxn ang="0">
                  <a:pos x="T0" y="T1"/>
                </a:cxn>
                <a:cxn ang="0">
                  <a:pos x="T2" y="T3"/>
                </a:cxn>
              </a:cxnLst>
              <a:rect l="0" t="0" r="r" b="b"/>
              <a:pathLst>
                <a:path w="270" h="376">
                  <a:moveTo>
                    <a:pt x="0" y="0"/>
                  </a:moveTo>
                  <a:cubicBezTo>
                    <a:pt x="0" y="175"/>
                    <a:pt x="113" y="323"/>
                    <a:pt x="270" y="376"/>
                  </a:cubicBez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29" name="Line 125"/>
            <p:cNvSpPr>
              <a:spLocks noChangeShapeType="1"/>
            </p:cNvSpPr>
            <p:nvPr/>
          </p:nvSpPr>
          <p:spPr bwMode="auto">
            <a:xfrm flipH="1">
              <a:off x="2577519" y="4616034"/>
              <a:ext cx="348665" cy="505076"/>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30" name="Freeform 126"/>
            <p:cNvSpPr>
              <a:spLocks/>
            </p:cNvSpPr>
            <p:nvPr/>
          </p:nvSpPr>
          <p:spPr bwMode="auto">
            <a:xfrm>
              <a:off x="1977945" y="4567971"/>
              <a:ext cx="599574" cy="553140"/>
            </a:xfrm>
            <a:custGeom>
              <a:avLst/>
              <a:gdLst>
                <a:gd name="T0" fmla="*/ 0 w 311"/>
                <a:gd name="T1" fmla="*/ 0 h 287"/>
                <a:gd name="T2" fmla="*/ 311 w 311"/>
                <a:gd name="T3" fmla="*/ 287 h 287"/>
              </a:gdLst>
              <a:ahLst/>
              <a:cxnLst>
                <a:cxn ang="0">
                  <a:pos x="T0" y="T1"/>
                </a:cxn>
                <a:cxn ang="0">
                  <a:pos x="T2" y="T3"/>
                </a:cxn>
              </a:cxnLst>
              <a:rect l="0" t="0" r="r" b="b"/>
              <a:pathLst>
                <a:path w="311" h="287">
                  <a:moveTo>
                    <a:pt x="0" y="0"/>
                  </a:moveTo>
                  <a:cubicBezTo>
                    <a:pt x="72" y="125"/>
                    <a:pt x="181" y="225"/>
                    <a:pt x="311" y="287"/>
                  </a:cubicBez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31" name="Freeform 127"/>
            <p:cNvSpPr>
              <a:spLocks/>
            </p:cNvSpPr>
            <p:nvPr/>
          </p:nvSpPr>
          <p:spPr bwMode="auto">
            <a:xfrm>
              <a:off x="1473684" y="1737915"/>
              <a:ext cx="1696892" cy="839893"/>
            </a:xfrm>
            <a:custGeom>
              <a:avLst/>
              <a:gdLst>
                <a:gd name="T0" fmla="*/ 881 w 881"/>
                <a:gd name="T1" fmla="*/ 0 h 436"/>
                <a:gd name="T2" fmla="*/ 284 w 881"/>
                <a:gd name="T3" fmla="*/ 174 h 436"/>
                <a:gd name="T4" fmla="*/ 0 w 881"/>
                <a:gd name="T5" fmla="*/ 436 h 436"/>
              </a:gdLst>
              <a:ahLst/>
              <a:cxnLst>
                <a:cxn ang="0">
                  <a:pos x="T0" y="T1"/>
                </a:cxn>
                <a:cxn ang="0">
                  <a:pos x="T2" y="T3"/>
                </a:cxn>
                <a:cxn ang="0">
                  <a:pos x="T4" y="T5"/>
                </a:cxn>
              </a:cxnLst>
              <a:rect l="0" t="0" r="r" b="b"/>
              <a:pathLst>
                <a:path w="881" h="436">
                  <a:moveTo>
                    <a:pt x="881" y="0"/>
                  </a:moveTo>
                  <a:cubicBezTo>
                    <a:pt x="661" y="0"/>
                    <a:pt x="456" y="64"/>
                    <a:pt x="284" y="174"/>
                  </a:cubicBezTo>
                  <a:cubicBezTo>
                    <a:pt x="175" y="245"/>
                    <a:pt x="79" y="333"/>
                    <a:pt x="0" y="436"/>
                  </a:cubicBezTo>
                </a:path>
              </a:pathLst>
            </a:custGeom>
            <a:noFill/>
            <a:ln w="25400" cap="flat">
              <a:solidFill>
                <a:srgbClr val="4DBD9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32" name="Oval 128"/>
            <p:cNvSpPr>
              <a:spLocks noChangeArrowheads="1"/>
            </p:cNvSpPr>
            <p:nvPr/>
          </p:nvSpPr>
          <p:spPr bwMode="auto">
            <a:xfrm>
              <a:off x="2492796" y="5028242"/>
              <a:ext cx="169445" cy="171889"/>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3" name="Oval 129"/>
            <p:cNvSpPr>
              <a:spLocks noChangeArrowheads="1"/>
            </p:cNvSpPr>
            <p:nvPr/>
          </p:nvSpPr>
          <p:spPr bwMode="auto">
            <a:xfrm>
              <a:off x="2336386" y="3805469"/>
              <a:ext cx="132786" cy="130342"/>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4" name="Oval 130"/>
            <p:cNvSpPr>
              <a:spLocks noChangeArrowheads="1"/>
            </p:cNvSpPr>
            <p:nvPr/>
          </p:nvSpPr>
          <p:spPr bwMode="auto">
            <a:xfrm>
              <a:off x="2885452" y="1452791"/>
              <a:ext cx="570247" cy="570247"/>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5" name="Oval 131"/>
            <p:cNvSpPr>
              <a:spLocks noChangeArrowheads="1"/>
            </p:cNvSpPr>
            <p:nvPr/>
          </p:nvSpPr>
          <p:spPr bwMode="auto">
            <a:xfrm>
              <a:off x="1265136" y="2370075"/>
              <a:ext cx="416280" cy="417910"/>
            </a:xfrm>
            <a:prstGeom prst="ellipse">
              <a:avLst/>
            </a:prstGeom>
            <a:solidFill>
              <a:srgbClr val="71C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36" name="Oval 132"/>
            <p:cNvSpPr>
              <a:spLocks noChangeArrowheads="1"/>
            </p:cNvSpPr>
            <p:nvPr/>
          </p:nvSpPr>
          <p:spPr bwMode="auto">
            <a:xfrm>
              <a:off x="3010906" y="2340748"/>
              <a:ext cx="319338" cy="320153"/>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7" name="Oval 133"/>
            <p:cNvSpPr>
              <a:spLocks noChangeArrowheads="1"/>
            </p:cNvSpPr>
            <p:nvPr/>
          </p:nvSpPr>
          <p:spPr bwMode="auto">
            <a:xfrm>
              <a:off x="1702597" y="4296696"/>
              <a:ext cx="547437" cy="544993"/>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38" name="Line 134"/>
            <p:cNvSpPr>
              <a:spLocks noChangeShapeType="1"/>
            </p:cNvSpPr>
            <p:nvPr/>
          </p:nvSpPr>
          <p:spPr bwMode="auto">
            <a:xfrm>
              <a:off x="3170575" y="1737915"/>
              <a:ext cx="0" cy="763317"/>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39" name="Freeform 135"/>
            <p:cNvSpPr>
              <a:spLocks/>
            </p:cNvSpPr>
            <p:nvPr/>
          </p:nvSpPr>
          <p:spPr bwMode="auto">
            <a:xfrm>
              <a:off x="1793022" y="2501232"/>
              <a:ext cx="1377554" cy="1376740"/>
            </a:xfrm>
            <a:custGeom>
              <a:avLst/>
              <a:gdLst>
                <a:gd name="T0" fmla="*/ 715 w 715"/>
                <a:gd name="T1" fmla="*/ 0 h 715"/>
                <a:gd name="T2" fmla="*/ 373 w 715"/>
                <a:gd name="T3" fmla="*/ 87 h 715"/>
                <a:gd name="T4" fmla="*/ 56 w 715"/>
                <a:gd name="T5" fmla="*/ 437 h 715"/>
                <a:gd name="T6" fmla="*/ 0 w 715"/>
                <a:gd name="T7" fmla="*/ 715 h 715"/>
              </a:gdLst>
              <a:ahLst/>
              <a:cxnLst>
                <a:cxn ang="0">
                  <a:pos x="T0" y="T1"/>
                </a:cxn>
                <a:cxn ang="0">
                  <a:pos x="T2" y="T3"/>
                </a:cxn>
                <a:cxn ang="0">
                  <a:pos x="T4" y="T5"/>
                </a:cxn>
                <a:cxn ang="0">
                  <a:pos x="T6" y="T7"/>
                </a:cxn>
              </a:cxnLst>
              <a:rect l="0" t="0" r="r" b="b"/>
              <a:pathLst>
                <a:path w="715" h="715">
                  <a:moveTo>
                    <a:pt x="715" y="0"/>
                  </a:moveTo>
                  <a:cubicBezTo>
                    <a:pt x="591" y="0"/>
                    <a:pt x="474" y="32"/>
                    <a:pt x="373" y="87"/>
                  </a:cubicBezTo>
                  <a:cubicBezTo>
                    <a:pt x="232" y="164"/>
                    <a:pt x="119" y="288"/>
                    <a:pt x="56" y="437"/>
                  </a:cubicBezTo>
                  <a:cubicBezTo>
                    <a:pt x="20" y="522"/>
                    <a:pt x="0" y="616"/>
                    <a:pt x="0" y="715"/>
                  </a:cubicBezTo>
                </a:path>
              </a:pathLst>
            </a:custGeom>
            <a:noFill/>
            <a:ln w="254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40" name="Line 136"/>
            <p:cNvSpPr>
              <a:spLocks noChangeShapeType="1"/>
            </p:cNvSpPr>
            <p:nvPr/>
          </p:nvSpPr>
          <p:spPr bwMode="auto">
            <a:xfrm>
              <a:off x="1962467" y="3870640"/>
              <a:ext cx="443163" cy="0"/>
            </a:xfrm>
            <a:prstGeom prst="line">
              <a:avLst/>
            </a:prstGeom>
            <a:noFill/>
            <a:ln w="25400"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6435" tIns="48218" rIns="96435" bIns="48218" numCol="1" anchor="t" anchorCtr="0" compatLnSpc="1">
              <a:prstTxWarp prst="textNoShape">
                <a:avLst/>
              </a:prstTxWarp>
            </a:bodyPr>
            <a:lstStyle/>
            <a:p>
              <a:endParaRPr lang="en-US"/>
            </a:p>
          </p:txBody>
        </p:sp>
        <p:sp>
          <p:nvSpPr>
            <p:cNvPr id="141" name="Oval 137"/>
            <p:cNvSpPr>
              <a:spLocks noChangeArrowheads="1"/>
            </p:cNvSpPr>
            <p:nvPr/>
          </p:nvSpPr>
          <p:spPr bwMode="auto">
            <a:xfrm>
              <a:off x="2793398" y="4448219"/>
              <a:ext cx="307933" cy="308748"/>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2" name="Oval 138"/>
            <p:cNvSpPr>
              <a:spLocks noChangeArrowheads="1"/>
            </p:cNvSpPr>
            <p:nvPr/>
          </p:nvSpPr>
          <p:spPr bwMode="auto">
            <a:xfrm>
              <a:off x="1623577" y="3708527"/>
              <a:ext cx="341333" cy="341334"/>
            </a:xfrm>
            <a:prstGeom prst="ellipse">
              <a:avLst/>
            </a:pr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p>
          </p:txBody>
        </p:sp>
        <p:sp>
          <p:nvSpPr>
            <p:cNvPr id="143" name="Freeform 139"/>
            <p:cNvSpPr>
              <a:spLocks/>
            </p:cNvSpPr>
            <p:nvPr/>
          </p:nvSpPr>
          <p:spPr bwMode="auto">
            <a:xfrm>
              <a:off x="1704226" y="3777771"/>
              <a:ext cx="177591" cy="200401"/>
            </a:xfrm>
            <a:custGeom>
              <a:avLst/>
              <a:gdLst>
                <a:gd name="T0" fmla="*/ 91 w 92"/>
                <a:gd name="T1" fmla="*/ 70 h 104"/>
                <a:gd name="T2" fmla="*/ 91 w 92"/>
                <a:gd name="T3" fmla="*/ 70 h 104"/>
                <a:gd name="T4" fmla="*/ 91 w 92"/>
                <a:gd name="T5" fmla="*/ 22 h 104"/>
                <a:gd name="T6" fmla="*/ 91 w 92"/>
                <a:gd name="T7" fmla="*/ 4 h 104"/>
                <a:gd name="T8" fmla="*/ 90 w 92"/>
                <a:gd name="T9" fmla="*/ 1 h 104"/>
                <a:gd name="T10" fmla="*/ 86 w 92"/>
                <a:gd name="T11" fmla="*/ 0 h 104"/>
                <a:gd name="T12" fmla="*/ 30 w 92"/>
                <a:gd name="T13" fmla="*/ 14 h 104"/>
                <a:gd name="T14" fmla="*/ 27 w 92"/>
                <a:gd name="T15" fmla="*/ 18 h 104"/>
                <a:gd name="T16" fmla="*/ 27 w 92"/>
                <a:gd name="T17" fmla="*/ 35 h 104"/>
                <a:gd name="T18" fmla="*/ 27 w 92"/>
                <a:gd name="T19" fmla="*/ 76 h 104"/>
                <a:gd name="T20" fmla="*/ 25 w 92"/>
                <a:gd name="T21" fmla="*/ 76 h 104"/>
                <a:gd name="T22" fmla="*/ 15 w 92"/>
                <a:gd name="T23" fmla="*/ 78 h 104"/>
                <a:gd name="T24" fmla="*/ 1 w 92"/>
                <a:gd name="T25" fmla="*/ 97 h 104"/>
                <a:gd name="T26" fmla="*/ 11 w 92"/>
                <a:gd name="T27" fmla="*/ 104 h 104"/>
                <a:gd name="T28" fmla="*/ 21 w 92"/>
                <a:gd name="T29" fmla="*/ 101 h 104"/>
                <a:gd name="T30" fmla="*/ 35 w 92"/>
                <a:gd name="T31" fmla="*/ 84 h 104"/>
                <a:gd name="T32" fmla="*/ 35 w 92"/>
                <a:gd name="T33" fmla="*/ 84 h 104"/>
                <a:gd name="T34" fmla="*/ 35 w 92"/>
                <a:gd name="T35" fmla="*/ 38 h 104"/>
                <a:gd name="T36" fmla="*/ 84 w 92"/>
                <a:gd name="T37" fmla="*/ 27 h 104"/>
                <a:gd name="T38" fmla="*/ 84 w 92"/>
                <a:gd name="T39" fmla="*/ 63 h 104"/>
                <a:gd name="T40" fmla="*/ 81 w 92"/>
                <a:gd name="T41" fmla="*/ 62 h 104"/>
                <a:gd name="T42" fmla="*/ 71 w 92"/>
                <a:gd name="T43" fmla="*/ 65 h 104"/>
                <a:gd name="T44" fmla="*/ 57 w 92"/>
                <a:gd name="T45" fmla="*/ 83 h 104"/>
                <a:gd name="T46" fmla="*/ 67 w 92"/>
                <a:gd name="T47" fmla="*/ 90 h 104"/>
                <a:gd name="T48" fmla="*/ 77 w 92"/>
                <a:gd name="T49" fmla="*/ 88 h 104"/>
                <a:gd name="T50" fmla="*/ 91 w 92"/>
                <a:gd name="T51"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04">
                  <a:moveTo>
                    <a:pt x="91" y="70"/>
                  </a:moveTo>
                  <a:cubicBezTo>
                    <a:pt x="91" y="70"/>
                    <a:pt x="91" y="70"/>
                    <a:pt x="91" y="70"/>
                  </a:cubicBezTo>
                  <a:cubicBezTo>
                    <a:pt x="91" y="22"/>
                    <a:pt x="91" y="22"/>
                    <a:pt x="91" y="22"/>
                  </a:cubicBezTo>
                  <a:cubicBezTo>
                    <a:pt x="91" y="4"/>
                    <a:pt x="91" y="4"/>
                    <a:pt x="91" y="4"/>
                  </a:cubicBezTo>
                  <a:cubicBezTo>
                    <a:pt x="91" y="3"/>
                    <a:pt x="91" y="2"/>
                    <a:pt x="90" y="1"/>
                  </a:cubicBezTo>
                  <a:cubicBezTo>
                    <a:pt x="89" y="0"/>
                    <a:pt x="88" y="0"/>
                    <a:pt x="86" y="0"/>
                  </a:cubicBezTo>
                  <a:cubicBezTo>
                    <a:pt x="30" y="14"/>
                    <a:pt x="30" y="14"/>
                    <a:pt x="30" y="14"/>
                  </a:cubicBezTo>
                  <a:cubicBezTo>
                    <a:pt x="29" y="14"/>
                    <a:pt x="27" y="16"/>
                    <a:pt x="27" y="18"/>
                  </a:cubicBezTo>
                  <a:cubicBezTo>
                    <a:pt x="27" y="35"/>
                    <a:pt x="27" y="35"/>
                    <a:pt x="27" y="35"/>
                  </a:cubicBezTo>
                  <a:cubicBezTo>
                    <a:pt x="27" y="76"/>
                    <a:pt x="27" y="76"/>
                    <a:pt x="27" y="76"/>
                  </a:cubicBezTo>
                  <a:cubicBezTo>
                    <a:pt x="27" y="76"/>
                    <a:pt x="26" y="76"/>
                    <a:pt x="25" y="76"/>
                  </a:cubicBezTo>
                  <a:cubicBezTo>
                    <a:pt x="22" y="76"/>
                    <a:pt x="18" y="77"/>
                    <a:pt x="15" y="78"/>
                  </a:cubicBezTo>
                  <a:cubicBezTo>
                    <a:pt x="7" y="82"/>
                    <a:pt x="0" y="90"/>
                    <a:pt x="1" y="97"/>
                  </a:cubicBezTo>
                  <a:cubicBezTo>
                    <a:pt x="2" y="101"/>
                    <a:pt x="6" y="104"/>
                    <a:pt x="11" y="104"/>
                  </a:cubicBezTo>
                  <a:cubicBezTo>
                    <a:pt x="14" y="104"/>
                    <a:pt x="18" y="103"/>
                    <a:pt x="21" y="101"/>
                  </a:cubicBezTo>
                  <a:cubicBezTo>
                    <a:pt x="29" y="98"/>
                    <a:pt x="36" y="91"/>
                    <a:pt x="35" y="84"/>
                  </a:cubicBezTo>
                  <a:cubicBezTo>
                    <a:pt x="35" y="84"/>
                    <a:pt x="35" y="84"/>
                    <a:pt x="35" y="84"/>
                  </a:cubicBezTo>
                  <a:cubicBezTo>
                    <a:pt x="35" y="38"/>
                    <a:pt x="35" y="38"/>
                    <a:pt x="35" y="38"/>
                  </a:cubicBezTo>
                  <a:cubicBezTo>
                    <a:pt x="84" y="27"/>
                    <a:pt x="84" y="27"/>
                    <a:pt x="84" y="27"/>
                  </a:cubicBezTo>
                  <a:cubicBezTo>
                    <a:pt x="84" y="63"/>
                    <a:pt x="84" y="63"/>
                    <a:pt x="84" y="63"/>
                  </a:cubicBezTo>
                  <a:cubicBezTo>
                    <a:pt x="83" y="62"/>
                    <a:pt x="82" y="62"/>
                    <a:pt x="81" y="62"/>
                  </a:cubicBezTo>
                  <a:cubicBezTo>
                    <a:pt x="78" y="62"/>
                    <a:pt x="74" y="63"/>
                    <a:pt x="71" y="65"/>
                  </a:cubicBezTo>
                  <a:cubicBezTo>
                    <a:pt x="63" y="68"/>
                    <a:pt x="56" y="76"/>
                    <a:pt x="57" y="83"/>
                  </a:cubicBezTo>
                  <a:cubicBezTo>
                    <a:pt x="58" y="88"/>
                    <a:pt x="62" y="90"/>
                    <a:pt x="67" y="90"/>
                  </a:cubicBezTo>
                  <a:cubicBezTo>
                    <a:pt x="71" y="90"/>
                    <a:pt x="74" y="89"/>
                    <a:pt x="77" y="88"/>
                  </a:cubicBezTo>
                  <a:cubicBezTo>
                    <a:pt x="85" y="84"/>
                    <a:pt x="92" y="77"/>
                    <a:pt x="91"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4" name="Freeform 140"/>
            <p:cNvSpPr>
              <a:spLocks noEditPoints="1"/>
            </p:cNvSpPr>
            <p:nvPr/>
          </p:nvSpPr>
          <p:spPr bwMode="auto">
            <a:xfrm>
              <a:off x="1845159" y="4448219"/>
              <a:ext cx="262314" cy="314451"/>
            </a:xfrm>
            <a:custGeom>
              <a:avLst/>
              <a:gdLst>
                <a:gd name="T0" fmla="*/ 134 w 136"/>
                <a:gd name="T1" fmla="*/ 144 h 163"/>
                <a:gd name="T2" fmla="*/ 94 w 136"/>
                <a:gd name="T3" fmla="*/ 74 h 163"/>
                <a:gd name="T4" fmla="*/ 94 w 136"/>
                <a:gd name="T5" fmla="*/ 13 h 163"/>
                <a:gd name="T6" fmla="*/ 99 w 136"/>
                <a:gd name="T7" fmla="*/ 7 h 163"/>
                <a:gd name="T8" fmla="*/ 92 w 136"/>
                <a:gd name="T9" fmla="*/ 0 h 163"/>
                <a:gd name="T10" fmla="*/ 44 w 136"/>
                <a:gd name="T11" fmla="*/ 0 h 163"/>
                <a:gd name="T12" fmla="*/ 37 w 136"/>
                <a:gd name="T13" fmla="*/ 7 h 163"/>
                <a:gd name="T14" fmla="*/ 42 w 136"/>
                <a:gd name="T15" fmla="*/ 13 h 163"/>
                <a:gd name="T16" fmla="*/ 42 w 136"/>
                <a:gd name="T17" fmla="*/ 74 h 163"/>
                <a:gd name="T18" fmla="*/ 2 w 136"/>
                <a:gd name="T19" fmla="*/ 144 h 163"/>
                <a:gd name="T20" fmla="*/ 2 w 136"/>
                <a:gd name="T21" fmla="*/ 157 h 163"/>
                <a:gd name="T22" fmla="*/ 13 w 136"/>
                <a:gd name="T23" fmla="*/ 163 h 163"/>
                <a:gd name="T24" fmla="*/ 123 w 136"/>
                <a:gd name="T25" fmla="*/ 163 h 163"/>
                <a:gd name="T26" fmla="*/ 134 w 136"/>
                <a:gd name="T27" fmla="*/ 157 h 163"/>
                <a:gd name="T28" fmla="*/ 134 w 136"/>
                <a:gd name="T29" fmla="*/ 144 h 163"/>
                <a:gd name="T30" fmla="*/ 40 w 136"/>
                <a:gd name="T31" fmla="*/ 7 h 163"/>
                <a:gd name="T32" fmla="*/ 44 w 136"/>
                <a:gd name="T33" fmla="*/ 3 h 163"/>
                <a:gd name="T34" fmla="*/ 92 w 136"/>
                <a:gd name="T35" fmla="*/ 3 h 163"/>
                <a:gd name="T36" fmla="*/ 96 w 136"/>
                <a:gd name="T37" fmla="*/ 7 h 163"/>
                <a:gd name="T38" fmla="*/ 92 w 136"/>
                <a:gd name="T39" fmla="*/ 10 h 163"/>
                <a:gd name="T40" fmla="*/ 44 w 136"/>
                <a:gd name="T41" fmla="*/ 10 h 163"/>
                <a:gd name="T42" fmla="*/ 40 w 136"/>
                <a:gd name="T43" fmla="*/ 7 h 163"/>
                <a:gd name="T44" fmla="*/ 132 w 136"/>
                <a:gd name="T45" fmla="*/ 155 h 163"/>
                <a:gd name="T46" fmla="*/ 123 w 136"/>
                <a:gd name="T47" fmla="*/ 160 h 163"/>
                <a:gd name="T48" fmla="*/ 13 w 136"/>
                <a:gd name="T49" fmla="*/ 160 h 163"/>
                <a:gd name="T50" fmla="*/ 4 w 136"/>
                <a:gd name="T51" fmla="*/ 155 h 163"/>
                <a:gd name="T52" fmla="*/ 4 w 136"/>
                <a:gd name="T53" fmla="*/ 146 h 163"/>
                <a:gd name="T54" fmla="*/ 45 w 136"/>
                <a:gd name="T55" fmla="*/ 75 h 163"/>
                <a:gd name="T56" fmla="*/ 45 w 136"/>
                <a:gd name="T57" fmla="*/ 75 h 163"/>
                <a:gd name="T58" fmla="*/ 45 w 136"/>
                <a:gd name="T59" fmla="*/ 13 h 163"/>
                <a:gd name="T60" fmla="*/ 91 w 136"/>
                <a:gd name="T61" fmla="*/ 13 h 163"/>
                <a:gd name="T62" fmla="*/ 91 w 136"/>
                <a:gd name="T63" fmla="*/ 75 h 163"/>
                <a:gd name="T64" fmla="*/ 132 w 136"/>
                <a:gd name="T65" fmla="*/ 146 h 163"/>
                <a:gd name="T66" fmla="*/ 132 w 136"/>
                <a:gd name="T67" fmla="*/ 15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163">
                  <a:moveTo>
                    <a:pt x="134" y="144"/>
                  </a:moveTo>
                  <a:cubicBezTo>
                    <a:pt x="94" y="74"/>
                    <a:pt x="94" y="74"/>
                    <a:pt x="94" y="74"/>
                  </a:cubicBezTo>
                  <a:cubicBezTo>
                    <a:pt x="94" y="13"/>
                    <a:pt x="94" y="13"/>
                    <a:pt x="94" y="13"/>
                  </a:cubicBezTo>
                  <a:cubicBezTo>
                    <a:pt x="97" y="12"/>
                    <a:pt x="99" y="10"/>
                    <a:pt x="99" y="7"/>
                  </a:cubicBezTo>
                  <a:cubicBezTo>
                    <a:pt x="99" y="3"/>
                    <a:pt x="96" y="0"/>
                    <a:pt x="92" y="0"/>
                  </a:cubicBezTo>
                  <a:cubicBezTo>
                    <a:pt x="44" y="0"/>
                    <a:pt x="44" y="0"/>
                    <a:pt x="44" y="0"/>
                  </a:cubicBezTo>
                  <a:cubicBezTo>
                    <a:pt x="40" y="0"/>
                    <a:pt x="37" y="3"/>
                    <a:pt x="37" y="7"/>
                  </a:cubicBezTo>
                  <a:cubicBezTo>
                    <a:pt x="37" y="10"/>
                    <a:pt x="39" y="12"/>
                    <a:pt x="42" y="13"/>
                  </a:cubicBezTo>
                  <a:cubicBezTo>
                    <a:pt x="42" y="74"/>
                    <a:pt x="42" y="74"/>
                    <a:pt x="42" y="74"/>
                  </a:cubicBezTo>
                  <a:cubicBezTo>
                    <a:pt x="2" y="144"/>
                    <a:pt x="2" y="144"/>
                    <a:pt x="2" y="144"/>
                  </a:cubicBezTo>
                  <a:cubicBezTo>
                    <a:pt x="0" y="148"/>
                    <a:pt x="0" y="153"/>
                    <a:pt x="2" y="157"/>
                  </a:cubicBezTo>
                  <a:cubicBezTo>
                    <a:pt x="4" y="161"/>
                    <a:pt x="8" y="163"/>
                    <a:pt x="13" y="163"/>
                  </a:cubicBezTo>
                  <a:cubicBezTo>
                    <a:pt x="123" y="163"/>
                    <a:pt x="123" y="163"/>
                    <a:pt x="123" y="163"/>
                  </a:cubicBezTo>
                  <a:cubicBezTo>
                    <a:pt x="128" y="163"/>
                    <a:pt x="132" y="161"/>
                    <a:pt x="134" y="157"/>
                  </a:cubicBezTo>
                  <a:cubicBezTo>
                    <a:pt x="136" y="153"/>
                    <a:pt x="136" y="148"/>
                    <a:pt x="134" y="144"/>
                  </a:cubicBezTo>
                  <a:close/>
                  <a:moveTo>
                    <a:pt x="40" y="7"/>
                  </a:moveTo>
                  <a:cubicBezTo>
                    <a:pt x="40" y="5"/>
                    <a:pt x="42" y="3"/>
                    <a:pt x="44" y="3"/>
                  </a:cubicBezTo>
                  <a:cubicBezTo>
                    <a:pt x="92" y="3"/>
                    <a:pt x="92" y="3"/>
                    <a:pt x="92" y="3"/>
                  </a:cubicBezTo>
                  <a:cubicBezTo>
                    <a:pt x="94" y="3"/>
                    <a:pt x="96" y="5"/>
                    <a:pt x="96" y="7"/>
                  </a:cubicBezTo>
                  <a:cubicBezTo>
                    <a:pt x="96" y="9"/>
                    <a:pt x="94" y="10"/>
                    <a:pt x="92" y="10"/>
                  </a:cubicBezTo>
                  <a:cubicBezTo>
                    <a:pt x="44" y="10"/>
                    <a:pt x="44" y="10"/>
                    <a:pt x="44" y="10"/>
                  </a:cubicBezTo>
                  <a:cubicBezTo>
                    <a:pt x="42" y="10"/>
                    <a:pt x="40" y="9"/>
                    <a:pt x="40" y="7"/>
                  </a:cubicBezTo>
                  <a:close/>
                  <a:moveTo>
                    <a:pt x="132" y="155"/>
                  </a:moveTo>
                  <a:cubicBezTo>
                    <a:pt x="130" y="158"/>
                    <a:pt x="127" y="160"/>
                    <a:pt x="123" y="160"/>
                  </a:cubicBezTo>
                  <a:cubicBezTo>
                    <a:pt x="13" y="160"/>
                    <a:pt x="13" y="160"/>
                    <a:pt x="13" y="160"/>
                  </a:cubicBezTo>
                  <a:cubicBezTo>
                    <a:pt x="9" y="160"/>
                    <a:pt x="6" y="158"/>
                    <a:pt x="4" y="155"/>
                  </a:cubicBezTo>
                  <a:cubicBezTo>
                    <a:pt x="3" y="152"/>
                    <a:pt x="3" y="149"/>
                    <a:pt x="4" y="146"/>
                  </a:cubicBezTo>
                  <a:cubicBezTo>
                    <a:pt x="45" y="75"/>
                    <a:pt x="45" y="75"/>
                    <a:pt x="45" y="75"/>
                  </a:cubicBezTo>
                  <a:cubicBezTo>
                    <a:pt x="45" y="75"/>
                    <a:pt x="45" y="75"/>
                    <a:pt x="45" y="75"/>
                  </a:cubicBezTo>
                  <a:cubicBezTo>
                    <a:pt x="45" y="13"/>
                    <a:pt x="45" y="13"/>
                    <a:pt x="45" y="13"/>
                  </a:cubicBezTo>
                  <a:cubicBezTo>
                    <a:pt x="91" y="13"/>
                    <a:pt x="91" y="13"/>
                    <a:pt x="91" y="13"/>
                  </a:cubicBezTo>
                  <a:cubicBezTo>
                    <a:pt x="91" y="75"/>
                    <a:pt x="91" y="75"/>
                    <a:pt x="91" y="75"/>
                  </a:cubicBezTo>
                  <a:cubicBezTo>
                    <a:pt x="132" y="146"/>
                    <a:pt x="132" y="146"/>
                    <a:pt x="132" y="146"/>
                  </a:cubicBezTo>
                  <a:cubicBezTo>
                    <a:pt x="133" y="149"/>
                    <a:pt x="133" y="152"/>
                    <a:pt x="132"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5" name="Oval 141"/>
            <p:cNvSpPr>
              <a:spLocks noChangeArrowheads="1"/>
            </p:cNvSpPr>
            <p:nvPr/>
          </p:nvSpPr>
          <p:spPr bwMode="auto">
            <a:xfrm>
              <a:off x="1935584" y="4374901"/>
              <a:ext cx="23625" cy="236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6" name="Oval 142"/>
            <p:cNvSpPr>
              <a:spLocks noChangeArrowheads="1"/>
            </p:cNvSpPr>
            <p:nvPr/>
          </p:nvSpPr>
          <p:spPr bwMode="auto">
            <a:xfrm>
              <a:off x="1972242" y="4326838"/>
              <a:ext cx="17107" cy="195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7" name="Oval 143"/>
            <p:cNvSpPr>
              <a:spLocks noChangeArrowheads="1"/>
            </p:cNvSpPr>
            <p:nvPr/>
          </p:nvSpPr>
          <p:spPr bwMode="auto">
            <a:xfrm>
              <a:off x="1991794" y="4363496"/>
              <a:ext cx="30956" cy="33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8" name="Oval 144"/>
            <p:cNvSpPr>
              <a:spLocks noChangeArrowheads="1"/>
            </p:cNvSpPr>
            <p:nvPr/>
          </p:nvSpPr>
          <p:spPr bwMode="auto">
            <a:xfrm>
              <a:off x="1962467" y="4425409"/>
              <a:ext cx="13849" cy="1547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49" name="Freeform 145"/>
            <p:cNvSpPr>
              <a:spLocks noEditPoints="1"/>
            </p:cNvSpPr>
            <p:nvPr/>
          </p:nvSpPr>
          <p:spPr bwMode="auto">
            <a:xfrm>
              <a:off x="1859008" y="4645361"/>
              <a:ext cx="234616" cy="103459"/>
            </a:xfrm>
            <a:custGeom>
              <a:avLst/>
              <a:gdLst>
                <a:gd name="T0" fmla="*/ 99 w 122"/>
                <a:gd name="T1" fmla="*/ 6 h 54"/>
                <a:gd name="T2" fmla="*/ 82 w 122"/>
                <a:gd name="T3" fmla="*/ 6 h 54"/>
                <a:gd name="T4" fmla="*/ 77 w 122"/>
                <a:gd name="T5" fmla="*/ 3 h 54"/>
                <a:gd name="T6" fmla="*/ 72 w 122"/>
                <a:gd name="T7" fmla="*/ 6 h 54"/>
                <a:gd name="T8" fmla="*/ 62 w 122"/>
                <a:gd name="T9" fmla="*/ 6 h 54"/>
                <a:gd name="T10" fmla="*/ 52 w 122"/>
                <a:gd name="T11" fmla="*/ 0 h 54"/>
                <a:gd name="T12" fmla="*/ 42 w 122"/>
                <a:gd name="T13" fmla="*/ 6 h 54"/>
                <a:gd name="T14" fmla="*/ 23 w 122"/>
                <a:gd name="T15" fmla="*/ 6 h 54"/>
                <a:gd name="T16" fmla="*/ 1 w 122"/>
                <a:gd name="T17" fmla="*/ 45 h 54"/>
                <a:gd name="T18" fmla="*/ 1 w 122"/>
                <a:gd name="T19" fmla="*/ 51 h 54"/>
                <a:gd name="T20" fmla="*/ 6 w 122"/>
                <a:gd name="T21" fmla="*/ 54 h 54"/>
                <a:gd name="T22" fmla="*/ 116 w 122"/>
                <a:gd name="T23" fmla="*/ 54 h 54"/>
                <a:gd name="T24" fmla="*/ 121 w 122"/>
                <a:gd name="T25" fmla="*/ 51 h 54"/>
                <a:gd name="T26" fmla="*/ 121 w 122"/>
                <a:gd name="T27" fmla="*/ 45 h 54"/>
                <a:gd name="T28" fmla="*/ 99 w 122"/>
                <a:gd name="T29" fmla="*/ 6 h 54"/>
                <a:gd name="T30" fmla="*/ 38 w 122"/>
                <a:gd name="T31" fmla="*/ 42 h 54"/>
                <a:gd name="T32" fmla="*/ 31 w 122"/>
                <a:gd name="T33" fmla="*/ 35 h 54"/>
                <a:gd name="T34" fmla="*/ 38 w 122"/>
                <a:gd name="T35" fmla="*/ 28 h 54"/>
                <a:gd name="T36" fmla="*/ 45 w 122"/>
                <a:gd name="T37" fmla="*/ 35 h 54"/>
                <a:gd name="T38" fmla="*/ 38 w 122"/>
                <a:gd name="T39" fmla="*/ 42 h 54"/>
                <a:gd name="T40" fmla="*/ 52 w 122"/>
                <a:gd name="T41" fmla="*/ 17 h 54"/>
                <a:gd name="T42" fmla="*/ 47 w 122"/>
                <a:gd name="T43" fmla="*/ 12 h 54"/>
                <a:gd name="T44" fmla="*/ 52 w 122"/>
                <a:gd name="T45" fmla="*/ 7 h 54"/>
                <a:gd name="T46" fmla="*/ 57 w 122"/>
                <a:gd name="T47" fmla="*/ 12 h 54"/>
                <a:gd name="T48" fmla="*/ 52 w 122"/>
                <a:gd name="T49" fmla="*/ 17 h 54"/>
                <a:gd name="T50" fmla="*/ 77 w 122"/>
                <a:gd name="T51" fmla="*/ 7 h 54"/>
                <a:gd name="T52" fmla="*/ 79 w 122"/>
                <a:gd name="T53" fmla="*/ 9 h 54"/>
                <a:gd name="T54" fmla="*/ 77 w 122"/>
                <a:gd name="T55" fmla="*/ 11 h 54"/>
                <a:gd name="T56" fmla="*/ 75 w 122"/>
                <a:gd name="T57" fmla="*/ 9 h 54"/>
                <a:gd name="T58" fmla="*/ 77 w 122"/>
                <a:gd name="T59" fmla="*/ 7 h 54"/>
                <a:gd name="T60" fmla="*/ 71 w 122"/>
                <a:gd name="T61" fmla="*/ 37 h 54"/>
                <a:gd name="T62" fmla="*/ 61 w 122"/>
                <a:gd name="T63" fmla="*/ 27 h 54"/>
                <a:gd name="T64" fmla="*/ 71 w 122"/>
                <a:gd name="T65" fmla="*/ 17 h 54"/>
                <a:gd name="T66" fmla="*/ 82 w 122"/>
                <a:gd name="T67" fmla="*/ 27 h 54"/>
                <a:gd name="T68" fmla="*/ 71 w 122"/>
                <a:gd name="T69" fmla="*/ 37 h 54"/>
                <a:gd name="T70" fmla="*/ 89 w 122"/>
                <a:gd name="T71" fmla="*/ 47 h 54"/>
                <a:gd name="T72" fmla="*/ 86 w 122"/>
                <a:gd name="T73" fmla="*/ 44 h 54"/>
                <a:gd name="T74" fmla="*/ 89 w 122"/>
                <a:gd name="T75" fmla="*/ 41 h 54"/>
                <a:gd name="T76" fmla="*/ 92 w 122"/>
                <a:gd name="T77" fmla="*/ 44 h 54"/>
                <a:gd name="T78" fmla="*/ 89 w 122"/>
                <a:gd name="T79"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54">
                  <a:moveTo>
                    <a:pt x="99" y="6"/>
                  </a:moveTo>
                  <a:cubicBezTo>
                    <a:pt x="82" y="6"/>
                    <a:pt x="82" y="6"/>
                    <a:pt x="82" y="6"/>
                  </a:cubicBezTo>
                  <a:cubicBezTo>
                    <a:pt x="81" y="4"/>
                    <a:pt x="79" y="3"/>
                    <a:pt x="77" y="3"/>
                  </a:cubicBezTo>
                  <a:cubicBezTo>
                    <a:pt x="75" y="3"/>
                    <a:pt x="73" y="4"/>
                    <a:pt x="72" y="6"/>
                  </a:cubicBezTo>
                  <a:cubicBezTo>
                    <a:pt x="62" y="6"/>
                    <a:pt x="62" y="6"/>
                    <a:pt x="62" y="6"/>
                  </a:cubicBezTo>
                  <a:cubicBezTo>
                    <a:pt x="60" y="3"/>
                    <a:pt x="56" y="0"/>
                    <a:pt x="52" y="0"/>
                  </a:cubicBezTo>
                  <a:cubicBezTo>
                    <a:pt x="48" y="0"/>
                    <a:pt x="44" y="3"/>
                    <a:pt x="42" y="6"/>
                  </a:cubicBezTo>
                  <a:cubicBezTo>
                    <a:pt x="23" y="6"/>
                    <a:pt x="23" y="6"/>
                    <a:pt x="23" y="6"/>
                  </a:cubicBezTo>
                  <a:cubicBezTo>
                    <a:pt x="1" y="45"/>
                    <a:pt x="1" y="45"/>
                    <a:pt x="1" y="45"/>
                  </a:cubicBezTo>
                  <a:cubicBezTo>
                    <a:pt x="0" y="47"/>
                    <a:pt x="0" y="49"/>
                    <a:pt x="1" y="51"/>
                  </a:cubicBezTo>
                  <a:cubicBezTo>
                    <a:pt x="2" y="53"/>
                    <a:pt x="4" y="54"/>
                    <a:pt x="6" y="54"/>
                  </a:cubicBezTo>
                  <a:cubicBezTo>
                    <a:pt x="116" y="54"/>
                    <a:pt x="116" y="54"/>
                    <a:pt x="116" y="54"/>
                  </a:cubicBezTo>
                  <a:cubicBezTo>
                    <a:pt x="118" y="54"/>
                    <a:pt x="120" y="53"/>
                    <a:pt x="121" y="51"/>
                  </a:cubicBezTo>
                  <a:cubicBezTo>
                    <a:pt x="122" y="49"/>
                    <a:pt x="122" y="47"/>
                    <a:pt x="121" y="45"/>
                  </a:cubicBezTo>
                  <a:lnTo>
                    <a:pt x="99" y="6"/>
                  </a:lnTo>
                  <a:close/>
                  <a:moveTo>
                    <a:pt x="38" y="42"/>
                  </a:moveTo>
                  <a:cubicBezTo>
                    <a:pt x="34" y="42"/>
                    <a:pt x="31" y="39"/>
                    <a:pt x="31" y="35"/>
                  </a:cubicBezTo>
                  <a:cubicBezTo>
                    <a:pt x="31" y="31"/>
                    <a:pt x="34" y="28"/>
                    <a:pt x="38" y="28"/>
                  </a:cubicBezTo>
                  <a:cubicBezTo>
                    <a:pt x="42" y="28"/>
                    <a:pt x="45" y="31"/>
                    <a:pt x="45" y="35"/>
                  </a:cubicBezTo>
                  <a:cubicBezTo>
                    <a:pt x="45" y="39"/>
                    <a:pt x="42" y="42"/>
                    <a:pt x="38" y="42"/>
                  </a:cubicBezTo>
                  <a:close/>
                  <a:moveTo>
                    <a:pt x="52" y="17"/>
                  </a:moveTo>
                  <a:cubicBezTo>
                    <a:pt x="49" y="17"/>
                    <a:pt x="47" y="15"/>
                    <a:pt x="47" y="12"/>
                  </a:cubicBezTo>
                  <a:cubicBezTo>
                    <a:pt x="47" y="9"/>
                    <a:pt x="49" y="7"/>
                    <a:pt x="52" y="7"/>
                  </a:cubicBezTo>
                  <a:cubicBezTo>
                    <a:pt x="55" y="7"/>
                    <a:pt x="57" y="9"/>
                    <a:pt x="57" y="12"/>
                  </a:cubicBezTo>
                  <a:cubicBezTo>
                    <a:pt x="57" y="15"/>
                    <a:pt x="55" y="17"/>
                    <a:pt x="52" y="17"/>
                  </a:cubicBezTo>
                  <a:close/>
                  <a:moveTo>
                    <a:pt x="77" y="7"/>
                  </a:moveTo>
                  <a:cubicBezTo>
                    <a:pt x="78" y="7"/>
                    <a:pt x="79" y="8"/>
                    <a:pt x="79" y="9"/>
                  </a:cubicBezTo>
                  <a:cubicBezTo>
                    <a:pt x="79" y="11"/>
                    <a:pt x="78" y="11"/>
                    <a:pt x="77" y="11"/>
                  </a:cubicBezTo>
                  <a:cubicBezTo>
                    <a:pt x="76" y="11"/>
                    <a:pt x="75" y="11"/>
                    <a:pt x="75" y="9"/>
                  </a:cubicBezTo>
                  <a:cubicBezTo>
                    <a:pt x="75" y="8"/>
                    <a:pt x="76" y="7"/>
                    <a:pt x="77" y="7"/>
                  </a:cubicBezTo>
                  <a:close/>
                  <a:moveTo>
                    <a:pt x="71" y="37"/>
                  </a:moveTo>
                  <a:cubicBezTo>
                    <a:pt x="66" y="37"/>
                    <a:pt x="61" y="32"/>
                    <a:pt x="61" y="27"/>
                  </a:cubicBezTo>
                  <a:cubicBezTo>
                    <a:pt x="61" y="21"/>
                    <a:pt x="66" y="17"/>
                    <a:pt x="71" y="17"/>
                  </a:cubicBezTo>
                  <a:cubicBezTo>
                    <a:pt x="77" y="17"/>
                    <a:pt x="82" y="21"/>
                    <a:pt x="82" y="27"/>
                  </a:cubicBezTo>
                  <a:cubicBezTo>
                    <a:pt x="82" y="32"/>
                    <a:pt x="77" y="37"/>
                    <a:pt x="71" y="37"/>
                  </a:cubicBezTo>
                  <a:close/>
                  <a:moveTo>
                    <a:pt x="89" y="47"/>
                  </a:moveTo>
                  <a:cubicBezTo>
                    <a:pt x="87" y="47"/>
                    <a:pt x="86" y="46"/>
                    <a:pt x="86" y="44"/>
                  </a:cubicBezTo>
                  <a:cubicBezTo>
                    <a:pt x="86" y="42"/>
                    <a:pt x="87" y="41"/>
                    <a:pt x="89" y="41"/>
                  </a:cubicBezTo>
                  <a:cubicBezTo>
                    <a:pt x="91" y="41"/>
                    <a:pt x="92" y="42"/>
                    <a:pt x="92" y="44"/>
                  </a:cubicBezTo>
                  <a:cubicBezTo>
                    <a:pt x="92" y="46"/>
                    <a:pt x="91" y="47"/>
                    <a:pt x="89"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0" name="Freeform 146"/>
            <p:cNvSpPr>
              <a:spLocks noEditPoints="1"/>
            </p:cNvSpPr>
            <p:nvPr/>
          </p:nvSpPr>
          <p:spPr bwMode="auto">
            <a:xfrm>
              <a:off x="2820281" y="4477546"/>
              <a:ext cx="192255" cy="250094"/>
            </a:xfrm>
            <a:custGeom>
              <a:avLst/>
              <a:gdLst>
                <a:gd name="T0" fmla="*/ 231 w 236"/>
                <a:gd name="T1" fmla="*/ 276 h 307"/>
                <a:gd name="T2" fmla="*/ 130 w 236"/>
                <a:gd name="T3" fmla="*/ 232 h 307"/>
                <a:gd name="T4" fmla="*/ 213 w 236"/>
                <a:gd name="T5" fmla="*/ 40 h 307"/>
                <a:gd name="T6" fmla="*/ 90 w 236"/>
                <a:gd name="T7" fmla="*/ 215 h 307"/>
                <a:gd name="T8" fmla="*/ 0 w 236"/>
                <a:gd name="T9" fmla="*/ 175 h 307"/>
                <a:gd name="T10" fmla="*/ 236 w 236"/>
                <a:gd name="T11" fmla="*/ 0 h 307"/>
                <a:gd name="T12" fmla="*/ 231 w 236"/>
                <a:gd name="T13" fmla="*/ 276 h 307"/>
                <a:gd name="T14" fmla="*/ 99 w 236"/>
                <a:gd name="T15" fmla="*/ 307 h 307"/>
                <a:gd name="T16" fmla="*/ 85 w 236"/>
                <a:gd name="T17" fmla="*/ 241 h 307"/>
                <a:gd name="T18" fmla="*/ 142 w 236"/>
                <a:gd name="T19" fmla="*/ 262 h 307"/>
                <a:gd name="T20" fmla="*/ 99 w 236"/>
                <a:gd name="T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307">
                  <a:moveTo>
                    <a:pt x="231" y="276"/>
                  </a:moveTo>
                  <a:lnTo>
                    <a:pt x="130" y="232"/>
                  </a:lnTo>
                  <a:lnTo>
                    <a:pt x="213" y="40"/>
                  </a:lnTo>
                  <a:lnTo>
                    <a:pt x="90" y="215"/>
                  </a:lnTo>
                  <a:lnTo>
                    <a:pt x="0" y="175"/>
                  </a:lnTo>
                  <a:lnTo>
                    <a:pt x="236" y="0"/>
                  </a:lnTo>
                  <a:lnTo>
                    <a:pt x="231" y="276"/>
                  </a:lnTo>
                  <a:close/>
                  <a:moveTo>
                    <a:pt x="99" y="307"/>
                  </a:moveTo>
                  <a:lnTo>
                    <a:pt x="85" y="241"/>
                  </a:lnTo>
                  <a:lnTo>
                    <a:pt x="142" y="262"/>
                  </a:lnTo>
                  <a:lnTo>
                    <a:pt x="99" y="3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1" name="Freeform 147"/>
            <p:cNvSpPr>
              <a:spLocks noEditPoints="1"/>
            </p:cNvSpPr>
            <p:nvPr/>
          </p:nvSpPr>
          <p:spPr bwMode="auto">
            <a:xfrm>
              <a:off x="1342527" y="2487383"/>
              <a:ext cx="262314" cy="231357"/>
            </a:xfrm>
            <a:custGeom>
              <a:avLst/>
              <a:gdLst>
                <a:gd name="T0" fmla="*/ 120 w 136"/>
                <a:gd name="T1" fmla="*/ 0 h 120"/>
                <a:gd name="T2" fmla="*/ 16 w 136"/>
                <a:gd name="T3" fmla="*/ 0 h 120"/>
                <a:gd name="T4" fmla="*/ 0 w 136"/>
                <a:gd name="T5" fmla="*/ 16 h 120"/>
                <a:gd name="T6" fmla="*/ 0 w 136"/>
                <a:gd name="T7" fmla="*/ 72 h 120"/>
                <a:gd name="T8" fmla="*/ 16 w 136"/>
                <a:gd name="T9" fmla="*/ 88 h 120"/>
                <a:gd name="T10" fmla="*/ 24 w 136"/>
                <a:gd name="T11" fmla="*/ 88 h 120"/>
                <a:gd name="T12" fmla="*/ 24 w 136"/>
                <a:gd name="T13" fmla="*/ 116 h 120"/>
                <a:gd name="T14" fmla="*/ 25 w 136"/>
                <a:gd name="T15" fmla="*/ 118 h 120"/>
                <a:gd name="T16" fmla="*/ 31 w 136"/>
                <a:gd name="T17" fmla="*/ 118 h 120"/>
                <a:gd name="T18" fmla="*/ 64 w 136"/>
                <a:gd name="T19" fmla="*/ 88 h 120"/>
                <a:gd name="T20" fmla="*/ 120 w 136"/>
                <a:gd name="T21" fmla="*/ 88 h 120"/>
                <a:gd name="T22" fmla="*/ 136 w 136"/>
                <a:gd name="T23" fmla="*/ 72 h 120"/>
                <a:gd name="T24" fmla="*/ 136 w 136"/>
                <a:gd name="T25" fmla="*/ 16 h 120"/>
                <a:gd name="T26" fmla="*/ 120 w 136"/>
                <a:gd name="T27" fmla="*/ 0 h 120"/>
                <a:gd name="T28" fmla="*/ 28 w 136"/>
                <a:gd name="T29" fmla="*/ 24 h 120"/>
                <a:gd name="T30" fmla="*/ 92 w 136"/>
                <a:gd name="T31" fmla="*/ 24 h 120"/>
                <a:gd name="T32" fmla="*/ 96 w 136"/>
                <a:gd name="T33" fmla="*/ 28 h 120"/>
                <a:gd name="T34" fmla="*/ 92 w 136"/>
                <a:gd name="T35" fmla="*/ 32 h 120"/>
                <a:gd name="T36" fmla="*/ 28 w 136"/>
                <a:gd name="T37" fmla="*/ 32 h 120"/>
                <a:gd name="T38" fmla="*/ 24 w 136"/>
                <a:gd name="T39" fmla="*/ 28 h 120"/>
                <a:gd name="T40" fmla="*/ 28 w 136"/>
                <a:gd name="T41" fmla="*/ 24 h 120"/>
                <a:gd name="T42" fmla="*/ 60 w 136"/>
                <a:gd name="T43" fmla="*/ 64 h 120"/>
                <a:gd name="T44" fmla="*/ 28 w 136"/>
                <a:gd name="T45" fmla="*/ 64 h 120"/>
                <a:gd name="T46" fmla="*/ 24 w 136"/>
                <a:gd name="T47" fmla="*/ 60 h 120"/>
                <a:gd name="T48" fmla="*/ 28 w 136"/>
                <a:gd name="T49" fmla="*/ 56 h 120"/>
                <a:gd name="T50" fmla="*/ 60 w 136"/>
                <a:gd name="T51" fmla="*/ 56 h 120"/>
                <a:gd name="T52" fmla="*/ 64 w 136"/>
                <a:gd name="T53" fmla="*/ 60 h 120"/>
                <a:gd name="T54" fmla="*/ 60 w 136"/>
                <a:gd name="T55" fmla="*/ 64 h 120"/>
                <a:gd name="T56" fmla="*/ 108 w 136"/>
                <a:gd name="T57" fmla="*/ 48 h 120"/>
                <a:gd name="T58" fmla="*/ 28 w 136"/>
                <a:gd name="T59" fmla="*/ 48 h 120"/>
                <a:gd name="T60" fmla="*/ 24 w 136"/>
                <a:gd name="T61" fmla="*/ 44 h 120"/>
                <a:gd name="T62" fmla="*/ 28 w 136"/>
                <a:gd name="T63" fmla="*/ 40 h 120"/>
                <a:gd name="T64" fmla="*/ 108 w 136"/>
                <a:gd name="T65" fmla="*/ 40 h 120"/>
                <a:gd name="T66" fmla="*/ 112 w 136"/>
                <a:gd name="T67" fmla="*/ 44 h 120"/>
                <a:gd name="T68" fmla="*/ 108 w 136"/>
                <a:gd name="T69" fmla="*/ 4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20">
                  <a:moveTo>
                    <a:pt x="120" y="0"/>
                  </a:moveTo>
                  <a:cubicBezTo>
                    <a:pt x="16" y="0"/>
                    <a:pt x="16" y="0"/>
                    <a:pt x="16" y="0"/>
                  </a:cubicBezTo>
                  <a:cubicBezTo>
                    <a:pt x="8" y="0"/>
                    <a:pt x="0" y="7"/>
                    <a:pt x="0" y="16"/>
                  </a:cubicBezTo>
                  <a:cubicBezTo>
                    <a:pt x="0" y="72"/>
                    <a:pt x="0" y="72"/>
                    <a:pt x="0" y="72"/>
                  </a:cubicBezTo>
                  <a:cubicBezTo>
                    <a:pt x="0" y="81"/>
                    <a:pt x="8" y="88"/>
                    <a:pt x="16" y="88"/>
                  </a:cubicBezTo>
                  <a:cubicBezTo>
                    <a:pt x="24" y="88"/>
                    <a:pt x="24" y="88"/>
                    <a:pt x="24" y="88"/>
                  </a:cubicBezTo>
                  <a:cubicBezTo>
                    <a:pt x="24" y="116"/>
                    <a:pt x="24" y="116"/>
                    <a:pt x="24" y="116"/>
                  </a:cubicBezTo>
                  <a:cubicBezTo>
                    <a:pt x="24" y="117"/>
                    <a:pt x="25" y="118"/>
                    <a:pt x="25" y="118"/>
                  </a:cubicBezTo>
                  <a:cubicBezTo>
                    <a:pt x="27" y="120"/>
                    <a:pt x="29" y="120"/>
                    <a:pt x="31" y="118"/>
                  </a:cubicBezTo>
                  <a:cubicBezTo>
                    <a:pt x="64" y="88"/>
                    <a:pt x="64" y="88"/>
                    <a:pt x="64" y="88"/>
                  </a:cubicBezTo>
                  <a:cubicBezTo>
                    <a:pt x="120" y="88"/>
                    <a:pt x="120" y="88"/>
                    <a:pt x="120" y="88"/>
                  </a:cubicBezTo>
                  <a:cubicBezTo>
                    <a:pt x="129" y="88"/>
                    <a:pt x="136" y="81"/>
                    <a:pt x="136" y="72"/>
                  </a:cubicBezTo>
                  <a:cubicBezTo>
                    <a:pt x="136" y="16"/>
                    <a:pt x="136" y="16"/>
                    <a:pt x="136" y="16"/>
                  </a:cubicBezTo>
                  <a:cubicBezTo>
                    <a:pt x="136" y="7"/>
                    <a:pt x="129" y="0"/>
                    <a:pt x="120" y="0"/>
                  </a:cubicBezTo>
                  <a:moveTo>
                    <a:pt x="28" y="24"/>
                  </a:moveTo>
                  <a:cubicBezTo>
                    <a:pt x="92" y="24"/>
                    <a:pt x="92" y="24"/>
                    <a:pt x="92" y="24"/>
                  </a:cubicBezTo>
                  <a:cubicBezTo>
                    <a:pt x="94" y="24"/>
                    <a:pt x="96" y="26"/>
                    <a:pt x="96" y="28"/>
                  </a:cubicBezTo>
                  <a:cubicBezTo>
                    <a:pt x="96" y="30"/>
                    <a:pt x="94" y="32"/>
                    <a:pt x="92" y="32"/>
                  </a:cubicBezTo>
                  <a:cubicBezTo>
                    <a:pt x="28" y="32"/>
                    <a:pt x="28" y="32"/>
                    <a:pt x="28" y="32"/>
                  </a:cubicBezTo>
                  <a:cubicBezTo>
                    <a:pt x="26" y="32"/>
                    <a:pt x="24" y="30"/>
                    <a:pt x="24" y="28"/>
                  </a:cubicBezTo>
                  <a:cubicBezTo>
                    <a:pt x="24" y="26"/>
                    <a:pt x="26" y="24"/>
                    <a:pt x="28" y="24"/>
                  </a:cubicBezTo>
                  <a:moveTo>
                    <a:pt x="60" y="64"/>
                  </a:moveTo>
                  <a:cubicBezTo>
                    <a:pt x="28" y="64"/>
                    <a:pt x="28" y="64"/>
                    <a:pt x="28" y="64"/>
                  </a:cubicBezTo>
                  <a:cubicBezTo>
                    <a:pt x="26" y="64"/>
                    <a:pt x="24" y="62"/>
                    <a:pt x="24" y="60"/>
                  </a:cubicBezTo>
                  <a:cubicBezTo>
                    <a:pt x="24" y="58"/>
                    <a:pt x="26" y="56"/>
                    <a:pt x="28" y="56"/>
                  </a:cubicBezTo>
                  <a:cubicBezTo>
                    <a:pt x="60" y="56"/>
                    <a:pt x="60" y="56"/>
                    <a:pt x="60" y="56"/>
                  </a:cubicBezTo>
                  <a:cubicBezTo>
                    <a:pt x="62" y="56"/>
                    <a:pt x="64" y="58"/>
                    <a:pt x="64" y="60"/>
                  </a:cubicBezTo>
                  <a:cubicBezTo>
                    <a:pt x="64" y="62"/>
                    <a:pt x="62" y="64"/>
                    <a:pt x="60" y="64"/>
                  </a:cubicBezTo>
                  <a:moveTo>
                    <a:pt x="108" y="48"/>
                  </a:moveTo>
                  <a:cubicBezTo>
                    <a:pt x="28" y="48"/>
                    <a:pt x="28" y="48"/>
                    <a:pt x="28" y="48"/>
                  </a:cubicBezTo>
                  <a:cubicBezTo>
                    <a:pt x="26" y="48"/>
                    <a:pt x="24" y="46"/>
                    <a:pt x="24" y="44"/>
                  </a:cubicBezTo>
                  <a:cubicBezTo>
                    <a:pt x="24" y="42"/>
                    <a:pt x="26" y="40"/>
                    <a:pt x="28" y="40"/>
                  </a:cubicBezTo>
                  <a:cubicBezTo>
                    <a:pt x="108" y="40"/>
                    <a:pt x="108" y="40"/>
                    <a:pt x="108" y="40"/>
                  </a:cubicBezTo>
                  <a:cubicBezTo>
                    <a:pt x="110" y="40"/>
                    <a:pt x="112" y="42"/>
                    <a:pt x="112" y="44"/>
                  </a:cubicBezTo>
                  <a:cubicBezTo>
                    <a:pt x="112" y="46"/>
                    <a:pt x="110" y="48"/>
                    <a:pt x="108" y="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2" name="Freeform 148"/>
            <p:cNvSpPr>
              <a:spLocks/>
            </p:cNvSpPr>
            <p:nvPr/>
          </p:nvSpPr>
          <p:spPr bwMode="auto">
            <a:xfrm>
              <a:off x="3176278" y="2381480"/>
              <a:ext cx="102644" cy="111606"/>
            </a:xfrm>
            <a:custGeom>
              <a:avLst/>
              <a:gdLst>
                <a:gd name="T0" fmla="*/ 0 w 53"/>
                <a:gd name="T1" fmla="*/ 58 h 58"/>
                <a:gd name="T2" fmla="*/ 53 w 53"/>
                <a:gd name="T3" fmla="*/ 35 h 58"/>
                <a:gd name="T4" fmla="*/ 0 w 53"/>
                <a:gd name="T5" fmla="*/ 0 h 58"/>
                <a:gd name="T6" fmla="*/ 0 w 53"/>
                <a:gd name="T7" fmla="*/ 58 h 58"/>
              </a:gdLst>
              <a:ahLst/>
              <a:cxnLst>
                <a:cxn ang="0">
                  <a:pos x="T0" y="T1"/>
                </a:cxn>
                <a:cxn ang="0">
                  <a:pos x="T2" y="T3"/>
                </a:cxn>
                <a:cxn ang="0">
                  <a:pos x="T4" y="T5"/>
                </a:cxn>
                <a:cxn ang="0">
                  <a:pos x="T6" y="T7"/>
                </a:cxn>
              </a:cxnLst>
              <a:rect l="0" t="0" r="r" b="b"/>
              <a:pathLst>
                <a:path w="53" h="58">
                  <a:moveTo>
                    <a:pt x="0" y="58"/>
                  </a:moveTo>
                  <a:cubicBezTo>
                    <a:pt x="53" y="35"/>
                    <a:pt x="53" y="35"/>
                    <a:pt x="53" y="35"/>
                  </a:cubicBezTo>
                  <a:cubicBezTo>
                    <a:pt x="43" y="15"/>
                    <a:pt x="23" y="1"/>
                    <a:pt x="0" y="0"/>
                  </a:cubicBez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3" name="Freeform 149"/>
            <p:cNvSpPr>
              <a:spLocks/>
            </p:cNvSpPr>
            <p:nvPr/>
          </p:nvSpPr>
          <p:spPr bwMode="auto">
            <a:xfrm>
              <a:off x="3053268" y="2381480"/>
              <a:ext cx="184923" cy="238689"/>
            </a:xfrm>
            <a:custGeom>
              <a:avLst/>
              <a:gdLst>
                <a:gd name="T0" fmla="*/ 59 w 96"/>
                <a:gd name="T1" fmla="*/ 63 h 124"/>
                <a:gd name="T2" fmla="*/ 59 w 96"/>
                <a:gd name="T3" fmla="*/ 0 h 124"/>
                <a:gd name="T4" fmla="*/ 0 w 96"/>
                <a:gd name="T5" fmla="*/ 62 h 124"/>
                <a:gd name="T6" fmla="*/ 61 w 96"/>
                <a:gd name="T7" fmla="*/ 124 h 124"/>
                <a:gd name="T8" fmla="*/ 94 w 96"/>
                <a:gd name="T9" fmla="*/ 114 h 124"/>
                <a:gd name="T10" fmla="*/ 94 w 96"/>
                <a:gd name="T11" fmla="*/ 114 h 124"/>
                <a:gd name="T12" fmla="*/ 96 w 96"/>
                <a:gd name="T13" fmla="*/ 113 h 124"/>
                <a:gd name="T14" fmla="*/ 96 w 96"/>
                <a:gd name="T15" fmla="*/ 113 h 124"/>
                <a:gd name="T16" fmla="*/ 96 w 96"/>
                <a:gd name="T17" fmla="*/ 113 h 124"/>
                <a:gd name="T18" fmla="*/ 59 w 96"/>
                <a:gd name="T19" fmla="*/ 6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24">
                  <a:moveTo>
                    <a:pt x="59" y="63"/>
                  </a:moveTo>
                  <a:cubicBezTo>
                    <a:pt x="59" y="0"/>
                    <a:pt x="59" y="0"/>
                    <a:pt x="59" y="0"/>
                  </a:cubicBezTo>
                  <a:cubicBezTo>
                    <a:pt x="26" y="2"/>
                    <a:pt x="0" y="29"/>
                    <a:pt x="0" y="62"/>
                  </a:cubicBezTo>
                  <a:cubicBezTo>
                    <a:pt x="0" y="96"/>
                    <a:pt x="27" y="124"/>
                    <a:pt x="61" y="124"/>
                  </a:cubicBezTo>
                  <a:cubicBezTo>
                    <a:pt x="73" y="124"/>
                    <a:pt x="84" y="120"/>
                    <a:pt x="94" y="114"/>
                  </a:cubicBezTo>
                  <a:cubicBezTo>
                    <a:pt x="94" y="114"/>
                    <a:pt x="94" y="114"/>
                    <a:pt x="94" y="114"/>
                  </a:cubicBezTo>
                  <a:cubicBezTo>
                    <a:pt x="96" y="113"/>
                    <a:pt x="96" y="113"/>
                    <a:pt x="96" y="113"/>
                  </a:cubicBezTo>
                  <a:cubicBezTo>
                    <a:pt x="96" y="113"/>
                    <a:pt x="96" y="113"/>
                    <a:pt x="96" y="113"/>
                  </a:cubicBezTo>
                  <a:cubicBezTo>
                    <a:pt x="96" y="113"/>
                    <a:pt x="96" y="113"/>
                    <a:pt x="96" y="113"/>
                  </a:cubicBezTo>
                  <a:lnTo>
                    <a:pt x="59"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4" name="Freeform 150"/>
            <p:cNvSpPr>
              <a:spLocks/>
            </p:cNvSpPr>
            <p:nvPr/>
          </p:nvSpPr>
          <p:spPr bwMode="auto">
            <a:xfrm>
              <a:off x="3178722" y="2458870"/>
              <a:ext cx="111605" cy="134415"/>
            </a:xfrm>
            <a:custGeom>
              <a:avLst/>
              <a:gdLst>
                <a:gd name="T0" fmla="*/ 58 w 58"/>
                <a:gd name="T1" fmla="*/ 22 h 70"/>
                <a:gd name="T2" fmla="*/ 54 w 58"/>
                <a:gd name="T3" fmla="*/ 0 h 70"/>
                <a:gd name="T4" fmla="*/ 0 w 58"/>
                <a:gd name="T5" fmla="*/ 23 h 70"/>
                <a:gd name="T6" fmla="*/ 35 w 58"/>
                <a:gd name="T7" fmla="*/ 70 h 70"/>
                <a:gd name="T8" fmla="*/ 58 w 58"/>
                <a:gd name="T9" fmla="*/ 22 h 70"/>
              </a:gdLst>
              <a:ahLst/>
              <a:cxnLst>
                <a:cxn ang="0">
                  <a:pos x="T0" y="T1"/>
                </a:cxn>
                <a:cxn ang="0">
                  <a:pos x="T2" y="T3"/>
                </a:cxn>
                <a:cxn ang="0">
                  <a:pos x="T4" y="T5"/>
                </a:cxn>
                <a:cxn ang="0">
                  <a:pos x="T6" y="T7"/>
                </a:cxn>
                <a:cxn ang="0">
                  <a:pos x="T8" y="T9"/>
                </a:cxn>
              </a:cxnLst>
              <a:rect l="0" t="0" r="r" b="b"/>
              <a:pathLst>
                <a:path w="58" h="70">
                  <a:moveTo>
                    <a:pt x="58" y="22"/>
                  </a:moveTo>
                  <a:cubicBezTo>
                    <a:pt x="58" y="14"/>
                    <a:pt x="56" y="7"/>
                    <a:pt x="54" y="0"/>
                  </a:cubicBezTo>
                  <a:cubicBezTo>
                    <a:pt x="0" y="23"/>
                    <a:pt x="0" y="23"/>
                    <a:pt x="0" y="23"/>
                  </a:cubicBezTo>
                  <a:cubicBezTo>
                    <a:pt x="35" y="70"/>
                    <a:pt x="35" y="70"/>
                    <a:pt x="35" y="70"/>
                  </a:cubicBezTo>
                  <a:cubicBezTo>
                    <a:pt x="49" y="59"/>
                    <a:pt x="58" y="41"/>
                    <a:pt x="58"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5" name="Freeform 151"/>
            <p:cNvSpPr>
              <a:spLocks noEditPoints="1"/>
            </p:cNvSpPr>
            <p:nvPr/>
          </p:nvSpPr>
          <p:spPr bwMode="auto">
            <a:xfrm>
              <a:off x="2979950" y="1840559"/>
              <a:ext cx="350295" cy="30142"/>
            </a:xfrm>
            <a:custGeom>
              <a:avLst/>
              <a:gdLst>
                <a:gd name="T0" fmla="*/ 430 w 430"/>
                <a:gd name="T1" fmla="*/ 0 h 37"/>
                <a:gd name="T2" fmla="*/ 0 w 430"/>
                <a:gd name="T3" fmla="*/ 0 h 37"/>
                <a:gd name="T4" fmla="*/ 0 w 430"/>
                <a:gd name="T5" fmla="*/ 37 h 37"/>
                <a:gd name="T6" fmla="*/ 430 w 430"/>
                <a:gd name="T7" fmla="*/ 37 h 37"/>
                <a:gd name="T8" fmla="*/ 430 w 430"/>
                <a:gd name="T9" fmla="*/ 0 h 37"/>
                <a:gd name="T10" fmla="*/ 411 w 430"/>
                <a:gd name="T11" fmla="*/ 23 h 37"/>
                <a:gd name="T12" fmla="*/ 376 w 430"/>
                <a:gd name="T13" fmla="*/ 23 h 37"/>
                <a:gd name="T14" fmla="*/ 376 w 430"/>
                <a:gd name="T15" fmla="*/ 14 h 37"/>
                <a:gd name="T16" fmla="*/ 411 w 430"/>
                <a:gd name="T17" fmla="*/ 14 h 37"/>
                <a:gd name="T18" fmla="*/ 411 w 430"/>
                <a:gd name="T19"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0" h="37">
                  <a:moveTo>
                    <a:pt x="430" y="0"/>
                  </a:moveTo>
                  <a:lnTo>
                    <a:pt x="0" y="0"/>
                  </a:lnTo>
                  <a:lnTo>
                    <a:pt x="0" y="37"/>
                  </a:lnTo>
                  <a:lnTo>
                    <a:pt x="430" y="37"/>
                  </a:lnTo>
                  <a:lnTo>
                    <a:pt x="430" y="0"/>
                  </a:lnTo>
                  <a:close/>
                  <a:moveTo>
                    <a:pt x="411" y="23"/>
                  </a:moveTo>
                  <a:lnTo>
                    <a:pt x="376" y="23"/>
                  </a:lnTo>
                  <a:lnTo>
                    <a:pt x="376" y="14"/>
                  </a:lnTo>
                  <a:lnTo>
                    <a:pt x="411" y="14"/>
                  </a:lnTo>
                  <a:lnTo>
                    <a:pt x="41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56" name="Freeform 152"/>
            <p:cNvSpPr>
              <a:spLocks noEditPoints="1"/>
            </p:cNvSpPr>
            <p:nvPr/>
          </p:nvSpPr>
          <p:spPr bwMode="auto">
            <a:xfrm>
              <a:off x="2995428" y="1630383"/>
              <a:ext cx="319338" cy="197957"/>
            </a:xfrm>
            <a:custGeom>
              <a:avLst/>
              <a:gdLst>
                <a:gd name="T0" fmla="*/ 392 w 392"/>
                <a:gd name="T1" fmla="*/ 0 h 243"/>
                <a:gd name="T2" fmla="*/ 0 w 392"/>
                <a:gd name="T3" fmla="*/ 0 h 243"/>
                <a:gd name="T4" fmla="*/ 0 w 392"/>
                <a:gd name="T5" fmla="*/ 243 h 243"/>
                <a:gd name="T6" fmla="*/ 392 w 392"/>
                <a:gd name="T7" fmla="*/ 243 h 243"/>
                <a:gd name="T8" fmla="*/ 392 w 392"/>
                <a:gd name="T9" fmla="*/ 0 h 243"/>
                <a:gd name="T10" fmla="*/ 348 w 392"/>
                <a:gd name="T11" fmla="*/ 210 h 243"/>
                <a:gd name="T12" fmla="*/ 45 w 392"/>
                <a:gd name="T13" fmla="*/ 210 h 243"/>
                <a:gd name="T14" fmla="*/ 45 w 392"/>
                <a:gd name="T15" fmla="*/ 35 h 243"/>
                <a:gd name="T16" fmla="*/ 348 w 392"/>
                <a:gd name="T17" fmla="*/ 35 h 243"/>
                <a:gd name="T18" fmla="*/ 348 w 392"/>
                <a:gd name="T19" fmla="*/ 21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243">
                  <a:moveTo>
                    <a:pt x="392" y="0"/>
                  </a:moveTo>
                  <a:lnTo>
                    <a:pt x="0" y="0"/>
                  </a:lnTo>
                  <a:lnTo>
                    <a:pt x="0" y="243"/>
                  </a:lnTo>
                  <a:lnTo>
                    <a:pt x="392" y="243"/>
                  </a:lnTo>
                  <a:lnTo>
                    <a:pt x="392" y="0"/>
                  </a:lnTo>
                  <a:close/>
                  <a:moveTo>
                    <a:pt x="348" y="210"/>
                  </a:moveTo>
                  <a:lnTo>
                    <a:pt x="45" y="210"/>
                  </a:lnTo>
                  <a:lnTo>
                    <a:pt x="45" y="35"/>
                  </a:lnTo>
                  <a:lnTo>
                    <a:pt x="348" y="35"/>
                  </a:lnTo>
                  <a:lnTo>
                    <a:pt x="348"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grpSp>
      <p:sp>
        <p:nvSpPr>
          <p:cNvPr id="159" name="Rectangle 158"/>
          <p:cNvSpPr/>
          <p:nvPr/>
        </p:nvSpPr>
        <p:spPr>
          <a:xfrm>
            <a:off x="7536976" y="4260852"/>
            <a:ext cx="4267802" cy="3457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dirty="0"/>
          </a:p>
        </p:txBody>
      </p:sp>
      <p:grpSp>
        <p:nvGrpSpPr>
          <p:cNvPr id="160" name="Group 159"/>
          <p:cNvGrpSpPr/>
          <p:nvPr/>
        </p:nvGrpSpPr>
        <p:grpSpPr>
          <a:xfrm>
            <a:off x="7517784" y="4248395"/>
            <a:ext cx="2153092" cy="403642"/>
            <a:chOff x="7183923" y="3575245"/>
            <a:chExt cx="2041562" cy="382733"/>
          </a:xfrm>
        </p:grpSpPr>
        <p:sp>
          <p:nvSpPr>
            <p:cNvPr id="161" name="Rectangle 160"/>
            <p:cNvSpPr/>
            <p:nvPr/>
          </p:nvSpPr>
          <p:spPr>
            <a:xfrm>
              <a:off x="7202120" y="3587057"/>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dirty="0"/>
            </a:p>
          </p:txBody>
        </p:sp>
        <p:sp>
          <p:nvSpPr>
            <p:cNvPr id="162" name="Content Placeholder 2"/>
            <p:cNvSpPr txBox="1">
              <a:spLocks/>
            </p:cNvSpPr>
            <p:nvPr/>
          </p:nvSpPr>
          <p:spPr>
            <a:xfrm>
              <a:off x="7183923" y="3575245"/>
              <a:ext cx="716891" cy="382733"/>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87" b="1">
                  <a:solidFill>
                    <a:schemeClr val="bg1"/>
                  </a:solidFill>
                </a:rPr>
                <a:t>50%</a:t>
              </a:r>
              <a:endParaRPr lang="en-US" sz="1687" b="1" dirty="0">
                <a:solidFill>
                  <a:schemeClr val="bg1"/>
                </a:solidFill>
              </a:endParaRPr>
            </a:p>
          </p:txBody>
        </p:sp>
      </p:grpSp>
      <p:sp>
        <p:nvSpPr>
          <p:cNvPr id="163" name="Rectangle 162"/>
          <p:cNvSpPr/>
          <p:nvPr/>
        </p:nvSpPr>
        <p:spPr>
          <a:xfrm>
            <a:off x="7536976" y="5821610"/>
            <a:ext cx="4267802" cy="3457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dirty="0"/>
          </a:p>
        </p:txBody>
      </p:sp>
      <p:grpSp>
        <p:nvGrpSpPr>
          <p:cNvPr id="164" name="Group 163"/>
          <p:cNvGrpSpPr/>
          <p:nvPr/>
        </p:nvGrpSpPr>
        <p:grpSpPr>
          <a:xfrm>
            <a:off x="7517785" y="5810573"/>
            <a:ext cx="1776520" cy="403642"/>
            <a:chOff x="7183923" y="5056502"/>
            <a:chExt cx="1684497" cy="382733"/>
          </a:xfrm>
        </p:grpSpPr>
        <p:sp>
          <p:nvSpPr>
            <p:cNvPr id="165" name="Rectangle 164"/>
            <p:cNvSpPr/>
            <p:nvPr/>
          </p:nvSpPr>
          <p:spPr>
            <a:xfrm>
              <a:off x="7202120" y="5066968"/>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dirty="0"/>
            </a:p>
          </p:txBody>
        </p:sp>
        <p:sp>
          <p:nvSpPr>
            <p:cNvPr id="166" name="Content Placeholder 2"/>
            <p:cNvSpPr txBox="1">
              <a:spLocks/>
            </p:cNvSpPr>
            <p:nvPr/>
          </p:nvSpPr>
          <p:spPr>
            <a:xfrm>
              <a:off x="7183923" y="5056502"/>
              <a:ext cx="716891" cy="382733"/>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87" b="1" dirty="0">
                  <a:solidFill>
                    <a:schemeClr val="bg1"/>
                  </a:solidFill>
                </a:rPr>
                <a:t>45%</a:t>
              </a:r>
            </a:p>
          </p:txBody>
        </p:sp>
      </p:grpSp>
      <p:sp>
        <p:nvSpPr>
          <p:cNvPr id="167" name="Rectangle 166"/>
          <p:cNvSpPr/>
          <p:nvPr/>
        </p:nvSpPr>
        <p:spPr>
          <a:xfrm>
            <a:off x="7536976" y="5298281"/>
            <a:ext cx="4267802" cy="3457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dirty="0"/>
          </a:p>
        </p:txBody>
      </p:sp>
      <p:grpSp>
        <p:nvGrpSpPr>
          <p:cNvPr id="168" name="Group 167"/>
          <p:cNvGrpSpPr/>
          <p:nvPr/>
        </p:nvGrpSpPr>
        <p:grpSpPr>
          <a:xfrm>
            <a:off x="7517784" y="5285824"/>
            <a:ext cx="3199122" cy="403642"/>
            <a:chOff x="7183923" y="4558935"/>
            <a:chExt cx="3033408" cy="382733"/>
          </a:xfrm>
        </p:grpSpPr>
        <p:sp>
          <p:nvSpPr>
            <p:cNvPr id="169" name="Rectangle 168"/>
            <p:cNvSpPr/>
            <p:nvPr/>
          </p:nvSpPr>
          <p:spPr>
            <a:xfrm>
              <a:off x="7202120" y="4570747"/>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dirty="0"/>
            </a:p>
          </p:txBody>
        </p:sp>
        <p:sp>
          <p:nvSpPr>
            <p:cNvPr id="170" name="Content Placeholder 2"/>
            <p:cNvSpPr txBox="1">
              <a:spLocks/>
            </p:cNvSpPr>
            <p:nvPr/>
          </p:nvSpPr>
          <p:spPr>
            <a:xfrm>
              <a:off x="7183923" y="4558935"/>
              <a:ext cx="716891" cy="382733"/>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87" b="1" dirty="0">
                  <a:solidFill>
                    <a:schemeClr val="bg1"/>
                  </a:solidFill>
                </a:rPr>
                <a:t>75%</a:t>
              </a:r>
            </a:p>
          </p:txBody>
        </p:sp>
      </p:grpSp>
      <p:sp>
        <p:nvSpPr>
          <p:cNvPr id="171" name="Rectangle 170"/>
          <p:cNvSpPr/>
          <p:nvPr/>
        </p:nvSpPr>
        <p:spPr>
          <a:xfrm>
            <a:off x="7536976" y="4775464"/>
            <a:ext cx="4267802" cy="3457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1" dirty="0"/>
          </a:p>
        </p:txBody>
      </p:sp>
      <p:grpSp>
        <p:nvGrpSpPr>
          <p:cNvPr id="172" name="Group 171"/>
          <p:cNvGrpSpPr/>
          <p:nvPr/>
        </p:nvGrpSpPr>
        <p:grpSpPr>
          <a:xfrm>
            <a:off x="7517784" y="4763007"/>
            <a:ext cx="2529664" cy="403642"/>
            <a:chOff x="7183923" y="4063200"/>
            <a:chExt cx="2398628" cy="382733"/>
          </a:xfrm>
        </p:grpSpPr>
        <p:sp>
          <p:nvSpPr>
            <p:cNvPr id="173" name="Rectangle 172"/>
            <p:cNvSpPr/>
            <p:nvPr/>
          </p:nvSpPr>
          <p:spPr>
            <a:xfrm>
              <a:off x="7202120" y="4075012"/>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7" dirty="0"/>
            </a:p>
          </p:txBody>
        </p:sp>
        <p:sp>
          <p:nvSpPr>
            <p:cNvPr id="174" name="Content Placeholder 2"/>
            <p:cNvSpPr txBox="1">
              <a:spLocks/>
            </p:cNvSpPr>
            <p:nvPr/>
          </p:nvSpPr>
          <p:spPr>
            <a:xfrm>
              <a:off x="7183923" y="4063200"/>
              <a:ext cx="716891" cy="382733"/>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87" b="1" dirty="0">
                  <a:solidFill>
                    <a:schemeClr val="bg1"/>
                  </a:solidFill>
                </a:rPr>
                <a:t>62%</a:t>
              </a:r>
            </a:p>
          </p:txBody>
        </p:sp>
      </p:grpSp>
      <p:grpSp>
        <p:nvGrpSpPr>
          <p:cNvPr id="175" name="Group 174"/>
          <p:cNvGrpSpPr/>
          <p:nvPr/>
        </p:nvGrpSpPr>
        <p:grpSpPr>
          <a:xfrm>
            <a:off x="7009820" y="4758483"/>
            <a:ext cx="349742" cy="350340"/>
            <a:chOff x="7275629" y="3973834"/>
            <a:chExt cx="464344" cy="465138"/>
          </a:xfrm>
          <a:solidFill>
            <a:schemeClr val="tx2">
              <a:lumMod val="60000"/>
              <a:lumOff val="40000"/>
            </a:schemeClr>
          </a:solidFill>
        </p:grpSpPr>
        <p:sp>
          <p:nvSpPr>
            <p:cNvPr id="176" name="AutoShape 37"/>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7" name="AutoShape 38"/>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8" name="AutoShape 39"/>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79" name="AutoShape 40"/>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80" name="AutoShape 41"/>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81" name="AutoShape 42"/>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82" name="Group 181"/>
          <p:cNvGrpSpPr/>
          <p:nvPr/>
        </p:nvGrpSpPr>
        <p:grpSpPr>
          <a:xfrm>
            <a:off x="7040246" y="5830760"/>
            <a:ext cx="297197" cy="339571"/>
            <a:chOff x="9162373" y="3045147"/>
            <a:chExt cx="406400" cy="464344"/>
          </a:xfrm>
          <a:solidFill>
            <a:schemeClr val="tx2">
              <a:lumMod val="60000"/>
              <a:lumOff val="40000"/>
            </a:schemeClr>
          </a:solidFill>
        </p:grpSpPr>
        <p:sp>
          <p:nvSpPr>
            <p:cNvPr id="183" name="AutoShape 48"/>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84" name="AutoShape 49"/>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85" name="AutoShape 50"/>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86" name="AutoShape 51"/>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87" name="Group 186"/>
          <p:cNvGrpSpPr/>
          <p:nvPr/>
        </p:nvGrpSpPr>
        <p:grpSpPr>
          <a:xfrm>
            <a:off x="7073127" y="4255382"/>
            <a:ext cx="240335" cy="350340"/>
            <a:chOff x="3582988" y="3510757"/>
            <a:chExt cx="319088" cy="465138"/>
          </a:xfrm>
          <a:solidFill>
            <a:schemeClr val="tx2">
              <a:lumMod val="60000"/>
              <a:lumOff val="40000"/>
            </a:schemeClr>
          </a:solidFill>
        </p:grpSpPr>
        <p:sp>
          <p:nvSpPr>
            <p:cNvPr id="18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8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nvGrpSpPr>
          <p:cNvPr id="190" name="Group 189"/>
          <p:cNvGrpSpPr/>
          <p:nvPr/>
        </p:nvGrpSpPr>
        <p:grpSpPr>
          <a:xfrm>
            <a:off x="7053937" y="5294621"/>
            <a:ext cx="262455" cy="350340"/>
            <a:chOff x="2639219" y="3510757"/>
            <a:chExt cx="348456" cy="465138"/>
          </a:xfrm>
          <a:solidFill>
            <a:schemeClr val="tx2">
              <a:lumMod val="60000"/>
              <a:lumOff val="40000"/>
            </a:schemeClr>
          </a:solidFill>
        </p:grpSpPr>
        <p:sp>
          <p:nvSpPr>
            <p:cNvPr id="191"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92"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sp>
        <p:nvSpPr>
          <p:cNvPr id="193" name="TextBox 192"/>
          <p:cNvSpPr txBox="1"/>
          <p:nvPr/>
        </p:nvSpPr>
        <p:spPr>
          <a:xfrm>
            <a:off x="6990148" y="2111667"/>
            <a:ext cx="1430200" cy="1066126"/>
          </a:xfrm>
          <a:prstGeom prst="rect">
            <a:avLst/>
          </a:prstGeom>
          <a:noFill/>
        </p:spPr>
        <p:txBody>
          <a:bodyPr wrap="none" rtlCol="0">
            <a:spAutoFit/>
          </a:bodyPr>
          <a:lstStyle/>
          <a:p>
            <a:r>
              <a:rPr lang="en-US" sz="6328">
                <a:solidFill>
                  <a:schemeClr val="accent5"/>
                </a:solidFill>
              </a:rPr>
              <a:t>70K</a:t>
            </a:r>
            <a:endParaRPr lang="en-GB" sz="6328">
              <a:solidFill>
                <a:schemeClr val="accent5"/>
              </a:solidFill>
            </a:endParaRPr>
          </a:p>
        </p:txBody>
      </p:sp>
      <p:sp>
        <p:nvSpPr>
          <p:cNvPr id="194" name="TextBox 193"/>
          <p:cNvSpPr txBox="1"/>
          <p:nvPr/>
        </p:nvSpPr>
        <p:spPr>
          <a:xfrm>
            <a:off x="7009821" y="1842858"/>
            <a:ext cx="2315121" cy="481799"/>
          </a:xfrm>
          <a:prstGeom prst="rect">
            <a:avLst/>
          </a:prstGeom>
          <a:noFill/>
        </p:spPr>
        <p:txBody>
          <a:bodyPr wrap="none" rtlCol="0">
            <a:spAutoFit/>
          </a:bodyPr>
          <a:lstStyle/>
          <a:p>
            <a:r>
              <a:rPr lang="en-US" sz="2531" b="1">
                <a:solidFill>
                  <a:schemeClr val="bg2"/>
                </a:solidFill>
              </a:rPr>
              <a:t>DATA DIAGRAM</a:t>
            </a:r>
            <a:endParaRPr lang="en-GB" sz="2531" b="1">
              <a:solidFill>
                <a:schemeClr val="bg2"/>
              </a:solidFill>
            </a:endParaRPr>
          </a:p>
        </p:txBody>
      </p:sp>
      <p:sp>
        <p:nvSpPr>
          <p:cNvPr id="195" name="Rectangle 194"/>
          <p:cNvSpPr/>
          <p:nvPr/>
        </p:nvSpPr>
        <p:spPr>
          <a:xfrm>
            <a:off x="6990148" y="3008309"/>
            <a:ext cx="4330572" cy="1066318"/>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 vel eleifend felis arcu at elit. lacus ac aliquet facilisis, diam metus ultricies nibh, vel eleifend felis arcu at elit. </a:t>
            </a:r>
          </a:p>
          <a:p>
            <a:endParaRPr lang="en-GB" sz="1266">
              <a:solidFill>
                <a:schemeClr val="bg2"/>
              </a:solidFill>
            </a:endParaRPr>
          </a:p>
        </p:txBody>
      </p:sp>
      <p:sp>
        <p:nvSpPr>
          <p:cNvPr id="196" name="Rectangle 195"/>
          <p:cNvSpPr/>
          <p:nvPr/>
        </p:nvSpPr>
        <p:spPr>
          <a:xfrm>
            <a:off x="8655277" y="2315135"/>
            <a:ext cx="3170785" cy="676724"/>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a:t>
            </a:r>
          </a:p>
        </p:txBody>
      </p:sp>
      <p:sp>
        <p:nvSpPr>
          <p:cNvPr id="197" name="矩形 196"/>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98" name="矩形 197"/>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99" name="矩形 198"/>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0" name="矩形 199"/>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201" name="文本框 200"/>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文本框 202"/>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398738157"/>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wipe(left)">
                                      <p:cBhvr>
                                        <p:cTn id="13" dur="500"/>
                                        <p:tgtEl>
                                          <p:spTgt spid="194"/>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500"/>
                                        <p:tgtEl>
                                          <p:spTgt spid="19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wipe(left)">
                                      <p:cBhvr>
                                        <p:cTn id="21" dur="500"/>
                                        <p:tgtEl>
                                          <p:spTgt spid="19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95"/>
                                        </p:tgtEl>
                                        <p:attrNameLst>
                                          <p:attrName>style.visibility</p:attrName>
                                        </p:attrNameLst>
                                      </p:cBhvr>
                                      <p:to>
                                        <p:strVal val="visible"/>
                                      </p:to>
                                    </p:set>
                                    <p:animEffect transition="in" filter="wipe(left)">
                                      <p:cBhvr>
                                        <p:cTn id="25" dur="500"/>
                                        <p:tgtEl>
                                          <p:spTgt spid="195"/>
                                        </p:tgtEl>
                                      </p:cBhvr>
                                    </p:animEffect>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187"/>
                                        </p:tgtEl>
                                        <p:attrNameLst>
                                          <p:attrName>style.visibility</p:attrName>
                                        </p:attrNameLst>
                                      </p:cBhvr>
                                      <p:to>
                                        <p:strVal val="visible"/>
                                      </p:to>
                                    </p:set>
                                    <p:anim calcmode="lin" valueType="num">
                                      <p:cBhvr>
                                        <p:cTn id="29" dur="500" fill="hold"/>
                                        <p:tgtEl>
                                          <p:spTgt spid="187"/>
                                        </p:tgtEl>
                                        <p:attrNameLst>
                                          <p:attrName>ppt_w</p:attrName>
                                        </p:attrNameLst>
                                      </p:cBhvr>
                                      <p:tavLst>
                                        <p:tav tm="0">
                                          <p:val>
                                            <p:fltVal val="0"/>
                                          </p:val>
                                        </p:tav>
                                        <p:tav tm="100000">
                                          <p:val>
                                            <p:strVal val="#ppt_w"/>
                                          </p:val>
                                        </p:tav>
                                      </p:tavLst>
                                    </p:anim>
                                    <p:anim calcmode="lin" valueType="num">
                                      <p:cBhvr>
                                        <p:cTn id="30" dur="500" fill="hold"/>
                                        <p:tgtEl>
                                          <p:spTgt spid="187"/>
                                        </p:tgtEl>
                                        <p:attrNameLst>
                                          <p:attrName>ppt_h</p:attrName>
                                        </p:attrNameLst>
                                      </p:cBhvr>
                                      <p:tavLst>
                                        <p:tav tm="0">
                                          <p:val>
                                            <p:fltVal val="0"/>
                                          </p:val>
                                        </p:tav>
                                        <p:tav tm="100000">
                                          <p:val>
                                            <p:strVal val="#ppt_h"/>
                                          </p:val>
                                        </p:tav>
                                      </p:tavLst>
                                    </p:anim>
                                    <p:animEffect transition="in" filter="fade">
                                      <p:cBhvr>
                                        <p:cTn id="31" dur="500"/>
                                        <p:tgtEl>
                                          <p:spTgt spid="18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wipe(left)">
                                      <p:cBhvr>
                                        <p:cTn id="35" dur="500"/>
                                        <p:tgtEl>
                                          <p:spTgt spid="159"/>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75"/>
                                        </p:tgtEl>
                                        <p:attrNameLst>
                                          <p:attrName>style.visibility</p:attrName>
                                        </p:attrNameLst>
                                      </p:cBhvr>
                                      <p:to>
                                        <p:strVal val="visible"/>
                                      </p:to>
                                    </p:set>
                                    <p:anim calcmode="lin" valueType="num">
                                      <p:cBhvr>
                                        <p:cTn id="39" dur="500" fill="hold"/>
                                        <p:tgtEl>
                                          <p:spTgt spid="175"/>
                                        </p:tgtEl>
                                        <p:attrNameLst>
                                          <p:attrName>ppt_w</p:attrName>
                                        </p:attrNameLst>
                                      </p:cBhvr>
                                      <p:tavLst>
                                        <p:tav tm="0">
                                          <p:val>
                                            <p:fltVal val="0"/>
                                          </p:val>
                                        </p:tav>
                                        <p:tav tm="100000">
                                          <p:val>
                                            <p:strVal val="#ppt_w"/>
                                          </p:val>
                                        </p:tav>
                                      </p:tavLst>
                                    </p:anim>
                                    <p:anim calcmode="lin" valueType="num">
                                      <p:cBhvr>
                                        <p:cTn id="40" dur="500" fill="hold"/>
                                        <p:tgtEl>
                                          <p:spTgt spid="175"/>
                                        </p:tgtEl>
                                        <p:attrNameLst>
                                          <p:attrName>ppt_h</p:attrName>
                                        </p:attrNameLst>
                                      </p:cBhvr>
                                      <p:tavLst>
                                        <p:tav tm="0">
                                          <p:val>
                                            <p:fltVal val="0"/>
                                          </p:val>
                                        </p:tav>
                                        <p:tav tm="100000">
                                          <p:val>
                                            <p:strVal val="#ppt_h"/>
                                          </p:val>
                                        </p:tav>
                                      </p:tavLst>
                                    </p:anim>
                                    <p:animEffect transition="in" filter="fade">
                                      <p:cBhvr>
                                        <p:cTn id="41" dur="500"/>
                                        <p:tgtEl>
                                          <p:spTgt spid="17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71"/>
                                        </p:tgtEl>
                                        <p:attrNameLst>
                                          <p:attrName>style.visibility</p:attrName>
                                        </p:attrNameLst>
                                      </p:cBhvr>
                                      <p:to>
                                        <p:strVal val="visible"/>
                                      </p:to>
                                    </p:set>
                                    <p:animEffect transition="in" filter="wipe(left)">
                                      <p:cBhvr>
                                        <p:cTn id="45" dur="500"/>
                                        <p:tgtEl>
                                          <p:spTgt spid="171"/>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90"/>
                                        </p:tgtEl>
                                        <p:attrNameLst>
                                          <p:attrName>style.visibility</p:attrName>
                                        </p:attrNameLst>
                                      </p:cBhvr>
                                      <p:to>
                                        <p:strVal val="visible"/>
                                      </p:to>
                                    </p:set>
                                    <p:anim calcmode="lin" valueType="num">
                                      <p:cBhvr>
                                        <p:cTn id="49" dur="500" fill="hold"/>
                                        <p:tgtEl>
                                          <p:spTgt spid="190"/>
                                        </p:tgtEl>
                                        <p:attrNameLst>
                                          <p:attrName>ppt_w</p:attrName>
                                        </p:attrNameLst>
                                      </p:cBhvr>
                                      <p:tavLst>
                                        <p:tav tm="0">
                                          <p:val>
                                            <p:fltVal val="0"/>
                                          </p:val>
                                        </p:tav>
                                        <p:tav tm="100000">
                                          <p:val>
                                            <p:strVal val="#ppt_w"/>
                                          </p:val>
                                        </p:tav>
                                      </p:tavLst>
                                    </p:anim>
                                    <p:anim calcmode="lin" valueType="num">
                                      <p:cBhvr>
                                        <p:cTn id="50" dur="500" fill="hold"/>
                                        <p:tgtEl>
                                          <p:spTgt spid="190"/>
                                        </p:tgtEl>
                                        <p:attrNameLst>
                                          <p:attrName>ppt_h</p:attrName>
                                        </p:attrNameLst>
                                      </p:cBhvr>
                                      <p:tavLst>
                                        <p:tav tm="0">
                                          <p:val>
                                            <p:fltVal val="0"/>
                                          </p:val>
                                        </p:tav>
                                        <p:tav tm="100000">
                                          <p:val>
                                            <p:strVal val="#ppt_h"/>
                                          </p:val>
                                        </p:tav>
                                      </p:tavLst>
                                    </p:anim>
                                    <p:animEffect transition="in" filter="fade">
                                      <p:cBhvr>
                                        <p:cTn id="51" dur="500"/>
                                        <p:tgtEl>
                                          <p:spTgt spid="190"/>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wipe(left)">
                                      <p:cBhvr>
                                        <p:cTn id="55" dur="500"/>
                                        <p:tgtEl>
                                          <p:spTgt spid="167"/>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82"/>
                                        </p:tgtEl>
                                        <p:attrNameLst>
                                          <p:attrName>style.visibility</p:attrName>
                                        </p:attrNameLst>
                                      </p:cBhvr>
                                      <p:to>
                                        <p:strVal val="visible"/>
                                      </p:to>
                                    </p:set>
                                    <p:anim calcmode="lin" valueType="num">
                                      <p:cBhvr>
                                        <p:cTn id="59" dur="500" fill="hold"/>
                                        <p:tgtEl>
                                          <p:spTgt spid="182"/>
                                        </p:tgtEl>
                                        <p:attrNameLst>
                                          <p:attrName>ppt_w</p:attrName>
                                        </p:attrNameLst>
                                      </p:cBhvr>
                                      <p:tavLst>
                                        <p:tav tm="0">
                                          <p:val>
                                            <p:fltVal val="0"/>
                                          </p:val>
                                        </p:tav>
                                        <p:tav tm="100000">
                                          <p:val>
                                            <p:strVal val="#ppt_w"/>
                                          </p:val>
                                        </p:tav>
                                      </p:tavLst>
                                    </p:anim>
                                    <p:anim calcmode="lin" valueType="num">
                                      <p:cBhvr>
                                        <p:cTn id="60" dur="500" fill="hold"/>
                                        <p:tgtEl>
                                          <p:spTgt spid="182"/>
                                        </p:tgtEl>
                                        <p:attrNameLst>
                                          <p:attrName>ppt_h</p:attrName>
                                        </p:attrNameLst>
                                      </p:cBhvr>
                                      <p:tavLst>
                                        <p:tav tm="0">
                                          <p:val>
                                            <p:fltVal val="0"/>
                                          </p:val>
                                        </p:tav>
                                        <p:tav tm="100000">
                                          <p:val>
                                            <p:strVal val="#ppt_h"/>
                                          </p:val>
                                        </p:tav>
                                      </p:tavLst>
                                    </p:anim>
                                    <p:animEffect transition="in" filter="fade">
                                      <p:cBhvr>
                                        <p:cTn id="61" dur="500"/>
                                        <p:tgtEl>
                                          <p:spTgt spid="18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wipe(left)">
                                      <p:cBhvr>
                                        <p:cTn id="65" dur="500"/>
                                        <p:tgtEl>
                                          <p:spTgt spid="163"/>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wipe(left)">
                                      <p:cBhvr>
                                        <p:cTn id="69" dur="500"/>
                                        <p:tgtEl>
                                          <p:spTgt spid="160"/>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172"/>
                                        </p:tgtEl>
                                        <p:attrNameLst>
                                          <p:attrName>style.visibility</p:attrName>
                                        </p:attrNameLst>
                                      </p:cBhvr>
                                      <p:to>
                                        <p:strVal val="visible"/>
                                      </p:to>
                                    </p:set>
                                    <p:animEffect transition="in" filter="wipe(left)">
                                      <p:cBhvr>
                                        <p:cTn id="73" dur="500"/>
                                        <p:tgtEl>
                                          <p:spTgt spid="172"/>
                                        </p:tgtEl>
                                      </p:cBhvr>
                                    </p:animEffect>
                                  </p:childTnLst>
                                </p:cTn>
                              </p:par>
                            </p:childTnLst>
                          </p:cTn>
                        </p:par>
                        <p:par>
                          <p:cTn id="74" fill="hold">
                            <p:stCondLst>
                              <p:cond delay="8000"/>
                            </p:stCondLst>
                            <p:childTnLst>
                              <p:par>
                                <p:cTn id="75" presetID="22" presetClass="entr" presetSubtype="8" fill="hold" nodeType="afterEffect">
                                  <p:stCondLst>
                                    <p:cond delay="0"/>
                                  </p:stCondLst>
                                  <p:childTnLst>
                                    <p:set>
                                      <p:cBhvr>
                                        <p:cTn id="76" dur="1" fill="hold">
                                          <p:stCondLst>
                                            <p:cond delay="0"/>
                                          </p:stCondLst>
                                        </p:cTn>
                                        <p:tgtEl>
                                          <p:spTgt spid="168"/>
                                        </p:tgtEl>
                                        <p:attrNameLst>
                                          <p:attrName>style.visibility</p:attrName>
                                        </p:attrNameLst>
                                      </p:cBhvr>
                                      <p:to>
                                        <p:strVal val="visible"/>
                                      </p:to>
                                    </p:set>
                                    <p:animEffect transition="in" filter="wipe(left)">
                                      <p:cBhvr>
                                        <p:cTn id="77" dur="500"/>
                                        <p:tgtEl>
                                          <p:spTgt spid="168"/>
                                        </p:tgtEl>
                                      </p:cBhvr>
                                    </p:animEffect>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wipe(left)">
                                      <p:cBhvr>
                                        <p:cTn id="81"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3" grpId="0" animBg="1"/>
      <p:bldP spid="167" grpId="0" animBg="1"/>
      <p:bldP spid="171" grpId="0" animBg="1"/>
      <p:bldP spid="193" grpId="0"/>
      <p:bldP spid="194" grpId="0"/>
      <p:bldP spid="195" grpId="0"/>
      <p:bldP spid="19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7935645" y="2213619"/>
            <a:ext cx="3533094" cy="970195"/>
            <a:chOff x="8153398" y="2183402"/>
            <a:chExt cx="3350080" cy="919939"/>
          </a:xfrm>
        </p:grpSpPr>
        <p:sp>
          <p:nvSpPr>
            <p:cNvPr id="64" name="TextBox 63"/>
            <p:cNvSpPr txBox="1"/>
            <p:nvPr/>
          </p:nvSpPr>
          <p:spPr>
            <a:xfrm>
              <a:off x="8153398" y="2183402"/>
              <a:ext cx="513141" cy="350201"/>
            </a:xfrm>
            <a:prstGeom prst="rect">
              <a:avLst/>
            </a:prstGeom>
            <a:noFill/>
          </p:spPr>
          <p:txBody>
            <a:bodyPr wrap="none" rtlCol="0">
              <a:spAutoFit/>
            </a:bodyPr>
            <a:lstStyle/>
            <a:p>
              <a:r>
                <a:rPr lang="en-US" b="1" smtClean="0">
                  <a:solidFill>
                    <a:schemeClr val="bg2"/>
                  </a:solidFill>
                </a:rPr>
                <a:t>Fire</a:t>
              </a:r>
              <a:endParaRPr lang="en-US" b="1">
                <a:solidFill>
                  <a:schemeClr val="bg2"/>
                </a:solidFill>
              </a:endParaRPr>
            </a:p>
          </p:txBody>
        </p:sp>
        <p:sp>
          <p:nvSpPr>
            <p:cNvPr id="65" name="Rectangle 64"/>
            <p:cNvSpPr/>
            <p:nvPr/>
          </p:nvSpPr>
          <p:spPr>
            <a:xfrm>
              <a:off x="8153398" y="2461671"/>
              <a:ext cx="3350080"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a:t>
              </a:r>
            </a:p>
          </p:txBody>
        </p:sp>
      </p:grpSp>
      <p:grpSp>
        <p:nvGrpSpPr>
          <p:cNvPr id="83" name="Group 82"/>
          <p:cNvGrpSpPr/>
          <p:nvPr/>
        </p:nvGrpSpPr>
        <p:grpSpPr>
          <a:xfrm>
            <a:off x="7935645" y="3286236"/>
            <a:ext cx="3533094" cy="970195"/>
            <a:chOff x="8153398" y="2183402"/>
            <a:chExt cx="3350080" cy="919939"/>
          </a:xfrm>
        </p:grpSpPr>
        <p:sp>
          <p:nvSpPr>
            <p:cNvPr id="84" name="TextBox 83"/>
            <p:cNvSpPr txBox="1"/>
            <p:nvPr/>
          </p:nvSpPr>
          <p:spPr>
            <a:xfrm>
              <a:off x="8153398" y="2183402"/>
              <a:ext cx="722289" cy="350201"/>
            </a:xfrm>
            <a:prstGeom prst="rect">
              <a:avLst/>
            </a:prstGeom>
            <a:noFill/>
          </p:spPr>
          <p:txBody>
            <a:bodyPr wrap="none" rtlCol="0">
              <a:spAutoFit/>
            </a:bodyPr>
            <a:lstStyle/>
            <a:p>
              <a:r>
                <a:rPr lang="en-US" b="1" smtClean="0">
                  <a:solidFill>
                    <a:schemeClr val="bg2"/>
                  </a:solidFill>
                </a:rPr>
                <a:t>Dollar</a:t>
              </a:r>
              <a:endParaRPr lang="en-US" b="1">
                <a:solidFill>
                  <a:schemeClr val="bg2"/>
                </a:solidFill>
              </a:endParaRPr>
            </a:p>
          </p:txBody>
        </p:sp>
        <p:sp>
          <p:nvSpPr>
            <p:cNvPr id="85" name="Rectangle 84"/>
            <p:cNvSpPr/>
            <p:nvPr/>
          </p:nvSpPr>
          <p:spPr>
            <a:xfrm>
              <a:off x="8153398" y="2461671"/>
              <a:ext cx="3350080"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a:t>
              </a:r>
            </a:p>
          </p:txBody>
        </p:sp>
      </p:grpSp>
      <p:grpSp>
        <p:nvGrpSpPr>
          <p:cNvPr id="86" name="Group 85"/>
          <p:cNvGrpSpPr/>
          <p:nvPr/>
        </p:nvGrpSpPr>
        <p:grpSpPr>
          <a:xfrm>
            <a:off x="7935645" y="4355366"/>
            <a:ext cx="3533094" cy="970195"/>
            <a:chOff x="8153398" y="2183402"/>
            <a:chExt cx="3350080" cy="919939"/>
          </a:xfrm>
        </p:grpSpPr>
        <p:sp>
          <p:nvSpPr>
            <p:cNvPr id="87" name="TextBox 86"/>
            <p:cNvSpPr txBox="1"/>
            <p:nvPr/>
          </p:nvSpPr>
          <p:spPr>
            <a:xfrm>
              <a:off x="8153398" y="2183402"/>
              <a:ext cx="714689" cy="350201"/>
            </a:xfrm>
            <a:prstGeom prst="rect">
              <a:avLst/>
            </a:prstGeom>
            <a:noFill/>
          </p:spPr>
          <p:txBody>
            <a:bodyPr wrap="none" rtlCol="0">
              <a:spAutoFit/>
            </a:bodyPr>
            <a:lstStyle/>
            <a:p>
              <a:r>
                <a:rPr lang="en-US" b="1" smtClean="0">
                  <a:solidFill>
                    <a:schemeClr val="bg2"/>
                  </a:solidFill>
                </a:rPr>
                <a:t>Music</a:t>
              </a:r>
              <a:endParaRPr lang="en-US" b="1">
                <a:solidFill>
                  <a:schemeClr val="bg2"/>
                </a:solidFill>
              </a:endParaRPr>
            </a:p>
          </p:txBody>
        </p:sp>
        <p:sp>
          <p:nvSpPr>
            <p:cNvPr id="88" name="Rectangle 87"/>
            <p:cNvSpPr/>
            <p:nvPr/>
          </p:nvSpPr>
          <p:spPr>
            <a:xfrm>
              <a:off x="8153398" y="2461671"/>
              <a:ext cx="3350080"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a:t>
              </a:r>
            </a:p>
          </p:txBody>
        </p:sp>
      </p:grpSp>
      <p:grpSp>
        <p:nvGrpSpPr>
          <p:cNvPr id="89" name="Group 88"/>
          <p:cNvGrpSpPr/>
          <p:nvPr/>
        </p:nvGrpSpPr>
        <p:grpSpPr>
          <a:xfrm>
            <a:off x="7935645" y="5431471"/>
            <a:ext cx="3533094" cy="970195"/>
            <a:chOff x="8153398" y="2183402"/>
            <a:chExt cx="3350080" cy="919939"/>
          </a:xfrm>
        </p:grpSpPr>
        <p:sp>
          <p:nvSpPr>
            <p:cNvPr id="90" name="TextBox 89"/>
            <p:cNvSpPr txBox="1"/>
            <p:nvPr/>
          </p:nvSpPr>
          <p:spPr>
            <a:xfrm>
              <a:off x="8153398" y="2183402"/>
              <a:ext cx="809414" cy="350201"/>
            </a:xfrm>
            <a:prstGeom prst="rect">
              <a:avLst/>
            </a:prstGeom>
            <a:noFill/>
          </p:spPr>
          <p:txBody>
            <a:bodyPr wrap="none" rtlCol="0">
              <a:spAutoFit/>
            </a:bodyPr>
            <a:lstStyle/>
            <a:p>
              <a:r>
                <a:rPr lang="en-US" b="1" smtClean="0">
                  <a:solidFill>
                    <a:schemeClr val="bg2"/>
                  </a:solidFill>
                </a:rPr>
                <a:t>Setting</a:t>
              </a:r>
              <a:endParaRPr lang="en-US" b="1">
                <a:solidFill>
                  <a:schemeClr val="bg2"/>
                </a:solidFill>
              </a:endParaRPr>
            </a:p>
          </p:txBody>
        </p:sp>
        <p:sp>
          <p:nvSpPr>
            <p:cNvPr id="91" name="Rectangle 90"/>
            <p:cNvSpPr/>
            <p:nvPr/>
          </p:nvSpPr>
          <p:spPr>
            <a:xfrm>
              <a:off x="8153398" y="2461671"/>
              <a:ext cx="3350080" cy="641670"/>
            </a:xfrm>
            <a:prstGeom prst="rect">
              <a:avLst/>
            </a:prstGeom>
          </p:spPr>
          <p:txBody>
            <a:bodyPr wrap="square">
              <a:spAutoFit/>
            </a:bodyPr>
            <a:lstStyle/>
            <a:p>
              <a:r>
                <a:rPr lang="en-US" sz="1266">
                  <a:solidFill>
                    <a:schemeClr val="bg2"/>
                  </a:solidFill>
                </a:rPr>
                <a:t>Lorem ipsum dolor sit amet, consectetuer adipiscing elit, sed diam nonummy nibh euismod tincidunt ut laoreet dolore magna</a:t>
              </a:r>
            </a:p>
          </p:txBody>
        </p:sp>
      </p:grpSp>
      <p:cxnSp>
        <p:nvCxnSpPr>
          <p:cNvPr id="92" name="Straight Connector 91"/>
          <p:cNvCxnSpPr/>
          <p:nvPr/>
        </p:nvCxnSpPr>
        <p:spPr>
          <a:xfrm>
            <a:off x="6429375" y="2432863"/>
            <a:ext cx="0" cy="3902119"/>
          </a:xfrm>
          <a:prstGeom prst="line">
            <a:avLst/>
          </a:prstGeom>
          <a:ln w="25400">
            <a:solidFill>
              <a:schemeClr val="bg1">
                <a:lumMod val="8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1886405" y="2388433"/>
            <a:ext cx="1970563" cy="1875131"/>
            <a:chOff x="4321175" y="2138103"/>
            <a:chExt cx="1868488" cy="1778000"/>
          </a:xfrm>
        </p:grpSpPr>
        <p:sp>
          <p:nvSpPr>
            <p:cNvPr id="94" name="Freeform 8"/>
            <p:cNvSpPr>
              <a:spLocks/>
            </p:cNvSpPr>
            <p:nvPr/>
          </p:nvSpPr>
          <p:spPr bwMode="auto">
            <a:xfrm>
              <a:off x="4321175" y="2138103"/>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5" name="TextBox 94"/>
            <p:cNvSpPr txBox="1"/>
            <p:nvPr/>
          </p:nvSpPr>
          <p:spPr>
            <a:xfrm>
              <a:off x="4854074" y="2642839"/>
              <a:ext cx="539893" cy="518431"/>
            </a:xfrm>
            <a:prstGeom prst="rect">
              <a:avLst/>
            </a:prstGeom>
            <a:noFill/>
          </p:spPr>
          <p:txBody>
            <a:bodyPr wrap="none" rtlCol="0">
              <a:spAutoFit/>
            </a:bodyPr>
            <a:lstStyle/>
            <a:p>
              <a:pPr algn="ctr"/>
              <a:r>
                <a:rPr lang="en-US" sz="2953" b="1">
                  <a:solidFill>
                    <a:schemeClr val="bg1"/>
                  </a:solidFill>
                </a:rPr>
                <a:t>01</a:t>
              </a:r>
            </a:p>
          </p:txBody>
        </p:sp>
      </p:grpSp>
      <p:grpSp>
        <p:nvGrpSpPr>
          <p:cNvPr id="96" name="Group 95"/>
          <p:cNvGrpSpPr/>
          <p:nvPr/>
        </p:nvGrpSpPr>
        <p:grpSpPr>
          <a:xfrm>
            <a:off x="3654386" y="2336531"/>
            <a:ext cx="1937078" cy="2002373"/>
            <a:chOff x="5997575" y="2088890"/>
            <a:chExt cx="1836738" cy="1898650"/>
          </a:xfrm>
        </p:grpSpPr>
        <p:sp>
          <p:nvSpPr>
            <p:cNvPr id="97" name="Freeform 5"/>
            <p:cNvSpPr>
              <a:spLocks/>
            </p:cNvSpPr>
            <p:nvPr/>
          </p:nvSpPr>
          <p:spPr bwMode="auto">
            <a:xfrm>
              <a:off x="5997575" y="2088890"/>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98" name="TextBox 97"/>
            <p:cNvSpPr txBox="1"/>
            <p:nvPr/>
          </p:nvSpPr>
          <p:spPr>
            <a:xfrm>
              <a:off x="6769457" y="2642839"/>
              <a:ext cx="539893" cy="518431"/>
            </a:xfrm>
            <a:prstGeom prst="rect">
              <a:avLst/>
            </a:prstGeom>
            <a:noFill/>
          </p:spPr>
          <p:txBody>
            <a:bodyPr wrap="none" rtlCol="0">
              <a:spAutoFit/>
            </a:bodyPr>
            <a:lstStyle/>
            <a:p>
              <a:pPr algn="ctr"/>
              <a:r>
                <a:rPr lang="en-US" sz="2953" b="1">
                  <a:solidFill>
                    <a:schemeClr val="bg1"/>
                  </a:solidFill>
                </a:rPr>
                <a:t>02</a:t>
              </a:r>
            </a:p>
          </p:txBody>
        </p:sp>
      </p:grpSp>
      <p:grpSp>
        <p:nvGrpSpPr>
          <p:cNvPr id="99" name="Group 98"/>
          <p:cNvGrpSpPr/>
          <p:nvPr/>
        </p:nvGrpSpPr>
        <p:grpSpPr>
          <a:xfrm>
            <a:off x="1929935" y="4124603"/>
            <a:ext cx="1903594" cy="1952146"/>
            <a:chOff x="4362450" y="3784340"/>
            <a:chExt cx="1804988" cy="1851025"/>
          </a:xfrm>
        </p:grpSpPr>
        <p:sp>
          <p:nvSpPr>
            <p:cNvPr id="100" name="Freeform 7"/>
            <p:cNvSpPr>
              <a:spLocks/>
            </p:cNvSpPr>
            <p:nvPr/>
          </p:nvSpPr>
          <p:spPr bwMode="auto">
            <a:xfrm>
              <a:off x="4362450" y="3784340"/>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1" name="TextBox 100"/>
            <p:cNvSpPr txBox="1"/>
            <p:nvPr/>
          </p:nvSpPr>
          <p:spPr>
            <a:xfrm>
              <a:off x="4854074" y="4552004"/>
              <a:ext cx="539893" cy="518431"/>
            </a:xfrm>
            <a:prstGeom prst="rect">
              <a:avLst/>
            </a:prstGeom>
            <a:noFill/>
          </p:spPr>
          <p:txBody>
            <a:bodyPr wrap="none" rtlCol="0">
              <a:spAutoFit/>
            </a:bodyPr>
            <a:lstStyle/>
            <a:p>
              <a:pPr algn="ctr"/>
              <a:r>
                <a:rPr lang="en-US" sz="2953" b="1">
                  <a:solidFill>
                    <a:schemeClr val="bg1"/>
                  </a:solidFill>
                </a:rPr>
                <a:t>04</a:t>
              </a:r>
            </a:p>
          </p:txBody>
        </p:sp>
      </p:grpSp>
      <p:grpSp>
        <p:nvGrpSpPr>
          <p:cNvPr id="102" name="Group 101"/>
          <p:cNvGrpSpPr/>
          <p:nvPr/>
        </p:nvGrpSpPr>
        <p:grpSpPr>
          <a:xfrm>
            <a:off x="3642668" y="4173156"/>
            <a:ext cx="1987305" cy="1860064"/>
            <a:chOff x="5986463" y="3830378"/>
            <a:chExt cx="1884363" cy="1763713"/>
          </a:xfrm>
        </p:grpSpPr>
        <p:sp>
          <p:nvSpPr>
            <p:cNvPr id="103" name="Freeform 6"/>
            <p:cNvSpPr>
              <a:spLocks/>
            </p:cNvSpPr>
            <p:nvPr/>
          </p:nvSpPr>
          <p:spPr bwMode="auto">
            <a:xfrm>
              <a:off x="5986463" y="3830378"/>
              <a:ext cx="1884363" cy="1763713"/>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US"/>
            </a:p>
          </p:txBody>
        </p:sp>
        <p:sp>
          <p:nvSpPr>
            <p:cNvPr id="104" name="TextBox 103"/>
            <p:cNvSpPr txBox="1"/>
            <p:nvPr/>
          </p:nvSpPr>
          <p:spPr>
            <a:xfrm>
              <a:off x="6769457" y="4552004"/>
              <a:ext cx="539893" cy="518431"/>
            </a:xfrm>
            <a:prstGeom prst="rect">
              <a:avLst/>
            </a:prstGeom>
            <a:noFill/>
          </p:spPr>
          <p:txBody>
            <a:bodyPr wrap="none" rtlCol="0">
              <a:spAutoFit/>
            </a:bodyPr>
            <a:lstStyle/>
            <a:p>
              <a:pPr algn="ctr"/>
              <a:r>
                <a:rPr lang="en-US" sz="2953" b="1">
                  <a:solidFill>
                    <a:schemeClr val="bg1"/>
                  </a:solidFill>
                </a:rPr>
                <a:t>03</a:t>
              </a:r>
            </a:p>
          </p:txBody>
        </p:sp>
      </p:grpSp>
      <p:grpSp>
        <p:nvGrpSpPr>
          <p:cNvPr id="105" name="Group 104"/>
          <p:cNvGrpSpPr/>
          <p:nvPr/>
        </p:nvGrpSpPr>
        <p:grpSpPr>
          <a:xfrm>
            <a:off x="3560713" y="3773853"/>
            <a:ext cx="489711" cy="489711"/>
            <a:chOff x="8216107" y="1647825"/>
            <a:chExt cx="464344" cy="464344"/>
          </a:xfrm>
          <a:solidFill>
            <a:schemeClr val="bg2"/>
          </a:solidFill>
        </p:grpSpPr>
        <p:sp>
          <p:nvSpPr>
            <p:cNvPr id="106" name="AutoShape 81"/>
            <p:cNvSpPr>
              <a:spLocks/>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07" name="AutoShape 82"/>
            <p:cNvSpPr>
              <a:spLocks/>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sp>
        <p:nvSpPr>
          <p:cNvPr id="108" name="TextBox 107"/>
          <p:cNvSpPr txBox="1"/>
          <p:nvPr/>
        </p:nvSpPr>
        <p:spPr>
          <a:xfrm>
            <a:off x="3155390" y="4338904"/>
            <a:ext cx="1300357" cy="369332"/>
          </a:xfrm>
          <a:prstGeom prst="rect">
            <a:avLst/>
          </a:prstGeom>
          <a:noFill/>
        </p:spPr>
        <p:txBody>
          <a:bodyPr wrap="none" rtlCol="0">
            <a:spAutoFit/>
          </a:bodyPr>
          <a:lstStyle/>
          <a:p>
            <a:pPr algn="ctr"/>
            <a:r>
              <a:rPr lang="en-US" b="1" smtClean="0">
                <a:solidFill>
                  <a:schemeClr val="bg2"/>
                </a:solidFill>
                <a:latin typeface="+mj-lt"/>
              </a:rPr>
              <a:t>SUCCESS</a:t>
            </a:r>
            <a:endParaRPr lang="en-US" b="1">
              <a:solidFill>
                <a:schemeClr val="bg2"/>
              </a:solidFill>
              <a:latin typeface="+mj-lt"/>
            </a:endParaRPr>
          </a:p>
        </p:txBody>
      </p:sp>
      <p:grpSp>
        <p:nvGrpSpPr>
          <p:cNvPr id="5" name="Group 4"/>
          <p:cNvGrpSpPr/>
          <p:nvPr/>
        </p:nvGrpSpPr>
        <p:grpSpPr>
          <a:xfrm>
            <a:off x="6941079" y="2302681"/>
            <a:ext cx="796987" cy="796987"/>
            <a:chOff x="6581197" y="2183402"/>
            <a:chExt cx="755703" cy="755703"/>
          </a:xfrm>
        </p:grpSpPr>
        <p:sp>
          <p:nvSpPr>
            <p:cNvPr id="24" name="Oval 23"/>
            <p:cNvSpPr/>
            <p:nvPr/>
          </p:nvSpPr>
          <p:spPr>
            <a:xfrm>
              <a:off x="6581197" y="2183402"/>
              <a:ext cx="755703" cy="755703"/>
            </a:xfrm>
            <a:prstGeom prst="ellipse">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6838882" y="2386520"/>
              <a:ext cx="240332" cy="349465"/>
              <a:chOff x="10146507" y="3505994"/>
              <a:chExt cx="319881" cy="465138"/>
            </a:xfrm>
            <a:solidFill>
              <a:schemeClr val="accent1"/>
            </a:solidFill>
          </p:grpSpPr>
          <p:sp>
            <p:nvSpPr>
              <p:cNvPr id="110" name="AutoShape 30"/>
              <p:cNvSpPr>
                <a:spLocks/>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11" name="AutoShape 31"/>
              <p:cNvSpPr>
                <a:spLocks/>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6" name="Group 5"/>
          <p:cNvGrpSpPr/>
          <p:nvPr/>
        </p:nvGrpSpPr>
        <p:grpSpPr>
          <a:xfrm>
            <a:off x="6941077" y="3375298"/>
            <a:ext cx="796987" cy="796987"/>
            <a:chOff x="6581196" y="3200458"/>
            <a:chExt cx="755703" cy="755703"/>
          </a:xfrm>
        </p:grpSpPr>
        <p:sp>
          <p:nvSpPr>
            <p:cNvPr id="41" name="Oval 40"/>
            <p:cNvSpPr/>
            <p:nvPr/>
          </p:nvSpPr>
          <p:spPr>
            <a:xfrm>
              <a:off x="6581196" y="3200458"/>
              <a:ext cx="755703" cy="755703"/>
            </a:xfrm>
            <a:prstGeom prst="ellipse">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6784613" y="3418494"/>
              <a:ext cx="348868" cy="348868"/>
              <a:chOff x="8216107" y="2577307"/>
              <a:chExt cx="464344" cy="464344"/>
            </a:xfrm>
            <a:solidFill>
              <a:schemeClr val="accent2"/>
            </a:solidFill>
          </p:grpSpPr>
          <p:sp>
            <p:nvSpPr>
              <p:cNvPr id="113" name="AutoShape 52"/>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14" name="AutoShape 53"/>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15" name="AutoShape 54"/>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116" name="AutoShape 55"/>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8" name="Group 7"/>
          <p:cNvGrpSpPr/>
          <p:nvPr/>
        </p:nvGrpSpPr>
        <p:grpSpPr>
          <a:xfrm>
            <a:off x="6941077" y="5520533"/>
            <a:ext cx="796987" cy="796987"/>
            <a:chOff x="6581196" y="5234570"/>
            <a:chExt cx="755703" cy="755703"/>
          </a:xfrm>
        </p:grpSpPr>
        <p:sp>
          <p:nvSpPr>
            <p:cNvPr id="42" name="Oval 41"/>
            <p:cNvSpPr/>
            <p:nvPr/>
          </p:nvSpPr>
          <p:spPr>
            <a:xfrm>
              <a:off x="6581196" y="5234570"/>
              <a:ext cx="755703" cy="755703"/>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6784613" y="5450832"/>
              <a:ext cx="348868" cy="348868"/>
              <a:chOff x="4439444" y="2582069"/>
              <a:chExt cx="464344" cy="464344"/>
            </a:xfrm>
            <a:solidFill>
              <a:schemeClr val="accent4"/>
            </a:solidFill>
          </p:grpSpPr>
          <p:sp>
            <p:nvSpPr>
              <p:cNvPr id="118" name="AutoShape 123"/>
              <p:cNvSpPr>
                <a:spLocks/>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19" name="AutoShape 124"/>
              <p:cNvSpPr>
                <a:spLocks/>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20" name="AutoShape 125"/>
              <p:cNvSpPr>
                <a:spLocks/>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grpSp>
        <p:nvGrpSpPr>
          <p:cNvPr id="7" name="Group 6"/>
          <p:cNvGrpSpPr/>
          <p:nvPr/>
        </p:nvGrpSpPr>
        <p:grpSpPr>
          <a:xfrm>
            <a:off x="6941077" y="4444428"/>
            <a:ext cx="796987" cy="796987"/>
            <a:chOff x="6581196" y="4214207"/>
            <a:chExt cx="755703" cy="755703"/>
          </a:xfrm>
        </p:grpSpPr>
        <p:sp>
          <p:nvSpPr>
            <p:cNvPr id="43" name="Oval 42"/>
            <p:cNvSpPr/>
            <p:nvPr/>
          </p:nvSpPr>
          <p:spPr>
            <a:xfrm>
              <a:off x="6581196" y="4214207"/>
              <a:ext cx="755703" cy="755703"/>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p:cNvGrpSpPr/>
            <p:nvPr/>
          </p:nvGrpSpPr>
          <p:grpSpPr>
            <a:xfrm>
              <a:off x="6785226" y="4417624"/>
              <a:ext cx="348868" cy="348868"/>
              <a:chOff x="4439444" y="1652588"/>
              <a:chExt cx="464344" cy="464344"/>
            </a:xfrm>
            <a:solidFill>
              <a:schemeClr val="accent3"/>
            </a:solidFill>
          </p:grpSpPr>
          <p:sp>
            <p:nvSpPr>
              <p:cNvPr id="122"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23"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124"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grpSp>
      <p:sp>
        <p:nvSpPr>
          <p:cNvPr id="55" name="矩形 54"/>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3616246262"/>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fade">
                                      <p:cBhvr>
                                        <p:cTn id="15" dur="500"/>
                                        <p:tgtEl>
                                          <p:spTgt spid="10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 calcmode="lin" valueType="num">
                                      <p:cBhvr>
                                        <p:cTn id="23" dur="500" fill="hold"/>
                                        <p:tgtEl>
                                          <p:spTgt spid="105"/>
                                        </p:tgtEl>
                                        <p:attrNameLst>
                                          <p:attrName>ppt_w</p:attrName>
                                        </p:attrNameLst>
                                      </p:cBhvr>
                                      <p:tavLst>
                                        <p:tav tm="0">
                                          <p:val>
                                            <p:fltVal val="0"/>
                                          </p:val>
                                        </p:tav>
                                        <p:tav tm="100000">
                                          <p:val>
                                            <p:strVal val="#ppt_w"/>
                                          </p:val>
                                        </p:tav>
                                      </p:tavLst>
                                    </p:anim>
                                    <p:anim calcmode="lin" valueType="num">
                                      <p:cBhvr>
                                        <p:cTn id="24" dur="500" fill="hold"/>
                                        <p:tgtEl>
                                          <p:spTgt spid="105"/>
                                        </p:tgtEl>
                                        <p:attrNameLst>
                                          <p:attrName>ppt_h</p:attrName>
                                        </p:attrNameLst>
                                      </p:cBhvr>
                                      <p:tavLst>
                                        <p:tav tm="0">
                                          <p:val>
                                            <p:fltVal val="0"/>
                                          </p:val>
                                        </p:tav>
                                        <p:tav tm="100000">
                                          <p:val>
                                            <p:strVal val="#ppt_h"/>
                                          </p:val>
                                        </p:tav>
                                      </p:tavLst>
                                    </p:anim>
                                    <p:animEffect transition="in" filter="fade">
                                      <p:cBhvr>
                                        <p:cTn id="25" dur="500"/>
                                        <p:tgtEl>
                                          <p:spTgt spid="105"/>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p:cTn id="29" dur="500" fill="hold"/>
                                        <p:tgtEl>
                                          <p:spTgt spid="108"/>
                                        </p:tgtEl>
                                        <p:attrNameLst>
                                          <p:attrName>ppt_w</p:attrName>
                                        </p:attrNameLst>
                                      </p:cBhvr>
                                      <p:tavLst>
                                        <p:tav tm="0">
                                          <p:val>
                                            <p:fltVal val="0"/>
                                          </p:val>
                                        </p:tav>
                                        <p:tav tm="100000">
                                          <p:val>
                                            <p:strVal val="#ppt_w"/>
                                          </p:val>
                                        </p:tav>
                                      </p:tavLst>
                                    </p:anim>
                                    <p:anim calcmode="lin" valueType="num">
                                      <p:cBhvr>
                                        <p:cTn id="30" dur="500" fill="hold"/>
                                        <p:tgtEl>
                                          <p:spTgt spid="108"/>
                                        </p:tgtEl>
                                        <p:attrNameLst>
                                          <p:attrName>ppt_h</p:attrName>
                                        </p:attrNameLst>
                                      </p:cBhvr>
                                      <p:tavLst>
                                        <p:tav tm="0">
                                          <p:val>
                                            <p:fltVal val="0"/>
                                          </p:val>
                                        </p:tav>
                                        <p:tav tm="100000">
                                          <p:val>
                                            <p:strVal val="#ppt_h"/>
                                          </p:val>
                                        </p:tav>
                                      </p:tavLst>
                                    </p:anim>
                                    <p:animEffect transition="in" filter="fade">
                                      <p:cBhvr>
                                        <p:cTn id="31" dur="500"/>
                                        <p:tgtEl>
                                          <p:spTgt spid="108"/>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up)">
                                      <p:cBhvr>
                                        <p:cTn id="35" dur="500"/>
                                        <p:tgtEl>
                                          <p:spTgt spid="92"/>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500"/>
                                        <p:tgtEl>
                                          <p:spTgt spid="83"/>
                                        </p:tgtEl>
                                      </p:cBhvr>
                                    </p:animEffect>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500"/>
                                        <p:tgtEl>
                                          <p:spTgt spid="86"/>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1038937" y="3388279"/>
            <a:ext cx="1294367" cy="3080555"/>
            <a:chOff x="984785" y="3212766"/>
            <a:chExt cx="1227319" cy="2920983"/>
          </a:xfrm>
        </p:grpSpPr>
        <p:sp>
          <p:nvSpPr>
            <p:cNvPr id="51" name="Freeform 46"/>
            <p:cNvSpPr>
              <a:spLocks/>
            </p:cNvSpPr>
            <p:nvPr/>
          </p:nvSpPr>
          <p:spPr bwMode="auto">
            <a:xfrm>
              <a:off x="2212104" y="4847825"/>
              <a:ext cx="0" cy="5468"/>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solidFill>
              <a:srgbClr val="F9D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2" name="Freeform 47"/>
            <p:cNvSpPr>
              <a:spLocks/>
            </p:cNvSpPr>
            <p:nvPr/>
          </p:nvSpPr>
          <p:spPr bwMode="auto">
            <a:xfrm>
              <a:off x="2212104" y="4847825"/>
              <a:ext cx="0" cy="5468"/>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4" name="Freeform 50"/>
            <p:cNvSpPr>
              <a:spLocks/>
            </p:cNvSpPr>
            <p:nvPr/>
          </p:nvSpPr>
          <p:spPr bwMode="auto">
            <a:xfrm>
              <a:off x="2212104" y="4853293"/>
              <a:ext cx="0" cy="1049936"/>
            </a:xfrm>
            <a:custGeom>
              <a:avLst/>
              <a:gdLst>
                <a:gd name="T0" fmla="*/ 0 h 768"/>
                <a:gd name="T1" fmla="*/ 768 h 768"/>
                <a:gd name="T2" fmla="*/ 766 h 768"/>
                <a:gd name="T3" fmla="*/ 0 h 768"/>
                <a:gd name="T4" fmla="*/ 0 h 768"/>
              </a:gdLst>
              <a:ahLst/>
              <a:cxnLst>
                <a:cxn ang="0">
                  <a:pos x="0" y="T0"/>
                </a:cxn>
                <a:cxn ang="0">
                  <a:pos x="0" y="T1"/>
                </a:cxn>
                <a:cxn ang="0">
                  <a:pos x="0" y="T2"/>
                </a:cxn>
                <a:cxn ang="0">
                  <a:pos x="0" y="T3"/>
                </a:cxn>
                <a:cxn ang="0">
                  <a:pos x="0" y="T4"/>
                </a:cxn>
              </a:cxnLst>
              <a:rect l="0" t="0" r="r" b="b"/>
              <a:pathLst>
                <a:path h="768">
                  <a:moveTo>
                    <a:pt x="0" y="0"/>
                  </a:moveTo>
                  <a:lnTo>
                    <a:pt x="0" y="768"/>
                  </a:lnTo>
                  <a:lnTo>
                    <a:pt x="0" y="766"/>
                  </a:lnTo>
                  <a:lnTo>
                    <a:pt x="0" y="0"/>
                  </a:lnTo>
                  <a:lnTo>
                    <a:pt x="0" y="0"/>
                  </a:lnTo>
                  <a:close/>
                </a:path>
              </a:pathLst>
            </a:custGeom>
            <a:solidFill>
              <a:srgbClr val="EFC0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5" name="Freeform 51"/>
            <p:cNvSpPr>
              <a:spLocks/>
            </p:cNvSpPr>
            <p:nvPr/>
          </p:nvSpPr>
          <p:spPr bwMode="auto">
            <a:xfrm>
              <a:off x="2212104" y="4853293"/>
              <a:ext cx="0" cy="1049936"/>
            </a:xfrm>
            <a:custGeom>
              <a:avLst/>
              <a:gdLst>
                <a:gd name="T0" fmla="*/ 0 h 768"/>
                <a:gd name="T1" fmla="*/ 768 h 768"/>
                <a:gd name="T2" fmla="*/ 766 h 768"/>
                <a:gd name="T3" fmla="*/ 0 h 768"/>
                <a:gd name="T4" fmla="*/ 0 h 768"/>
              </a:gdLst>
              <a:ahLst/>
              <a:cxnLst>
                <a:cxn ang="0">
                  <a:pos x="0" y="T0"/>
                </a:cxn>
                <a:cxn ang="0">
                  <a:pos x="0" y="T1"/>
                </a:cxn>
                <a:cxn ang="0">
                  <a:pos x="0" y="T2"/>
                </a:cxn>
                <a:cxn ang="0">
                  <a:pos x="0" y="T3"/>
                </a:cxn>
                <a:cxn ang="0">
                  <a:pos x="0" y="T4"/>
                </a:cxn>
              </a:cxnLst>
              <a:rect l="0" t="0" r="r" b="b"/>
              <a:pathLst>
                <a:path h="768">
                  <a:moveTo>
                    <a:pt x="0" y="0"/>
                  </a:moveTo>
                  <a:lnTo>
                    <a:pt x="0" y="768"/>
                  </a:lnTo>
                  <a:lnTo>
                    <a:pt x="0" y="766"/>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65" name="Freeform 61"/>
            <p:cNvSpPr>
              <a:spLocks/>
            </p:cNvSpPr>
            <p:nvPr/>
          </p:nvSpPr>
          <p:spPr bwMode="auto">
            <a:xfrm>
              <a:off x="984786" y="3212766"/>
              <a:ext cx="553678" cy="2687729"/>
            </a:xfrm>
            <a:custGeom>
              <a:avLst/>
              <a:gdLst>
                <a:gd name="T0" fmla="*/ 0 w 405"/>
                <a:gd name="T1" fmla="*/ 1966 h 1966"/>
                <a:gd name="T2" fmla="*/ 405 w 405"/>
                <a:gd name="T3" fmla="*/ 1803 h 1966"/>
                <a:gd name="T4" fmla="*/ 405 w 405"/>
                <a:gd name="T5" fmla="*/ 0 h 1966"/>
                <a:gd name="T6" fmla="*/ 0 w 405"/>
                <a:gd name="T7" fmla="*/ 121 h 1966"/>
                <a:gd name="T8" fmla="*/ 0 w 405"/>
                <a:gd name="T9" fmla="*/ 1966 h 1966"/>
              </a:gdLst>
              <a:ahLst/>
              <a:cxnLst>
                <a:cxn ang="0">
                  <a:pos x="T0" y="T1"/>
                </a:cxn>
                <a:cxn ang="0">
                  <a:pos x="T2" y="T3"/>
                </a:cxn>
                <a:cxn ang="0">
                  <a:pos x="T4" y="T5"/>
                </a:cxn>
                <a:cxn ang="0">
                  <a:pos x="T6" y="T7"/>
                </a:cxn>
                <a:cxn ang="0">
                  <a:pos x="T8" y="T9"/>
                </a:cxn>
              </a:cxnLst>
              <a:rect l="0" t="0" r="r" b="b"/>
              <a:pathLst>
                <a:path w="405" h="1966">
                  <a:moveTo>
                    <a:pt x="0" y="1966"/>
                  </a:moveTo>
                  <a:lnTo>
                    <a:pt x="405" y="1803"/>
                  </a:lnTo>
                  <a:lnTo>
                    <a:pt x="405" y="0"/>
                  </a:lnTo>
                  <a:lnTo>
                    <a:pt x="0" y="121"/>
                  </a:lnTo>
                  <a:lnTo>
                    <a:pt x="0" y="19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66" name="Freeform 63"/>
            <p:cNvSpPr>
              <a:spLocks/>
            </p:cNvSpPr>
            <p:nvPr/>
          </p:nvSpPr>
          <p:spPr bwMode="auto">
            <a:xfrm>
              <a:off x="984786" y="3383655"/>
              <a:ext cx="553678" cy="2746514"/>
            </a:xfrm>
            <a:custGeom>
              <a:avLst/>
              <a:gdLst>
                <a:gd name="T0" fmla="*/ 405 w 405"/>
                <a:gd name="T1" fmla="*/ 2009 h 2009"/>
                <a:gd name="T2" fmla="*/ 0 w 405"/>
                <a:gd name="T3" fmla="*/ 1843 h 2009"/>
                <a:gd name="T4" fmla="*/ 0 w 405"/>
                <a:gd name="T5" fmla="*/ 0 h 2009"/>
                <a:gd name="T6" fmla="*/ 405 w 405"/>
                <a:gd name="T7" fmla="*/ 123 h 2009"/>
                <a:gd name="T8" fmla="*/ 405 w 405"/>
                <a:gd name="T9" fmla="*/ 2009 h 2009"/>
              </a:gdLst>
              <a:ahLst/>
              <a:cxnLst>
                <a:cxn ang="0">
                  <a:pos x="T0" y="T1"/>
                </a:cxn>
                <a:cxn ang="0">
                  <a:pos x="T2" y="T3"/>
                </a:cxn>
                <a:cxn ang="0">
                  <a:pos x="T4" y="T5"/>
                </a:cxn>
                <a:cxn ang="0">
                  <a:pos x="T6" y="T7"/>
                </a:cxn>
                <a:cxn ang="0">
                  <a:pos x="T8" y="T9"/>
                </a:cxn>
              </a:cxnLst>
              <a:rect l="0" t="0" r="r" b="b"/>
              <a:pathLst>
                <a:path w="405" h="2009">
                  <a:moveTo>
                    <a:pt x="405" y="2009"/>
                  </a:moveTo>
                  <a:lnTo>
                    <a:pt x="0" y="1843"/>
                  </a:lnTo>
                  <a:lnTo>
                    <a:pt x="0" y="0"/>
                  </a:lnTo>
                  <a:lnTo>
                    <a:pt x="405" y="123"/>
                  </a:lnTo>
                  <a:lnTo>
                    <a:pt x="405" y="20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grpSp>
          <p:nvGrpSpPr>
            <p:cNvPr id="67" name="Group 66"/>
            <p:cNvGrpSpPr/>
            <p:nvPr/>
          </p:nvGrpSpPr>
          <p:grpSpPr>
            <a:xfrm>
              <a:off x="984785" y="3216346"/>
              <a:ext cx="1105988" cy="2917403"/>
              <a:chOff x="3510500" y="2567551"/>
              <a:chExt cx="1216587" cy="3209143"/>
            </a:xfrm>
          </p:grpSpPr>
          <p:sp>
            <p:nvSpPr>
              <p:cNvPr id="68" name="Freeform 58"/>
              <p:cNvSpPr>
                <a:spLocks/>
              </p:cNvSpPr>
              <p:nvPr/>
            </p:nvSpPr>
            <p:spPr bwMode="auto">
              <a:xfrm>
                <a:off x="4119545" y="2567551"/>
                <a:ext cx="607542" cy="2954998"/>
              </a:xfrm>
              <a:custGeom>
                <a:avLst/>
                <a:gdLst>
                  <a:gd name="T0" fmla="*/ 404 w 404"/>
                  <a:gd name="T1" fmla="*/ 1965 h 1965"/>
                  <a:gd name="T2" fmla="*/ 0 w 404"/>
                  <a:gd name="T3" fmla="*/ 1802 h 1965"/>
                  <a:gd name="T4" fmla="*/ 0 w 404"/>
                  <a:gd name="T5" fmla="*/ 0 h 1965"/>
                  <a:gd name="T6" fmla="*/ 404 w 404"/>
                  <a:gd name="T7" fmla="*/ 121 h 1965"/>
                  <a:gd name="T8" fmla="*/ 404 w 404"/>
                  <a:gd name="T9" fmla="*/ 1965 h 1965"/>
                </a:gdLst>
                <a:ahLst/>
                <a:cxnLst>
                  <a:cxn ang="0">
                    <a:pos x="T0" y="T1"/>
                  </a:cxn>
                  <a:cxn ang="0">
                    <a:pos x="T2" y="T3"/>
                  </a:cxn>
                  <a:cxn ang="0">
                    <a:pos x="T4" y="T5"/>
                  </a:cxn>
                  <a:cxn ang="0">
                    <a:pos x="T6" y="T7"/>
                  </a:cxn>
                  <a:cxn ang="0">
                    <a:pos x="T8" y="T9"/>
                  </a:cxn>
                </a:cxnLst>
                <a:rect l="0" t="0" r="r" b="b"/>
                <a:pathLst>
                  <a:path w="404" h="1965">
                    <a:moveTo>
                      <a:pt x="404" y="1965"/>
                    </a:moveTo>
                    <a:lnTo>
                      <a:pt x="0" y="1802"/>
                    </a:lnTo>
                    <a:lnTo>
                      <a:pt x="0" y="0"/>
                    </a:lnTo>
                    <a:lnTo>
                      <a:pt x="404" y="121"/>
                    </a:lnTo>
                    <a:lnTo>
                      <a:pt x="404" y="1965"/>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p>
            </p:txBody>
          </p:sp>
          <p:sp>
            <p:nvSpPr>
              <p:cNvPr id="69" name="Freeform 60"/>
              <p:cNvSpPr>
                <a:spLocks/>
              </p:cNvSpPr>
              <p:nvPr/>
            </p:nvSpPr>
            <p:spPr bwMode="auto">
              <a:xfrm>
                <a:off x="3510500" y="2567551"/>
                <a:ext cx="609046" cy="2956502"/>
              </a:xfrm>
              <a:custGeom>
                <a:avLst/>
                <a:gdLst>
                  <a:gd name="T0" fmla="*/ 0 w 405"/>
                  <a:gd name="T1" fmla="*/ 1966 h 1966"/>
                  <a:gd name="T2" fmla="*/ 405 w 405"/>
                  <a:gd name="T3" fmla="*/ 1803 h 1966"/>
                  <a:gd name="T4" fmla="*/ 405 w 405"/>
                  <a:gd name="T5" fmla="*/ 0 h 1966"/>
                  <a:gd name="T6" fmla="*/ 0 w 405"/>
                  <a:gd name="T7" fmla="*/ 121 h 1966"/>
                  <a:gd name="T8" fmla="*/ 0 w 405"/>
                  <a:gd name="T9" fmla="*/ 1966 h 1966"/>
                </a:gdLst>
                <a:ahLst/>
                <a:cxnLst>
                  <a:cxn ang="0">
                    <a:pos x="T0" y="T1"/>
                  </a:cxn>
                  <a:cxn ang="0">
                    <a:pos x="T2" y="T3"/>
                  </a:cxn>
                  <a:cxn ang="0">
                    <a:pos x="T4" y="T5"/>
                  </a:cxn>
                  <a:cxn ang="0">
                    <a:pos x="T6" y="T7"/>
                  </a:cxn>
                  <a:cxn ang="0">
                    <a:pos x="T8" y="T9"/>
                  </a:cxn>
                </a:cxnLst>
                <a:rect l="0" t="0" r="r" b="b"/>
                <a:pathLst>
                  <a:path w="405" h="1966">
                    <a:moveTo>
                      <a:pt x="0" y="1966"/>
                    </a:moveTo>
                    <a:lnTo>
                      <a:pt x="405" y="1803"/>
                    </a:lnTo>
                    <a:lnTo>
                      <a:pt x="405" y="0"/>
                    </a:lnTo>
                    <a:lnTo>
                      <a:pt x="0" y="121"/>
                    </a:lnTo>
                    <a:lnTo>
                      <a:pt x="0" y="1966"/>
                    </a:lnTo>
                    <a:close/>
                  </a:path>
                </a:pathLst>
              </a:custGeom>
              <a:solidFill>
                <a:schemeClr val="accent1">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70" name="Freeform 62"/>
              <p:cNvSpPr>
                <a:spLocks/>
              </p:cNvSpPr>
              <p:nvPr/>
            </p:nvSpPr>
            <p:spPr bwMode="auto">
              <a:xfrm>
                <a:off x="3510500" y="2755528"/>
                <a:ext cx="609046" cy="3021166"/>
              </a:xfrm>
              <a:custGeom>
                <a:avLst/>
                <a:gdLst>
                  <a:gd name="T0" fmla="*/ 405 w 405"/>
                  <a:gd name="T1" fmla="*/ 2009 h 2009"/>
                  <a:gd name="T2" fmla="*/ 0 w 405"/>
                  <a:gd name="T3" fmla="*/ 1843 h 2009"/>
                  <a:gd name="T4" fmla="*/ 0 w 405"/>
                  <a:gd name="T5" fmla="*/ 0 h 2009"/>
                  <a:gd name="T6" fmla="*/ 405 w 405"/>
                  <a:gd name="T7" fmla="*/ 123 h 2009"/>
                  <a:gd name="T8" fmla="*/ 405 w 405"/>
                  <a:gd name="T9" fmla="*/ 2009 h 2009"/>
                </a:gdLst>
                <a:ahLst/>
                <a:cxnLst>
                  <a:cxn ang="0">
                    <a:pos x="T0" y="T1"/>
                  </a:cxn>
                  <a:cxn ang="0">
                    <a:pos x="T2" y="T3"/>
                  </a:cxn>
                  <a:cxn ang="0">
                    <a:pos x="T4" y="T5"/>
                  </a:cxn>
                  <a:cxn ang="0">
                    <a:pos x="T6" y="T7"/>
                  </a:cxn>
                  <a:cxn ang="0">
                    <a:pos x="T8" y="T9"/>
                  </a:cxn>
                </a:cxnLst>
                <a:rect l="0" t="0" r="r" b="b"/>
                <a:pathLst>
                  <a:path w="405" h="2009">
                    <a:moveTo>
                      <a:pt x="405" y="2009"/>
                    </a:moveTo>
                    <a:lnTo>
                      <a:pt x="0" y="1843"/>
                    </a:lnTo>
                    <a:lnTo>
                      <a:pt x="0" y="0"/>
                    </a:lnTo>
                    <a:lnTo>
                      <a:pt x="405" y="123"/>
                    </a:lnTo>
                    <a:lnTo>
                      <a:pt x="405" y="2009"/>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p>
            </p:txBody>
          </p:sp>
          <p:sp>
            <p:nvSpPr>
              <p:cNvPr id="71" name="Freeform 64"/>
              <p:cNvSpPr>
                <a:spLocks/>
              </p:cNvSpPr>
              <p:nvPr/>
            </p:nvSpPr>
            <p:spPr bwMode="auto">
              <a:xfrm>
                <a:off x="4119545" y="2755528"/>
                <a:ext cx="607542" cy="3021166"/>
              </a:xfrm>
              <a:custGeom>
                <a:avLst/>
                <a:gdLst>
                  <a:gd name="T0" fmla="*/ 0 w 404"/>
                  <a:gd name="T1" fmla="*/ 2009 h 2009"/>
                  <a:gd name="T2" fmla="*/ 404 w 404"/>
                  <a:gd name="T3" fmla="*/ 1843 h 2009"/>
                  <a:gd name="T4" fmla="*/ 404 w 404"/>
                  <a:gd name="T5" fmla="*/ 0 h 2009"/>
                  <a:gd name="T6" fmla="*/ 0 w 404"/>
                  <a:gd name="T7" fmla="*/ 123 h 2009"/>
                  <a:gd name="T8" fmla="*/ 0 w 404"/>
                  <a:gd name="T9" fmla="*/ 2009 h 2009"/>
                </a:gdLst>
                <a:ahLst/>
                <a:cxnLst>
                  <a:cxn ang="0">
                    <a:pos x="T0" y="T1"/>
                  </a:cxn>
                  <a:cxn ang="0">
                    <a:pos x="T2" y="T3"/>
                  </a:cxn>
                  <a:cxn ang="0">
                    <a:pos x="T4" y="T5"/>
                  </a:cxn>
                  <a:cxn ang="0">
                    <a:pos x="T6" y="T7"/>
                  </a:cxn>
                  <a:cxn ang="0">
                    <a:pos x="T8" y="T9"/>
                  </a:cxn>
                </a:cxnLst>
                <a:rect l="0" t="0" r="r" b="b"/>
                <a:pathLst>
                  <a:path w="404" h="2009">
                    <a:moveTo>
                      <a:pt x="0" y="2009"/>
                    </a:moveTo>
                    <a:lnTo>
                      <a:pt x="404" y="1843"/>
                    </a:lnTo>
                    <a:lnTo>
                      <a:pt x="404" y="0"/>
                    </a:lnTo>
                    <a:lnTo>
                      <a:pt x="0" y="123"/>
                    </a:lnTo>
                    <a:lnTo>
                      <a:pt x="0" y="2009"/>
                    </a:lnTo>
                    <a:close/>
                  </a:path>
                </a:pathLst>
              </a:custGeom>
              <a:solidFill>
                <a:schemeClr val="accent1">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72" name="Freeform 65"/>
            <p:cNvSpPr>
              <a:spLocks/>
            </p:cNvSpPr>
            <p:nvPr/>
          </p:nvSpPr>
          <p:spPr bwMode="auto">
            <a:xfrm>
              <a:off x="1538463" y="3383655"/>
              <a:ext cx="552311" cy="2746514"/>
            </a:xfrm>
            <a:custGeom>
              <a:avLst/>
              <a:gdLst>
                <a:gd name="T0" fmla="*/ 0 w 404"/>
                <a:gd name="T1" fmla="*/ 2009 h 2009"/>
                <a:gd name="T2" fmla="*/ 404 w 404"/>
                <a:gd name="T3" fmla="*/ 1843 h 2009"/>
                <a:gd name="T4" fmla="*/ 404 w 404"/>
                <a:gd name="T5" fmla="*/ 0 h 2009"/>
                <a:gd name="T6" fmla="*/ 0 w 404"/>
                <a:gd name="T7" fmla="*/ 123 h 2009"/>
                <a:gd name="T8" fmla="*/ 0 w 404"/>
                <a:gd name="T9" fmla="*/ 2009 h 2009"/>
              </a:gdLst>
              <a:ahLst/>
              <a:cxnLst>
                <a:cxn ang="0">
                  <a:pos x="T0" y="T1"/>
                </a:cxn>
                <a:cxn ang="0">
                  <a:pos x="T2" y="T3"/>
                </a:cxn>
                <a:cxn ang="0">
                  <a:pos x="T4" y="T5"/>
                </a:cxn>
                <a:cxn ang="0">
                  <a:pos x="T6" y="T7"/>
                </a:cxn>
                <a:cxn ang="0">
                  <a:pos x="T8" y="T9"/>
                </a:cxn>
              </a:cxnLst>
              <a:rect l="0" t="0" r="r" b="b"/>
              <a:pathLst>
                <a:path w="404" h="2009">
                  <a:moveTo>
                    <a:pt x="0" y="2009"/>
                  </a:moveTo>
                  <a:lnTo>
                    <a:pt x="404" y="1843"/>
                  </a:lnTo>
                  <a:lnTo>
                    <a:pt x="404" y="0"/>
                  </a:lnTo>
                  <a:lnTo>
                    <a:pt x="0" y="123"/>
                  </a:lnTo>
                  <a:lnTo>
                    <a:pt x="0" y="20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3" name="Freeform 67"/>
            <p:cNvSpPr>
              <a:spLocks/>
            </p:cNvSpPr>
            <p:nvPr/>
          </p:nvSpPr>
          <p:spPr bwMode="auto">
            <a:xfrm>
              <a:off x="2090774" y="4184778"/>
              <a:ext cx="4102" cy="1697944"/>
            </a:xfrm>
            <a:custGeom>
              <a:avLst/>
              <a:gdLst>
                <a:gd name="T0" fmla="*/ 0 w 3"/>
                <a:gd name="T1" fmla="*/ 0 h 1242"/>
                <a:gd name="T2" fmla="*/ 0 w 3"/>
                <a:gd name="T3" fmla="*/ 16 h 1242"/>
                <a:gd name="T4" fmla="*/ 0 w 3"/>
                <a:gd name="T5" fmla="*/ 1242 h 1242"/>
                <a:gd name="T6" fmla="*/ 3 w 3"/>
                <a:gd name="T7" fmla="*/ 1242 h 1242"/>
                <a:gd name="T8" fmla="*/ 3 w 3"/>
                <a:gd name="T9" fmla="*/ 0 h 1242"/>
                <a:gd name="T10" fmla="*/ 0 w 3"/>
                <a:gd name="T11" fmla="*/ 0 h 1242"/>
              </a:gdLst>
              <a:ahLst/>
              <a:cxnLst>
                <a:cxn ang="0">
                  <a:pos x="T0" y="T1"/>
                </a:cxn>
                <a:cxn ang="0">
                  <a:pos x="T2" y="T3"/>
                </a:cxn>
                <a:cxn ang="0">
                  <a:pos x="T4" y="T5"/>
                </a:cxn>
                <a:cxn ang="0">
                  <a:pos x="T6" y="T7"/>
                </a:cxn>
                <a:cxn ang="0">
                  <a:pos x="T8" y="T9"/>
                </a:cxn>
                <a:cxn ang="0">
                  <a:pos x="T10" y="T11"/>
                </a:cxn>
              </a:cxnLst>
              <a:rect l="0" t="0" r="r" b="b"/>
              <a:pathLst>
                <a:path w="3" h="1242">
                  <a:moveTo>
                    <a:pt x="0" y="0"/>
                  </a:moveTo>
                  <a:lnTo>
                    <a:pt x="0" y="16"/>
                  </a:lnTo>
                  <a:lnTo>
                    <a:pt x="0" y="1242"/>
                  </a:lnTo>
                  <a:lnTo>
                    <a:pt x="3" y="1242"/>
                  </a:lnTo>
                  <a:lnTo>
                    <a:pt x="3"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4" name="Freeform 69"/>
            <p:cNvSpPr>
              <a:spLocks/>
            </p:cNvSpPr>
            <p:nvPr/>
          </p:nvSpPr>
          <p:spPr bwMode="auto">
            <a:xfrm>
              <a:off x="1541198" y="4019358"/>
              <a:ext cx="549576" cy="354081"/>
            </a:xfrm>
            <a:custGeom>
              <a:avLst/>
              <a:gdLst>
                <a:gd name="T0" fmla="*/ 0 w 402"/>
                <a:gd name="T1" fmla="*/ 0 h 259"/>
                <a:gd name="T2" fmla="*/ 0 w 402"/>
                <a:gd name="T3" fmla="*/ 259 h 259"/>
                <a:gd name="T4" fmla="*/ 402 w 402"/>
                <a:gd name="T5" fmla="*/ 137 h 259"/>
                <a:gd name="T6" fmla="*/ 402 w 402"/>
                <a:gd name="T7" fmla="*/ 121 h 259"/>
                <a:gd name="T8" fmla="*/ 0 w 402"/>
                <a:gd name="T9" fmla="*/ 0 h 259"/>
              </a:gdLst>
              <a:ahLst/>
              <a:cxnLst>
                <a:cxn ang="0">
                  <a:pos x="T0" y="T1"/>
                </a:cxn>
                <a:cxn ang="0">
                  <a:pos x="T2" y="T3"/>
                </a:cxn>
                <a:cxn ang="0">
                  <a:pos x="T4" y="T5"/>
                </a:cxn>
                <a:cxn ang="0">
                  <a:pos x="T6" y="T7"/>
                </a:cxn>
                <a:cxn ang="0">
                  <a:pos x="T8" y="T9"/>
                </a:cxn>
              </a:cxnLst>
              <a:rect l="0" t="0" r="r" b="b"/>
              <a:pathLst>
                <a:path w="402" h="259">
                  <a:moveTo>
                    <a:pt x="0" y="0"/>
                  </a:moveTo>
                  <a:lnTo>
                    <a:pt x="0" y="259"/>
                  </a:lnTo>
                  <a:lnTo>
                    <a:pt x="402" y="137"/>
                  </a:lnTo>
                  <a:lnTo>
                    <a:pt x="402"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5" name="Freeform 71"/>
            <p:cNvSpPr>
              <a:spLocks/>
            </p:cNvSpPr>
            <p:nvPr/>
          </p:nvSpPr>
          <p:spPr bwMode="auto">
            <a:xfrm>
              <a:off x="987520" y="4022093"/>
              <a:ext cx="550944" cy="1863364"/>
            </a:xfrm>
            <a:custGeom>
              <a:avLst/>
              <a:gdLst>
                <a:gd name="T0" fmla="*/ 403 w 403"/>
                <a:gd name="T1" fmla="*/ 0 h 1363"/>
                <a:gd name="T2" fmla="*/ 0 w 403"/>
                <a:gd name="T3" fmla="*/ 119 h 1363"/>
                <a:gd name="T4" fmla="*/ 0 w 403"/>
                <a:gd name="T5" fmla="*/ 1363 h 1363"/>
                <a:gd name="T6" fmla="*/ 0 w 403"/>
                <a:gd name="T7" fmla="*/ 135 h 1363"/>
                <a:gd name="T8" fmla="*/ 403 w 403"/>
                <a:gd name="T9" fmla="*/ 257 h 1363"/>
                <a:gd name="T10" fmla="*/ 403 w 403"/>
                <a:gd name="T11" fmla="*/ 0 h 1363"/>
              </a:gdLst>
              <a:ahLst/>
              <a:cxnLst>
                <a:cxn ang="0">
                  <a:pos x="T0" y="T1"/>
                </a:cxn>
                <a:cxn ang="0">
                  <a:pos x="T2" y="T3"/>
                </a:cxn>
                <a:cxn ang="0">
                  <a:pos x="T4" y="T5"/>
                </a:cxn>
                <a:cxn ang="0">
                  <a:pos x="T6" y="T7"/>
                </a:cxn>
                <a:cxn ang="0">
                  <a:pos x="T8" y="T9"/>
                </a:cxn>
                <a:cxn ang="0">
                  <a:pos x="T10" y="T11"/>
                </a:cxn>
              </a:cxnLst>
              <a:rect l="0" t="0" r="r" b="b"/>
              <a:pathLst>
                <a:path w="403" h="1363">
                  <a:moveTo>
                    <a:pt x="403" y="0"/>
                  </a:moveTo>
                  <a:lnTo>
                    <a:pt x="0" y="119"/>
                  </a:lnTo>
                  <a:lnTo>
                    <a:pt x="0" y="1363"/>
                  </a:lnTo>
                  <a:lnTo>
                    <a:pt x="0" y="135"/>
                  </a:lnTo>
                  <a:lnTo>
                    <a:pt x="403" y="257"/>
                  </a:lnTo>
                  <a:lnTo>
                    <a:pt x="40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6" name="Freeform 72"/>
            <p:cNvSpPr>
              <a:spLocks/>
            </p:cNvSpPr>
            <p:nvPr/>
          </p:nvSpPr>
          <p:spPr bwMode="auto">
            <a:xfrm>
              <a:off x="1538463" y="4019358"/>
              <a:ext cx="2735" cy="355447"/>
            </a:xfrm>
            <a:custGeom>
              <a:avLst/>
              <a:gdLst>
                <a:gd name="T0" fmla="*/ 2 w 2"/>
                <a:gd name="T1" fmla="*/ 0 h 260"/>
                <a:gd name="T2" fmla="*/ 0 w 2"/>
                <a:gd name="T3" fmla="*/ 2 h 260"/>
                <a:gd name="T4" fmla="*/ 0 w 2"/>
                <a:gd name="T5" fmla="*/ 259 h 260"/>
                <a:gd name="T6" fmla="*/ 1 w 2"/>
                <a:gd name="T7" fmla="*/ 260 h 260"/>
                <a:gd name="T8" fmla="*/ 2 w 2"/>
                <a:gd name="T9" fmla="*/ 259 h 260"/>
                <a:gd name="T10" fmla="*/ 2 w 2"/>
                <a:gd name="T11" fmla="*/ 0 h 260"/>
              </a:gdLst>
              <a:ahLst/>
              <a:cxnLst>
                <a:cxn ang="0">
                  <a:pos x="T0" y="T1"/>
                </a:cxn>
                <a:cxn ang="0">
                  <a:pos x="T2" y="T3"/>
                </a:cxn>
                <a:cxn ang="0">
                  <a:pos x="T4" y="T5"/>
                </a:cxn>
                <a:cxn ang="0">
                  <a:pos x="T6" y="T7"/>
                </a:cxn>
                <a:cxn ang="0">
                  <a:pos x="T8" y="T9"/>
                </a:cxn>
                <a:cxn ang="0">
                  <a:pos x="T10" y="T11"/>
                </a:cxn>
              </a:cxnLst>
              <a:rect l="0" t="0" r="r" b="b"/>
              <a:pathLst>
                <a:path w="2" h="260">
                  <a:moveTo>
                    <a:pt x="2" y="0"/>
                  </a:moveTo>
                  <a:lnTo>
                    <a:pt x="0" y="2"/>
                  </a:lnTo>
                  <a:lnTo>
                    <a:pt x="0" y="259"/>
                  </a:lnTo>
                  <a:lnTo>
                    <a:pt x="1" y="260"/>
                  </a:lnTo>
                  <a:lnTo>
                    <a:pt x="2" y="259"/>
                  </a:lnTo>
                  <a:lnTo>
                    <a:pt x="2" y="0"/>
                  </a:lnTo>
                  <a:close/>
                </a:path>
              </a:pathLst>
            </a:custGeom>
            <a:solidFill>
              <a:srgbClr val="80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7" name="Freeform 73"/>
            <p:cNvSpPr>
              <a:spLocks/>
            </p:cNvSpPr>
            <p:nvPr/>
          </p:nvSpPr>
          <p:spPr bwMode="auto">
            <a:xfrm>
              <a:off x="1538463" y="4019358"/>
              <a:ext cx="2735" cy="355447"/>
            </a:xfrm>
            <a:custGeom>
              <a:avLst/>
              <a:gdLst>
                <a:gd name="T0" fmla="*/ 2 w 2"/>
                <a:gd name="T1" fmla="*/ 0 h 260"/>
                <a:gd name="T2" fmla="*/ 0 w 2"/>
                <a:gd name="T3" fmla="*/ 2 h 260"/>
                <a:gd name="T4" fmla="*/ 0 w 2"/>
                <a:gd name="T5" fmla="*/ 259 h 260"/>
                <a:gd name="T6" fmla="*/ 1 w 2"/>
                <a:gd name="T7" fmla="*/ 260 h 260"/>
                <a:gd name="T8" fmla="*/ 2 w 2"/>
                <a:gd name="T9" fmla="*/ 259 h 260"/>
                <a:gd name="T10" fmla="*/ 2 w 2"/>
                <a:gd name="T11" fmla="*/ 0 h 260"/>
              </a:gdLst>
              <a:ahLst/>
              <a:cxnLst>
                <a:cxn ang="0">
                  <a:pos x="T0" y="T1"/>
                </a:cxn>
                <a:cxn ang="0">
                  <a:pos x="T2" y="T3"/>
                </a:cxn>
                <a:cxn ang="0">
                  <a:pos x="T4" y="T5"/>
                </a:cxn>
                <a:cxn ang="0">
                  <a:pos x="T6" y="T7"/>
                </a:cxn>
                <a:cxn ang="0">
                  <a:pos x="T8" y="T9"/>
                </a:cxn>
                <a:cxn ang="0">
                  <a:pos x="T10" y="T11"/>
                </a:cxn>
              </a:cxnLst>
              <a:rect l="0" t="0" r="r" b="b"/>
              <a:pathLst>
                <a:path w="2" h="260">
                  <a:moveTo>
                    <a:pt x="2" y="0"/>
                  </a:moveTo>
                  <a:lnTo>
                    <a:pt x="0" y="2"/>
                  </a:lnTo>
                  <a:lnTo>
                    <a:pt x="0" y="259"/>
                  </a:lnTo>
                  <a:lnTo>
                    <a:pt x="1" y="260"/>
                  </a:lnTo>
                  <a:lnTo>
                    <a:pt x="2" y="25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8" name="Freeform 75"/>
            <p:cNvSpPr>
              <a:spLocks/>
            </p:cNvSpPr>
            <p:nvPr/>
          </p:nvSpPr>
          <p:spPr bwMode="auto">
            <a:xfrm>
              <a:off x="987520" y="4206652"/>
              <a:ext cx="550944" cy="1923517"/>
            </a:xfrm>
            <a:custGeom>
              <a:avLst/>
              <a:gdLst>
                <a:gd name="T0" fmla="*/ 0 w 403"/>
                <a:gd name="T1" fmla="*/ 0 h 1407"/>
                <a:gd name="T2" fmla="*/ 0 w 403"/>
                <a:gd name="T3" fmla="*/ 1228 h 1407"/>
                <a:gd name="T4" fmla="*/ 0 w 403"/>
                <a:gd name="T5" fmla="*/ 1241 h 1407"/>
                <a:gd name="T6" fmla="*/ 403 w 403"/>
                <a:gd name="T7" fmla="*/ 1407 h 1407"/>
                <a:gd name="T8" fmla="*/ 403 w 403"/>
                <a:gd name="T9" fmla="*/ 122 h 1407"/>
                <a:gd name="T10" fmla="*/ 0 w 403"/>
                <a:gd name="T11" fmla="*/ 0 h 1407"/>
              </a:gdLst>
              <a:ahLst/>
              <a:cxnLst>
                <a:cxn ang="0">
                  <a:pos x="T0" y="T1"/>
                </a:cxn>
                <a:cxn ang="0">
                  <a:pos x="T2" y="T3"/>
                </a:cxn>
                <a:cxn ang="0">
                  <a:pos x="T4" y="T5"/>
                </a:cxn>
                <a:cxn ang="0">
                  <a:pos x="T6" y="T7"/>
                </a:cxn>
                <a:cxn ang="0">
                  <a:pos x="T8" y="T9"/>
                </a:cxn>
                <a:cxn ang="0">
                  <a:pos x="T10" y="T11"/>
                </a:cxn>
              </a:cxnLst>
              <a:rect l="0" t="0" r="r" b="b"/>
              <a:pathLst>
                <a:path w="403" h="1407">
                  <a:moveTo>
                    <a:pt x="0" y="0"/>
                  </a:moveTo>
                  <a:lnTo>
                    <a:pt x="0" y="1228"/>
                  </a:lnTo>
                  <a:lnTo>
                    <a:pt x="0" y="1241"/>
                  </a:lnTo>
                  <a:lnTo>
                    <a:pt x="403" y="1407"/>
                  </a:lnTo>
                  <a:lnTo>
                    <a:pt x="403" y="1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79" name="Freeform 76"/>
            <p:cNvSpPr>
              <a:spLocks/>
            </p:cNvSpPr>
            <p:nvPr/>
          </p:nvSpPr>
          <p:spPr bwMode="auto">
            <a:xfrm>
              <a:off x="1538463" y="4373439"/>
              <a:ext cx="1367" cy="1756731"/>
            </a:xfrm>
            <a:custGeom>
              <a:avLst/>
              <a:gdLst>
                <a:gd name="T0" fmla="*/ 0 w 1"/>
                <a:gd name="T1" fmla="*/ 0 h 1285"/>
                <a:gd name="T2" fmla="*/ 0 w 1"/>
                <a:gd name="T3" fmla="*/ 1285 h 1285"/>
                <a:gd name="T4" fmla="*/ 0 w 1"/>
                <a:gd name="T5" fmla="*/ 1 h 1285"/>
                <a:gd name="T6" fmla="*/ 1 w 1"/>
                <a:gd name="T7" fmla="*/ 1 h 1285"/>
                <a:gd name="T8" fmla="*/ 0 w 1"/>
                <a:gd name="T9" fmla="*/ 0 h 1285"/>
              </a:gdLst>
              <a:ahLst/>
              <a:cxnLst>
                <a:cxn ang="0">
                  <a:pos x="T0" y="T1"/>
                </a:cxn>
                <a:cxn ang="0">
                  <a:pos x="T2" y="T3"/>
                </a:cxn>
                <a:cxn ang="0">
                  <a:pos x="T4" y="T5"/>
                </a:cxn>
                <a:cxn ang="0">
                  <a:pos x="T6" y="T7"/>
                </a:cxn>
                <a:cxn ang="0">
                  <a:pos x="T8" y="T9"/>
                </a:cxn>
              </a:cxnLst>
              <a:rect l="0" t="0" r="r" b="b"/>
              <a:pathLst>
                <a:path w="1" h="1285">
                  <a:moveTo>
                    <a:pt x="0" y="0"/>
                  </a:moveTo>
                  <a:lnTo>
                    <a:pt x="0" y="1285"/>
                  </a:lnTo>
                  <a:lnTo>
                    <a:pt x="0" y="1"/>
                  </a:lnTo>
                  <a:lnTo>
                    <a:pt x="1" y="1"/>
                  </a:lnTo>
                  <a:lnTo>
                    <a:pt x="0" y="0"/>
                  </a:lnTo>
                  <a:close/>
                </a:path>
              </a:pathLst>
            </a:custGeom>
            <a:solidFill>
              <a:srgbClr val="73C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80" name="Freeform 77"/>
            <p:cNvSpPr>
              <a:spLocks/>
            </p:cNvSpPr>
            <p:nvPr/>
          </p:nvSpPr>
          <p:spPr bwMode="auto">
            <a:xfrm>
              <a:off x="1538463" y="4373439"/>
              <a:ext cx="1367" cy="1756731"/>
            </a:xfrm>
            <a:custGeom>
              <a:avLst/>
              <a:gdLst>
                <a:gd name="T0" fmla="*/ 0 w 1"/>
                <a:gd name="T1" fmla="*/ 0 h 1285"/>
                <a:gd name="T2" fmla="*/ 0 w 1"/>
                <a:gd name="T3" fmla="*/ 1285 h 1285"/>
                <a:gd name="T4" fmla="*/ 0 w 1"/>
                <a:gd name="T5" fmla="*/ 1 h 1285"/>
                <a:gd name="T6" fmla="*/ 1 w 1"/>
                <a:gd name="T7" fmla="*/ 1 h 1285"/>
                <a:gd name="T8" fmla="*/ 0 w 1"/>
                <a:gd name="T9" fmla="*/ 0 h 1285"/>
              </a:gdLst>
              <a:ahLst/>
              <a:cxnLst>
                <a:cxn ang="0">
                  <a:pos x="T0" y="T1"/>
                </a:cxn>
                <a:cxn ang="0">
                  <a:pos x="T2" y="T3"/>
                </a:cxn>
                <a:cxn ang="0">
                  <a:pos x="T4" y="T5"/>
                </a:cxn>
                <a:cxn ang="0">
                  <a:pos x="T6" y="T7"/>
                </a:cxn>
                <a:cxn ang="0">
                  <a:pos x="T8" y="T9"/>
                </a:cxn>
              </a:cxnLst>
              <a:rect l="0" t="0" r="r" b="b"/>
              <a:pathLst>
                <a:path w="1" h="1285">
                  <a:moveTo>
                    <a:pt x="0" y="0"/>
                  </a:moveTo>
                  <a:lnTo>
                    <a:pt x="0" y="1285"/>
                  </a:lnTo>
                  <a:lnTo>
                    <a:pt x="0"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81" name="Freeform 78"/>
            <p:cNvSpPr>
              <a:spLocks/>
            </p:cNvSpPr>
            <p:nvPr/>
          </p:nvSpPr>
          <p:spPr bwMode="auto">
            <a:xfrm>
              <a:off x="1539830" y="6130169"/>
              <a:ext cx="136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C6E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82" name="Freeform 79"/>
            <p:cNvSpPr>
              <a:spLocks/>
            </p:cNvSpPr>
            <p:nvPr/>
          </p:nvSpPr>
          <p:spPr bwMode="auto">
            <a:xfrm>
              <a:off x="1539830" y="6130169"/>
              <a:ext cx="136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grpSp>
          <p:nvGrpSpPr>
            <p:cNvPr id="83" name="Group 82"/>
            <p:cNvGrpSpPr/>
            <p:nvPr/>
          </p:nvGrpSpPr>
          <p:grpSpPr>
            <a:xfrm>
              <a:off x="987520" y="4023666"/>
              <a:ext cx="1103254" cy="2102241"/>
              <a:chOff x="3513508" y="3464229"/>
              <a:chExt cx="1213579" cy="2312465"/>
            </a:xfrm>
          </p:grpSpPr>
          <p:sp>
            <p:nvSpPr>
              <p:cNvPr id="84" name="Freeform 74"/>
              <p:cNvSpPr>
                <a:spLocks/>
              </p:cNvSpPr>
              <p:nvPr/>
            </p:nvSpPr>
            <p:spPr bwMode="auto">
              <a:xfrm>
                <a:off x="3513508" y="3660825"/>
                <a:ext cx="606038" cy="2115869"/>
              </a:xfrm>
              <a:custGeom>
                <a:avLst/>
                <a:gdLst>
                  <a:gd name="T0" fmla="*/ 0 w 403"/>
                  <a:gd name="T1" fmla="*/ 0 h 1407"/>
                  <a:gd name="T2" fmla="*/ 0 w 403"/>
                  <a:gd name="T3" fmla="*/ 1228 h 1407"/>
                  <a:gd name="T4" fmla="*/ 0 w 403"/>
                  <a:gd name="T5" fmla="*/ 1241 h 1407"/>
                  <a:gd name="T6" fmla="*/ 403 w 403"/>
                  <a:gd name="T7" fmla="*/ 1407 h 1407"/>
                  <a:gd name="T8" fmla="*/ 403 w 403"/>
                  <a:gd name="T9" fmla="*/ 122 h 1407"/>
                  <a:gd name="T10" fmla="*/ 0 w 403"/>
                  <a:gd name="T11" fmla="*/ 0 h 1407"/>
                </a:gdLst>
                <a:ahLst/>
                <a:cxnLst>
                  <a:cxn ang="0">
                    <a:pos x="T0" y="T1"/>
                  </a:cxn>
                  <a:cxn ang="0">
                    <a:pos x="T2" y="T3"/>
                  </a:cxn>
                  <a:cxn ang="0">
                    <a:pos x="T4" y="T5"/>
                  </a:cxn>
                  <a:cxn ang="0">
                    <a:pos x="T6" y="T7"/>
                  </a:cxn>
                  <a:cxn ang="0">
                    <a:pos x="T8" y="T9"/>
                  </a:cxn>
                  <a:cxn ang="0">
                    <a:pos x="T10" y="T11"/>
                  </a:cxn>
                </a:cxnLst>
                <a:rect l="0" t="0" r="r" b="b"/>
                <a:pathLst>
                  <a:path w="403" h="1407">
                    <a:moveTo>
                      <a:pt x="0" y="0"/>
                    </a:moveTo>
                    <a:lnTo>
                      <a:pt x="0" y="1228"/>
                    </a:lnTo>
                    <a:lnTo>
                      <a:pt x="0" y="1241"/>
                    </a:lnTo>
                    <a:lnTo>
                      <a:pt x="403" y="1407"/>
                    </a:lnTo>
                    <a:lnTo>
                      <a:pt x="403" y="122"/>
                    </a:lnTo>
                    <a:lnTo>
                      <a:pt x="0"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p>
            </p:txBody>
          </p:sp>
          <p:sp>
            <p:nvSpPr>
              <p:cNvPr id="85" name="Freeform 68"/>
              <p:cNvSpPr>
                <a:spLocks/>
              </p:cNvSpPr>
              <p:nvPr/>
            </p:nvSpPr>
            <p:spPr bwMode="auto">
              <a:xfrm>
                <a:off x="4122553" y="3464229"/>
                <a:ext cx="604534" cy="389489"/>
              </a:xfrm>
              <a:custGeom>
                <a:avLst/>
                <a:gdLst>
                  <a:gd name="T0" fmla="*/ 0 w 402"/>
                  <a:gd name="T1" fmla="*/ 0 h 259"/>
                  <a:gd name="T2" fmla="*/ 0 w 402"/>
                  <a:gd name="T3" fmla="*/ 259 h 259"/>
                  <a:gd name="T4" fmla="*/ 402 w 402"/>
                  <a:gd name="T5" fmla="*/ 137 h 259"/>
                  <a:gd name="T6" fmla="*/ 402 w 402"/>
                  <a:gd name="T7" fmla="*/ 121 h 259"/>
                  <a:gd name="T8" fmla="*/ 0 w 402"/>
                  <a:gd name="T9" fmla="*/ 0 h 259"/>
                </a:gdLst>
                <a:ahLst/>
                <a:cxnLst>
                  <a:cxn ang="0">
                    <a:pos x="T0" y="T1"/>
                  </a:cxn>
                  <a:cxn ang="0">
                    <a:pos x="T2" y="T3"/>
                  </a:cxn>
                  <a:cxn ang="0">
                    <a:pos x="T4" y="T5"/>
                  </a:cxn>
                  <a:cxn ang="0">
                    <a:pos x="T6" y="T7"/>
                  </a:cxn>
                  <a:cxn ang="0">
                    <a:pos x="T8" y="T9"/>
                  </a:cxn>
                </a:cxnLst>
                <a:rect l="0" t="0" r="r" b="b"/>
                <a:pathLst>
                  <a:path w="402" h="259">
                    <a:moveTo>
                      <a:pt x="0" y="0"/>
                    </a:moveTo>
                    <a:lnTo>
                      <a:pt x="0" y="259"/>
                    </a:lnTo>
                    <a:lnTo>
                      <a:pt x="402" y="137"/>
                    </a:lnTo>
                    <a:lnTo>
                      <a:pt x="402" y="121"/>
                    </a:lnTo>
                    <a:lnTo>
                      <a:pt x="0" y="0"/>
                    </a:lnTo>
                    <a:close/>
                  </a:path>
                </a:pathLst>
              </a:custGeom>
              <a:solidFill>
                <a:schemeClr val="accent1"/>
              </a:solidFill>
              <a:ln>
                <a:noFill/>
              </a:ln>
            </p:spPr>
            <p:txBody>
              <a:bodyPr vert="horz" wrap="square" lIns="96435" tIns="48218" rIns="96435" bIns="48218" numCol="1" anchor="t" anchorCtr="0" compatLnSpc="1">
                <a:prstTxWarp prst="textNoShape">
                  <a:avLst/>
                </a:prstTxWarp>
              </a:bodyPr>
              <a:lstStyle/>
              <a:p>
                <a:endParaRPr lang="id-ID"/>
              </a:p>
            </p:txBody>
          </p:sp>
          <p:sp>
            <p:nvSpPr>
              <p:cNvPr id="86" name="Freeform 70"/>
              <p:cNvSpPr>
                <a:spLocks/>
              </p:cNvSpPr>
              <p:nvPr/>
            </p:nvSpPr>
            <p:spPr bwMode="auto">
              <a:xfrm>
                <a:off x="3513508" y="3475062"/>
                <a:ext cx="606038" cy="2049701"/>
              </a:xfrm>
              <a:custGeom>
                <a:avLst/>
                <a:gdLst>
                  <a:gd name="T0" fmla="*/ 403 w 403"/>
                  <a:gd name="T1" fmla="*/ 0 h 1363"/>
                  <a:gd name="T2" fmla="*/ 0 w 403"/>
                  <a:gd name="T3" fmla="*/ 119 h 1363"/>
                  <a:gd name="T4" fmla="*/ 0 w 403"/>
                  <a:gd name="T5" fmla="*/ 1363 h 1363"/>
                  <a:gd name="T6" fmla="*/ 0 w 403"/>
                  <a:gd name="T7" fmla="*/ 135 h 1363"/>
                  <a:gd name="T8" fmla="*/ 403 w 403"/>
                  <a:gd name="T9" fmla="*/ 257 h 1363"/>
                  <a:gd name="T10" fmla="*/ 403 w 403"/>
                  <a:gd name="T11" fmla="*/ 0 h 1363"/>
                </a:gdLst>
                <a:ahLst/>
                <a:cxnLst>
                  <a:cxn ang="0">
                    <a:pos x="T0" y="T1"/>
                  </a:cxn>
                  <a:cxn ang="0">
                    <a:pos x="T2" y="T3"/>
                  </a:cxn>
                  <a:cxn ang="0">
                    <a:pos x="T4" y="T5"/>
                  </a:cxn>
                  <a:cxn ang="0">
                    <a:pos x="T6" y="T7"/>
                  </a:cxn>
                  <a:cxn ang="0">
                    <a:pos x="T8" y="T9"/>
                  </a:cxn>
                  <a:cxn ang="0">
                    <a:pos x="T10" y="T11"/>
                  </a:cxn>
                </a:cxnLst>
                <a:rect l="0" t="0" r="r" b="b"/>
                <a:pathLst>
                  <a:path w="403" h="1363">
                    <a:moveTo>
                      <a:pt x="403" y="0"/>
                    </a:moveTo>
                    <a:lnTo>
                      <a:pt x="0" y="119"/>
                    </a:lnTo>
                    <a:lnTo>
                      <a:pt x="0" y="1363"/>
                    </a:lnTo>
                    <a:lnTo>
                      <a:pt x="0" y="135"/>
                    </a:lnTo>
                    <a:lnTo>
                      <a:pt x="403" y="257"/>
                    </a:lnTo>
                    <a:lnTo>
                      <a:pt x="403" y="0"/>
                    </a:lnTo>
                    <a:close/>
                  </a:path>
                </a:pathLst>
              </a:custGeom>
              <a:solidFill>
                <a:schemeClr val="accent1">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87" name="Freeform 80"/>
              <p:cNvSpPr>
                <a:spLocks/>
              </p:cNvSpPr>
              <p:nvPr/>
            </p:nvSpPr>
            <p:spPr bwMode="auto">
              <a:xfrm>
                <a:off x="4119545" y="3660825"/>
                <a:ext cx="607542" cy="2115869"/>
              </a:xfrm>
              <a:custGeom>
                <a:avLst/>
                <a:gdLst>
                  <a:gd name="T0" fmla="*/ 404 w 404"/>
                  <a:gd name="T1" fmla="*/ 0 h 1407"/>
                  <a:gd name="T2" fmla="*/ 2 w 404"/>
                  <a:gd name="T3" fmla="*/ 122 h 1407"/>
                  <a:gd name="T4" fmla="*/ 1 w 404"/>
                  <a:gd name="T5" fmla="*/ 123 h 1407"/>
                  <a:gd name="T6" fmla="*/ 0 w 404"/>
                  <a:gd name="T7" fmla="*/ 123 h 1407"/>
                  <a:gd name="T8" fmla="*/ 0 w 404"/>
                  <a:gd name="T9" fmla="*/ 1407 h 1407"/>
                  <a:gd name="T10" fmla="*/ 0 w 404"/>
                  <a:gd name="T11" fmla="*/ 1407 h 1407"/>
                  <a:gd name="T12" fmla="*/ 404 w 404"/>
                  <a:gd name="T13" fmla="*/ 1241 h 1407"/>
                  <a:gd name="T14" fmla="*/ 404 w 404"/>
                  <a:gd name="T15" fmla="*/ 0 h 1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4" h="1407">
                    <a:moveTo>
                      <a:pt x="404" y="0"/>
                    </a:moveTo>
                    <a:lnTo>
                      <a:pt x="2" y="122"/>
                    </a:lnTo>
                    <a:lnTo>
                      <a:pt x="1" y="123"/>
                    </a:lnTo>
                    <a:lnTo>
                      <a:pt x="0" y="123"/>
                    </a:lnTo>
                    <a:lnTo>
                      <a:pt x="0" y="1407"/>
                    </a:lnTo>
                    <a:lnTo>
                      <a:pt x="0" y="1407"/>
                    </a:lnTo>
                    <a:lnTo>
                      <a:pt x="404" y="1241"/>
                    </a:lnTo>
                    <a:lnTo>
                      <a:pt x="404" y="0"/>
                    </a:lnTo>
                    <a:close/>
                  </a:path>
                </a:pathLst>
              </a:custGeom>
              <a:solidFill>
                <a:schemeClr val="accent1">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88" name="Freeform 81"/>
            <p:cNvSpPr>
              <a:spLocks/>
            </p:cNvSpPr>
            <p:nvPr/>
          </p:nvSpPr>
          <p:spPr bwMode="auto">
            <a:xfrm>
              <a:off x="1538463" y="4206652"/>
              <a:ext cx="552311" cy="1923517"/>
            </a:xfrm>
            <a:custGeom>
              <a:avLst/>
              <a:gdLst>
                <a:gd name="T0" fmla="*/ 404 w 404"/>
                <a:gd name="T1" fmla="*/ 0 h 1407"/>
                <a:gd name="T2" fmla="*/ 2 w 404"/>
                <a:gd name="T3" fmla="*/ 122 h 1407"/>
                <a:gd name="T4" fmla="*/ 1 w 404"/>
                <a:gd name="T5" fmla="*/ 123 h 1407"/>
                <a:gd name="T6" fmla="*/ 0 w 404"/>
                <a:gd name="T7" fmla="*/ 123 h 1407"/>
                <a:gd name="T8" fmla="*/ 0 w 404"/>
                <a:gd name="T9" fmla="*/ 1407 h 1407"/>
                <a:gd name="T10" fmla="*/ 0 w 404"/>
                <a:gd name="T11" fmla="*/ 1407 h 1407"/>
                <a:gd name="T12" fmla="*/ 404 w 404"/>
                <a:gd name="T13" fmla="*/ 1241 h 1407"/>
                <a:gd name="T14" fmla="*/ 404 w 404"/>
                <a:gd name="T15" fmla="*/ 0 h 1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4" h="1407">
                  <a:moveTo>
                    <a:pt x="404" y="0"/>
                  </a:moveTo>
                  <a:lnTo>
                    <a:pt x="2" y="122"/>
                  </a:lnTo>
                  <a:lnTo>
                    <a:pt x="1" y="123"/>
                  </a:lnTo>
                  <a:lnTo>
                    <a:pt x="0" y="123"/>
                  </a:lnTo>
                  <a:lnTo>
                    <a:pt x="0" y="1407"/>
                  </a:lnTo>
                  <a:lnTo>
                    <a:pt x="0" y="1407"/>
                  </a:lnTo>
                  <a:lnTo>
                    <a:pt x="404" y="1241"/>
                  </a:lnTo>
                  <a:lnTo>
                    <a:pt x="4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89" name="TextBox 88"/>
            <p:cNvSpPr txBox="1"/>
            <p:nvPr/>
          </p:nvSpPr>
          <p:spPr>
            <a:xfrm>
              <a:off x="1146963" y="5371262"/>
              <a:ext cx="801327" cy="518431"/>
            </a:xfrm>
            <a:prstGeom prst="rect">
              <a:avLst/>
            </a:prstGeom>
            <a:noFill/>
            <a:effectLst/>
          </p:spPr>
          <p:txBody>
            <a:bodyPr wrap="none" rtlCol="0">
              <a:spAutoFit/>
            </a:bodyPr>
            <a:lstStyle/>
            <a:p>
              <a:pPr algn="ctr"/>
              <a:r>
                <a:rPr lang="id-ID" sz="2953" b="1" dirty="0">
                  <a:solidFill>
                    <a:schemeClr val="bg1"/>
                  </a:solidFill>
                  <a:ea typeface="Kozuka Gothic Pr6N B" panose="020B0800000000000000" pitchFamily="34" charset="-128"/>
                </a:rPr>
                <a:t>7</a:t>
              </a:r>
              <a:r>
                <a:rPr lang="en-US" sz="2953" b="1" dirty="0">
                  <a:solidFill>
                    <a:schemeClr val="bg1"/>
                  </a:solidFill>
                  <a:ea typeface="Kozuka Gothic Pr6N B" panose="020B0800000000000000" pitchFamily="34" charset="-128"/>
                </a:rPr>
                <a:t>9</a:t>
              </a:r>
              <a:r>
                <a:rPr lang="id-ID" sz="2953" b="1" dirty="0">
                  <a:solidFill>
                    <a:schemeClr val="bg1"/>
                  </a:solidFill>
                  <a:ea typeface="Kozuka Gothic Pr6N B" panose="020B0800000000000000" pitchFamily="34" charset="-128"/>
                </a:rPr>
                <a:t>%</a:t>
              </a:r>
            </a:p>
          </p:txBody>
        </p:sp>
      </p:grpSp>
      <p:grpSp>
        <p:nvGrpSpPr>
          <p:cNvPr id="135" name="Group 134"/>
          <p:cNvGrpSpPr/>
          <p:nvPr/>
        </p:nvGrpSpPr>
        <p:grpSpPr>
          <a:xfrm>
            <a:off x="2333304" y="3388279"/>
            <a:ext cx="1169292" cy="3076780"/>
            <a:chOff x="2212104" y="3212766"/>
            <a:chExt cx="1108723" cy="2917403"/>
          </a:xfrm>
        </p:grpSpPr>
        <p:sp>
          <p:nvSpPr>
            <p:cNvPr id="39" name="Freeform 35"/>
            <p:cNvSpPr>
              <a:spLocks/>
            </p:cNvSpPr>
            <p:nvPr/>
          </p:nvSpPr>
          <p:spPr bwMode="auto">
            <a:xfrm>
              <a:off x="2767149" y="3212766"/>
              <a:ext cx="553678" cy="2686362"/>
            </a:xfrm>
            <a:custGeom>
              <a:avLst/>
              <a:gdLst>
                <a:gd name="T0" fmla="*/ 405 w 405"/>
                <a:gd name="T1" fmla="*/ 1965 h 1965"/>
                <a:gd name="T2" fmla="*/ 0 w 405"/>
                <a:gd name="T3" fmla="*/ 1802 h 1965"/>
                <a:gd name="T4" fmla="*/ 0 w 405"/>
                <a:gd name="T5" fmla="*/ 0 h 1965"/>
                <a:gd name="T6" fmla="*/ 405 w 405"/>
                <a:gd name="T7" fmla="*/ 121 h 1965"/>
                <a:gd name="T8" fmla="*/ 405 w 405"/>
                <a:gd name="T9" fmla="*/ 1965 h 1965"/>
              </a:gdLst>
              <a:ahLst/>
              <a:cxnLst>
                <a:cxn ang="0">
                  <a:pos x="T0" y="T1"/>
                </a:cxn>
                <a:cxn ang="0">
                  <a:pos x="T2" y="T3"/>
                </a:cxn>
                <a:cxn ang="0">
                  <a:pos x="T4" y="T5"/>
                </a:cxn>
                <a:cxn ang="0">
                  <a:pos x="T6" y="T7"/>
                </a:cxn>
                <a:cxn ang="0">
                  <a:pos x="T8" y="T9"/>
                </a:cxn>
              </a:cxnLst>
              <a:rect l="0" t="0" r="r" b="b"/>
              <a:pathLst>
                <a:path w="405" h="1965">
                  <a:moveTo>
                    <a:pt x="405" y="1965"/>
                  </a:moveTo>
                  <a:lnTo>
                    <a:pt x="0" y="1802"/>
                  </a:lnTo>
                  <a:lnTo>
                    <a:pt x="0" y="0"/>
                  </a:lnTo>
                  <a:lnTo>
                    <a:pt x="405" y="121"/>
                  </a:lnTo>
                  <a:lnTo>
                    <a:pt x="405" y="19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40" name="Freeform 37"/>
            <p:cNvSpPr>
              <a:spLocks/>
            </p:cNvSpPr>
            <p:nvPr/>
          </p:nvSpPr>
          <p:spPr bwMode="auto">
            <a:xfrm>
              <a:off x="2212104" y="3212766"/>
              <a:ext cx="555045" cy="2687729"/>
            </a:xfrm>
            <a:custGeom>
              <a:avLst/>
              <a:gdLst>
                <a:gd name="T0" fmla="*/ 0 w 406"/>
                <a:gd name="T1" fmla="*/ 1966 h 1966"/>
                <a:gd name="T2" fmla="*/ 406 w 406"/>
                <a:gd name="T3" fmla="*/ 1803 h 1966"/>
                <a:gd name="T4" fmla="*/ 406 w 406"/>
                <a:gd name="T5" fmla="*/ 0 h 1966"/>
                <a:gd name="T6" fmla="*/ 0 w 406"/>
                <a:gd name="T7" fmla="*/ 121 h 1966"/>
                <a:gd name="T8" fmla="*/ 0 w 406"/>
                <a:gd name="T9" fmla="*/ 1966 h 1966"/>
              </a:gdLst>
              <a:ahLst/>
              <a:cxnLst>
                <a:cxn ang="0">
                  <a:pos x="T0" y="T1"/>
                </a:cxn>
                <a:cxn ang="0">
                  <a:pos x="T2" y="T3"/>
                </a:cxn>
                <a:cxn ang="0">
                  <a:pos x="T4" y="T5"/>
                </a:cxn>
                <a:cxn ang="0">
                  <a:pos x="T6" y="T7"/>
                </a:cxn>
                <a:cxn ang="0">
                  <a:pos x="T8" y="T9"/>
                </a:cxn>
              </a:cxnLst>
              <a:rect l="0" t="0" r="r" b="b"/>
              <a:pathLst>
                <a:path w="406" h="1966">
                  <a:moveTo>
                    <a:pt x="0" y="1966"/>
                  </a:moveTo>
                  <a:lnTo>
                    <a:pt x="406" y="1803"/>
                  </a:lnTo>
                  <a:lnTo>
                    <a:pt x="406" y="0"/>
                  </a:lnTo>
                  <a:lnTo>
                    <a:pt x="0" y="121"/>
                  </a:lnTo>
                  <a:lnTo>
                    <a:pt x="0" y="19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41" name="Freeform 39"/>
            <p:cNvSpPr>
              <a:spLocks/>
            </p:cNvSpPr>
            <p:nvPr/>
          </p:nvSpPr>
          <p:spPr bwMode="auto">
            <a:xfrm>
              <a:off x="2212104" y="3383655"/>
              <a:ext cx="555045" cy="2746514"/>
            </a:xfrm>
            <a:custGeom>
              <a:avLst/>
              <a:gdLst>
                <a:gd name="T0" fmla="*/ 406 w 406"/>
                <a:gd name="T1" fmla="*/ 2009 h 2009"/>
                <a:gd name="T2" fmla="*/ 0 w 406"/>
                <a:gd name="T3" fmla="*/ 1843 h 2009"/>
                <a:gd name="T4" fmla="*/ 0 w 406"/>
                <a:gd name="T5" fmla="*/ 0 h 2009"/>
                <a:gd name="T6" fmla="*/ 406 w 406"/>
                <a:gd name="T7" fmla="*/ 123 h 2009"/>
                <a:gd name="T8" fmla="*/ 406 w 406"/>
                <a:gd name="T9" fmla="*/ 2009 h 2009"/>
              </a:gdLst>
              <a:ahLst/>
              <a:cxnLst>
                <a:cxn ang="0">
                  <a:pos x="T0" y="T1"/>
                </a:cxn>
                <a:cxn ang="0">
                  <a:pos x="T2" y="T3"/>
                </a:cxn>
                <a:cxn ang="0">
                  <a:pos x="T4" y="T5"/>
                </a:cxn>
                <a:cxn ang="0">
                  <a:pos x="T6" y="T7"/>
                </a:cxn>
                <a:cxn ang="0">
                  <a:pos x="T8" y="T9"/>
                </a:cxn>
              </a:cxnLst>
              <a:rect l="0" t="0" r="r" b="b"/>
              <a:pathLst>
                <a:path w="406" h="2009">
                  <a:moveTo>
                    <a:pt x="406" y="2009"/>
                  </a:moveTo>
                  <a:lnTo>
                    <a:pt x="0" y="1843"/>
                  </a:lnTo>
                  <a:lnTo>
                    <a:pt x="0" y="0"/>
                  </a:lnTo>
                  <a:lnTo>
                    <a:pt x="406" y="123"/>
                  </a:lnTo>
                  <a:lnTo>
                    <a:pt x="406" y="20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grpSp>
          <p:nvGrpSpPr>
            <p:cNvPr id="42" name="Group 41"/>
            <p:cNvGrpSpPr/>
            <p:nvPr/>
          </p:nvGrpSpPr>
          <p:grpSpPr>
            <a:xfrm>
              <a:off x="2212104" y="3212766"/>
              <a:ext cx="1108723" cy="2917403"/>
              <a:chOff x="4860550" y="2567551"/>
              <a:chExt cx="1219595" cy="3209143"/>
            </a:xfrm>
          </p:grpSpPr>
          <p:sp>
            <p:nvSpPr>
              <p:cNvPr id="43" name="Freeform 34"/>
              <p:cNvSpPr>
                <a:spLocks/>
              </p:cNvSpPr>
              <p:nvPr/>
            </p:nvSpPr>
            <p:spPr bwMode="auto">
              <a:xfrm>
                <a:off x="5471099" y="2567551"/>
                <a:ext cx="609046" cy="2954998"/>
              </a:xfrm>
              <a:custGeom>
                <a:avLst/>
                <a:gdLst>
                  <a:gd name="T0" fmla="*/ 405 w 405"/>
                  <a:gd name="T1" fmla="*/ 1965 h 1965"/>
                  <a:gd name="T2" fmla="*/ 0 w 405"/>
                  <a:gd name="T3" fmla="*/ 1802 h 1965"/>
                  <a:gd name="T4" fmla="*/ 0 w 405"/>
                  <a:gd name="T5" fmla="*/ 0 h 1965"/>
                  <a:gd name="T6" fmla="*/ 405 w 405"/>
                  <a:gd name="T7" fmla="*/ 121 h 1965"/>
                  <a:gd name="T8" fmla="*/ 405 w 405"/>
                  <a:gd name="T9" fmla="*/ 1965 h 1965"/>
                </a:gdLst>
                <a:ahLst/>
                <a:cxnLst>
                  <a:cxn ang="0">
                    <a:pos x="T0" y="T1"/>
                  </a:cxn>
                  <a:cxn ang="0">
                    <a:pos x="T2" y="T3"/>
                  </a:cxn>
                  <a:cxn ang="0">
                    <a:pos x="T4" y="T5"/>
                  </a:cxn>
                  <a:cxn ang="0">
                    <a:pos x="T6" y="T7"/>
                  </a:cxn>
                  <a:cxn ang="0">
                    <a:pos x="T8" y="T9"/>
                  </a:cxn>
                </a:cxnLst>
                <a:rect l="0" t="0" r="r" b="b"/>
                <a:pathLst>
                  <a:path w="405" h="1965">
                    <a:moveTo>
                      <a:pt x="405" y="1965"/>
                    </a:moveTo>
                    <a:lnTo>
                      <a:pt x="0" y="1802"/>
                    </a:lnTo>
                    <a:lnTo>
                      <a:pt x="0" y="0"/>
                    </a:lnTo>
                    <a:lnTo>
                      <a:pt x="405" y="121"/>
                    </a:lnTo>
                    <a:lnTo>
                      <a:pt x="405" y="1965"/>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id-ID"/>
              </a:p>
            </p:txBody>
          </p:sp>
          <p:sp>
            <p:nvSpPr>
              <p:cNvPr id="44" name="Freeform 36"/>
              <p:cNvSpPr>
                <a:spLocks/>
              </p:cNvSpPr>
              <p:nvPr/>
            </p:nvSpPr>
            <p:spPr bwMode="auto">
              <a:xfrm>
                <a:off x="4860550" y="2567551"/>
                <a:ext cx="610549" cy="2956502"/>
              </a:xfrm>
              <a:custGeom>
                <a:avLst/>
                <a:gdLst>
                  <a:gd name="T0" fmla="*/ 0 w 406"/>
                  <a:gd name="T1" fmla="*/ 1966 h 1966"/>
                  <a:gd name="T2" fmla="*/ 406 w 406"/>
                  <a:gd name="T3" fmla="*/ 1803 h 1966"/>
                  <a:gd name="T4" fmla="*/ 406 w 406"/>
                  <a:gd name="T5" fmla="*/ 0 h 1966"/>
                  <a:gd name="T6" fmla="*/ 0 w 406"/>
                  <a:gd name="T7" fmla="*/ 121 h 1966"/>
                  <a:gd name="T8" fmla="*/ 0 w 406"/>
                  <a:gd name="T9" fmla="*/ 1966 h 1966"/>
                </a:gdLst>
                <a:ahLst/>
                <a:cxnLst>
                  <a:cxn ang="0">
                    <a:pos x="T0" y="T1"/>
                  </a:cxn>
                  <a:cxn ang="0">
                    <a:pos x="T2" y="T3"/>
                  </a:cxn>
                  <a:cxn ang="0">
                    <a:pos x="T4" y="T5"/>
                  </a:cxn>
                  <a:cxn ang="0">
                    <a:pos x="T6" y="T7"/>
                  </a:cxn>
                  <a:cxn ang="0">
                    <a:pos x="T8" y="T9"/>
                  </a:cxn>
                </a:cxnLst>
                <a:rect l="0" t="0" r="r" b="b"/>
                <a:pathLst>
                  <a:path w="406" h="1966">
                    <a:moveTo>
                      <a:pt x="0" y="1966"/>
                    </a:moveTo>
                    <a:lnTo>
                      <a:pt x="406" y="1803"/>
                    </a:lnTo>
                    <a:lnTo>
                      <a:pt x="406" y="0"/>
                    </a:lnTo>
                    <a:lnTo>
                      <a:pt x="0" y="121"/>
                    </a:lnTo>
                    <a:lnTo>
                      <a:pt x="0" y="1966"/>
                    </a:lnTo>
                    <a:close/>
                  </a:path>
                </a:pathLst>
              </a:custGeom>
              <a:solidFill>
                <a:schemeClr val="accent2">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45" name="Freeform 38"/>
              <p:cNvSpPr>
                <a:spLocks/>
              </p:cNvSpPr>
              <p:nvPr/>
            </p:nvSpPr>
            <p:spPr bwMode="auto">
              <a:xfrm>
                <a:off x="4860550" y="2755528"/>
                <a:ext cx="610549" cy="3021166"/>
              </a:xfrm>
              <a:custGeom>
                <a:avLst/>
                <a:gdLst>
                  <a:gd name="T0" fmla="*/ 406 w 406"/>
                  <a:gd name="T1" fmla="*/ 2009 h 2009"/>
                  <a:gd name="T2" fmla="*/ 0 w 406"/>
                  <a:gd name="T3" fmla="*/ 1843 h 2009"/>
                  <a:gd name="T4" fmla="*/ 0 w 406"/>
                  <a:gd name="T5" fmla="*/ 0 h 2009"/>
                  <a:gd name="T6" fmla="*/ 406 w 406"/>
                  <a:gd name="T7" fmla="*/ 123 h 2009"/>
                  <a:gd name="T8" fmla="*/ 406 w 406"/>
                  <a:gd name="T9" fmla="*/ 2009 h 2009"/>
                </a:gdLst>
                <a:ahLst/>
                <a:cxnLst>
                  <a:cxn ang="0">
                    <a:pos x="T0" y="T1"/>
                  </a:cxn>
                  <a:cxn ang="0">
                    <a:pos x="T2" y="T3"/>
                  </a:cxn>
                  <a:cxn ang="0">
                    <a:pos x="T4" y="T5"/>
                  </a:cxn>
                  <a:cxn ang="0">
                    <a:pos x="T6" y="T7"/>
                  </a:cxn>
                  <a:cxn ang="0">
                    <a:pos x="T8" y="T9"/>
                  </a:cxn>
                </a:cxnLst>
                <a:rect l="0" t="0" r="r" b="b"/>
                <a:pathLst>
                  <a:path w="406" h="2009">
                    <a:moveTo>
                      <a:pt x="406" y="2009"/>
                    </a:moveTo>
                    <a:lnTo>
                      <a:pt x="0" y="1843"/>
                    </a:lnTo>
                    <a:lnTo>
                      <a:pt x="0" y="0"/>
                    </a:lnTo>
                    <a:lnTo>
                      <a:pt x="406" y="123"/>
                    </a:lnTo>
                    <a:lnTo>
                      <a:pt x="406" y="2009"/>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id-ID"/>
              </a:p>
            </p:txBody>
          </p:sp>
          <p:sp>
            <p:nvSpPr>
              <p:cNvPr id="46" name="Freeform 40"/>
              <p:cNvSpPr>
                <a:spLocks/>
              </p:cNvSpPr>
              <p:nvPr/>
            </p:nvSpPr>
            <p:spPr bwMode="auto">
              <a:xfrm>
                <a:off x="5471099" y="2755528"/>
                <a:ext cx="609046" cy="3021166"/>
              </a:xfrm>
              <a:custGeom>
                <a:avLst/>
                <a:gdLst>
                  <a:gd name="T0" fmla="*/ 0 w 405"/>
                  <a:gd name="T1" fmla="*/ 2009 h 2009"/>
                  <a:gd name="T2" fmla="*/ 405 w 405"/>
                  <a:gd name="T3" fmla="*/ 1843 h 2009"/>
                  <a:gd name="T4" fmla="*/ 405 w 405"/>
                  <a:gd name="T5" fmla="*/ 0 h 2009"/>
                  <a:gd name="T6" fmla="*/ 0 w 405"/>
                  <a:gd name="T7" fmla="*/ 123 h 2009"/>
                  <a:gd name="T8" fmla="*/ 0 w 405"/>
                  <a:gd name="T9" fmla="*/ 2009 h 2009"/>
                </a:gdLst>
                <a:ahLst/>
                <a:cxnLst>
                  <a:cxn ang="0">
                    <a:pos x="T0" y="T1"/>
                  </a:cxn>
                  <a:cxn ang="0">
                    <a:pos x="T2" y="T3"/>
                  </a:cxn>
                  <a:cxn ang="0">
                    <a:pos x="T4" y="T5"/>
                  </a:cxn>
                  <a:cxn ang="0">
                    <a:pos x="T6" y="T7"/>
                  </a:cxn>
                  <a:cxn ang="0">
                    <a:pos x="T8" y="T9"/>
                  </a:cxn>
                </a:cxnLst>
                <a:rect l="0" t="0" r="r" b="b"/>
                <a:pathLst>
                  <a:path w="405" h="2009">
                    <a:moveTo>
                      <a:pt x="0" y="2009"/>
                    </a:moveTo>
                    <a:lnTo>
                      <a:pt x="405" y="1843"/>
                    </a:lnTo>
                    <a:lnTo>
                      <a:pt x="405" y="0"/>
                    </a:lnTo>
                    <a:lnTo>
                      <a:pt x="0" y="123"/>
                    </a:lnTo>
                    <a:lnTo>
                      <a:pt x="0" y="2009"/>
                    </a:lnTo>
                    <a:close/>
                  </a:path>
                </a:pathLst>
              </a:custGeom>
              <a:solidFill>
                <a:schemeClr val="accent2">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47" name="Freeform 41"/>
            <p:cNvSpPr>
              <a:spLocks/>
            </p:cNvSpPr>
            <p:nvPr/>
          </p:nvSpPr>
          <p:spPr bwMode="auto">
            <a:xfrm>
              <a:off x="2767149" y="3383655"/>
              <a:ext cx="553678" cy="2746514"/>
            </a:xfrm>
            <a:custGeom>
              <a:avLst/>
              <a:gdLst>
                <a:gd name="T0" fmla="*/ 0 w 405"/>
                <a:gd name="T1" fmla="*/ 2009 h 2009"/>
                <a:gd name="T2" fmla="*/ 405 w 405"/>
                <a:gd name="T3" fmla="*/ 1843 h 2009"/>
                <a:gd name="T4" fmla="*/ 405 w 405"/>
                <a:gd name="T5" fmla="*/ 0 h 2009"/>
                <a:gd name="T6" fmla="*/ 0 w 405"/>
                <a:gd name="T7" fmla="*/ 123 h 2009"/>
                <a:gd name="T8" fmla="*/ 0 w 405"/>
                <a:gd name="T9" fmla="*/ 2009 h 2009"/>
              </a:gdLst>
              <a:ahLst/>
              <a:cxnLst>
                <a:cxn ang="0">
                  <a:pos x="T0" y="T1"/>
                </a:cxn>
                <a:cxn ang="0">
                  <a:pos x="T2" y="T3"/>
                </a:cxn>
                <a:cxn ang="0">
                  <a:pos x="T4" y="T5"/>
                </a:cxn>
                <a:cxn ang="0">
                  <a:pos x="T6" y="T7"/>
                </a:cxn>
                <a:cxn ang="0">
                  <a:pos x="T8" y="T9"/>
                </a:cxn>
              </a:cxnLst>
              <a:rect l="0" t="0" r="r" b="b"/>
              <a:pathLst>
                <a:path w="405" h="2009">
                  <a:moveTo>
                    <a:pt x="0" y="2009"/>
                  </a:moveTo>
                  <a:lnTo>
                    <a:pt x="405" y="1843"/>
                  </a:lnTo>
                  <a:lnTo>
                    <a:pt x="405" y="0"/>
                  </a:lnTo>
                  <a:lnTo>
                    <a:pt x="0" y="123"/>
                  </a:lnTo>
                  <a:lnTo>
                    <a:pt x="0" y="20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48" name="Freeform 42"/>
            <p:cNvSpPr>
              <a:spLocks/>
            </p:cNvSpPr>
            <p:nvPr/>
          </p:nvSpPr>
          <p:spPr bwMode="auto">
            <a:xfrm>
              <a:off x="2767149" y="4682405"/>
              <a:ext cx="0" cy="340410"/>
            </a:xfrm>
            <a:custGeom>
              <a:avLst/>
              <a:gdLst>
                <a:gd name="T0" fmla="*/ 0 h 249"/>
                <a:gd name="T1" fmla="*/ 0 h 249"/>
                <a:gd name="T2" fmla="*/ 249 h 249"/>
                <a:gd name="T3" fmla="*/ 249 h 249"/>
                <a:gd name="T4" fmla="*/ 0 h 249"/>
                <a:gd name="T5" fmla="*/ 0 h 249"/>
              </a:gdLst>
              <a:ahLst/>
              <a:cxnLst>
                <a:cxn ang="0">
                  <a:pos x="0" y="T0"/>
                </a:cxn>
                <a:cxn ang="0">
                  <a:pos x="0" y="T1"/>
                </a:cxn>
                <a:cxn ang="0">
                  <a:pos x="0" y="T2"/>
                </a:cxn>
                <a:cxn ang="0">
                  <a:pos x="0" y="T3"/>
                </a:cxn>
                <a:cxn ang="0">
                  <a:pos x="0" y="T4"/>
                </a:cxn>
                <a:cxn ang="0">
                  <a:pos x="0" y="T5"/>
                </a:cxn>
              </a:cxnLst>
              <a:rect l="0" t="0" r="r" b="b"/>
              <a:pathLst>
                <a:path h="249">
                  <a:moveTo>
                    <a:pt x="0" y="0"/>
                  </a:moveTo>
                  <a:lnTo>
                    <a:pt x="0" y="0"/>
                  </a:lnTo>
                  <a:lnTo>
                    <a:pt x="0" y="249"/>
                  </a:lnTo>
                  <a:lnTo>
                    <a:pt x="0" y="249"/>
                  </a:lnTo>
                  <a:lnTo>
                    <a:pt x="0" y="0"/>
                  </a:lnTo>
                  <a:lnTo>
                    <a:pt x="0" y="0"/>
                  </a:lnTo>
                  <a:close/>
                </a:path>
              </a:pathLst>
            </a:custGeom>
            <a:solidFill>
              <a:srgbClr val="CD4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49" name="Freeform 43"/>
            <p:cNvSpPr>
              <a:spLocks/>
            </p:cNvSpPr>
            <p:nvPr/>
          </p:nvSpPr>
          <p:spPr bwMode="auto">
            <a:xfrm>
              <a:off x="2767149" y="4682405"/>
              <a:ext cx="0" cy="340410"/>
            </a:xfrm>
            <a:custGeom>
              <a:avLst/>
              <a:gdLst>
                <a:gd name="T0" fmla="*/ 0 h 249"/>
                <a:gd name="T1" fmla="*/ 0 h 249"/>
                <a:gd name="T2" fmla="*/ 249 h 249"/>
                <a:gd name="T3" fmla="*/ 249 h 249"/>
                <a:gd name="T4" fmla="*/ 0 h 249"/>
                <a:gd name="T5" fmla="*/ 0 h 249"/>
              </a:gdLst>
              <a:ahLst/>
              <a:cxnLst>
                <a:cxn ang="0">
                  <a:pos x="0" y="T0"/>
                </a:cxn>
                <a:cxn ang="0">
                  <a:pos x="0" y="T1"/>
                </a:cxn>
                <a:cxn ang="0">
                  <a:pos x="0" y="T2"/>
                </a:cxn>
                <a:cxn ang="0">
                  <a:pos x="0" y="T3"/>
                </a:cxn>
                <a:cxn ang="0">
                  <a:pos x="0" y="T4"/>
                </a:cxn>
                <a:cxn ang="0">
                  <a:pos x="0" y="T5"/>
                </a:cxn>
              </a:cxnLst>
              <a:rect l="0" t="0" r="r" b="b"/>
              <a:pathLst>
                <a:path h="249">
                  <a:moveTo>
                    <a:pt x="0" y="0"/>
                  </a:moveTo>
                  <a:lnTo>
                    <a:pt x="0" y="0"/>
                  </a:lnTo>
                  <a:lnTo>
                    <a:pt x="0" y="249"/>
                  </a:lnTo>
                  <a:lnTo>
                    <a:pt x="0" y="249"/>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0" name="Freeform 45"/>
            <p:cNvSpPr>
              <a:spLocks/>
            </p:cNvSpPr>
            <p:nvPr/>
          </p:nvSpPr>
          <p:spPr bwMode="auto">
            <a:xfrm>
              <a:off x="2767149" y="4682405"/>
              <a:ext cx="553678" cy="1216724"/>
            </a:xfrm>
            <a:custGeom>
              <a:avLst/>
              <a:gdLst>
                <a:gd name="T0" fmla="*/ 0 w 405"/>
                <a:gd name="T1" fmla="*/ 0 h 890"/>
                <a:gd name="T2" fmla="*/ 0 w 405"/>
                <a:gd name="T3" fmla="*/ 249 h 890"/>
                <a:gd name="T4" fmla="*/ 405 w 405"/>
                <a:gd name="T5" fmla="*/ 125 h 890"/>
                <a:gd name="T6" fmla="*/ 405 w 405"/>
                <a:gd name="T7" fmla="*/ 890 h 890"/>
                <a:gd name="T8" fmla="*/ 405 w 405"/>
                <a:gd name="T9" fmla="*/ 121 h 890"/>
                <a:gd name="T10" fmla="*/ 0 w 405"/>
                <a:gd name="T11" fmla="*/ 0 h 890"/>
              </a:gdLst>
              <a:ahLst/>
              <a:cxnLst>
                <a:cxn ang="0">
                  <a:pos x="T0" y="T1"/>
                </a:cxn>
                <a:cxn ang="0">
                  <a:pos x="T2" y="T3"/>
                </a:cxn>
                <a:cxn ang="0">
                  <a:pos x="T4" y="T5"/>
                </a:cxn>
                <a:cxn ang="0">
                  <a:pos x="T6" y="T7"/>
                </a:cxn>
                <a:cxn ang="0">
                  <a:pos x="T8" y="T9"/>
                </a:cxn>
                <a:cxn ang="0">
                  <a:pos x="T10" y="T11"/>
                </a:cxn>
              </a:cxnLst>
              <a:rect l="0" t="0" r="r" b="b"/>
              <a:pathLst>
                <a:path w="405" h="890">
                  <a:moveTo>
                    <a:pt x="0" y="0"/>
                  </a:moveTo>
                  <a:lnTo>
                    <a:pt x="0" y="249"/>
                  </a:lnTo>
                  <a:lnTo>
                    <a:pt x="405" y="125"/>
                  </a:lnTo>
                  <a:lnTo>
                    <a:pt x="405" y="890"/>
                  </a:lnTo>
                  <a:lnTo>
                    <a:pt x="405"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3" name="Freeform 49"/>
            <p:cNvSpPr>
              <a:spLocks/>
            </p:cNvSpPr>
            <p:nvPr/>
          </p:nvSpPr>
          <p:spPr bwMode="auto">
            <a:xfrm>
              <a:off x="2212104" y="4682405"/>
              <a:ext cx="555045" cy="995253"/>
            </a:xfrm>
            <a:custGeom>
              <a:avLst/>
              <a:gdLst>
                <a:gd name="T0" fmla="*/ 406 w 406"/>
                <a:gd name="T1" fmla="*/ 0 h 728"/>
                <a:gd name="T2" fmla="*/ 0 w 406"/>
                <a:gd name="T3" fmla="*/ 121 h 728"/>
                <a:gd name="T4" fmla="*/ 0 w 406"/>
                <a:gd name="T5" fmla="*/ 125 h 728"/>
                <a:gd name="T6" fmla="*/ 406 w 406"/>
                <a:gd name="T7" fmla="*/ 249 h 728"/>
                <a:gd name="T8" fmla="*/ 406 w 406"/>
                <a:gd name="T9" fmla="*/ 728 h 728"/>
                <a:gd name="T10" fmla="*/ 406 w 406"/>
                <a:gd name="T11" fmla="*/ 728 h 728"/>
                <a:gd name="T12" fmla="*/ 406 w 406"/>
                <a:gd name="T13" fmla="*/ 249 h 728"/>
                <a:gd name="T14" fmla="*/ 406 w 406"/>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 h="728">
                  <a:moveTo>
                    <a:pt x="406" y="0"/>
                  </a:moveTo>
                  <a:lnTo>
                    <a:pt x="0" y="121"/>
                  </a:lnTo>
                  <a:lnTo>
                    <a:pt x="0" y="125"/>
                  </a:lnTo>
                  <a:lnTo>
                    <a:pt x="406" y="249"/>
                  </a:lnTo>
                  <a:lnTo>
                    <a:pt x="406" y="728"/>
                  </a:lnTo>
                  <a:lnTo>
                    <a:pt x="406" y="728"/>
                  </a:lnTo>
                  <a:lnTo>
                    <a:pt x="406" y="249"/>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6" name="Freeform 53"/>
            <p:cNvSpPr>
              <a:spLocks/>
            </p:cNvSpPr>
            <p:nvPr/>
          </p:nvSpPr>
          <p:spPr bwMode="auto">
            <a:xfrm>
              <a:off x="2212104" y="4853293"/>
              <a:ext cx="555045" cy="1276876"/>
            </a:xfrm>
            <a:custGeom>
              <a:avLst/>
              <a:gdLst>
                <a:gd name="T0" fmla="*/ 0 w 406"/>
                <a:gd name="T1" fmla="*/ 0 h 934"/>
                <a:gd name="T2" fmla="*/ 0 w 406"/>
                <a:gd name="T3" fmla="*/ 766 h 934"/>
                <a:gd name="T4" fmla="*/ 0 w 406"/>
                <a:gd name="T5" fmla="*/ 768 h 934"/>
                <a:gd name="T6" fmla="*/ 406 w 406"/>
                <a:gd name="T7" fmla="*/ 934 h 934"/>
                <a:gd name="T8" fmla="*/ 406 w 406"/>
                <a:gd name="T9" fmla="*/ 603 h 934"/>
                <a:gd name="T10" fmla="*/ 406 w 406"/>
                <a:gd name="T11" fmla="*/ 124 h 934"/>
                <a:gd name="T12" fmla="*/ 0 w 406"/>
                <a:gd name="T13" fmla="*/ 0 h 934"/>
              </a:gdLst>
              <a:ahLst/>
              <a:cxnLst>
                <a:cxn ang="0">
                  <a:pos x="T0" y="T1"/>
                </a:cxn>
                <a:cxn ang="0">
                  <a:pos x="T2" y="T3"/>
                </a:cxn>
                <a:cxn ang="0">
                  <a:pos x="T4" y="T5"/>
                </a:cxn>
                <a:cxn ang="0">
                  <a:pos x="T6" y="T7"/>
                </a:cxn>
                <a:cxn ang="0">
                  <a:pos x="T8" y="T9"/>
                </a:cxn>
                <a:cxn ang="0">
                  <a:pos x="T10" y="T11"/>
                </a:cxn>
                <a:cxn ang="0">
                  <a:pos x="T12" y="T13"/>
                </a:cxn>
              </a:cxnLst>
              <a:rect l="0" t="0" r="r" b="b"/>
              <a:pathLst>
                <a:path w="406" h="934">
                  <a:moveTo>
                    <a:pt x="0" y="0"/>
                  </a:moveTo>
                  <a:lnTo>
                    <a:pt x="0" y="766"/>
                  </a:lnTo>
                  <a:lnTo>
                    <a:pt x="0" y="768"/>
                  </a:lnTo>
                  <a:lnTo>
                    <a:pt x="406" y="934"/>
                  </a:lnTo>
                  <a:lnTo>
                    <a:pt x="406" y="603"/>
                  </a:lnTo>
                  <a:lnTo>
                    <a:pt x="406" y="1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7" name="Freeform 54"/>
            <p:cNvSpPr>
              <a:spLocks/>
            </p:cNvSpPr>
            <p:nvPr/>
          </p:nvSpPr>
          <p:spPr bwMode="auto">
            <a:xfrm>
              <a:off x="2767149" y="5022814"/>
              <a:ext cx="0" cy="1107355"/>
            </a:xfrm>
            <a:custGeom>
              <a:avLst/>
              <a:gdLst>
                <a:gd name="T0" fmla="*/ 0 h 810"/>
                <a:gd name="T1" fmla="*/ 0 h 810"/>
                <a:gd name="T2" fmla="*/ 479 h 810"/>
                <a:gd name="T3" fmla="*/ 810 h 810"/>
                <a:gd name="T4" fmla="*/ 0 h 810"/>
              </a:gdLst>
              <a:ahLst/>
              <a:cxnLst>
                <a:cxn ang="0">
                  <a:pos x="0" y="T0"/>
                </a:cxn>
                <a:cxn ang="0">
                  <a:pos x="0" y="T1"/>
                </a:cxn>
                <a:cxn ang="0">
                  <a:pos x="0" y="T2"/>
                </a:cxn>
                <a:cxn ang="0">
                  <a:pos x="0" y="T3"/>
                </a:cxn>
                <a:cxn ang="0">
                  <a:pos x="0" y="T4"/>
                </a:cxn>
              </a:cxnLst>
              <a:rect l="0" t="0" r="r" b="b"/>
              <a:pathLst>
                <a:path h="810">
                  <a:moveTo>
                    <a:pt x="0" y="0"/>
                  </a:moveTo>
                  <a:lnTo>
                    <a:pt x="0" y="0"/>
                  </a:lnTo>
                  <a:lnTo>
                    <a:pt x="0" y="479"/>
                  </a:lnTo>
                  <a:lnTo>
                    <a:pt x="0" y="810"/>
                  </a:lnTo>
                  <a:lnTo>
                    <a:pt x="0" y="0"/>
                  </a:lnTo>
                  <a:close/>
                </a:path>
              </a:pathLst>
            </a:custGeom>
            <a:solidFill>
              <a:srgbClr val="D74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58" name="Freeform 55"/>
            <p:cNvSpPr>
              <a:spLocks/>
            </p:cNvSpPr>
            <p:nvPr/>
          </p:nvSpPr>
          <p:spPr bwMode="auto">
            <a:xfrm>
              <a:off x="2767149" y="5022814"/>
              <a:ext cx="0" cy="1107355"/>
            </a:xfrm>
            <a:custGeom>
              <a:avLst/>
              <a:gdLst>
                <a:gd name="T0" fmla="*/ 0 h 810"/>
                <a:gd name="T1" fmla="*/ 0 h 810"/>
                <a:gd name="T2" fmla="*/ 479 h 810"/>
                <a:gd name="T3" fmla="*/ 810 h 810"/>
                <a:gd name="T4" fmla="*/ 0 h 810"/>
              </a:gdLst>
              <a:ahLst/>
              <a:cxnLst>
                <a:cxn ang="0">
                  <a:pos x="0" y="T0"/>
                </a:cxn>
                <a:cxn ang="0">
                  <a:pos x="0" y="T1"/>
                </a:cxn>
                <a:cxn ang="0">
                  <a:pos x="0" y="T2"/>
                </a:cxn>
                <a:cxn ang="0">
                  <a:pos x="0" y="T3"/>
                </a:cxn>
                <a:cxn ang="0">
                  <a:pos x="0" y="T4"/>
                </a:cxn>
              </a:cxnLst>
              <a:rect l="0" t="0" r="r" b="b"/>
              <a:pathLst>
                <a:path h="810">
                  <a:moveTo>
                    <a:pt x="0" y="0"/>
                  </a:moveTo>
                  <a:lnTo>
                    <a:pt x="0" y="0"/>
                  </a:lnTo>
                  <a:lnTo>
                    <a:pt x="0" y="479"/>
                  </a:lnTo>
                  <a:lnTo>
                    <a:pt x="0" y="8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grpSp>
          <p:nvGrpSpPr>
            <p:cNvPr id="59" name="Group 58"/>
            <p:cNvGrpSpPr/>
            <p:nvPr/>
          </p:nvGrpSpPr>
          <p:grpSpPr>
            <a:xfrm>
              <a:off x="2212104" y="4682405"/>
              <a:ext cx="1108723" cy="1447764"/>
              <a:chOff x="4860550" y="4184153"/>
              <a:chExt cx="1219595" cy="1592541"/>
            </a:xfrm>
          </p:grpSpPr>
          <p:sp>
            <p:nvSpPr>
              <p:cNvPr id="60" name="Freeform 44"/>
              <p:cNvSpPr>
                <a:spLocks/>
              </p:cNvSpPr>
              <p:nvPr/>
            </p:nvSpPr>
            <p:spPr bwMode="auto">
              <a:xfrm>
                <a:off x="5471099" y="4184153"/>
                <a:ext cx="609046" cy="1338396"/>
              </a:xfrm>
              <a:custGeom>
                <a:avLst/>
                <a:gdLst>
                  <a:gd name="T0" fmla="*/ 0 w 405"/>
                  <a:gd name="T1" fmla="*/ 0 h 890"/>
                  <a:gd name="T2" fmla="*/ 0 w 405"/>
                  <a:gd name="T3" fmla="*/ 249 h 890"/>
                  <a:gd name="T4" fmla="*/ 405 w 405"/>
                  <a:gd name="T5" fmla="*/ 125 h 890"/>
                  <a:gd name="T6" fmla="*/ 405 w 405"/>
                  <a:gd name="T7" fmla="*/ 890 h 890"/>
                  <a:gd name="T8" fmla="*/ 405 w 405"/>
                  <a:gd name="T9" fmla="*/ 121 h 890"/>
                  <a:gd name="T10" fmla="*/ 0 w 405"/>
                  <a:gd name="T11" fmla="*/ 0 h 890"/>
                </a:gdLst>
                <a:ahLst/>
                <a:cxnLst>
                  <a:cxn ang="0">
                    <a:pos x="T0" y="T1"/>
                  </a:cxn>
                  <a:cxn ang="0">
                    <a:pos x="T2" y="T3"/>
                  </a:cxn>
                  <a:cxn ang="0">
                    <a:pos x="T4" y="T5"/>
                  </a:cxn>
                  <a:cxn ang="0">
                    <a:pos x="T6" y="T7"/>
                  </a:cxn>
                  <a:cxn ang="0">
                    <a:pos x="T8" y="T9"/>
                  </a:cxn>
                  <a:cxn ang="0">
                    <a:pos x="T10" y="T11"/>
                  </a:cxn>
                </a:cxnLst>
                <a:rect l="0" t="0" r="r" b="b"/>
                <a:pathLst>
                  <a:path w="405" h="890">
                    <a:moveTo>
                      <a:pt x="0" y="0"/>
                    </a:moveTo>
                    <a:lnTo>
                      <a:pt x="0" y="249"/>
                    </a:lnTo>
                    <a:lnTo>
                      <a:pt x="405" y="125"/>
                    </a:lnTo>
                    <a:lnTo>
                      <a:pt x="405" y="890"/>
                    </a:lnTo>
                    <a:lnTo>
                      <a:pt x="405" y="121"/>
                    </a:lnTo>
                    <a:lnTo>
                      <a:pt x="0" y="0"/>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id-ID"/>
              </a:p>
            </p:txBody>
          </p:sp>
          <p:sp>
            <p:nvSpPr>
              <p:cNvPr id="61" name="Freeform 48"/>
              <p:cNvSpPr>
                <a:spLocks/>
              </p:cNvSpPr>
              <p:nvPr/>
            </p:nvSpPr>
            <p:spPr bwMode="auto">
              <a:xfrm>
                <a:off x="4860550" y="4184153"/>
                <a:ext cx="610549" cy="1094778"/>
              </a:xfrm>
              <a:custGeom>
                <a:avLst/>
                <a:gdLst>
                  <a:gd name="T0" fmla="*/ 406 w 406"/>
                  <a:gd name="T1" fmla="*/ 0 h 728"/>
                  <a:gd name="T2" fmla="*/ 0 w 406"/>
                  <a:gd name="T3" fmla="*/ 121 h 728"/>
                  <a:gd name="T4" fmla="*/ 0 w 406"/>
                  <a:gd name="T5" fmla="*/ 125 h 728"/>
                  <a:gd name="T6" fmla="*/ 406 w 406"/>
                  <a:gd name="T7" fmla="*/ 249 h 728"/>
                  <a:gd name="T8" fmla="*/ 406 w 406"/>
                  <a:gd name="T9" fmla="*/ 728 h 728"/>
                  <a:gd name="T10" fmla="*/ 406 w 406"/>
                  <a:gd name="T11" fmla="*/ 728 h 728"/>
                  <a:gd name="T12" fmla="*/ 406 w 406"/>
                  <a:gd name="T13" fmla="*/ 249 h 728"/>
                  <a:gd name="T14" fmla="*/ 406 w 406"/>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6" h="728">
                    <a:moveTo>
                      <a:pt x="406" y="0"/>
                    </a:moveTo>
                    <a:lnTo>
                      <a:pt x="0" y="121"/>
                    </a:lnTo>
                    <a:lnTo>
                      <a:pt x="0" y="125"/>
                    </a:lnTo>
                    <a:lnTo>
                      <a:pt x="406" y="249"/>
                    </a:lnTo>
                    <a:lnTo>
                      <a:pt x="406" y="728"/>
                    </a:lnTo>
                    <a:lnTo>
                      <a:pt x="406" y="728"/>
                    </a:lnTo>
                    <a:lnTo>
                      <a:pt x="406" y="249"/>
                    </a:lnTo>
                    <a:lnTo>
                      <a:pt x="406" y="0"/>
                    </a:lnTo>
                    <a:close/>
                  </a:path>
                </a:pathLst>
              </a:custGeom>
              <a:solidFill>
                <a:schemeClr val="accent2">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62" name="Freeform 52"/>
              <p:cNvSpPr>
                <a:spLocks/>
              </p:cNvSpPr>
              <p:nvPr/>
            </p:nvSpPr>
            <p:spPr bwMode="auto">
              <a:xfrm>
                <a:off x="4860550" y="4372130"/>
                <a:ext cx="610549" cy="1404564"/>
              </a:xfrm>
              <a:custGeom>
                <a:avLst/>
                <a:gdLst>
                  <a:gd name="T0" fmla="*/ 0 w 406"/>
                  <a:gd name="T1" fmla="*/ 0 h 934"/>
                  <a:gd name="T2" fmla="*/ 0 w 406"/>
                  <a:gd name="T3" fmla="*/ 766 h 934"/>
                  <a:gd name="T4" fmla="*/ 0 w 406"/>
                  <a:gd name="T5" fmla="*/ 768 h 934"/>
                  <a:gd name="T6" fmla="*/ 406 w 406"/>
                  <a:gd name="T7" fmla="*/ 934 h 934"/>
                  <a:gd name="T8" fmla="*/ 406 w 406"/>
                  <a:gd name="T9" fmla="*/ 603 h 934"/>
                  <a:gd name="T10" fmla="*/ 406 w 406"/>
                  <a:gd name="T11" fmla="*/ 124 h 934"/>
                  <a:gd name="T12" fmla="*/ 0 w 406"/>
                  <a:gd name="T13" fmla="*/ 0 h 934"/>
                </a:gdLst>
                <a:ahLst/>
                <a:cxnLst>
                  <a:cxn ang="0">
                    <a:pos x="T0" y="T1"/>
                  </a:cxn>
                  <a:cxn ang="0">
                    <a:pos x="T2" y="T3"/>
                  </a:cxn>
                  <a:cxn ang="0">
                    <a:pos x="T4" y="T5"/>
                  </a:cxn>
                  <a:cxn ang="0">
                    <a:pos x="T6" y="T7"/>
                  </a:cxn>
                  <a:cxn ang="0">
                    <a:pos x="T8" y="T9"/>
                  </a:cxn>
                  <a:cxn ang="0">
                    <a:pos x="T10" y="T11"/>
                  </a:cxn>
                  <a:cxn ang="0">
                    <a:pos x="T12" y="T13"/>
                  </a:cxn>
                </a:cxnLst>
                <a:rect l="0" t="0" r="r" b="b"/>
                <a:pathLst>
                  <a:path w="406" h="934">
                    <a:moveTo>
                      <a:pt x="0" y="0"/>
                    </a:moveTo>
                    <a:lnTo>
                      <a:pt x="0" y="766"/>
                    </a:lnTo>
                    <a:lnTo>
                      <a:pt x="0" y="768"/>
                    </a:lnTo>
                    <a:lnTo>
                      <a:pt x="406" y="934"/>
                    </a:lnTo>
                    <a:lnTo>
                      <a:pt x="406" y="603"/>
                    </a:lnTo>
                    <a:lnTo>
                      <a:pt x="406" y="124"/>
                    </a:lnTo>
                    <a:lnTo>
                      <a:pt x="0" y="0"/>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id-ID"/>
              </a:p>
            </p:txBody>
          </p:sp>
          <p:sp>
            <p:nvSpPr>
              <p:cNvPr id="63" name="Freeform 56"/>
              <p:cNvSpPr>
                <a:spLocks/>
              </p:cNvSpPr>
              <p:nvPr/>
            </p:nvSpPr>
            <p:spPr bwMode="auto">
              <a:xfrm>
                <a:off x="5471099" y="4372130"/>
                <a:ext cx="609046" cy="1404564"/>
              </a:xfrm>
              <a:custGeom>
                <a:avLst/>
                <a:gdLst>
                  <a:gd name="T0" fmla="*/ 405 w 405"/>
                  <a:gd name="T1" fmla="*/ 0 h 934"/>
                  <a:gd name="T2" fmla="*/ 0 w 405"/>
                  <a:gd name="T3" fmla="*/ 124 h 934"/>
                  <a:gd name="T4" fmla="*/ 0 w 405"/>
                  <a:gd name="T5" fmla="*/ 934 h 934"/>
                  <a:gd name="T6" fmla="*/ 405 w 405"/>
                  <a:gd name="T7" fmla="*/ 768 h 934"/>
                  <a:gd name="T8" fmla="*/ 405 w 405"/>
                  <a:gd name="T9" fmla="*/ 765 h 934"/>
                  <a:gd name="T10" fmla="*/ 405 w 405"/>
                  <a:gd name="T11" fmla="*/ 0 h 934"/>
                </a:gdLst>
                <a:ahLst/>
                <a:cxnLst>
                  <a:cxn ang="0">
                    <a:pos x="T0" y="T1"/>
                  </a:cxn>
                  <a:cxn ang="0">
                    <a:pos x="T2" y="T3"/>
                  </a:cxn>
                  <a:cxn ang="0">
                    <a:pos x="T4" y="T5"/>
                  </a:cxn>
                  <a:cxn ang="0">
                    <a:pos x="T6" y="T7"/>
                  </a:cxn>
                  <a:cxn ang="0">
                    <a:pos x="T8" y="T9"/>
                  </a:cxn>
                  <a:cxn ang="0">
                    <a:pos x="T10" y="T11"/>
                  </a:cxn>
                </a:cxnLst>
                <a:rect l="0" t="0" r="r" b="b"/>
                <a:pathLst>
                  <a:path w="405" h="934">
                    <a:moveTo>
                      <a:pt x="405" y="0"/>
                    </a:moveTo>
                    <a:lnTo>
                      <a:pt x="0" y="124"/>
                    </a:lnTo>
                    <a:lnTo>
                      <a:pt x="0" y="934"/>
                    </a:lnTo>
                    <a:lnTo>
                      <a:pt x="405" y="768"/>
                    </a:lnTo>
                    <a:lnTo>
                      <a:pt x="405" y="765"/>
                    </a:lnTo>
                    <a:lnTo>
                      <a:pt x="405" y="0"/>
                    </a:lnTo>
                    <a:close/>
                  </a:path>
                </a:pathLst>
              </a:custGeom>
              <a:solidFill>
                <a:schemeClr val="accent2">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64" name="Freeform 57"/>
            <p:cNvSpPr>
              <a:spLocks/>
            </p:cNvSpPr>
            <p:nvPr/>
          </p:nvSpPr>
          <p:spPr bwMode="auto">
            <a:xfrm>
              <a:off x="2767149" y="4853293"/>
              <a:ext cx="553678" cy="1276876"/>
            </a:xfrm>
            <a:custGeom>
              <a:avLst/>
              <a:gdLst>
                <a:gd name="T0" fmla="*/ 405 w 405"/>
                <a:gd name="T1" fmla="*/ 0 h 934"/>
                <a:gd name="T2" fmla="*/ 0 w 405"/>
                <a:gd name="T3" fmla="*/ 124 h 934"/>
                <a:gd name="T4" fmla="*/ 0 w 405"/>
                <a:gd name="T5" fmla="*/ 934 h 934"/>
                <a:gd name="T6" fmla="*/ 405 w 405"/>
                <a:gd name="T7" fmla="*/ 768 h 934"/>
                <a:gd name="T8" fmla="*/ 405 w 405"/>
                <a:gd name="T9" fmla="*/ 765 h 934"/>
                <a:gd name="T10" fmla="*/ 405 w 405"/>
                <a:gd name="T11" fmla="*/ 0 h 934"/>
              </a:gdLst>
              <a:ahLst/>
              <a:cxnLst>
                <a:cxn ang="0">
                  <a:pos x="T0" y="T1"/>
                </a:cxn>
                <a:cxn ang="0">
                  <a:pos x="T2" y="T3"/>
                </a:cxn>
                <a:cxn ang="0">
                  <a:pos x="T4" y="T5"/>
                </a:cxn>
                <a:cxn ang="0">
                  <a:pos x="T6" y="T7"/>
                </a:cxn>
                <a:cxn ang="0">
                  <a:pos x="T8" y="T9"/>
                </a:cxn>
                <a:cxn ang="0">
                  <a:pos x="T10" y="T11"/>
                </a:cxn>
              </a:cxnLst>
              <a:rect l="0" t="0" r="r" b="b"/>
              <a:pathLst>
                <a:path w="405" h="934">
                  <a:moveTo>
                    <a:pt x="405" y="0"/>
                  </a:moveTo>
                  <a:lnTo>
                    <a:pt x="0" y="124"/>
                  </a:lnTo>
                  <a:lnTo>
                    <a:pt x="0" y="934"/>
                  </a:lnTo>
                  <a:lnTo>
                    <a:pt x="405" y="768"/>
                  </a:lnTo>
                  <a:lnTo>
                    <a:pt x="405" y="765"/>
                  </a:lnTo>
                  <a:lnTo>
                    <a:pt x="4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90" name="TextBox 89"/>
            <p:cNvSpPr txBox="1"/>
            <p:nvPr/>
          </p:nvSpPr>
          <p:spPr>
            <a:xfrm>
              <a:off x="2376912" y="5367790"/>
              <a:ext cx="801327" cy="518431"/>
            </a:xfrm>
            <a:prstGeom prst="rect">
              <a:avLst/>
            </a:prstGeom>
            <a:noFill/>
            <a:effectLst/>
          </p:spPr>
          <p:txBody>
            <a:bodyPr wrap="none" rtlCol="0">
              <a:spAutoFit/>
            </a:bodyPr>
            <a:lstStyle/>
            <a:p>
              <a:pPr algn="ctr"/>
              <a:r>
                <a:rPr lang="en-US" sz="2953" b="1" dirty="0">
                  <a:solidFill>
                    <a:schemeClr val="bg1"/>
                  </a:solidFill>
                  <a:ea typeface="Kozuka Gothic Pr6N B" panose="020B0800000000000000" pitchFamily="34" charset="-128"/>
                </a:rPr>
                <a:t>39</a:t>
              </a:r>
              <a:r>
                <a:rPr lang="id-ID" sz="2953" b="1" dirty="0">
                  <a:solidFill>
                    <a:schemeClr val="bg1"/>
                  </a:solidFill>
                  <a:ea typeface="Kozuka Gothic Pr6N B" panose="020B0800000000000000" pitchFamily="34" charset="-128"/>
                </a:rPr>
                <a:t>%</a:t>
              </a:r>
            </a:p>
          </p:txBody>
        </p:sp>
      </p:grpSp>
      <p:grpSp>
        <p:nvGrpSpPr>
          <p:cNvPr id="137" name="Group 136"/>
          <p:cNvGrpSpPr/>
          <p:nvPr/>
        </p:nvGrpSpPr>
        <p:grpSpPr>
          <a:xfrm>
            <a:off x="4890356" y="3383954"/>
            <a:ext cx="1169292" cy="3076779"/>
            <a:chOff x="4636701" y="3208666"/>
            <a:chExt cx="1108723" cy="2917402"/>
          </a:xfrm>
        </p:grpSpPr>
        <p:sp>
          <p:nvSpPr>
            <p:cNvPr id="19" name="Freeform 17"/>
            <p:cNvSpPr>
              <a:spLocks/>
            </p:cNvSpPr>
            <p:nvPr/>
          </p:nvSpPr>
          <p:spPr bwMode="auto">
            <a:xfrm>
              <a:off x="5190379" y="3208666"/>
              <a:ext cx="555045" cy="2686362"/>
            </a:xfrm>
            <a:custGeom>
              <a:avLst/>
              <a:gdLst>
                <a:gd name="T0" fmla="*/ 406 w 406"/>
                <a:gd name="T1" fmla="*/ 1965 h 1965"/>
                <a:gd name="T2" fmla="*/ 0 w 406"/>
                <a:gd name="T3" fmla="*/ 1802 h 1965"/>
                <a:gd name="T4" fmla="*/ 0 w 406"/>
                <a:gd name="T5" fmla="*/ 0 h 1965"/>
                <a:gd name="T6" fmla="*/ 406 w 406"/>
                <a:gd name="T7" fmla="*/ 121 h 1965"/>
                <a:gd name="T8" fmla="*/ 406 w 406"/>
                <a:gd name="T9" fmla="*/ 1965 h 1965"/>
              </a:gdLst>
              <a:ahLst/>
              <a:cxnLst>
                <a:cxn ang="0">
                  <a:pos x="T0" y="T1"/>
                </a:cxn>
                <a:cxn ang="0">
                  <a:pos x="T2" y="T3"/>
                </a:cxn>
                <a:cxn ang="0">
                  <a:pos x="T4" y="T5"/>
                </a:cxn>
                <a:cxn ang="0">
                  <a:pos x="T6" y="T7"/>
                </a:cxn>
                <a:cxn ang="0">
                  <a:pos x="T8" y="T9"/>
                </a:cxn>
              </a:cxnLst>
              <a:rect l="0" t="0" r="r" b="b"/>
              <a:pathLst>
                <a:path w="406" h="1965">
                  <a:moveTo>
                    <a:pt x="406" y="1965"/>
                  </a:moveTo>
                  <a:lnTo>
                    <a:pt x="0" y="1802"/>
                  </a:lnTo>
                  <a:lnTo>
                    <a:pt x="0" y="0"/>
                  </a:lnTo>
                  <a:lnTo>
                    <a:pt x="406" y="121"/>
                  </a:lnTo>
                  <a:lnTo>
                    <a:pt x="406" y="19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20" name="Freeform 19"/>
            <p:cNvSpPr>
              <a:spLocks/>
            </p:cNvSpPr>
            <p:nvPr/>
          </p:nvSpPr>
          <p:spPr bwMode="auto">
            <a:xfrm>
              <a:off x="4636701" y="3208666"/>
              <a:ext cx="553678" cy="2687729"/>
            </a:xfrm>
            <a:custGeom>
              <a:avLst/>
              <a:gdLst>
                <a:gd name="T0" fmla="*/ 0 w 405"/>
                <a:gd name="T1" fmla="*/ 1966 h 1966"/>
                <a:gd name="T2" fmla="*/ 405 w 405"/>
                <a:gd name="T3" fmla="*/ 1804 h 1966"/>
                <a:gd name="T4" fmla="*/ 405 w 405"/>
                <a:gd name="T5" fmla="*/ 0 h 1966"/>
                <a:gd name="T6" fmla="*/ 0 w 405"/>
                <a:gd name="T7" fmla="*/ 121 h 1966"/>
                <a:gd name="T8" fmla="*/ 0 w 405"/>
                <a:gd name="T9" fmla="*/ 1966 h 1966"/>
              </a:gdLst>
              <a:ahLst/>
              <a:cxnLst>
                <a:cxn ang="0">
                  <a:pos x="T0" y="T1"/>
                </a:cxn>
                <a:cxn ang="0">
                  <a:pos x="T2" y="T3"/>
                </a:cxn>
                <a:cxn ang="0">
                  <a:pos x="T4" y="T5"/>
                </a:cxn>
                <a:cxn ang="0">
                  <a:pos x="T6" y="T7"/>
                </a:cxn>
                <a:cxn ang="0">
                  <a:pos x="T8" y="T9"/>
                </a:cxn>
              </a:cxnLst>
              <a:rect l="0" t="0" r="r" b="b"/>
              <a:pathLst>
                <a:path w="405" h="1966">
                  <a:moveTo>
                    <a:pt x="0" y="1966"/>
                  </a:moveTo>
                  <a:lnTo>
                    <a:pt x="405" y="1804"/>
                  </a:lnTo>
                  <a:lnTo>
                    <a:pt x="405" y="0"/>
                  </a:lnTo>
                  <a:lnTo>
                    <a:pt x="0" y="121"/>
                  </a:lnTo>
                  <a:lnTo>
                    <a:pt x="0" y="19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21" name="Freeform 21"/>
            <p:cNvSpPr>
              <a:spLocks/>
            </p:cNvSpPr>
            <p:nvPr/>
          </p:nvSpPr>
          <p:spPr bwMode="auto">
            <a:xfrm>
              <a:off x="4636701" y="3379553"/>
              <a:ext cx="553678" cy="2746514"/>
            </a:xfrm>
            <a:custGeom>
              <a:avLst/>
              <a:gdLst>
                <a:gd name="T0" fmla="*/ 405 w 405"/>
                <a:gd name="T1" fmla="*/ 2009 h 2009"/>
                <a:gd name="T2" fmla="*/ 0 w 405"/>
                <a:gd name="T3" fmla="*/ 1844 h 2009"/>
                <a:gd name="T4" fmla="*/ 0 w 405"/>
                <a:gd name="T5" fmla="*/ 0 h 2009"/>
                <a:gd name="T6" fmla="*/ 405 w 405"/>
                <a:gd name="T7" fmla="*/ 124 h 2009"/>
                <a:gd name="T8" fmla="*/ 405 w 405"/>
                <a:gd name="T9" fmla="*/ 2009 h 2009"/>
              </a:gdLst>
              <a:ahLst/>
              <a:cxnLst>
                <a:cxn ang="0">
                  <a:pos x="T0" y="T1"/>
                </a:cxn>
                <a:cxn ang="0">
                  <a:pos x="T2" y="T3"/>
                </a:cxn>
                <a:cxn ang="0">
                  <a:pos x="T4" y="T5"/>
                </a:cxn>
                <a:cxn ang="0">
                  <a:pos x="T6" y="T7"/>
                </a:cxn>
                <a:cxn ang="0">
                  <a:pos x="T8" y="T9"/>
                </a:cxn>
              </a:cxnLst>
              <a:rect l="0" t="0" r="r" b="b"/>
              <a:pathLst>
                <a:path w="405" h="2009">
                  <a:moveTo>
                    <a:pt x="405" y="2009"/>
                  </a:moveTo>
                  <a:lnTo>
                    <a:pt x="0" y="1844"/>
                  </a:lnTo>
                  <a:lnTo>
                    <a:pt x="0" y="0"/>
                  </a:lnTo>
                  <a:lnTo>
                    <a:pt x="405" y="124"/>
                  </a:lnTo>
                  <a:lnTo>
                    <a:pt x="405" y="20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grpSp>
          <p:nvGrpSpPr>
            <p:cNvPr id="22" name="Group 21"/>
            <p:cNvGrpSpPr/>
            <p:nvPr/>
          </p:nvGrpSpPr>
          <p:grpSpPr>
            <a:xfrm>
              <a:off x="4636701" y="3208666"/>
              <a:ext cx="1108723" cy="2917402"/>
              <a:chOff x="7527607" y="2563040"/>
              <a:chExt cx="1219595" cy="3209142"/>
            </a:xfrm>
          </p:grpSpPr>
          <p:sp>
            <p:nvSpPr>
              <p:cNvPr id="23" name="Freeform 16"/>
              <p:cNvSpPr>
                <a:spLocks/>
              </p:cNvSpPr>
              <p:nvPr/>
            </p:nvSpPr>
            <p:spPr bwMode="auto">
              <a:xfrm>
                <a:off x="8136653" y="2563040"/>
                <a:ext cx="610549" cy="2954998"/>
              </a:xfrm>
              <a:custGeom>
                <a:avLst/>
                <a:gdLst>
                  <a:gd name="T0" fmla="*/ 406 w 406"/>
                  <a:gd name="T1" fmla="*/ 1965 h 1965"/>
                  <a:gd name="T2" fmla="*/ 0 w 406"/>
                  <a:gd name="T3" fmla="*/ 1802 h 1965"/>
                  <a:gd name="T4" fmla="*/ 0 w 406"/>
                  <a:gd name="T5" fmla="*/ 0 h 1965"/>
                  <a:gd name="T6" fmla="*/ 406 w 406"/>
                  <a:gd name="T7" fmla="*/ 121 h 1965"/>
                  <a:gd name="T8" fmla="*/ 406 w 406"/>
                  <a:gd name="T9" fmla="*/ 1965 h 1965"/>
                </a:gdLst>
                <a:ahLst/>
                <a:cxnLst>
                  <a:cxn ang="0">
                    <a:pos x="T0" y="T1"/>
                  </a:cxn>
                  <a:cxn ang="0">
                    <a:pos x="T2" y="T3"/>
                  </a:cxn>
                  <a:cxn ang="0">
                    <a:pos x="T4" y="T5"/>
                  </a:cxn>
                  <a:cxn ang="0">
                    <a:pos x="T6" y="T7"/>
                  </a:cxn>
                  <a:cxn ang="0">
                    <a:pos x="T8" y="T9"/>
                  </a:cxn>
                </a:cxnLst>
                <a:rect l="0" t="0" r="r" b="b"/>
                <a:pathLst>
                  <a:path w="406" h="1965">
                    <a:moveTo>
                      <a:pt x="406" y="1965"/>
                    </a:moveTo>
                    <a:lnTo>
                      <a:pt x="0" y="1802"/>
                    </a:lnTo>
                    <a:lnTo>
                      <a:pt x="0" y="0"/>
                    </a:lnTo>
                    <a:lnTo>
                      <a:pt x="406" y="121"/>
                    </a:lnTo>
                    <a:lnTo>
                      <a:pt x="406" y="1965"/>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id-ID"/>
              </a:p>
            </p:txBody>
          </p:sp>
          <p:sp>
            <p:nvSpPr>
              <p:cNvPr id="24" name="Freeform 18"/>
              <p:cNvSpPr>
                <a:spLocks/>
              </p:cNvSpPr>
              <p:nvPr/>
            </p:nvSpPr>
            <p:spPr bwMode="auto">
              <a:xfrm>
                <a:off x="7527607" y="2563040"/>
                <a:ext cx="609046" cy="2956502"/>
              </a:xfrm>
              <a:custGeom>
                <a:avLst/>
                <a:gdLst>
                  <a:gd name="T0" fmla="*/ 0 w 405"/>
                  <a:gd name="T1" fmla="*/ 1966 h 1966"/>
                  <a:gd name="T2" fmla="*/ 405 w 405"/>
                  <a:gd name="T3" fmla="*/ 1804 h 1966"/>
                  <a:gd name="T4" fmla="*/ 405 w 405"/>
                  <a:gd name="T5" fmla="*/ 0 h 1966"/>
                  <a:gd name="T6" fmla="*/ 0 w 405"/>
                  <a:gd name="T7" fmla="*/ 121 h 1966"/>
                  <a:gd name="T8" fmla="*/ 0 w 405"/>
                  <a:gd name="T9" fmla="*/ 1966 h 1966"/>
                </a:gdLst>
                <a:ahLst/>
                <a:cxnLst>
                  <a:cxn ang="0">
                    <a:pos x="T0" y="T1"/>
                  </a:cxn>
                  <a:cxn ang="0">
                    <a:pos x="T2" y="T3"/>
                  </a:cxn>
                  <a:cxn ang="0">
                    <a:pos x="T4" y="T5"/>
                  </a:cxn>
                  <a:cxn ang="0">
                    <a:pos x="T6" y="T7"/>
                  </a:cxn>
                  <a:cxn ang="0">
                    <a:pos x="T8" y="T9"/>
                  </a:cxn>
                </a:cxnLst>
                <a:rect l="0" t="0" r="r" b="b"/>
                <a:pathLst>
                  <a:path w="405" h="1966">
                    <a:moveTo>
                      <a:pt x="0" y="1966"/>
                    </a:moveTo>
                    <a:lnTo>
                      <a:pt x="405" y="1804"/>
                    </a:lnTo>
                    <a:lnTo>
                      <a:pt x="405" y="0"/>
                    </a:lnTo>
                    <a:lnTo>
                      <a:pt x="0" y="121"/>
                    </a:lnTo>
                    <a:lnTo>
                      <a:pt x="0" y="1966"/>
                    </a:lnTo>
                    <a:close/>
                  </a:path>
                </a:pathLst>
              </a:custGeom>
              <a:solidFill>
                <a:schemeClr val="accent4">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25" name="Freeform 20"/>
              <p:cNvSpPr>
                <a:spLocks/>
              </p:cNvSpPr>
              <p:nvPr/>
            </p:nvSpPr>
            <p:spPr bwMode="auto">
              <a:xfrm>
                <a:off x="7527607" y="2751016"/>
                <a:ext cx="609046" cy="3021166"/>
              </a:xfrm>
              <a:custGeom>
                <a:avLst/>
                <a:gdLst>
                  <a:gd name="T0" fmla="*/ 405 w 405"/>
                  <a:gd name="T1" fmla="*/ 2009 h 2009"/>
                  <a:gd name="T2" fmla="*/ 0 w 405"/>
                  <a:gd name="T3" fmla="*/ 1844 h 2009"/>
                  <a:gd name="T4" fmla="*/ 0 w 405"/>
                  <a:gd name="T5" fmla="*/ 0 h 2009"/>
                  <a:gd name="T6" fmla="*/ 405 w 405"/>
                  <a:gd name="T7" fmla="*/ 124 h 2009"/>
                  <a:gd name="T8" fmla="*/ 405 w 405"/>
                  <a:gd name="T9" fmla="*/ 2009 h 2009"/>
                </a:gdLst>
                <a:ahLst/>
                <a:cxnLst>
                  <a:cxn ang="0">
                    <a:pos x="T0" y="T1"/>
                  </a:cxn>
                  <a:cxn ang="0">
                    <a:pos x="T2" y="T3"/>
                  </a:cxn>
                  <a:cxn ang="0">
                    <a:pos x="T4" y="T5"/>
                  </a:cxn>
                  <a:cxn ang="0">
                    <a:pos x="T6" y="T7"/>
                  </a:cxn>
                  <a:cxn ang="0">
                    <a:pos x="T8" y="T9"/>
                  </a:cxn>
                </a:cxnLst>
                <a:rect l="0" t="0" r="r" b="b"/>
                <a:pathLst>
                  <a:path w="405" h="2009">
                    <a:moveTo>
                      <a:pt x="405" y="2009"/>
                    </a:moveTo>
                    <a:lnTo>
                      <a:pt x="0" y="1844"/>
                    </a:lnTo>
                    <a:lnTo>
                      <a:pt x="0" y="0"/>
                    </a:lnTo>
                    <a:lnTo>
                      <a:pt x="405" y="124"/>
                    </a:lnTo>
                    <a:lnTo>
                      <a:pt x="405" y="2009"/>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id-ID"/>
              </a:p>
            </p:txBody>
          </p:sp>
          <p:sp>
            <p:nvSpPr>
              <p:cNvPr id="26" name="Freeform 22"/>
              <p:cNvSpPr>
                <a:spLocks/>
              </p:cNvSpPr>
              <p:nvPr/>
            </p:nvSpPr>
            <p:spPr bwMode="auto">
              <a:xfrm>
                <a:off x="8136653" y="2751016"/>
                <a:ext cx="610549" cy="3021166"/>
              </a:xfrm>
              <a:custGeom>
                <a:avLst/>
                <a:gdLst>
                  <a:gd name="T0" fmla="*/ 0 w 406"/>
                  <a:gd name="T1" fmla="*/ 2009 h 2009"/>
                  <a:gd name="T2" fmla="*/ 406 w 406"/>
                  <a:gd name="T3" fmla="*/ 1844 h 2009"/>
                  <a:gd name="T4" fmla="*/ 406 w 406"/>
                  <a:gd name="T5" fmla="*/ 0 h 2009"/>
                  <a:gd name="T6" fmla="*/ 0 w 406"/>
                  <a:gd name="T7" fmla="*/ 124 h 2009"/>
                  <a:gd name="T8" fmla="*/ 0 w 406"/>
                  <a:gd name="T9" fmla="*/ 2009 h 2009"/>
                </a:gdLst>
                <a:ahLst/>
                <a:cxnLst>
                  <a:cxn ang="0">
                    <a:pos x="T0" y="T1"/>
                  </a:cxn>
                  <a:cxn ang="0">
                    <a:pos x="T2" y="T3"/>
                  </a:cxn>
                  <a:cxn ang="0">
                    <a:pos x="T4" y="T5"/>
                  </a:cxn>
                  <a:cxn ang="0">
                    <a:pos x="T6" y="T7"/>
                  </a:cxn>
                  <a:cxn ang="0">
                    <a:pos x="T8" y="T9"/>
                  </a:cxn>
                </a:cxnLst>
                <a:rect l="0" t="0" r="r" b="b"/>
                <a:pathLst>
                  <a:path w="406" h="2009">
                    <a:moveTo>
                      <a:pt x="0" y="2009"/>
                    </a:moveTo>
                    <a:lnTo>
                      <a:pt x="406" y="1844"/>
                    </a:lnTo>
                    <a:lnTo>
                      <a:pt x="406" y="0"/>
                    </a:lnTo>
                    <a:lnTo>
                      <a:pt x="0" y="124"/>
                    </a:lnTo>
                    <a:lnTo>
                      <a:pt x="0" y="2009"/>
                    </a:lnTo>
                    <a:close/>
                  </a:path>
                </a:pathLst>
              </a:custGeom>
              <a:solidFill>
                <a:schemeClr val="accent4">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27" name="Freeform 23"/>
            <p:cNvSpPr>
              <a:spLocks/>
            </p:cNvSpPr>
            <p:nvPr/>
          </p:nvSpPr>
          <p:spPr bwMode="auto">
            <a:xfrm>
              <a:off x="5190379" y="3379553"/>
              <a:ext cx="555045" cy="2746514"/>
            </a:xfrm>
            <a:custGeom>
              <a:avLst/>
              <a:gdLst>
                <a:gd name="T0" fmla="*/ 0 w 406"/>
                <a:gd name="T1" fmla="*/ 2009 h 2009"/>
                <a:gd name="T2" fmla="*/ 406 w 406"/>
                <a:gd name="T3" fmla="*/ 1844 h 2009"/>
                <a:gd name="T4" fmla="*/ 406 w 406"/>
                <a:gd name="T5" fmla="*/ 0 h 2009"/>
                <a:gd name="T6" fmla="*/ 0 w 406"/>
                <a:gd name="T7" fmla="*/ 124 h 2009"/>
                <a:gd name="T8" fmla="*/ 0 w 406"/>
                <a:gd name="T9" fmla="*/ 2009 h 2009"/>
              </a:gdLst>
              <a:ahLst/>
              <a:cxnLst>
                <a:cxn ang="0">
                  <a:pos x="T0" y="T1"/>
                </a:cxn>
                <a:cxn ang="0">
                  <a:pos x="T2" y="T3"/>
                </a:cxn>
                <a:cxn ang="0">
                  <a:pos x="T4" y="T5"/>
                </a:cxn>
                <a:cxn ang="0">
                  <a:pos x="T6" y="T7"/>
                </a:cxn>
                <a:cxn ang="0">
                  <a:pos x="T8" y="T9"/>
                </a:cxn>
              </a:cxnLst>
              <a:rect l="0" t="0" r="r" b="b"/>
              <a:pathLst>
                <a:path w="406" h="2009">
                  <a:moveTo>
                    <a:pt x="0" y="2009"/>
                  </a:moveTo>
                  <a:lnTo>
                    <a:pt x="406" y="1844"/>
                  </a:lnTo>
                  <a:lnTo>
                    <a:pt x="406" y="0"/>
                  </a:lnTo>
                  <a:lnTo>
                    <a:pt x="0" y="124"/>
                  </a:lnTo>
                  <a:lnTo>
                    <a:pt x="0" y="20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28" name="Freeform 25"/>
            <p:cNvSpPr>
              <a:spLocks/>
            </p:cNvSpPr>
            <p:nvPr/>
          </p:nvSpPr>
          <p:spPr bwMode="auto">
            <a:xfrm>
              <a:off x="5190379" y="5046055"/>
              <a:ext cx="555045" cy="626135"/>
            </a:xfrm>
            <a:custGeom>
              <a:avLst/>
              <a:gdLst>
                <a:gd name="T0" fmla="*/ 0 w 406"/>
                <a:gd name="T1" fmla="*/ 0 h 458"/>
                <a:gd name="T2" fmla="*/ 0 w 406"/>
                <a:gd name="T3" fmla="*/ 249 h 458"/>
                <a:gd name="T4" fmla="*/ 0 w 406"/>
                <a:gd name="T5" fmla="*/ 458 h 458"/>
                <a:gd name="T6" fmla="*/ 0 w 406"/>
                <a:gd name="T7" fmla="*/ 249 h 458"/>
                <a:gd name="T8" fmla="*/ 406 w 406"/>
                <a:gd name="T9" fmla="*/ 125 h 458"/>
                <a:gd name="T10" fmla="*/ 406 w 406"/>
                <a:gd name="T11" fmla="*/ 121 h 458"/>
                <a:gd name="T12" fmla="*/ 0 w 406"/>
                <a:gd name="T13" fmla="*/ 0 h 458"/>
              </a:gdLst>
              <a:ahLst/>
              <a:cxnLst>
                <a:cxn ang="0">
                  <a:pos x="T0" y="T1"/>
                </a:cxn>
                <a:cxn ang="0">
                  <a:pos x="T2" y="T3"/>
                </a:cxn>
                <a:cxn ang="0">
                  <a:pos x="T4" y="T5"/>
                </a:cxn>
                <a:cxn ang="0">
                  <a:pos x="T6" y="T7"/>
                </a:cxn>
                <a:cxn ang="0">
                  <a:pos x="T8" y="T9"/>
                </a:cxn>
                <a:cxn ang="0">
                  <a:pos x="T10" y="T11"/>
                </a:cxn>
                <a:cxn ang="0">
                  <a:pos x="T12" y="T13"/>
                </a:cxn>
              </a:cxnLst>
              <a:rect l="0" t="0" r="r" b="b"/>
              <a:pathLst>
                <a:path w="406" h="458">
                  <a:moveTo>
                    <a:pt x="0" y="0"/>
                  </a:moveTo>
                  <a:lnTo>
                    <a:pt x="0" y="249"/>
                  </a:lnTo>
                  <a:lnTo>
                    <a:pt x="0" y="458"/>
                  </a:lnTo>
                  <a:lnTo>
                    <a:pt x="0" y="249"/>
                  </a:lnTo>
                  <a:lnTo>
                    <a:pt x="406" y="125"/>
                  </a:lnTo>
                  <a:lnTo>
                    <a:pt x="406" y="12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29" name="Freeform 27"/>
            <p:cNvSpPr>
              <a:spLocks/>
            </p:cNvSpPr>
            <p:nvPr/>
          </p:nvSpPr>
          <p:spPr bwMode="auto">
            <a:xfrm>
              <a:off x="4636701" y="5046055"/>
              <a:ext cx="553678" cy="850339"/>
            </a:xfrm>
            <a:custGeom>
              <a:avLst/>
              <a:gdLst>
                <a:gd name="T0" fmla="*/ 405 w 405"/>
                <a:gd name="T1" fmla="*/ 0 h 622"/>
                <a:gd name="T2" fmla="*/ 0 w 405"/>
                <a:gd name="T3" fmla="*/ 121 h 622"/>
                <a:gd name="T4" fmla="*/ 0 w 405"/>
                <a:gd name="T5" fmla="*/ 622 h 622"/>
                <a:gd name="T6" fmla="*/ 0 w 405"/>
                <a:gd name="T7" fmla="*/ 125 h 622"/>
                <a:gd name="T8" fmla="*/ 405 w 405"/>
                <a:gd name="T9" fmla="*/ 249 h 622"/>
                <a:gd name="T10" fmla="*/ 405 w 405"/>
                <a:gd name="T11" fmla="*/ 0 h 622"/>
              </a:gdLst>
              <a:ahLst/>
              <a:cxnLst>
                <a:cxn ang="0">
                  <a:pos x="T0" y="T1"/>
                </a:cxn>
                <a:cxn ang="0">
                  <a:pos x="T2" y="T3"/>
                </a:cxn>
                <a:cxn ang="0">
                  <a:pos x="T4" y="T5"/>
                </a:cxn>
                <a:cxn ang="0">
                  <a:pos x="T6" y="T7"/>
                </a:cxn>
                <a:cxn ang="0">
                  <a:pos x="T8" y="T9"/>
                </a:cxn>
                <a:cxn ang="0">
                  <a:pos x="T10" y="T11"/>
                </a:cxn>
              </a:cxnLst>
              <a:rect l="0" t="0" r="r" b="b"/>
              <a:pathLst>
                <a:path w="405" h="622">
                  <a:moveTo>
                    <a:pt x="405" y="0"/>
                  </a:moveTo>
                  <a:lnTo>
                    <a:pt x="0" y="121"/>
                  </a:lnTo>
                  <a:lnTo>
                    <a:pt x="0" y="622"/>
                  </a:lnTo>
                  <a:lnTo>
                    <a:pt x="0" y="125"/>
                  </a:lnTo>
                  <a:lnTo>
                    <a:pt x="405" y="249"/>
                  </a:lnTo>
                  <a:lnTo>
                    <a:pt x="4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30" name="Freeform 29"/>
            <p:cNvSpPr>
              <a:spLocks/>
            </p:cNvSpPr>
            <p:nvPr/>
          </p:nvSpPr>
          <p:spPr bwMode="auto">
            <a:xfrm>
              <a:off x="4636701" y="5216943"/>
              <a:ext cx="553678" cy="909125"/>
            </a:xfrm>
            <a:custGeom>
              <a:avLst/>
              <a:gdLst>
                <a:gd name="T0" fmla="*/ 0 w 405"/>
                <a:gd name="T1" fmla="*/ 0 h 665"/>
                <a:gd name="T2" fmla="*/ 0 w 405"/>
                <a:gd name="T3" fmla="*/ 497 h 665"/>
                <a:gd name="T4" fmla="*/ 0 w 405"/>
                <a:gd name="T5" fmla="*/ 500 h 665"/>
                <a:gd name="T6" fmla="*/ 405 w 405"/>
                <a:gd name="T7" fmla="*/ 665 h 665"/>
                <a:gd name="T8" fmla="*/ 405 w 405"/>
                <a:gd name="T9" fmla="*/ 124 h 665"/>
                <a:gd name="T10" fmla="*/ 0 w 405"/>
                <a:gd name="T11" fmla="*/ 0 h 665"/>
              </a:gdLst>
              <a:ahLst/>
              <a:cxnLst>
                <a:cxn ang="0">
                  <a:pos x="T0" y="T1"/>
                </a:cxn>
                <a:cxn ang="0">
                  <a:pos x="T2" y="T3"/>
                </a:cxn>
                <a:cxn ang="0">
                  <a:pos x="T4" y="T5"/>
                </a:cxn>
                <a:cxn ang="0">
                  <a:pos x="T6" y="T7"/>
                </a:cxn>
                <a:cxn ang="0">
                  <a:pos x="T8" y="T9"/>
                </a:cxn>
                <a:cxn ang="0">
                  <a:pos x="T10" y="T11"/>
                </a:cxn>
              </a:cxnLst>
              <a:rect l="0" t="0" r="r" b="b"/>
              <a:pathLst>
                <a:path w="405" h="665">
                  <a:moveTo>
                    <a:pt x="0" y="0"/>
                  </a:moveTo>
                  <a:lnTo>
                    <a:pt x="0" y="497"/>
                  </a:lnTo>
                  <a:lnTo>
                    <a:pt x="0" y="500"/>
                  </a:lnTo>
                  <a:lnTo>
                    <a:pt x="405" y="665"/>
                  </a:lnTo>
                  <a:lnTo>
                    <a:pt x="405" y="1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31" name="Freeform 30"/>
            <p:cNvSpPr>
              <a:spLocks/>
            </p:cNvSpPr>
            <p:nvPr/>
          </p:nvSpPr>
          <p:spPr bwMode="auto">
            <a:xfrm>
              <a:off x="5190379" y="5386464"/>
              <a:ext cx="0" cy="739604"/>
            </a:xfrm>
            <a:custGeom>
              <a:avLst/>
              <a:gdLst>
                <a:gd name="T0" fmla="*/ 0 h 541"/>
                <a:gd name="T1" fmla="*/ 541 h 541"/>
                <a:gd name="T2" fmla="*/ 209 h 541"/>
                <a:gd name="T3" fmla="*/ 0 h 541"/>
              </a:gdLst>
              <a:ahLst/>
              <a:cxnLst>
                <a:cxn ang="0">
                  <a:pos x="0" y="T0"/>
                </a:cxn>
                <a:cxn ang="0">
                  <a:pos x="0" y="T1"/>
                </a:cxn>
                <a:cxn ang="0">
                  <a:pos x="0" y="T2"/>
                </a:cxn>
                <a:cxn ang="0">
                  <a:pos x="0" y="T3"/>
                </a:cxn>
              </a:cxnLst>
              <a:rect l="0" t="0" r="r" b="b"/>
              <a:pathLst>
                <a:path h="541">
                  <a:moveTo>
                    <a:pt x="0" y="0"/>
                  </a:moveTo>
                  <a:lnTo>
                    <a:pt x="0" y="541"/>
                  </a:lnTo>
                  <a:lnTo>
                    <a:pt x="0" y="209"/>
                  </a:lnTo>
                  <a:lnTo>
                    <a:pt x="0" y="0"/>
                  </a:lnTo>
                  <a:close/>
                </a:path>
              </a:pathLst>
            </a:custGeom>
            <a:solidFill>
              <a:srgbClr val="3299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32" name="Freeform 31"/>
            <p:cNvSpPr>
              <a:spLocks/>
            </p:cNvSpPr>
            <p:nvPr/>
          </p:nvSpPr>
          <p:spPr bwMode="auto">
            <a:xfrm>
              <a:off x="5190379" y="5386464"/>
              <a:ext cx="0" cy="739604"/>
            </a:xfrm>
            <a:custGeom>
              <a:avLst/>
              <a:gdLst>
                <a:gd name="T0" fmla="*/ 0 h 541"/>
                <a:gd name="T1" fmla="*/ 541 h 541"/>
                <a:gd name="T2" fmla="*/ 209 h 541"/>
                <a:gd name="T3" fmla="*/ 0 h 541"/>
              </a:gdLst>
              <a:ahLst/>
              <a:cxnLst>
                <a:cxn ang="0">
                  <a:pos x="0" y="T0"/>
                </a:cxn>
                <a:cxn ang="0">
                  <a:pos x="0" y="T1"/>
                </a:cxn>
                <a:cxn ang="0">
                  <a:pos x="0" y="T2"/>
                </a:cxn>
                <a:cxn ang="0">
                  <a:pos x="0" y="T3"/>
                </a:cxn>
              </a:cxnLst>
              <a:rect l="0" t="0" r="r" b="b"/>
              <a:pathLst>
                <a:path h="541">
                  <a:moveTo>
                    <a:pt x="0" y="0"/>
                  </a:moveTo>
                  <a:lnTo>
                    <a:pt x="0" y="541"/>
                  </a:lnTo>
                  <a:lnTo>
                    <a:pt x="0" y="20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grpSp>
          <p:nvGrpSpPr>
            <p:cNvPr id="33" name="Group 32"/>
            <p:cNvGrpSpPr/>
            <p:nvPr/>
          </p:nvGrpSpPr>
          <p:grpSpPr>
            <a:xfrm>
              <a:off x="4636701" y="5022814"/>
              <a:ext cx="1108723" cy="1095697"/>
              <a:chOff x="7527607" y="4584168"/>
              <a:chExt cx="1219595" cy="1205267"/>
            </a:xfrm>
          </p:grpSpPr>
          <p:sp>
            <p:nvSpPr>
              <p:cNvPr id="34" name="Freeform 24"/>
              <p:cNvSpPr>
                <a:spLocks/>
              </p:cNvSpPr>
              <p:nvPr/>
            </p:nvSpPr>
            <p:spPr bwMode="auto">
              <a:xfrm>
                <a:off x="8136653" y="4584168"/>
                <a:ext cx="610549" cy="688748"/>
              </a:xfrm>
              <a:custGeom>
                <a:avLst/>
                <a:gdLst>
                  <a:gd name="T0" fmla="*/ 0 w 406"/>
                  <a:gd name="T1" fmla="*/ 0 h 458"/>
                  <a:gd name="T2" fmla="*/ 0 w 406"/>
                  <a:gd name="T3" fmla="*/ 249 h 458"/>
                  <a:gd name="T4" fmla="*/ 0 w 406"/>
                  <a:gd name="T5" fmla="*/ 458 h 458"/>
                  <a:gd name="T6" fmla="*/ 0 w 406"/>
                  <a:gd name="T7" fmla="*/ 249 h 458"/>
                  <a:gd name="T8" fmla="*/ 406 w 406"/>
                  <a:gd name="T9" fmla="*/ 125 h 458"/>
                  <a:gd name="T10" fmla="*/ 406 w 406"/>
                  <a:gd name="T11" fmla="*/ 121 h 458"/>
                  <a:gd name="T12" fmla="*/ 0 w 406"/>
                  <a:gd name="T13" fmla="*/ 0 h 458"/>
                </a:gdLst>
                <a:ahLst/>
                <a:cxnLst>
                  <a:cxn ang="0">
                    <a:pos x="T0" y="T1"/>
                  </a:cxn>
                  <a:cxn ang="0">
                    <a:pos x="T2" y="T3"/>
                  </a:cxn>
                  <a:cxn ang="0">
                    <a:pos x="T4" y="T5"/>
                  </a:cxn>
                  <a:cxn ang="0">
                    <a:pos x="T6" y="T7"/>
                  </a:cxn>
                  <a:cxn ang="0">
                    <a:pos x="T8" y="T9"/>
                  </a:cxn>
                  <a:cxn ang="0">
                    <a:pos x="T10" y="T11"/>
                  </a:cxn>
                  <a:cxn ang="0">
                    <a:pos x="T12" y="T13"/>
                  </a:cxn>
                </a:cxnLst>
                <a:rect l="0" t="0" r="r" b="b"/>
                <a:pathLst>
                  <a:path w="406" h="458">
                    <a:moveTo>
                      <a:pt x="0" y="0"/>
                    </a:moveTo>
                    <a:lnTo>
                      <a:pt x="0" y="249"/>
                    </a:lnTo>
                    <a:lnTo>
                      <a:pt x="0" y="458"/>
                    </a:lnTo>
                    <a:lnTo>
                      <a:pt x="0" y="249"/>
                    </a:lnTo>
                    <a:lnTo>
                      <a:pt x="406" y="125"/>
                    </a:lnTo>
                    <a:lnTo>
                      <a:pt x="406" y="121"/>
                    </a:lnTo>
                    <a:lnTo>
                      <a:pt x="0" y="0"/>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id-ID"/>
              </a:p>
            </p:txBody>
          </p:sp>
          <p:sp>
            <p:nvSpPr>
              <p:cNvPr id="35" name="Freeform 26"/>
              <p:cNvSpPr>
                <a:spLocks/>
              </p:cNvSpPr>
              <p:nvPr/>
            </p:nvSpPr>
            <p:spPr bwMode="auto">
              <a:xfrm>
                <a:off x="7527607" y="4584168"/>
                <a:ext cx="609046" cy="935373"/>
              </a:xfrm>
              <a:custGeom>
                <a:avLst/>
                <a:gdLst>
                  <a:gd name="T0" fmla="*/ 405 w 405"/>
                  <a:gd name="T1" fmla="*/ 0 h 622"/>
                  <a:gd name="T2" fmla="*/ 0 w 405"/>
                  <a:gd name="T3" fmla="*/ 121 h 622"/>
                  <a:gd name="T4" fmla="*/ 0 w 405"/>
                  <a:gd name="T5" fmla="*/ 622 h 622"/>
                  <a:gd name="T6" fmla="*/ 0 w 405"/>
                  <a:gd name="T7" fmla="*/ 125 h 622"/>
                  <a:gd name="T8" fmla="*/ 405 w 405"/>
                  <a:gd name="T9" fmla="*/ 249 h 622"/>
                  <a:gd name="T10" fmla="*/ 405 w 405"/>
                  <a:gd name="T11" fmla="*/ 0 h 622"/>
                </a:gdLst>
                <a:ahLst/>
                <a:cxnLst>
                  <a:cxn ang="0">
                    <a:pos x="T0" y="T1"/>
                  </a:cxn>
                  <a:cxn ang="0">
                    <a:pos x="T2" y="T3"/>
                  </a:cxn>
                  <a:cxn ang="0">
                    <a:pos x="T4" y="T5"/>
                  </a:cxn>
                  <a:cxn ang="0">
                    <a:pos x="T6" y="T7"/>
                  </a:cxn>
                  <a:cxn ang="0">
                    <a:pos x="T8" y="T9"/>
                  </a:cxn>
                  <a:cxn ang="0">
                    <a:pos x="T10" y="T11"/>
                  </a:cxn>
                </a:cxnLst>
                <a:rect l="0" t="0" r="r" b="b"/>
                <a:pathLst>
                  <a:path w="405" h="622">
                    <a:moveTo>
                      <a:pt x="405" y="0"/>
                    </a:moveTo>
                    <a:lnTo>
                      <a:pt x="0" y="121"/>
                    </a:lnTo>
                    <a:lnTo>
                      <a:pt x="0" y="622"/>
                    </a:lnTo>
                    <a:lnTo>
                      <a:pt x="0" y="125"/>
                    </a:lnTo>
                    <a:lnTo>
                      <a:pt x="405" y="249"/>
                    </a:lnTo>
                    <a:lnTo>
                      <a:pt x="405" y="0"/>
                    </a:lnTo>
                    <a:close/>
                  </a:path>
                </a:pathLst>
              </a:custGeom>
              <a:solidFill>
                <a:schemeClr val="accent4">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36" name="Freeform 28"/>
              <p:cNvSpPr>
                <a:spLocks/>
              </p:cNvSpPr>
              <p:nvPr/>
            </p:nvSpPr>
            <p:spPr bwMode="auto">
              <a:xfrm>
                <a:off x="7527607" y="4772145"/>
                <a:ext cx="609046" cy="1000038"/>
              </a:xfrm>
              <a:custGeom>
                <a:avLst/>
                <a:gdLst>
                  <a:gd name="T0" fmla="*/ 0 w 405"/>
                  <a:gd name="T1" fmla="*/ 0 h 665"/>
                  <a:gd name="T2" fmla="*/ 0 w 405"/>
                  <a:gd name="T3" fmla="*/ 497 h 665"/>
                  <a:gd name="T4" fmla="*/ 0 w 405"/>
                  <a:gd name="T5" fmla="*/ 500 h 665"/>
                  <a:gd name="T6" fmla="*/ 405 w 405"/>
                  <a:gd name="T7" fmla="*/ 665 h 665"/>
                  <a:gd name="T8" fmla="*/ 405 w 405"/>
                  <a:gd name="T9" fmla="*/ 124 h 665"/>
                  <a:gd name="T10" fmla="*/ 0 w 405"/>
                  <a:gd name="T11" fmla="*/ 0 h 665"/>
                </a:gdLst>
                <a:ahLst/>
                <a:cxnLst>
                  <a:cxn ang="0">
                    <a:pos x="T0" y="T1"/>
                  </a:cxn>
                  <a:cxn ang="0">
                    <a:pos x="T2" y="T3"/>
                  </a:cxn>
                  <a:cxn ang="0">
                    <a:pos x="T4" y="T5"/>
                  </a:cxn>
                  <a:cxn ang="0">
                    <a:pos x="T6" y="T7"/>
                  </a:cxn>
                  <a:cxn ang="0">
                    <a:pos x="T8" y="T9"/>
                  </a:cxn>
                  <a:cxn ang="0">
                    <a:pos x="T10" y="T11"/>
                  </a:cxn>
                </a:cxnLst>
                <a:rect l="0" t="0" r="r" b="b"/>
                <a:pathLst>
                  <a:path w="405" h="665">
                    <a:moveTo>
                      <a:pt x="0" y="0"/>
                    </a:moveTo>
                    <a:lnTo>
                      <a:pt x="0" y="497"/>
                    </a:lnTo>
                    <a:lnTo>
                      <a:pt x="0" y="500"/>
                    </a:lnTo>
                    <a:lnTo>
                      <a:pt x="405" y="665"/>
                    </a:lnTo>
                    <a:lnTo>
                      <a:pt x="405" y="124"/>
                    </a:lnTo>
                    <a:lnTo>
                      <a:pt x="0" y="0"/>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id-ID"/>
              </a:p>
            </p:txBody>
          </p:sp>
          <p:sp>
            <p:nvSpPr>
              <p:cNvPr id="37" name="Freeform 32"/>
              <p:cNvSpPr>
                <a:spLocks/>
              </p:cNvSpPr>
              <p:nvPr/>
            </p:nvSpPr>
            <p:spPr bwMode="auto">
              <a:xfrm>
                <a:off x="8136653" y="4769390"/>
                <a:ext cx="610549" cy="1020045"/>
              </a:xfrm>
              <a:custGeom>
                <a:avLst/>
                <a:gdLst>
                  <a:gd name="T0" fmla="*/ 406 w 406"/>
                  <a:gd name="T1" fmla="*/ 0 h 665"/>
                  <a:gd name="T2" fmla="*/ 0 w 406"/>
                  <a:gd name="T3" fmla="*/ 124 h 665"/>
                  <a:gd name="T4" fmla="*/ 0 w 406"/>
                  <a:gd name="T5" fmla="*/ 333 h 665"/>
                  <a:gd name="T6" fmla="*/ 0 w 406"/>
                  <a:gd name="T7" fmla="*/ 665 h 665"/>
                  <a:gd name="T8" fmla="*/ 406 w 406"/>
                  <a:gd name="T9" fmla="*/ 500 h 665"/>
                  <a:gd name="T10" fmla="*/ 406 w 406"/>
                  <a:gd name="T11" fmla="*/ 0 h 665"/>
                </a:gdLst>
                <a:ahLst/>
                <a:cxnLst>
                  <a:cxn ang="0">
                    <a:pos x="T0" y="T1"/>
                  </a:cxn>
                  <a:cxn ang="0">
                    <a:pos x="T2" y="T3"/>
                  </a:cxn>
                  <a:cxn ang="0">
                    <a:pos x="T4" y="T5"/>
                  </a:cxn>
                  <a:cxn ang="0">
                    <a:pos x="T6" y="T7"/>
                  </a:cxn>
                  <a:cxn ang="0">
                    <a:pos x="T8" y="T9"/>
                  </a:cxn>
                  <a:cxn ang="0">
                    <a:pos x="T10" y="T11"/>
                  </a:cxn>
                </a:cxnLst>
                <a:rect l="0" t="0" r="r" b="b"/>
                <a:pathLst>
                  <a:path w="406" h="665">
                    <a:moveTo>
                      <a:pt x="406" y="0"/>
                    </a:moveTo>
                    <a:lnTo>
                      <a:pt x="0" y="124"/>
                    </a:lnTo>
                    <a:lnTo>
                      <a:pt x="0" y="333"/>
                    </a:lnTo>
                    <a:lnTo>
                      <a:pt x="0" y="665"/>
                    </a:lnTo>
                    <a:lnTo>
                      <a:pt x="406" y="500"/>
                    </a:lnTo>
                    <a:lnTo>
                      <a:pt x="406" y="0"/>
                    </a:lnTo>
                    <a:close/>
                  </a:path>
                </a:pathLst>
              </a:custGeom>
              <a:solidFill>
                <a:schemeClr val="accent4">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38" name="Freeform 33"/>
            <p:cNvSpPr>
              <a:spLocks/>
            </p:cNvSpPr>
            <p:nvPr/>
          </p:nvSpPr>
          <p:spPr bwMode="auto">
            <a:xfrm>
              <a:off x="5190379" y="5216943"/>
              <a:ext cx="555045" cy="909125"/>
            </a:xfrm>
            <a:custGeom>
              <a:avLst/>
              <a:gdLst>
                <a:gd name="T0" fmla="*/ 406 w 406"/>
                <a:gd name="T1" fmla="*/ 0 h 665"/>
                <a:gd name="T2" fmla="*/ 0 w 406"/>
                <a:gd name="T3" fmla="*/ 124 h 665"/>
                <a:gd name="T4" fmla="*/ 0 w 406"/>
                <a:gd name="T5" fmla="*/ 333 h 665"/>
                <a:gd name="T6" fmla="*/ 0 w 406"/>
                <a:gd name="T7" fmla="*/ 665 h 665"/>
                <a:gd name="T8" fmla="*/ 406 w 406"/>
                <a:gd name="T9" fmla="*/ 500 h 665"/>
                <a:gd name="T10" fmla="*/ 406 w 406"/>
                <a:gd name="T11" fmla="*/ 0 h 665"/>
              </a:gdLst>
              <a:ahLst/>
              <a:cxnLst>
                <a:cxn ang="0">
                  <a:pos x="T0" y="T1"/>
                </a:cxn>
                <a:cxn ang="0">
                  <a:pos x="T2" y="T3"/>
                </a:cxn>
                <a:cxn ang="0">
                  <a:pos x="T4" y="T5"/>
                </a:cxn>
                <a:cxn ang="0">
                  <a:pos x="T6" y="T7"/>
                </a:cxn>
                <a:cxn ang="0">
                  <a:pos x="T8" y="T9"/>
                </a:cxn>
                <a:cxn ang="0">
                  <a:pos x="T10" y="T11"/>
                </a:cxn>
              </a:cxnLst>
              <a:rect l="0" t="0" r="r" b="b"/>
              <a:pathLst>
                <a:path w="406" h="665">
                  <a:moveTo>
                    <a:pt x="406" y="0"/>
                  </a:moveTo>
                  <a:lnTo>
                    <a:pt x="0" y="124"/>
                  </a:lnTo>
                  <a:lnTo>
                    <a:pt x="0" y="333"/>
                  </a:lnTo>
                  <a:lnTo>
                    <a:pt x="0" y="665"/>
                  </a:lnTo>
                  <a:lnTo>
                    <a:pt x="406" y="500"/>
                  </a:lnTo>
                  <a:lnTo>
                    <a:pt x="4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id-ID"/>
            </a:p>
          </p:txBody>
        </p:sp>
        <p:sp>
          <p:nvSpPr>
            <p:cNvPr id="91" name="TextBox 90"/>
            <p:cNvSpPr txBox="1"/>
            <p:nvPr/>
          </p:nvSpPr>
          <p:spPr>
            <a:xfrm>
              <a:off x="4789716" y="5374356"/>
              <a:ext cx="801327" cy="518431"/>
            </a:xfrm>
            <a:prstGeom prst="rect">
              <a:avLst/>
            </a:prstGeom>
            <a:noFill/>
            <a:effectLst/>
          </p:spPr>
          <p:txBody>
            <a:bodyPr wrap="none" rtlCol="0">
              <a:spAutoFit/>
            </a:bodyPr>
            <a:lstStyle/>
            <a:p>
              <a:pPr algn="ctr"/>
              <a:r>
                <a:rPr lang="en-US" sz="2953" b="1" dirty="0">
                  <a:solidFill>
                    <a:schemeClr val="bg1"/>
                  </a:solidFill>
                  <a:ea typeface="Kozuka Gothic Pr6N B" panose="020B0800000000000000" pitchFamily="34" charset="-128"/>
                </a:rPr>
                <a:t>22</a:t>
              </a:r>
              <a:r>
                <a:rPr lang="id-ID" sz="2953" b="1" dirty="0">
                  <a:solidFill>
                    <a:schemeClr val="bg1"/>
                  </a:solidFill>
                  <a:ea typeface="Kozuka Gothic Pr6N B" panose="020B0800000000000000" pitchFamily="34" charset="-128"/>
                </a:rPr>
                <a:t>%</a:t>
              </a:r>
            </a:p>
          </p:txBody>
        </p:sp>
      </p:grpSp>
      <p:grpSp>
        <p:nvGrpSpPr>
          <p:cNvPr id="136" name="Group 135"/>
          <p:cNvGrpSpPr/>
          <p:nvPr/>
        </p:nvGrpSpPr>
        <p:grpSpPr>
          <a:xfrm>
            <a:off x="3611664" y="3382510"/>
            <a:ext cx="1175817" cy="3083988"/>
            <a:chOff x="3424246" y="3207297"/>
            <a:chExt cx="1114910" cy="2924238"/>
          </a:xfrm>
        </p:grpSpPr>
        <p:grpSp>
          <p:nvGrpSpPr>
            <p:cNvPr id="9" name="Group 8"/>
            <p:cNvGrpSpPr/>
            <p:nvPr/>
          </p:nvGrpSpPr>
          <p:grpSpPr>
            <a:xfrm>
              <a:off x="3424246" y="3207297"/>
              <a:ext cx="1114910" cy="2924238"/>
              <a:chOff x="6193906" y="2561535"/>
              <a:chExt cx="1226401" cy="3216662"/>
            </a:xfrm>
          </p:grpSpPr>
          <p:sp>
            <p:nvSpPr>
              <p:cNvPr id="10" name="Freeform 5"/>
              <p:cNvSpPr>
                <a:spLocks/>
              </p:cNvSpPr>
              <p:nvPr/>
            </p:nvSpPr>
            <p:spPr bwMode="auto">
              <a:xfrm>
                <a:off x="6807663" y="2561535"/>
                <a:ext cx="612644" cy="2962042"/>
              </a:xfrm>
              <a:custGeom>
                <a:avLst/>
                <a:gdLst>
                  <a:gd name="T0" fmla="*/ 551 w 551"/>
                  <a:gd name="T1" fmla="*/ 2664 h 2664"/>
                  <a:gd name="T2" fmla="*/ 0 w 551"/>
                  <a:gd name="T3" fmla="*/ 2443 h 2664"/>
                  <a:gd name="T4" fmla="*/ 0 w 551"/>
                  <a:gd name="T5" fmla="*/ 0 h 2664"/>
                  <a:gd name="T6" fmla="*/ 551 w 551"/>
                  <a:gd name="T7" fmla="*/ 164 h 2664"/>
                  <a:gd name="T8" fmla="*/ 551 w 551"/>
                  <a:gd name="T9" fmla="*/ 2664 h 2664"/>
                </a:gdLst>
                <a:ahLst/>
                <a:cxnLst>
                  <a:cxn ang="0">
                    <a:pos x="T0" y="T1"/>
                  </a:cxn>
                  <a:cxn ang="0">
                    <a:pos x="T2" y="T3"/>
                  </a:cxn>
                  <a:cxn ang="0">
                    <a:pos x="T4" y="T5"/>
                  </a:cxn>
                  <a:cxn ang="0">
                    <a:pos x="T6" y="T7"/>
                  </a:cxn>
                  <a:cxn ang="0">
                    <a:pos x="T8" y="T9"/>
                  </a:cxn>
                </a:cxnLst>
                <a:rect l="0" t="0" r="r" b="b"/>
                <a:pathLst>
                  <a:path w="551" h="2664">
                    <a:moveTo>
                      <a:pt x="551" y="2664"/>
                    </a:moveTo>
                    <a:lnTo>
                      <a:pt x="0" y="2443"/>
                    </a:lnTo>
                    <a:lnTo>
                      <a:pt x="0" y="0"/>
                    </a:lnTo>
                    <a:lnTo>
                      <a:pt x="551" y="164"/>
                    </a:lnTo>
                    <a:lnTo>
                      <a:pt x="551" y="2664"/>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p>
            </p:txBody>
          </p:sp>
          <p:sp>
            <p:nvSpPr>
              <p:cNvPr id="11" name="Freeform 6"/>
              <p:cNvSpPr>
                <a:spLocks/>
              </p:cNvSpPr>
              <p:nvPr/>
            </p:nvSpPr>
            <p:spPr bwMode="auto">
              <a:xfrm>
                <a:off x="6193906" y="2561535"/>
                <a:ext cx="613757" cy="2964266"/>
              </a:xfrm>
              <a:custGeom>
                <a:avLst/>
                <a:gdLst>
                  <a:gd name="T0" fmla="*/ 0 w 552"/>
                  <a:gd name="T1" fmla="*/ 2666 h 2666"/>
                  <a:gd name="T2" fmla="*/ 552 w 552"/>
                  <a:gd name="T3" fmla="*/ 2445 h 2666"/>
                  <a:gd name="T4" fmla="*/ 552 w 552"/>
                  <a:gd name="T5" fmla="*/ 0 h 2666"/>
                  <a:gd name="T6" fmla="*/ 0 w 552"/>
                  <a:gd name="T7" fmla="*/ 164 h 2666"/>
                  <a:gd name="T8" fmla="*/ 0 w 552"/>
                  <a:gd name="T9" fmla="*/ 2666 h 2666"/>
                </a:gdLst>
                <a:ahLst/>
                <a:cxnLst>
                  <a:cxn ang="0">
                    <a:pos x="T0" y="T1"/>
                  </a:cxn>
                  <a:cxn ang="0">
                    <a:pos x="T2" y="T3"/>
                  </a:cxn>
                  <a:cxn ang="0">
                    <a:pos x="T4" y="T5"/>
                  </a:cxn>
                  <a:cxn ang="0">
                    <a:pos x="T6" y="T7"/>
                  </a:cxn>
                  <a:cxn ang="0">
                    <a:pos x="T8" y="T9"/>
                  </a:cxn>
                </a:cxnLst>
                <a:rect l="0" t="0" r="r" b="b"/>
                <a:pathLst>
                  <a:path w="552" h="2666">
                    <a:moveTo>
                      <a:pt x="0" y="2666"/>
                    </a:moveTo>
                    <a:lnTo>
                      <a:pt x="552" y="2445"/>
                    </a:lnTo>
                    <a:lnTo>
                      <a:pt x="552" y="0"/>
                    </a:lnTo>
                    <a:lnTo>
                      <a:pt x="0" y="164"/>
                    </a:lnTo>
                    <a:lnTo>
                      <a:pt x="0" y="2666"/>
                    </a:lnTo>
                    <a:close/>
                  </a:path>
                </a:pathLst>
              </a:custGeom>
              <a:solidFill>
                <a:schemeClr val="accent3">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12" name="Freeform 7"/>
              <p:cNvSpPr>
                <a:spLocks/>
              </p:cNvSpPr>
              <p:nvPr/>
            </p:nvSpPr>
            <p:spPr bwMode="auto">
              <a:xfrm>
                <a:off x="6193906" y="2749442"/>
                <a:ext cx="613757" cy="3028755"/>
              </a:xfrm>
              <a:custGeom>
                <a:avLst/>
                <a:gdLst>
                  <a:gd name="T0" fmla="*/ 552 w 552"/>
                  <a:gd name="T1" fmla="*/ 2724 h 2724"/>
                  <a:gd name="T2" fmla="*/ 0 w 552"/>
                  <a:gd name="T3" fmla="*/ 2500 h 2724"/>
                  <a:gd name="T4" fmla="*/ 0 w 552"/>
                  <a:gd name="T5" fmla="*/ 0 h 2724"/>
                  <a:gd name="T6" fmla="*/ 552 w 552"/>
                  <a:gd name="T7" fmla="*/ 168 h 2724"/>
                  <a:gd name="T8" fmla="*/ 552 w 552"/>
                  <a:gd name="T9" fmla="*/ 2724 h 2724"/>
                </a:gdLst>
                <a:ahLst/>
                <a:cxnLst>
                  <a:cxn ang="0">
                    <a:pos x="T0" y="T1"/>
                  </a:cxn>
                  <a:cxn ang="0">
                    <a:pos x="T2" y="T3"/>
                  </a:cxn>
                  <a:cxn ang="0">
                    <a:pos x="T4" y="T5"/>
                  </a:cxn>
                  <a:cxn ang="0">
                    <a:pos x="T6" y="T7"/>
                  </a:cxn>
                  <a:cxn ang="0">
                    <a:pos x="T8" y="T9"/>
                  </a:cxn>
                </a:cxnLst>
                <a:rect l="0" t="0" r="r" b="b"/>
                <a:pathLst>
                  <a:path w="552" h="2724">
                    <a:moveTo>
                      <a:pt x="552" y="2724"/>
                    </a:moveTo>
                    <a:lnTo>
                      <a:pt x="0" y="2500"/>
                    </a:lnTo>
                    <a:lnTo>
                      <a:pt x="0" y="0"/>
                    </a:lnTo>
                    <a:lnTo>
                      <a:pt x="552" y="168"/>
                    </a:lnTo>
                    <a:lnTo>
                      <a:pt x="552" y="2724"/>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p>
            </p:txBody>
          </p:sp>
          <p:sp>
            <p:nvSpPr>
              <p:cNvPr id="13" name="Freeform 8"/>
              <p:cNvSpPr>
                <a:spLocks/>
              </p:cNvSpPr>
              <p:nvPr/>
            </p:nvSpPr>
            <p:spPr bwMode="auto">
              <a:xfrm>
                <a:off x="6807663" y="2749442"/>
                <a:ext cx="612644" cy="3028755"/>
              </a:xfrm>
              <a:custGeom>
                <a:avLst/>
                <a:gdLst>
                  <a:gd name="T0" fmla="*/ 0 w 551"/>
                  <a:gd name="T1" fmla="*/ 2724 h 2724"/>
                  <a:gd name="T2" fmla="*/ 551 w 551"/>
                  <a:gd name="T3" fmla="*/ 2500 h 2724"/>
                  <a:gd name="T4" fmla="*/ 551 w 551"/>
                  <a:gd name="T5" fmla="*/ 0 h 2724"/>
                  <a:gd name="T6" fmla="*/ 0 w 551"/>
                  <a:gd name="T7" fmla="*/ 168 h 2724"/>
                  <a:gd name="T8" fmla="*/ 0 w 551"/>
                  <a:gd name="T9" fmla="*/ 2724 h 2724"/>
                </a:gdLst>
                <a:ahLst/>
                <a:cxnLst>
                  <a:cxn ang="0">
                    <a:pos x="T0" y="T1"/>
                  </a:cxn>
                  <a:cxn ang="0">
                    <a:pos x="T2" y="T3"/>
                  </a:cxn>
                  <a:cxn ang="0">
                    <a:pos x="T4" y="T5"/>
                  </a:cxn>
                  <a:cxn ang="0">
                    <a:pos x="T6" y="T7"/>
                  </a:cxn>
                  <a:cxn ang="0">
                    <a:pos x="T8" y="T9"/>
                  </a:cxn>
                </a:cxnLst>
                <a:rect l="0" t="0" r="r" b="b"/>
                <a:pathLst>
                  <a:path w="551" h="2724">
                    <a:moveTo>
                      <a:pt x="0" y="2724"/>
                    </a:moveTo>
                    <a:lnTo>
                      <a:pt x="551" y="2500"/>
                    </a:lnTo>
                    <a:lnTo>
                      <a:pt x="551" y="0"/>
                    </a:lnTo>
                    <a:lnTo>
                      <a:pt x="0" y="168"/>
                    </a:lnTo>
                    <a:lnTo>
                      <a:pt x="0" y="2724"/>
                    </a:lnTo>
                    <a:close/>
                  </a:path>
                </a:pathLst>
              </a:custGeom>
              <a:solidFill>
                <a:schemeClr val="accent3">
                  <a:lumMod val="60000"/>
                  <a:lumOff val="40000"/>
                </a:schemeClr>
              </a:solidFill>
              <a:ln>
                <a:noFill/>
              </a:ln>
            </p:spPr>
            <p:txBody>
              <a:bodyPr vert="horz" wrap="square" lIns="96435" tIns="48218" rIns="96435" bIns="48218" numCol="1" anchor="t" anchorCtr="0" compatLnSpc="1">
                <a:prstTxWarp prst="textNoShape">
                  <a:avLst/>
                </a:prstTxWarp>
              </a:bodyPr>
              <a:lstStyle/>
              <a:p>
                <a:endParaRPr lang="id-ID"/>
              </a:p>
            </p:txBody>
          </p:sp>
        </p:grpSp>
        <p:grpSp>
          <p:nvGrpSpPr>
            <p:cNvPr id="14" name="Group 13"/>
            <p:cNvGrpSpPr/>
            <p:nvPr/>
          </p:nvGrpSpPr>
          <p:grpSpPr>
            <a:xfrm>
              <a:off x="3424246" y="4032108"/>
              <a:ext cx="1114910" cy="2099427"/>
              <a:chOff x="6193906" y="3468827"/>
              <a:chExt cx="1226401" cy="2309370"/>
            </a:xfrm>
          </p:grpSpPr>
          <p:sp>
            <p:nvSpPr>
              <p:cNvPr id="15" name="Freeform 9"/>
              <p:cNvSpPr>
                <a:spLocks/>
              </p:cNvSpPr>
              <p:nvPr/>
            </p:nvSpPr>
            <p:spPr bwMode="auto">
              <a:xfrm>
                <a:off x="6807663" y="3468827"/>
                <a:ext cx="612644" cy="2054749"/>
              </a:xfrm>
              <a:custGeom>
                <a:avLst/>
                <a:gdLst>
                  <a:gd name="T0" fmla="*/ 551 w 551"/>
                  <a:gd name="T1" fmla="*/ 1848 h 1848"/>
                  <a:gd name="T2" fmla="*/ 0 w 551"/>
                  <a:gd name="T3" fmla="*/ 1627 h 1848"/>
                  <a:gd name="T4" fmla="*/ 0 w 551"/>
                  <a:gd name="T5" fmla="*/ 0 h 1848"/>
                  <a:gd name="T6" fmla="*/ 551 w 551"/>
                  <a:gd name="T7" fmla="*/ 164 h 1848"/>
                  <a:gd name="T8" fmla="*/ 551 w 551"/>
                  <a:gd name="T9" fmla="*/ 1848 h 1848"/>
                </a:gdLst>
                <a:ahLst/>
                <a:cxnLst>
                  <a:cxn ang="0">
                    <a:pos x="T0" y="T1"/>
                  </a:cxn>
                  <a:cxn ang="0">
                    <a:pos x="T2" y="T3"/>
                  </a:cxn>
                  <a:cxn ang="0">
                    <a:pos x="T4" y="T5"/>
                  </a:cxn>
                  <a:cxn ang="0">
                    <a:pos x="T6" y="T7"/>
                  </a:cxn>
                  <a:cxn ang="0">
                    <a:pos x="T8" y="T9"/>
                  </a:cxn>
                </a:cxnLst>
                <a:rect l="0" t="0" r="r" b="b"/>
                <a:pathLst>
                  <a:path w="551" h="1848">
                    <a:moveTo>
                      <a:pt x="551" y="1848"/>
                    </a:moveTo>
                    <a:lnTo>
                      <a:pt x="0" y="1627"/>
                    </a:lnTo>
                    <a:lnTo>
                      <a:pt x="0" y="0"/>
                    </a:lnTo>
                    <a:lnTo>
                      <a:pt x="551" y="164"/>
                    </a:lnTo>
                    <a:lnTo>
                      <a:pt x="551" y="1848"/>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p>
            </p:txBody>
          </p:sp>
          <p:sp>
            <p:nvSpPr>
              <p:cNvPr id="16" name="Freeform 10"/>
              <p:cNvSpPr>
                <a:spLocks/>
              </p:cNvSpPr>
              <p:nvPr/>
            </p:nvSpPr>
            <p:spPr bwMode="auto">
              <a:xfrm>
                <a:off x="6193906" y="3468827"/>
                <a:ext cx="613757" cy="2056974"/>
              </a:xfrm>
              <a:custGeom>
                <a:avLst/>
                <a:gdLst>
                  <a:gd name="T0" fmla="*/ 0 w 552"/>
                  <a:gd name="T1" fmla="*/ 1850 h 1850"/>
                  <a:gd name="T2" fmla="*/ 552 w 552"/>
                  <a:gd name="T3" fmla="*/ 1629 h 1850"/>
                  <a:gd name="T4" fmla="*/ 552 w 552"/>
                  <a:gd name="T5" fmla="*/ 0 h 1850"/>
                  <a:gd name="T6" fmla="*/ 0 w 552"/>
                  <a:gd name="T7" fmla="*/ 164 h 1850"/>
                  <a:gd name="T8" fmla="*/ 0 w 552"/>
                  <a:gd name="T9" fmla="*/ 1850 h 1850"/>
                </a:gdLst>
                <a:ahLst/>
                <a:cxnLst>
                  <a:cxn ang="0">
                    <a:pos x="T0" y="T1"/>
                  </a:cxn>
                  <a:cxn ang="0">
                    <a:pos x="T2" y="T3"/>
                  </a:cxn>
                  <a:cxn ang="0">
                    <a:pos x="T4" y="T5"/>
                  </a:cxn>
                  <a:cxn ang="0">
                    <a:pos x="T6" y="T7"/>
                  </a:cxn>
                  <a:cxn ang="0">
                    <a:pos x="T8" y="T9"/>
                  </a:cxn>
                </a:cxnLst>
                <a:rect l="0" t="0" r="r" b="b"/>
                <a:pathLst>
                  <a:path w="552" h="1850">
                    <a:moveTo>
                      <a:pt x="0" y="1850"/>
                    </a:moveTo>
                    <a:lnTo>
                      <a:pt x="552" y="1629"/>
                    </a:lnTo>
                    <a:lnTo>
                      <a:pt x="552" y="0"/>
                    </a:lnTo>
                    <a:lnTo>
                      <a:pt x="0" y="164"/>
                    </a:lnTo>
                    <a:lnTo>
                      <a:pt x="0" y="1850"/>
                    </a:lnTo>
                    <a:close/>
                  </a:path>
                </a:pathLst>
              </a:custGeom>
              <a:solidFill>
                <a:schemeClr val="accent3">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sp>
            <p:nvSpPr>
              <p:cNvPr id="17" name="Freeform 11"/>
              <p:cNvSpPr>
                <a:spLocks/>
              </p:cNvSpPr>
              <p:nvPr/>
            </p:nvSpPr>
            <p:spPr bwMode="auto">
              <a:xfrm>
                <a:off x="6193906" y="3656734"/>
                <a:ext cx="613757" cy="2121463"/>
              </a:xfrm>
              <a:custGeom>
                <a:avLst/>
                <a:gdLst>
                  <a:gd name="T0" fmla="*/ 552 w 552"/>
                  <a:gd name="T1" fmla="*/ 1908 h 1908"/>
                  <a:gd name="T2" fmla="*/ 0 w 552"/>
                  <a:gd name="T3" fmla="*/ 1684 h 1908"/>
                  <a:gd name="T4" fmla="*/ 0 w 552"/>
                  <a:gd name="T5" fmla="*/ 0 h 1908"/>
                  <a:gd name="T6" fmla="*/ 552 w 552"/>
                  <a:gd name="T7" fmla="*/ 168 h 1908"/>
                  <a:gd name="T8" fmla="*/ 552 w 552"/>
                  <a:gd name="T9" fmla="*/ 1908 h 1908"/>
                </a:gdLst>
                <a:ahLst/>
                <a:cxnLst>
                  <a:cxn ang="0">
                    <a:pos x="T0" y="T1"/>
                  </a:cxn>
                  <a:cxn ang="0">
                    <a:pos x="T2" y="T3"/>
                  </a:cxn>
                  <a:cxn ang="0">
                    <a:pos x="T4" y="T5"/>
                  </a:cxn>
                  <a:cxn ang="0">
                    <a:pos x="T6" y="T7"/>
                  </a:cxn>
                  <a:cxn ang="0">
                    <a:pos x="T8" y="T9"/>
                  </a:cxn>
                </a:cxnLst>
                <a:rect l="0" t="0" r="r" b="b"/>
                <a:pathLst>
                  <a:path w="552" h="1908">
                    <a:moveTo>
                      <a:pt x="552" y="1908"/>
                    </a:moveTo>
                    <a:lnTo>
                      <a:pt x="0" y="1684"/>
                    </a:lnTo>
                    <a:lnTo>
                      <a:pt x="0" y="0"/>
                    </a:lnTo>
                    <a:lnTo>
                      <a:pt x="552" y="168"/>
                    </a:lnTo>
                    <a:lnTo>
                      <a:pt x="552" y="1908"/>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p>
            </p:txBody>
          </p:sp>
          <p:sp>
            <p:nvSpPr>
              <p:cNvPr id="18" name="Freeform 12"/>
              <p:cNvSpPr>
                <a:spLocks/>
              </p:cNvSpPr>
              <p:nvPr/>
            </p:nvSpPr>
            <p:spPr bwMode="auto">
              <a:xfrm>
                <a:off x="6807663" y="3656734"/>
                <a:ext cx="612644" cy="2121463"/>
              </a:xfrm>
              <a:custGeom>
                <a:avLst/>
                <a:gdLst>
                  <a:gd name="T0" fmla="*/ 0 w 551"/>
                  <a:gd name="T1" fmla="*/ 1908 h 1908"/>
                  <a:gd name="T2" fmla="*/ 551 w 551"/>
                  <a:gd name="T3" fmla="*/ 1684 h 1908"/>
                  <a:gd name="T4" fmla="*/ 551 w 551"/>
                  <a:gd name="T5" fmla="*/ 0 h 1908"/>
                  <a:gd name="T6" fmla="*/ 0 w 551"/>
                  <a:gd name="T7" fmla="*/ 168 h 1908"/>
                  <a:gd name="T8" fmla="*/ 0 w 551"/>
                  <a:gd name="T9" fmla="*/ 1908 h 1908"/>
                </a:gdLst>
                <a:ahLst/>
                <a:cxnLst>
                  <a:cxn ang="0">
                    <a:pos x="T0" y="T1"/>
                  </a:cxn>
                  <a:cxn ang="0">
                    <a:pos x="T2" y="T3"/>
                  </a:cxn>
                  <a:cxn ang="0">
                    <a:pos x="T4" y="T5"/>
                  </a:cxn>
                  <a:cxn ang="0">
                    <a:pos x="T6" y="T7"/>
                  </a:cxn>
                  <a:cxn ang="0">
                    <a:pos x="T8" y="T9"/>
                  </a:cxn>
                </a:cxnLst>
                <a:rect l="0" t="0" r="r" b="b"/>
                <a:pathLst>
                  <a:path w="551" h="1908">
                    <a:moveTo>
                      <a:pt x="0" y="1908"/>
                    </a:moveTo>
                    <a:lnTo>
                      <a:pt x="551" y="1684"/>
                    </a:lnTo>
                    <a:lnTo>
                      <a:pt x="551" y="0"/>
                    </a:lnTo>
                    <a:lnTo>
                      <a:pt x="0" y="168"/>
                    </a:lnTo>
                    <a:lnTo>
                      <a:pt x="0" y="1908"/>
                    </a:lnTo>
                    <a:close/>
                  </a:path>
                </a:pathLst>
              </a:custGeom>
              <a:solidFill>
                <a:schemeClr val="accent3">
                  <a:lumMod val="75000"/>
                </a:schemeClr>
              </a:solidFill>
              <a:ln>
                <a:noFill/>
              </a:ln>
            </p:spPr>
            <p:txBody>
              <a:bodyPr vert="horz" wrap="square" lIns="96435" tIns="48218" rIns="96435" bIns="48218" numCol="1" anchor="t" anchorCtr="0" compatLnSpc="1">
                <a:prstTxWarp prst="textNoShape">
                  <a:avLst/>
                </a:prstTxWarp>
              </a:bodyPr>
              <a:lstStyle/>
              <a:p>
                <a:endParaRPr lang="id-ID"/>
              </a:p>
            </p:txBody>
          </p:sp>
        </p:grpSp>
        <p:sp>
          <p:nvSpPr>
            <p:cNvPr id="92" name="TextBox 91"/>
            <p:cNvSpPr txBox="1"/>
            <p:nvPr/>
          </p:nvSpPr>
          <p:spPr>
            <a:xfrm>
              <a:off x="3593332" y="5367790"/>
              <a:ext cx="801327" cy="518431"/>
            </a:xfrm>
            <a:prstGeom prst="rect">
              <a:avLst/>
            </a:prstGeom>
            <a:noFill/>
            <a:effectLst/>
          </p:spPr>
          <p:txBody>
            <a:bodyPr wrap="none" rtlCol="0">
              <a:spAutoFit/>
            </a:bodyPr>
            <a:lstStyle/>
            <a:p>
              <a:pPr algn="ctr"/>
              <a:r>
                <a:rPr lang="en-US" sz="2953" b="1" dirty="0">
                  <a:solidFill>
                    <a:schemeClr val="bg1"/>
                  </a:solidFill>
                  <a:ea typeface="Kozuka Gothic Pr6N B" panose="020B0800000000000000" pitchFamily="34" charset="-128"/>
                </a:rPr>
                <a:t>68</a:t>
              </a:r>
              <a:r>
                <a:rPr lang="id-ID" sz="2953" b="1" dirty="0">
                  <a:solidFill>
                    <a:schemeClr val="bg1"/>
                  </a:solidFill>
                  <a:ea typeface="Kozuka Gothic Pr6N B" panose="020B0800000000000000" pitchFamily="34" charset="-128"/>
                </a:rPr>
                <a:t>%</a:t>
              </a:r>
            </a:p>
          </p:txBody>
        </p:sp>
      </p:grpSp>
      <p:grpSp>
        <p:nvGrpSpPr>
          <p:cNvPr id="139" name="Group 138"/>
          <p:cNvGrpSpPr/>
          <p:nvPr/>
        </p:nvGrpSpPr>
        <p:grpSpPr>
          <a:xfrm>
            <a:off x="1089519" y="2397323"/>
            <a:ext cx="709242" cy="648601"/>
            <a:chOff x="1032747" y="2273142"/>
            <a:chExt cx="672503" cy="615004"/>
          </a:xfrm>
        </p:grpSpPr>
        <p:sp>
          <p:nvSpPr>
            <p:cNvPr id="5" name="Freeform 6"/>
            <p:cNvSpPr>
              <a:spLocks/>
            </p:cNvSpPr>
            <p:nvPr/>
          </p:nvSpPr>
          <p:spPr bwMode="auto">
            <a:xfrm>
              <a:off x="1041080" y="2462922"/>
              <a:ext cx="552362" cy="351365"/>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1"/>
            </a:solidFill>
            <a:ln>
              <a:solidFill>
                <a:schemeClr val="accent1"/>
              </a:solidFill>
            </a:ln>
          </p:spPr>
          <p:txBody>
            <a:bodyPr vert="horz" wrap="square" lIns="96435" tIns="48218" rIns="96435" bIns="48218" numCol="1" anchor="t" anchorCtr="0" compatLnSpc="1">
              <a:prstTxWarp prst="textNoShape">
                <a:avLst/>
              </a:prstTxWarp>
            </a:bodyPr>
            <a:lstStyle/>
            <a:p>
              <a:endParaRPr lang="id-ID"/>
            </a:p>
          </p:txBody>
        </p:sp>
        <p:sp>
          <p:nvSpPr>
            <p:cNvPr id="95" name="Freeform 7"/>
            <p:cNvSpPr>
              <a:spLocks/>
            </p:cNvSpPr>
            <p:nvPr/>
          </p:nvSpPr>
          <p:spPr bwMode="auto">
            <a:xfrm>
              <a:off x="1548033" y="2627029"/>
              <a:ext cx="157217" cy="261117"/>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1"/>
            </a:solidFill>
            <a:ln w="30163" cap="rnd">
              <a:solidFill>
                <a:schemeClr val="accent1"/>
              </a:solidFill>
              <a:prstDash val="solid"/>
              <a:round/>
              <a:headEnd/>
              <a:tailEnd/>
            </a:ln>
          </p:spPr>
          <p:txBody>
            <a:bodyPr vert="horz" wrap="square" lIns="96435" tIns="48218" rIns="96435" bIns="48218" numCol="1" anchor="t" anchorCtr="0" compatLnSpc="1">
              <a:prstTxWarp prst="textNoShape">
                <a:avLst/>
              </a:prstTxWarp>
            </a:bodyPr>
            <a:lstStyle/>
            <a:p>
              <a:endParaRPr lang="id-ID"/>
            </a:p>
          </p:txBody>
        </p:sp>
        <p:sp>
          <p:nvSpPr>
            <p:cNvPr id="97" name="Freeform 5"/>
            <p:cNvSpPr>
              <a:spLocks noEditPoints="1"/>
            </p:cNvSpPr>
            <p:nvPr/>
          </p:nvSpPr>
          <p:spPr bwMode="auto">
            <a:xfrm>
              <a:off x="1032747" y="2273142"/>
              <a:ext cx="593895" cy="554787"/>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1"/>
            </a:solidFill>
            <a:ln>
              <a:solidFill>
                <a:schemeClr val="accent1"/>
              </a:solidFill>
            </a:ln>
          </p:spPr>
          <p:txBody>
            <a:bodyPr vert="horz" wrap="square" lIns="96435" tIns="48218" rIns="96435" bIns="48218" numCol="1" anchor="t" anchorCtr="0" compatLnSpc="1">
              <a:prstTxWarp prst="textNoShape">
                <a:avLst/>
              </a:prstTxWarp>
            </a:bodyPr>
            <a:lstStyle/>
            <a:p>
              <a:endParaRPr lang="id-ID"/>
            </a:p>
          </p:txBody>
        </p:sp>
      </p:grpSp>
      <p:grpSp>
        <p:nvGrpSpPr>
          <p:cNvPr id="140" name="Group 139"/>
          <p:cNvGrpSpPr/>
          <p:nvPr/>
        </p:nvGrpSpPr>
        <p:grpSpPr>
          <a:xfrm>
            <a:off x="2383885" y="2397323"/>
            <a:ext cx="709242" cy="656690"/>
            <a:chOff x="2260065" y="2273142"/>
            <a:chExt cx="672503" cy="622674"/>
          </a:xfrm>
        </p:grpSpPr>
        <p:sp>
          <p:nvSpPr>
            <p:cNvPr id="6" name="Freeform 6"/>
            <p:cNvSpPr>
              <a:spLocks/>
            </p:cNvSpPr>
            <p:nvPr/>
          </p:nvSpPr>
          <p:spPr bwMode="auto">
            <a:xfrm>
              <a:off x="2268398" y="2462922"/>
              <a:ext cx="552362" cy="351365"/>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id-ID"/>
            </a:p>
          </p:txBody>
        </p:sp>
        <p:sp>
          <p:nvSpPr>
            <p:cNvPr id="96" name="Freeform 7"/>
            <p:cNvSpPr>
              <a:spLocks/>
            </p:cNvSpPr>
            <p:nvPr/>
          </p:nvSpPr>
          <p:spPr bwMode="auto">
            <a:xfrm>
              <a:off x="2775351" y="2634699"/>
              <a:ext cx="157217" cy="261117"/>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2"/>
            </a:solidFill>
            <a:ln w="30163" cap="rnd">
              <a:solidFill>
                <a:schemeClr val="accent2"/>
              </a:solidFill>
              <a:prstDash val="solid"/>
              <a:round/>
              <a:headEnd/>
              <a:tailEnd/>
            </a:ln>
          </p:spPr>
          <p:txBody>
            <a:bodyPr vert="horz" wrap="square" lIns="96435" tIns="48218" rIns="96435" bIns="48218" numCol="1" anchor="t" anchorCtr="0" compatLnSpc="1">
              <a:prstTxWarp prst="textNoShape">
                <a:avLst/>
              </a:prstTxWarp>
            </a:bodyPr>
            <a:lstStyle/>
            <a:p>
              <a:endParaRPr lang="id-ID"/>
            </a:p>
          </p:txBody>
        </p:sp>
        <p:sp>
          <p:nvSpPr>
            <p:cNvPr id="98" name="Freeform 5"/>
            <p:cNvSpPr>
              <a:spLocks noEditPoints="1"/>
            </p:cNvSpPr>
            <p:nvPr/>
          </p:nvSpPr>
          <p:spPr bwMode="auto">
            <a:xfrm>
              <a:off x="2260065" y="2273142"/>
              <a:ext cx="593895" cy="554787"/>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id-ID"/>
            </a:p>
          </p:txBody>
        </p:sp>
      </p:grpSp>
      <p:grpSp>
        <p:nvGrpSpPr>
          <p:cNvPr id="141" name="Group 140"/>
          <p:cNvGrpSpPr/>
          <p:nvPr/>
        </p:nvGrpSpPr>
        <p:grpSpPr>
          <a:xfrm>
            <a:off x="3654243" y="2397323"/>
            <a:ext cx="717244" cy="648601"/>
            <a:chOff x="3464619" y="2273142"/>
            <a:chExt cx="680091" cy="615004"/>
          </a:xfrm>
        </p:grpSpPr>
        <p:sp>
          <p:nvSpPr>
            <p:cNvPr id="7" name="Freeform 6"/>
            <p:cNvSpPr>
              <a:spLocks/>
            </p:cNvSpPr>
            <p:nvPr/>
          </p:nvSpPr>
          <p:spPr bwMode="auto">
            <a:xfrm>
              <a:off x="3472952" y="2462922"/>
              <a:ext cx="552362" cy="351365"/>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p>
          </p:txBody>
        </p:sp>
        <p:sp>
          <p:nvSpPr>
            <p:cNvPr id="93" name="Freeform 7"/>
            <p:cNvSpPr>
              <a:spLocks/>
            </p:cNvSpPr>
            <p:nvPr/>
          </p:nvSpPr>
          <p:spPr bwMode="auto">
            <a:xfrm>
              <a:off x="3987493" y="2627029"/>
              <a:ext cx="157217" cy="261117"/>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3"/>
            </a:solidFill>
            <a:ln w="30163" cap="rnd">
              <a:solidFill>
                <a:schemeClr val="accent3"/>
              </a:solidFill>
              <a:prstDash val="solid"/>
              <a:round/>
              <a:headEnd/>
              <a:tailEnd/>
            </a:ln>
          </p:spPr>
          <p:txBody>
            <a:bodyPr vert="horz" wrap="square" lIns="96435" tIns="48218" rIns="96435" bIns="48218" numCol="1" anchor="t" anchorCtr="0" compatLnSpc="1">
              <a:prstTxWarp prst="textNoShape">
                <a:avLst/>
              </a:prstTxWarp>
            </a:bodyPr>
            <a:lstStyle/>
            <a:p>
              <a:endParaRPr lang="id-ID"/>
            </a:p>
          </p:txBody>
        </p:sp>
        <p:sp>
          <p:nvSpPr>
            <p:cNvPr id="99" name="Freeform 5"/>
            <p:cNvSpPr>
              <a:spLocks noEditPoints="1"/>
            </p:cNvSpPr>
            <p:nvPr/>
          </p:nvSpPr>
          <p:spPr bwMode="auto">
            <a:xfrm>
              <a:off x="3464619" y="2273142"/>
              <a:ext cx="593895" cy="554787"/>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3"/>
            </a:solidFill>
            <a:ln>
              <a:noFill/>
            </a:ln>
          </p:spPr>
          <p:txBody>
            <a:bodyPr vert="horz" wrap="square" lIns="96435" tIns="48218" rIns="96435" bIns="48218" numCol="1" anchor="t" anchorCtr="0" compatLnSpc="1">
              <a:prstTxWarp prst="textNoShape">
                <a:avLst/>
              </a:prstTxWarp>
            </a:bodyPr>
            <a:lstStyle/>
            <a:p>
              <a:endParaRPr lang="id-ID"/>
            </a:p>
          </p:txBody>
        </p:sp>
      </p:grpSp>
      <p:grpSp>
        <p:nvGrpSpPr>
          <p:cNvPr id="142" name="Group 141"/>
          <p:cNvGrpSpPr/>
          <p:nvPr/>
        </p:nvGrpSpPr>
        <p:grpSpPr>
          <a:xfrm>
            <a:off x="4948610" y="2397323"/>
            <a:ext cx="701239" cy="650202"/>
            <a:chOff x="4691938" y="2273142"/>
            <a:chExt cx="664915" cy="616522"/>
          </a:xfrm>
        </p:grpSpPr>
        <p:sp>
          <p:nvSpPr>
            <p:cNvPr id="8" name="Freeform 7"/>
            <p:cNvSpPr>
              <a:spLocks/>
            </p:cNvSpPr>
            <p:nvPr/>
          </p:nvSpPr>
          <p:spPr bwMode="auto">
            <a:xfrm>
              <a:off x="4700270" y="2462922"/>
              <a:ext cx="552362" cy="351365"/>
            </a:xfrm>
            <a:custGeom>
              <a:avLst/>
              <a:gdLst>
                <a:gd name="T0" fmla="*/ 737 w 769"/>
                <a:gd name="T1" fmla="*/ 91 h 489"/>
                <a:gd name="T2" fmla="*/ 369 w 769"/>
                <a:gd name="T3" fmla="*/ 83 h 489"/>
                <a:gd name="T4" fmla="*/ 163 w 769"/>
                <a:gd name="T5" fmla="*/ 0 h 489"/>
                <a:gd name="T6" fmla="*/ 26 w 769"/>
                <a:gd name="T7" fmla="*/ 122 h 489"/>
                <a:gd name="T8" fmla="*/ 0 w 769"/>
                <a:gd name="T9" fmla="*/ 186 h 489"/>
                <a:gd name="T10" fmla="*/ 0 w 769"/>
                <a:gd name="T11" fmla="*/ 223 h 489"/>
                <a:gd name="T12" fmla="*/ 237 w 769"/>
                <a:gd name="T13" fmla="*/ 469 h 489"/>
                <a:gd name="T14" fmla="*/ 297 w 769"/>
                <a:gd name="T15" fmla="*/ 489 h 489"/>
                <a:gd name="T16" fmla="*/ 360 w 769"/>
                <a:gd name="T17" fmla="*/ 454 h 489"/>
                <a:gd name="T18" fmla="*/ 660 w 769"/>
                <a:gd name="T19" fmla="*/ 154 h 489"/>
                <a:gd name="T20" fmla="*/ 769 w 769"/>
                <a:gd name="T21" fmla="*/ 154 h 489"/>
                <a:gd name="T22" fmla="*/ 737 w 769"/>
                <a:gd name="T23" fmla="*/ 9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489">
                  <a:moveTo>
                    <a:pt x="737" y="91"/>
                  </a:moveTo>
                  <a:cubicBezTo>
                    <a:pt x="657" y="47"/>
                    <a:pt x="449" y="92"/>
                    <a:pt x="369" y="83"/>
                  </a:cubicBezTo>
                  <a:cubicBezTo>
                    <a:pt x="288" y="74"/>
                    <a:pt x="163" y="0"/>
                    <a:pt x="163" y="0"/>
                  </a:cubicBezTo>
                  <a:cubicBezTo>
                    <a:pt x="26" y="122"/>
                    <a:pt x="26" y="122"/>
                    <a:pt x="26" y="122"/>
                  </a:cubicBezTo>
                  <a:cubicBezTo>
                    <a:pt x="0" y="186"/>
                    <a:pt x="0" y="186"/>
                    <a:pt x="0" y="186"/>
                  </a:cubicBezTo>
                  <a:cubicBezTo>
                    <a:pt x="0" y="223"/>
                    <a:pt x="0" y="223"/>
                    <a:pt x="0" y="223"/>
                  </a:cubicBezTo>
                  <a:cubicBezTo>
                    <a:pt x="237" y="469"/>
                    <a:pt x="237" y="469"/>
                    <a:pt x="237" y="469"/>
                  </a:cubicBezTo>
                  <a:cubicBezTo>
                    <a:pt x="297" y="489"/>
                    <a:pt x="297" y="489"/>
                    <a:pt x="297" y="489"/>
                  </a:cubicBezTo>
                  <a:cubicBezTo>
                    <a:pt x="360" y="454"/>
                    <a:pt x="360" y="454"/>
                    <a:pt x="360" y="454"/>
                  </a:cubicBezTo>
                  <a:cubicBezTo>
                    <a:pt x="660" y="154"/>
                    <a:pt x="660" y="154"/>
                    <a:pt x="660" y="154"/>
                  </a:cubicBezTo>
                  <a:cubicBezTo>
                    <a:pt x="769" y="154"/>
                    <a:pt x="769" y="154"/>
                    <a:pt x="769" y="154"/>
                  </a:cubicBezTo>
                  <a:lnTo>
                    <a:pt x="737" y="91"/>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id-ID"/>
            </a:p>
          </p:txBody>
        </p:sp>
        <p:sp>
          <p:nvSpPr>
            <p:cNvPr id="94" name="Freeform 7"/>
            <p:cNvSpPr>
              <a:spLocks/>
            </p:cNvSpPr>
            <p:nvPr/>
          </p:nvSpPr>
          <p:spPr bwMode="auto">
            <a:xfrm>
              <a:off x="5199636" y="2628547"/>
              <a:ext cx="157217" cy="261117"/>
            </a:xfrm>
            <a:custGeom>
              <a:avLst/>
              <a:gdLst>
                <a:gd name="T0" fmla="*/ 48 w 48"/>
                <a:gd name="T1" fmla="*/ 56 h 80"/>
                <a:gd name="T2" fmla="*/ 24 w 48"/>
                <a:gd name="T3" fmla="*/ 80 h 80"/>
                <a:gd name="T4" fmla="*/ 0 w 48"/>
                <a:gd name="T5" fmla="*/ 56 h 80"/>
                <a:gd name="T6" fmla="*/ 24 w 48"/>
                <a:gd name="T7" fmla="*/ 0 h 80"/>
                <a:gd name="T8" fmla="*/ 48 w 48"/>
                <a:gd name="T9" fmla="*/ 56 h 80"/>
              </a:gdLst>
              <a:ahLst/>
              <a:cxnLst>
                <a:cxn ang="0">
                  <a:pos x="T0" y="T1"/>
                </a:cxn>
                <a:cxn ang="0">
                  <a:pos x="T2" y="T3"/>
                </a:cxn>
                <a:cxn ang="0">
                  <a:pos x="T4" y="T5"/>
                </a:cxn>
                <a:cxn ang="0">
                  <a:pos x="T6" y="T7"/>
                </a:cxn>
                <a:cxn ang="0">
                  <a:pos x="T8" y="T9"/>
                </a:cxn>
              </a:cxnLst>
              <a:rect l="0" t="0" r="r" b="b"/>
              <a:pathLst>
                <a:path w="48" h="80">
                  <a:moveTo>
                    <a:pt x="48" y="56"/>
                  </a:moveTo>
                  <a:cubicBezTo>
                    <a:pt x="48" y="70"/>
                    <a:pt x="38" y="80"/>
                    <a:pt x="24" y="80"/>
                  </a:cubicBezTo>
                  <a:cubicBezTo>
                    <a:pt x="10" y="80"/>
                    <a:pt x="0" y="70"/>
                    <a:pt x="0" y="56"/>
                  </a:cubicBezTo>
                  <a:cubicBezTo>
                    <a:pt x="0" y="42"/>
                    <a:pt x="24" y="0"/>
                    <a:pt x="24" y="0"/>
                  </a:cubicBezTo>
                  <a:cubicBezTo>
                    <a:pt x="24" y="0"/>
                    <a:pt x="48" y="42"/>
                    <a:pt x="48" y="56"/>
                  </a:cubicBezTo>
                  <a:close/>
                </a:path>
              </a:pathLst>
            </a:custGeom>
            <a:solidFill>
              <a:schemeClr val="accent4"/>
            </a:solidFill>
            <a:ln w="30163" cap="rnd">
              <a:solidFill>
                <a:schemeClr val="accent4"/>
              </a:solidFill>
              <a:prstDash val="solid"/>
              <a:round/>
              <a:headEnd/>
              <a:tailEnd/>
            </a:ln>
          </p:spPr>
          <p:txBody>
            <a:bodyPr vert="horz" wrap="square" lIns="96435" tIns="48218" rIns="96435" bIns="48218" numCol="1" anchor="t" anchorCtr="0" compatLnSpc="1">
              <a:prstTxWarp prst="textNoShape">
                <a:avLst/>
              </a:prstTxWarp>
            </a:bodyPr>
            <a:lstStyle/>
            <a:p>
              <a:endParaRPr lang="id-ID"/>
            </a:p>
          </p:txBody>
        </p:sp>
        <p:sp>
          <p:nvSpPr>
            <p:cNvPr id="100" name="Freeform 5"/>
            <p:cNvSpPr>
              <a:spLocks noEditPoints="1"/>
            </p:cNvSpPr>
            <p:nvPr/>
          </p:nvSpPr>
          <p:spPr bwMode="auto">
            <a:xfrm>
              <a:off x="4691938" y="2273142"/>
              <a:ext cx="593895" cy="554787"/>
            </a:xfrm>
            <a:custGeom>
              <a:avLst/>
              <a:gdLst>
                <a:gd name="T0" fmla="*/ 313 w 827"/>
                <a:gd name="T1" fmla="*/ 772 h 772"/>
                <a:gd name="T2" fmla="*/ 240 w 827"/>
                <a:gd name="T3" fmla="*/ 740 h 772"/>
                <a:gd name="T4" fmla="*/ 32 w 827"/>
                <a:gd name="T5" fmla="*/ 533 h 772"/>
                <a:gd name="T6" fmla="*/ 0 w 827"/>
                <a:gd name="T7" fmla="*/ 460 h 772"/>
                <a:gd name="T8" fmla="*/ 32 w 827"/>
                <a:gd name="T9" fmla="*/ 386 h 772"/>
                <a:gd name="T10" fmla="*/ 413 w 827"/>
                <a:gd name="T11" fmla="*/ 6 h 772"/>
                <a:gd name="T12" fmla="*/ 426 w 827"/>
                <a:gd name="T13" fmla="*/ 1 h 772"/>
                <a:gd name="T14" fmla="*/ 439 w 827"/>
                <a:gd name="T15" fmla="*/ 6 h 772"/>
                <a:gd name="T16" fmla="*/ 821 w 827"/>
                <a:gd name="T17" fmla="*/ 404 h 772"/>
                <a:gd name="T18" fmla="*/ 825 w 827"/>
                <a:gd name="T19" fmla="*/ 424 h 772"/>
                <a:gd name="T20" fmla="*/ 808 w 827"/>
                <a:gd name="T21" fmla="*/ 435 h 772"/>
                <a:gd name="T22" fmla="*/ 694 w 827"/>
                <a:gd name="T23" fmla="*/ 435 h 772"/>
                <a:gd name="T24" fmla="*/ 387 w 827"/>
                <a:gd name="T25" fmla="*/ 740 h 772"/>
                <a:gd name="T26" fmla="*/ 313 w 827"/>
                <a:gd name="T27" fmla="*/ 772 h 772"/>
                <a:gd name="T28" fmla="*/ 426 w 827"/>
                <a:gd name="T29" fmla="*/ 45 h 772"/>
                <a:gd name="T30" fmla="*/ 58 w 827"/>
                <a:gd name="T31" fmla="*/ 412 h 772"/>
                <a:gd name="T32" fmla="*/ 37 w 827"/>
                <a:gd name="T33" fmla="*/ 460 h 772"/>
                <a:gd name="T34" fmla="*/ 58 w 827"/>
                <a:gd name="T35" fmla="*/ 507 h 772"/>
                <a:gd name="T36" fmla="*/ 266 w 827"/>
                <a:gd name="T37" fmla="*/ 714 h 772"/>
                <a:gd name="T38" fmla="*/ 361 w 827"/>
                <a:gd name="T39" fmla="*/ 714 h 772"/>
                <a:gd name="T40" fmla="*/ 673 w 827"/>
                <a:gd name="T41" fmla="*/ 403 h 772"/>
                <a:gd name="T42" fmla="*/ 686 w 827"/>
                <a:gd name="T43" fmla="*/ 398 h 772"/>
                <a:gd name="T44" fmla="*/ 765 w 827"/>
                <a:gd name="T45" fmla="*/ 398 h 772"/>
                <a:gd name="T46" fmla="*/ 426 w 827"/>
                <a:gd name="T47" fmla="*/ 4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7" h="772">
                  <a:moveTo>
                    <a:pt x="313" y="772"/>
                  </a:moveTo>
                  <a:cubicBezTo>
                    <a:pt x="286" y="772"/>
                    <a:pt x="260" y="760"/>
                    <a:pt x="240" y="740"/>
                  </a:cubicBezTo>
                  <a:cubicBezTo>
                    <a:pt x="32" y="533"/>
                    <a:pt x="32" y="533"/>
                    <a:pt x="32" y="533"/>
                  </a:cubicBezTo>
                  <a:cubicBezTo>
                    <a:pt x="12" y="513"/>
                    <a:pt x="0" y="487"/>
                    <a:pt x="0" y="460"/>
                  </a:cubicBezTo>
                  <a:cubicBezTo>
                    <a:pt x="0" y="432"/>
                    <a:pt x="12" y="406"/>
                    <a:pt x="32" y="386"/>
                  </a:cubicBezTo>
                  <a:cubicBezTo>
                    <a:pt x="413" y="6"/>
                    <a:pt x="413" y="6"/>
                    <a:pt x="413" y="6"/>
                  </a:cubicBezTo>
                  <a:cubicBezTo>
                    <a:pt x="417" y="3"/>
                    <a:pt x="421" y="0"/>
                    <a:pt x="426" y="1"/>
                  </a:cubicBezTo>
                  <a:cubicBezTo>
                    <a:pt x="431" y="1"/>
                    <a:pt x="436" y="3"/>
                    <a:pt x="439" y="6"/>
                  </a:cubicBezTo>
                  <a:cubicBezTo>
                    <a:pt x="821" y="404"/>
                    <a:pt x="821" y="404"/>
                    <a:pt x="821" y="404"/>
                  </a:cubicBezTo>
                  <a:cubicBezTo>
                    <a:pt x="826" y="409"/>
                    <a:pt x="827" y="417"/>
                    <a:pt x="825" y="424"/>
                  </a:cubicBezTo>
                  <a:cubicBezTo>
                    <a:pt x="822" y="430"/>
                    <a:pt x="815" y="435"/>
                    <a:pt x="808" y="435"/>
                  </a:cubicBezTo>
                  <a:cubicBezTo>
                    <a:pt x="694" y="435"/>
                    <a:pt x="694" y="435"/>
                    <a:pt x="694" y="435"/>
                  </a:cubicBezTo>
                  <a:cubicBezTo>
                    <a:pt x="387" y="740"/>
                    <a:pt x="387" y="740"/>
                    <a:pt x="387" y="740"/>
                  </a:cubicBezTo>
                  <a:cubicBezTo>
                    <a:pt x="367" y="760"/>
                    <a:pt x="341" y="772"/>
                    <a:pt x="313" y="772"/>
                  </a:cubicBezTo>
                  <a:close/>
                  <a:moveTo>
                    <a:pt x="426" y="45"/>
                  </a:moveTo>
                  <a:cubicBezTo>
                    <a:pt x="58" y="412"/>
                    <a:pt x="58" y="412"/>
                    <a:pt x="58" y="412"/>
                  </a:cubicBezTo>
                  <a:cubicBezTo>
                    <a:pt x="44" y="425"/>
                    <a:pt x="37" y="442"/>
                    <a:pt x="37" y="460"/>
                  </a:cubicBezTo>
                  <a:cubicBezTo>
                    <a:pt x="37" y="477"/>
                    <a:pt x="44" y="494"/>
                    <a:pt x="58" y="507"/>
                  </a:cubicBezTo>
                  <a:cubicBezTo>
                    <a:pt x="266" y="714"/>
                    <a:pt x="266" y="714"/>
                    <a:pt x="266" y="714"/>
                  </a:cubicBezTo>
                  <a:cubicBezTo>
                    <a:pt x="292" y="741"/>
                    <a:pt x="335" y="741"/>
                    <a:pt x="361" y="714"/>
                  </a:cubicBezTo>
                  <a:cubicBezTo>
                    <a:pt x="673" y="403"/>
                    <a:pt x="673" y="403"/>
                    <a:pt x="673" y="403"/>
                  </a:cubicBezTo>
                  <a:cubicBezTo>
                    <a:pt x="677" y="400"/>
                    <a:pt x="681" y="398"/>
                    <a:pt x="686" y="398"/>
                  </a:cubicBezTo>
                  <a:cubicBezTo>
                    <a:pt x="765" y="398"/>
                    <a:pt x="765" y="398"/>
                    <a:pt x="765" y="398"/>
                  </a:cubicBezTo>
                  <a:lnTo>
                    <a:pt x="426" y="45"/>
                  </a:lnTo>
                  <a:close/>
                </a:path>
              </a:pathLst>
            </a:custGeom>
            <a:solidFill>
              <a:schemeClr val="accent4"/>
            </a:solidFill>
            <a:ln>
              <a:noFill/>
            </a:ln>
          </p:spPr>
          <p:txBody>
            <a:bodyPr vert="horz" wrap="square" lIns="96435" tIns="48218" rIns="96435" bIns="48218" numCol="1" anchor="t" anchorCtr="0" compatLnSpc="1">
              <a:prstTxWarp prst="textNoShape">
                <a:avLst/>
              </a:prstTxWarp>
            </a:bodyPr>
            <a:lstStyle/>
            <a:p>
              <a:endParaRPr lang="id-ID"/>
            </a:p>
          </p:txBody>
        </p:sp>
      </p:grpSp>
      <p:grpSp>
        <p:nvGrpSpPr>
          <p:cNvPr id="145" name="Group 144"/>
          <p:cNvGrpSpPr/>
          <p:nvPr/>
        </p:nvGrpSpPr>
        <p:grpSpPr>
          <a:xfrm>
            <a:off x="6651918" y="5182975"/>
            <a:ext cx="2661145" cy="801539"/>
            <a:chOff x="6307015" y="4914495"/>
            <a:chExt cx="2523298" cy="760019"/>
          </a:xfrm>
        </p:grpSpPr>
        <p:grpSp>
          <p:nvGrpSpPr>
            <p:cNvPr id="105" name="Group 104"/>
            <p:cNvGrpSpPr/>
            <p:nvPr/>
          </p:nvGrpSpPr>
          <p:grpSpPr>
            <a:xfrm>
              <a:off x="6909722" y="4914495"/>
              <a:ext cx="1920591" cy="760019"/>
              <a:chOff x="8508022" y="2061983"/>
              <a:chExt cx="1920591" cy="760019"/>
            </a:xfrm>
          </p:grpSpPr>
          <p:sp>
            <p:nvSpPr>
              <p:cNvPr id="106" name="TextBox 105"/>
              <p:cNvSpPr txBox="1"/>
              <p:nvPr/>
            </p:nvSpPr>
            <p:spPr>
              <a:xfrm>
                <a:off x="8508022" y="2061983"/>
                <a:ext cx="1132680" cy="350201"/>
              </a:xfrm>
              <a:prstGeom prst="rect">
                <a:avLst/>
              </a:prstGeom>
              <a:noFill/>
            </p:spPr>
            <p:txBody>
              <a:bodyPr wrap="none" rtlCol="0">
                <a:spAutoFit/>
              </a:bodyPr>
              <a:lstStyle/>
              <a:p>
                <a:r>
                  <a:rPr lang="en-US" b="1" smtClean="0">
                    <a:solidFill>
                      <a:schemeClr val="bg2"/>
                    </a:solidFill>
                  </a:rPr>
                  <a:t>Gold Color</a:t>
                </a:r>
                <a:endParaRPr lang="en-GB" b="1">
                  <a:solidFill>
                    <a:schemeClr val="bg2"/>
                  </a:solidFill>
                </a:endParaRPr>
              </a:p>
            </p:txBody>
          </p:sp>
          <p:sp>
            <p:nvSpPr>
              <p:cNvPr id="107" name="Rectangle 106"/>
              <p:cNvSpPr/>
              <p:nvPr/>
            </p:nvSpPr>
            <p:spPr>
              <a:xfrm>
                <a:off x="8508023" y="2365039"/>
                <a:ext cx="1920590" cy="456963"/>
              </a:xfrm>
              <a:prstGeom prst="rect">
                <a:avLst/>
              </a:prstGeom>
            </p:spPr>
            <p:txBody>
              <a:bodyPr wrap="square">
                <a:spAutoFit/>
              </a:bodyPr>
              <a:lstStyle/>
              <a:p>
                <a:r>
                  <a:rPr lang="en-GB" sz="1266">
                    <a:solidFill>
                      <a:schemeClr val="bg2"/>
                    </a:solidFill>
                  </a:rPr>
                  <a:t>Lorem ipsum dolor sit consectetur adipiscing elit. </a:t>
                </a:r>
              </a:p>
            </p:txBody>
          </p:sp>
        </p:grpSp>
        <p:sp>
          <p:nvSpPr>
            <p:cNvPr id="116" name="Freeform 115"/>
            <p:cNvSpPr>
              <a:spLocks noEditPoints="1"/>
            </p:cNvSpPr>
            <p:nvPr/>
          </p:nvSpPr>
          <p:spPr bwMode="auto">
            <a:xfrm>
              <a:off x="6307015" y="5019617"/>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nvGrpSpPr>
            <p:cNvPr id="118" name="Group 117"/>
            <p:cNvGrpSpPr/>
            <p:nvPr/>
          </p:nvGrpSpPr>
          <p:grpSpPr>
            <a:xfrm>
              <a:off x="6435903" y="5186295"/>
              <a:ext cx="282246" cy="246604"/>
              <a:chOff x="6357938" y="3535363"/>
              <a:chExt cx="465138" cy="406400"/>
            </a:xfrm>
            <a:solidFill>
              <a:schemeClr val="accent3"/>
            </a:solidFill>
          </p:grpSpPr>
          <p:sp>
            <p:nvSpPr>
              <p:cNvPr id="119" name="AutoShape 43"/>
              <p:cNvSpPr>
                <a:spLocks/>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120" name="AutoShape 44"/>
              <p:cNvSpPr>
                <a:spLocks/>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121" name="AutoShape 45"/>
              <p:cNvSpPr>
                <a:spLocks/>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grpSp>
      <p:grpSp>
        <p:nvGrpSpPr>
          <p:cNvPr id="146" name="Group 145"/>
          <p:cNvGrpSpPr/>
          <p:nvPr/>
        </p:nvGrpSpPr>
        <p:grpSpPr>
          <a:xfrm>
            <a:off x="9479893" y="5182975"/>
            <a:ext cx="2646033" cy="801539"/>
            <a:chOff x="8988501" y="4914495"/>
            <a:chExt cx="2508969" cy="760019"/>
          </a:xfrm>
        </p:grpSpPr>
        <p:grpSp>
          <p:nvGrpSpPr>
            <p:cNvPr id="111" name="Group 110"/>
            <p:cNvGrpSpPr/>
            <p:nvPr/>
          </p:nvGrpSpPr>
          <p:grpSpPr>
            <a:xfrm>
              <a:off x="9576879" y="4914495"/>
              <a:ext cx="1920591" cy="760019"/>
              <a:chOff x="8508022" y="2061983"/>
              <a:chExt cx="1920591" cy="760019"/>
            </a:xfrm>
          </p:grpSpPr>
          <p:sp>
            <p:nvSpPr>
              <p:cNvPr id="112" name="TextBox 111"/>
              <p:cNvSpPr txBox="1"/>
              <p:nvPr/>
            </p:nvSpPr>
            <p:spPr>
              <a:xfrm>
                <a:off x="8508022" y="2061983"/>
                <a:ext cx="1134200" cy="350201"/>
              </a:xfrm>
              <a:prstGeom prst="rect">
                <a:avLst/>
              </a:prstGeom>
              <a:noFill/>
            </p:spPr>
            <p:txBody>
              <a:bodyPr wrap="none" rtlCol="0">
                <a:spAutoFit/>
              </a:bodyPr>
              <a:lstStyle/>
              <a:p>
                <a:r>
                  <a:rPr lang="en-US" b="1" smtClean="0">
                    <a:solidFill>
                      <a:schemeClr val="bg2"/>
                    </a:solidFill>
                  </a:rPr>
                  <a:t>Dark Color</a:t>
                </a:r>
                <a:endParaRPr lang="en-GB" b="1">
                  <a:solidFill>
                    <a:schemeClr val="bg2"/>
                  </a:solidFill>
                </a:endParaRPr>
              </a:p>
            </p:txBody>
          </p:sp>
          <p:sp>
            <p:nvSpPr>
              <p:cNvPr id="113" name="Rectangle 112"/>
              <p:cNvSpPr/>
              <p:nvPr/>
            </p:nvSpPr>
            <p:spPr>
              <a:xfrm>
                <a:off x="8508023" y="2365039"/>
                <a:ext cx="1920590" cy="456963"/>
              </a:xfrm>
              <a:prstGeom prst="rect">
                <a:avLst/>
              </a:prstGeom>
            </p:spPr>
            <p:txBody>
              <a:bodyPr wrap="square">
                <a:spAutoFit/>
              </a:bodyPr>
              <a:lstStyle/>
              <a:p>
                <a:r>
                  <a:rPr lang="en-GB" sz="1266">
                    <a:solidFill>
                      <a:schemeClr val="bg2"/>
                    </a:solidFill>
                  </a:rPr>
                  <a:t>Lorem ipsum dolor sit consectetur adipiscing elit. </a:t>
                </a:r>
              </a:p>
            </p:txBody>
          </p:sp>
        </p:grpSp>
        <p:sp>
          <p:nvSpPr>
            <p:cNvPr id="117" name="Freeform 52"/>
            <p:cNvSpPr>
              <a:spLocks noEditPoints="1"/>
            </p:cNvSpPr>
            <p:nvPr/>
          </p:nvSpPr>
          <p:spPr bwMode="auto">
            <a:xfrm>
              <a:off x="8988501" y="5019617"/>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nvGrpSpPr>
            <p:cNvPr id="122" name="Group 121"/>
            <p:cNvGrpSpPr/>
            <p:nvPr/>
          </p:nvGrpSpPr>
          <p:grpSpPr>
            <a:xfrm>
              <a:off x="9130460" y="5160550"/>
              <a:ext cx="281764" cy="281764"/>
              <a:chOff x="8216107" y="2577307"/>
              <a:chExt cx="464344" cy="464344"/>
            </a:xfrm>
            <a:solidFill>
              <a:schemeClr val="accent4"/>
            </a:solidFill>
          </p:grpSpPr>
          <p:sp>
            <p:nvSpPr>
              <p:cNvPr id="123" name="AutoShape 52"/>
              <p:cNvSpPr>
                <a:spLocks/>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124" name="AutoShape 53"/>
              <p:cNvSpPr>
                <a:spLocks/>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125" name="AutoShape 54"/>
              <p:cNvSpPr>
                <a:spLocks/>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126" name="AutoShape 55"/>
              <p:cNvSpPr>
                <a:spLocks/>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grpSp>
      <p:grpSp>
        <p:nvGrpSpPr>
          <p:cNvPr id="144" name="Group 143"/>
          <p:cNvGrpSpPr/>
          <p:nvPr/>
        </p:nvGrpSpPr>
        <p:grpSpPr>
          <a:xfrm>
            <a:off x="9479893" y="4142468"/>
            <a:ext cx="2646033" cy="801539"/>
            <a:chOff x="8988501" y="3927887"/>
            <a:chExt cx="2508969" cy="760019"/>
          </a:xfrm>
        </p:grpSpPr>
        <p:grpSp>
          <p:nvGrpSpPr>
            <p:cNvPr id="108" name="Group 107"/>
            <p:cNvGrpSpPr/>
            <p:nvPr/>
          </p:nvGrpSpPr>
          <p:grpSpPr>
            <a:xfrm>
              <a:off x="9576879" y="3927887"/>
              <a:ext cx="1920591" cy="760019"/>
              <a:chOff x="8508022" y="2061983"/>
              <a:chExt cx="1920591" cy="760019"/>
            </a:xfrm>
          </p:grpSpPr>
          <p:sp>
            <p:nvSpPr>
              <p:cNvPr id="109" name="TextBox 108"/>
              <p:cNvSpPr txBox="1"/>
              <p:nvPr/>
            </p:nvSpPr>
            <p:spPr>
              <a:xfrm>
                <a:off x="8508022" y="2061983"/>
                <a:ext cx="1134200" cy="350201"/>
              </a:xfrm>
              <a:prstGeom prst="rect">
                <a:avLst/>
              </a:prstGeom>
              <a:noFill/>
            </p:spPr>
            <p:txBody>
              <a:bodyPr wrap="none" rtlCol="0">
                <a:spAutoFit/>
              </a:bodyPr>
              <a:lstStyle/>
              <a:p>
                <a:r>
                  <a:rPr lang="en-US" b="1" smtClean="0">
                    <a:solidFill>
                      <a:schemeClr val="bg2"/>
                    </a:solidFill>
                  </a:rPr>
                  <a:t>Dark Color</a:t>
                </a:r>
                <a:endParaRPr lang="en-GB" b="1">
                  <a:solidFill>
                    <a:schemeClr val="bg2"/>
                  </a:solidFill>
                </a:endParaRPr>
              </a:p>
            </p:txBody>
          </p:sp>
          <p:sp>
            <p:nvSpPr>
              <p:cNvPr id="110" name="Rectangle 109"/>
              <p:cNvSpPr/>
              <p:nvPr/>
            </p:nvSpPr>
            <p:spPr>
              <a:xfrm>
                <a:off x="8508023" y="2365039"/>
                <a:ext cx="1920590" cy="456963"/>
              </a:xfrm>
              <a:prstGeom prst="rect">
                <a:avLst/>
              </a:prstGeom>
            </p:spPr>
            <p:txBody>
              <a:bodyPr wrap="square">
                <a:spAutoFit/>
              </a:bodyPr>
              <a:lstStyle/>
              <a:p>
                <a:r>
                  <a:rPr lang="en-GB" sz="1266">
                    <a:solidFill>
                      <a:schemeClr val="bg2"/>
                    </a:solidFill>
                  </a:rPr>
                  <a:t>Lorem ipsum dolor sit consectetur adipiscing elit. </a:t>
                </a:r>
              </a:p>
            </p:txBody>
          </p:sp>
        </p:grpSp>
        <p:sp>
          <p:nvSpPr>
            <p:cNvPr id="115" name="Freeform 52"/>
            <p:cNvSpPr>
              <a:spLocks noEditPoints="1"/>
            </p:cNvSpPr>
            <p:nvPr/>
          </p:nvSpPr>
          <p:spPr bwMode="auto">
            <a:xfrm>
              <a:off x="8988501" y="4028228"/>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2"/>
            </a:solidFill>
            <a:ln>
              <a:noFill/>
            </a:ln>
            <a:extLst/>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grpSp>
          <p:nvGrpSpPr>
            <p:cNvPr id="127" name="Group 126"/>
            <p:cNvGrpSpPr/>
            <p:nvPr/>
          </p:nvGrpSpPr>
          <p:grpSpPr>
            <a:xfrm>
              <a:off x="9172542" y="4169125"/>
              <a:ext cx="193623" cy="282247"/>
              <a:chOff x="3582988" y="3510757"/>
              <a:chExt cx="319088" cy="465138"/>
            </a:xfrm>
            <a:solidFill>
              <a:schemeClr val="accent2"/>
            </a:solidFill>
          </p:grpSpPr>
          <p:sp>
            <p:nvSpPr>
              <p:cNvPr id="128"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sp>
            <p:nvSpPr>
              <p:cNvPr id="129"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grpSp>
      <p:grpSp>
        <p:nvGrpSpPr>
          <p:cNvPr id="143" name="Group 142"/>
          <p:cNvGrpSpPr/>
          <p:nvPr/>
        </p:nvGrpSpPr>
        <p:grpSpPr>
          <a:xfrm>
            <a:off x="6651918" y="4142468"/>
            <a:ext cx="2666120" cy="801539"/>
            <a:chOff x="6307015" y="3927887"/>
            <a:chExt cx="2528015" cy="760019"/>
          </a:xfrm>
        </p:grpSpPr>
        <p:grpSp>
          <p:nvGrpSpPr>
            <p:cNvPr id="102" name="Group 101"/>
            <p:cNvGrpSpPr/>
            <p:nvPr/>
          </p:nvGrpSpPr>
          <p:grpSpPr>
            <a:xfrm>
              <a:off x="6914439" y="3927887"/>
              <a:ext cx="1920591" cy="760019"/>
              <a:chOff x="8508022" y="2061983"/>
              <a:chExt cx="1920591" cy="760019"/>
            </a:xfrm>
          </p:grpSpPr>
          <p:sp>
            <p:nvSpPr>
              <p:cNvPr id="103" name="TextBox 102"/>
              <p:cNvSpPr txBox="1"/>
              <p:nvPr/>
            </p:nvSpPr>
            <p:spPr>
              <a:xfrm>
                <a:off x="8508022" y="2061983"/>
                <a:ext cx="1065133" cy="350201"/>
              </a:xfrm>
              <a:prstGeom prst="rect">
                <a:avLst/>
              </a:prstGeom>
              <a:noFill/>
            </p:spPr>
            <p:txBody>
              <a:bodyPr wrap="none" rtlCol="0">
                <a:spAutoFit/>
              </a:bodyPr>
              <a:lstStyle/>
              <a:p>
                <a:r>
                  <a:rPr lang="en-US" b="1" smtClean="0">
                    <a:solidFill>
                      <a:schemeClr val="bg2"/>
                    </a:solidFill>
                  </a:rPr>
                  <a:t>Teal Color</a:t>
                </a:r>
                <a:endParaRPr lang="en-GB" b="1">
                  <a:solidFill>
                    <a:schemeClr val="bg2"/>
                  </a:solidFill>
                </a:endParaRPr>
              </a:p>
            </p:txBody>
          </p:sp>
          <p:sp>
            <p:nvSpPr>
              <p:cNvPr id="104" name="Rectangle 103"/>
              <p:cNvSpPr/>
              <p:nvPr/>
            </p:nvSpPr>
            <p:spPr>
              <a:xfrm>
                <a:off x="8508023" y="2365039"/>
                <a:ext cx="1920590" cy="456963"/>
              </a:xfrm>
              <a:prstGeom prst="rect">
                <a:avLst/>
              </a:prstGeom>
            </p:spPr>
            <p:txBody>
              <a:bodyPr wrap="square">
                <a:spAutoFit/>
              </a:bodyPr>
              <a:lstStyle/>
              <a:p>
                <a:r>
                  <a:rPr lang="en-GB" sz="1266">
                    <a:solidFill>
                      <a:schemeClr val="bg2"/>
                    </a:solidFill>
                  </a:rPr>
                  <a:t>Lorem ipsum dolor sit consectetur adipiscing elit. </a:t>
                </a:r>
              </a:p>
            </p:txBody>
          </p:sp>
        </p:grpSp>
        <p:sp>
          <p:nvSpPr>
            <p:cNvPr id="114" name="Freeform 52"/>
            <p:cNvSpPr>
              <a:spLocks noEditPoints="1"/>
            </p:cNvSpPr>
            <p:nvPr/>
          </p:nvSpPr>
          <p:spPr bwMode="auto">
            <a:xfrm>
              <a:off x="6307015" y="4028228"/>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US">
                <a:solidFill>
                  <a:schemeClr val="bg2"/>
                </a:solidFill>
              </a:endParaRPr>
            </a:p>
          </p:txBody>
        </p:sp>
        <p:sp>
          <p:nvSpPr>
            <p:cNvPr id="130" name="AutoShape 149"/>
            <p:cNvSpPr>
              <a:spLocks/>
            </p:cNvSpPr>
            <p:nvPr/>
          </p:nvSpPr>
          <p:spPr bwMode="auto">
            <a:xfrm>
              <a:off x="6445116" y="4201665"/>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chemeClr val="bg2"/>
                </a:solidFill>
                <a:effectLst>
                  <a:outerShdw blurRad="38100" dist="38100" dir="2700000" algn="tl">
                    <a:srgbClr val="000000"/>
                  </a:outerShdw>
                </a:effectLst>
                <a:latin typeface="Gill Sans" charset="0"/>
                <a:sym typeface="Gill Sans" charset="0"/>
              </a:endParaRPr>
            </a:p>
          </p:txBody>
        </p:sp>
      </p:grpSp>
      <p:sp>
        <p:nvSpPr>
          <p:cNvPr id="131" name="TextBox 130"/>
          <p:cNvSpPr txBox="1"/>
          <p:nvPr/>
        </p:nvSpPr>
        <p:spPr>
          <a:xfrm>
            <a:off x="6527289" y="2297925"/>
            <a:ext cx="1430200" cy="1066126"/>
          </a:xfrm>
          <a:prstGeom prst="rect">
            <a:avLst/>
          </a:prstGeom>
          <a:noFill/>
        </p:spPr>
        <p:txBody>
          <a:bodyPr wrap="none" rtlCol="0">
            <a:spAutoFit/>
          </a:bodyPr>
          <a:lstStyle/>
          <a:p>
            <a:r>
              <a:rPr lang="en-US" sz="6328">
                <a:solidFill>
                  <a:schemeClr val="accent2"/>
                </a:solidFill>
              </a:rPr>
              <a:t>70K</a:t>
            </a:r>
            <a:endParaRPr lang="en-GB" sz="6328">
              <a:solidFill>
                <a:schemeClr val="accent2"/>
              </a:solidFill>
            </a:endParaRPr>
          </a:p>
        </p:txBody>
      </p:sp>
      <p:sp>
        <p:nvSpPr>
          <p:cNvPr id="132" name="Rectangle 131"/>
          <p:cNvSpPr/>
          <p:nvPr/>
        </p:nvSpPr>
        <p:spPr>
          <a:xfrm>
            <a:off x="6527290" y="3194567"/>
            <a:ext cx="4383237" cy="676724"/>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 vel eleifend felis arcu at elit. </a:t>
            </a:r>
          </a:p>
        </p:txBody>
      </p:sp>
      <p:sp>
        <p:nvSpPr>
          <p:cNvPr id="133" name="Rectangle 132"/>
          <p:cNvSpPr/>
          <p:nvPr/>
        </p:nvSpPr>
        <p:spPr>
          <a:xfrm>
            <a:off x="8113608" y="2500940"/>
            <a:ext cx="3903960" cy="676724"/>
          </a:xfrm>
          <a:prstGeom prst="rect">
            <a:avLst/>
          </a:prstGeom>
        </p:spPr>
        <p:txBody>
          <a:bodyPr wrap="square">
            <a:spAutoFit/>
          </a:bodyPr>
          <a:lstStyle/>
          <a:p>
            <a:r>
              <a:rPr lang="en-GB" sz="1266">
                <a:solidFill>
                  <a:schemeClr val="bg2"/>
                </a:solidFill>
              </a:rPr>
              <a:t>Lorem ipsum dolor sit amet, consectetur adipiscing elit. Nulla pretium, lacus ac aliquet facilisis, diam metus ultricies nibh</a:t>
            </a:r>
          </a:p>
        </p:txBody>
      </p:sp>
      <p:sp>
        <p:nvSpPr>
          <p:cNvPr id="134" name="TextBox 133"/>
          <p:cNvSpPr txBox="1"/>
          <p:nvPr/>
        </p:nvSpPr>
        <p:spPr>
          <a:xfrm>
            <a:off x="6527288" y="2014276"/>
            <a:ext cx="2656676" cy="369332"/>
          </a:xfrm>
          <a:prstGeom prst="rect">
            <a:avLst/>
          </a:prstGeom>
          <a:noFill/>
        </p:spPr>
        <p:txBody>
          <a:bodyPr wrap="square" rtlCol="0">
            <a:spAutoFit/>
          </a:bodyPr>
          <a:lstStyle/>
          <a:p>
            <a:r>
              <a:rPr lang="en-US" b="1" smtClean="0">
                <a:solidFill>
                  <a:schemeClr val="bg2"/>
                </a:solidFill>
              </a:rPr>
              <a:t>Data Analysis</a:t>
            </a:r>
            <a:endParaRPr lang="en-GB" b="1">
              <a:solidFill>
                <a:schemeClr val="bg2"/>
              </a:solidFill>
            </a:endParaRPr>
          </a:p>
        </p:txBody>
      </p:sp>
      <p:cxnSp>
        <p:nvCxnSpPr>
          <p:cNvPr id="138" name="Straight Connector 137"/>
          <p:cNvCxnSpPr/>
          <p:nvPr/>
        </p:nvCxnSpPr>
        <p:spPr>
          <a:xfrm>
            <a:off x="6429375" y="2136414"/>
            <a:ext cx="0" cy="3919647"/>
          </a:xfrm>
          <a:prstGeom prst="line">
            <a:avLst/>
          </a:prstGeom>
          <a:ln w="254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7" name="矩形 146"/>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48" name="矩形 147"/>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49" name="矩形 148"/>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矩形 149"/>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51" name="文本框 150"/>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文本框 152"/>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2393558284"/>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up)">
                                      <p:cBhvr>
                                        <p:cTn id="11" dur="500"/>
                                        <p:tgtEl>
                                          <p:spTgt spid="1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500"/>
                                        <p:tgtEl>
                                          <p:spTgt spid="1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wipe(up)">
                                      <p:cBhvr>
                                        <p:cTn id="19" dur="500"/>
                                        <p:tgtEl>
                                          <p:spTgt spid="1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500"/>
                                        <p:tgtEl>
                                          <p:spTgt spid="14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Effect transition="in" filter="wipe(up)">
                                      <p:cBhvr>
                                        <p:cTn id="27" dur="500"/>
                                        <p:tgtEl>
                                          <p:spTgt spid="13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fade">
                                      <p:cBhvr>
                                        <p:cTn id="31" dur="500"/>
                                        <p:tgtEl>
                                          <p:spTgt spid="142"/>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wipe(up)">
                                      <p:cBhvr>
                                        <p:cTn id="35" dur="500"/>
                                        <p:tgtEl>
                                          <p:spTgt spid="137"/>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wipe(down)">
                                      <p:cBhvr>
                                        <p:cTn id="39" dur="500"/>
                                        <p:tgtEl>
                                          <p:spTgt spid="13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500"/>
                                        <p:tgtEl>
                                          <p:spTgt spid="134"/>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1"/>
                                        </p:tgtEl>
                                        <p:attrNameLst>
                                          <p:attrName>style.visibility</p:attrName>
                                        </p:attrNameLst>
                                      </p:cBhvr>
                                      <p:to>
                                        <p:strVal val="visible"/>
                                      </p:to>
                                    </p:set>
                                    <p:anim calcmode="lin" valueType="num">
                                      <p:cBhvr>
                                        <p:cTn id="47" dur="500" fill="hold"/>
                                        <p:tgtEl>
                                          <p:spTgt spid="131"/>
                                        </p:tgtEl>
                                        <p:attrNameLst>
                                          <p:attrName>ppt_w</p:attrName>
                                        </p:attrNameLst>
                                      </p:cBhvr>
                                      <p:tavLst>
                                        <p:tav tm="0">
                                          <p:val>
                                            <p:fltVal val="0"/>
                                          </p:val>
                                        </p:tav>
                                        <p:tav tm="100000">
                                          <p:val>
                                            <p:strVal val="#ppt_w"/>
                                          </p:val>
                                        </p:tav>
                                      </p:tavLst>
                                    </p:anim>
                                    <p:anim calcmode="lin" valueType="num">
                                      <p:cBhvr>
                                        <p:cTn id="48" dur="500" fill="hold"/>
                                        <p:tgtEl>
                                          <p:spTgt spid="131"/>
                                        </p:tgtEl>
                                        <p:attrNameLst>
                                          <p:attrName>ppt_h</p:attrName>
                                        </p:attrNameLst>
                                      </p:cBhvr>
                                      <p:tavLst>
                                        <p:tav tm="0">
                                          <p:val>
                                            <p:fltVal val="0"/>
                                          </p:val>
                                        </p:tav>
                                        <p:tav tm="100000">
                                          <p:val>
                                            <p:strVal val="#ppt_h"/>
                                          </p:val>
                                        </p:tav>
                                      </p:tavLst>
                                    </p:anim>
                                    <p:animEffect transition="in" filter="fade">
                                      <p:cBhvr>
                                        <p:cTn id="49" dur="500"/>
                                        <p:tgtEl>
                                          <p:spTgt spid="131"/>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33"/>
                                        </p:tgtEl>
                                        <p:attrNameLst>
                                          <p:attrName>style.visibility</p:attrName>
                                        </p:attrNameLst>
                                      </p:cBhvr>
                                      <p:to>
                                        <p:strVal val="visible"/>
                                      </p:to>
                                    </p:set>
                                    <p:animEffect transition="in" filter="wipe(left)">
                                      <p:cBhvr>
                                        <p:cTn id="53" dur="500"/>
                                        <p:tgtEl>
                                          <p:spTgt spid="133"/>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wipe(left)">
                                      <p:cBhvr>
                                        <p:cTn id="57" dur="500"/>
                                        <p:tgtEl>
                                          <p:spTgt spid="132"/>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wipe(left)">
                                      <p:cBhvr>
                                        <p:cTn id="61" dur="500"/>
                                        <p:tgtEl>
                                          <p:spTgt spid="143"/>
                                        </p:tgtEl>
                                      </p:cBhvr>
                                    </p:animEffect>
                                  </p:childTnLst>
                                </p:cTn>
                              </p:par>
                            </p:childTnLst>
                          </p:cTn>
                        </p:par>
                        <p:par>
                          <p:cTn id="62" fill="hold">
                            <p:stCondLst>
                              <p:cond delay="7000"/>
                            </p:stCondLst>
                            <p:childTnLst>
                              <p:par>
                                <p:cTn id="63" presetID="22" presetClass="entr" presetSubtype="8" fill="hold" nodeType="afterEffect">
                                  <p:stCondLst>
                                    <p:cond delay="0"/>
                                  </p:stCondLst>
                                  <p:childTnLst>
                                    <p:set>
                                      <p:cBhvr>
                                        <p:cTn id="64" dur="1" fill="hold">
                                          <p:stCondLst>
                                            <p:cond delay="0"/>
                                          </p:stCondLst>
                                        </p:cTn>
                                        <p:tgtEl>
                                          <p:spTgt spid="144"/>
                                        </p:tgtEl>
                                        <p:attrNameLst>
                                          <p:attrName>style.visibility</p:attrName>
                                        </p:attrNameLst>
                                      </p:cBhvr>
                                      <p:to>
                                        <p:strVal val="visible"/>
                                      </p:to>
                                    </p:set>
                                    <p:animEffect transition="in" filter="wipe(left)">
                                      <p:cBhvr>
                                        <p:cTn id="65" dur="500"/>
                                        <p:tgtEl>
                                          <p:spTgt spid="144"/>
                                        </p:tgtEl>
                                      </p:cBhvr>
                                    </p:animEffect>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145"/>
                                        </p:tgtEl>
                                        <p:attrNameLst>
                                          <p:attrName>style.visibility</p:attrName>
                                        </p:attrNameLst>
                                      </p:cBhvr>
                                      <p:to>
                                        <p:strVal val="visible"/>
                                      </p:to>
                                    </p:set>
                                    <p:animEffect transition="in" filter="wipe(left)">
                                      <p:cBhvr>
                                        <p:cTn id="69" dur="500"/>
                                        <p:tgtEl>
                                          <p:spTgt spid="145"/>
                                        </p:tgtEl>
                                      </p:cBhvr>
                                    </p:animEffect>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146"/>
                                        </p:tgtEl>
                                        <p:attrNameLst>
                                          <p:attrName>style.visibility</p:attrName>
                                        </p:attrNameLst>
                                      </p:cBhvr>
                                      <p:to>
                                        <p:strVal val="visible"/>
                                      </p:to>
                                    </p:set>
                                    <p:animEffect transition="in" filter="wipe(left)">
                                      <p:cBhvr>
                                        <p:cTn id="73"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p:bldP spid="133" grpId="0"/>
      <p:bldP spid="1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45"/>
          <p:cNvGrpSpPr/>
          <p:nvPr/>
        </p:nvGrpSpPr>
        <p:grpSpPr>
          <a:xfrm>
            <a:off x="825643" y="2236662"/>
            <a:ext cx="5265579" cy="4006421"/>
            <a:chOff x="4219575" y="1744663"/>
            <a:chExt cx="657226" cy="500063"/>
          </a:xfrm>
          <a:solidFill>
            <a:schemeClr val="accent1"/>
          </a:solidFill>
        </p:grpSpPr>
        <p:sp>
          <p:nvSpPr>
            <p:cNvPr id="6"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grpSp>
          <p:nvGrpSpPr>
            <p:cNvPr id="7" name="Group 343"/>
            <p:cNvGrpSpPr/>
            <p:nvPr/>
          </p:nvGrpSpPr>
          <p:grpSpPr>
            <a:xfrm>
              <a:off x="4219575" y="1744663"/>
              <a:ext cx="657226" cy="500063"/>
              <a:chOff x="4219575" y="1744663"/>
              <a:chExt cx="657226" cy="500063"/>
            </a:xfrm>
            <a:grpFill/>
          </p:grpSpPr>
          <p:sp>
            <p:nvSpPr>
              <p:cNvPr id="8"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9"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0"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1"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2"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3"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4"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5"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6"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sp>
            <p:nvSpPr>
              <p:cNvPr id="17"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headEnd/>
                <a:tailEnd/>
              </a:ln>
            </p:spPr>
            <p:txBody>
              <a:bodyPr vert="horz" wrap="square" lIns="96435" tIns="48218" rIns="96435" bIns="48218" numCol="1" anchor="t" anchorCtr="0" compatLnSpc="1">
                <a:prstTxWarp prst="textNoShape">
                  <a:avLst/>
                </a:prstTxWarp>
              </a:bodyPr>
              <a:lstStyle/>
              <a:p>
                <a:endParaRPr lang="en-US" dirty="0"/>
              </a:p>
            </p:txBody>
          </p:sp>
        </p:grpSp>
      </p:grpSp>
      <p:sp>
        <p:nvSpPr>
          <p:cNvPr id="18" name="Rectangle 17"/>
          <p:cNvSpPr/>
          <p:nvPr/>
        </p:nvSpPr>
        <p:spPr>
          <a:xfrm>
            <a:off x="7408780" y="4252179"/>
            <a:ext cx="4694583" cy="380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7387669" y="4238477"/>
            <a:ext cx="2368401" cy="437859"/>
            <a:chOff x="7085761" y="3518746"/>
            <a:chExt cx="2041562" cy="377434"/>
          </a:xfrm>
        </p:grpSpPr>
        <p:sp>
          <p:nvSpPr>
            <p:cNvPr id="20" name="Rectangle 19"/>
            <p:cNvSpPr/>
            <p:nvPr/>
          </p:nvSpPr>
          <p:spPr>
            <a:xfrm>
              <a:off x="7103958" y="3530558"/>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2"/>
            <p:cNvSpPr txBox="1">
              <a:spLocks/>
            </p:cNvSpPr>
            <p:nvPr/>
          </p:nvSpPr>
          <p:spPr>
            <a:xfrm>
              <a:off x="7085761" y="3518746"/>
              <a:ext cx="716891" cy="377434"/>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98" b="1">
                  <a:solidFill>
                    <a:schemeClr val="bg1"/>
                  </a:solidFill>
                </a:rPr>
                <a:t>50%</a:t>
              </a:r>
              <a:endParaRPr lang="en-US" sz="1898" b="1" dirty="0">
                <a:solidFill>
                  <a:schemeClr val="bg1"/>
                </a:solidFill>
              </a:endParaRPr>
            </a:p>
          </p:txBody>
        </p:sp>
      </p:grpSp>
      <p:sp>
        <p:nvSpPr>
          <p:cNvPr id="22" name="Rectangle 21"/>
          <p:cNvSpPr/>
          <p:nvPr/>
        </p:nvSpPr>
        <p:spPr>
          <a:xfrm>
            <a:off x="7408780" y="5969014"/>
            <a:ext cx="4694583" cy="380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7387670" y="5956873"/>
            <a:ext cx="1954173" cy="437859"/>
            <a:chOff x="7085761" y="5000003"/>
            <a:chExt cx="1684497" cy="377434"/>
          </a:xfrm>
        </p:grpSpPr>
        <p:sp>
          <p:nvSpPr>
            <p:cNvPr id="24" name="Rectangle 23"/>
            <p:cNvSpPr/>
            <p:nvPr/>
          </p:nvSpPr>
          <p:spPr>
            <a:xfrm>
              <a:off x="7103958" y="5010469"/>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2"/>
            <p:cNvSpPr txBox="1">
              <a:spLocks/>
            </p:cNvSpPr>
            <p:nvPr/>
          </p:nvSpPr>
          <p:spPr>
            <a:xfrm>
              <a:off x="7085761" y="5000003"/>
              <a:ext cx="716891" cy="377434"/>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98" b="1" dirty="0">
                  <a:solidFill>
                    <a:schemeClr val="bg1"/>
                  </a:solidFill>
                </a:rPr>
                <a:t>45%</a:t>
              </a:r>
            </a:p>
          </p:txBody>
        </p:sp>
      </p:grpSp>
      <p:sp>
        <p:nvSpPr>
          <p:cNvPr id="26" name="Rectangle 25"/>
          <p:cNvSpPr/>
          <p:nvPr/>
        </p:nvSpPr>
        <p:spPr>
          <a:xfrm>
            <a:off x="7408780" y="5393351"/>
            <a:ext cx="4694583" cy="380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7387670" y="5379649"/>
            <a:ext cx="3519034" cy="437859"/>
            <a:chOff x="7085761" y="4502436"/>
            <a:chExt cx="3033408" cy="377434"/>
          </a:xfrm>
        </p:grpSpPr>
        <p:sp>
          <p:nvSpPr>
            <p:cNvPr id="28" name="Rectangle 27"/>
            <p:cNvSpPr/>
            <p:nvPr/>
          </p:nvSpPr>
          <p:spPr>
            <a:xfrm>
              <a:off x="7103958" y="4514248"/>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2"/>
            <p:cNvSpPr txBox="1">
              <a:spLocks/>
            </p:cNvSpPr>
            <p:nvPr/>
          </p:nvSpPr>
          <p:spPr>
            <a:xfrm>
              <a:off x="7085761" y="4502436"/>
              <a:ext cx="716891" cy="377434"/>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98" b="1" dirty="0">
                  <a:solidFill>
                    <a:schemeClr val="bg1"/>
                  </a:solidFill>
                </a:rPr>
                <a:t>75%</a:t>
              </a:r>
            </a:p>
          </p:txBody>
        </p:sp>
      </p:grpSp>
      <p:sp>
        <p:nvSpPr>
          <p:cNvPr id="30" name="Rectangle 29"/>
          <p:cNvSpPr/>
          <p:nvPr/>
        </p:nvSpPr>
        <p:spPr>
          <a:xfrm>
            <a:off x="7408780" y="4818252"/>
            <a:ext cx="4694583" cy="380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7387670" y="4804551"/>
            <a:ext cx="2782631" cy="437859"/>
            <a:chOff x="7085761" y="4006701"/>
            <a:chExt cx="2398628" cy="377434"/>
          </a:xfrm>
        </p:grpSpPr>
        <p:sp>
          <p:nvSpPr>
            <p:cNvPr id="32" name="Rectangle 31"/>
            <p:cNvSpPr/>
            <p:nvPr/>
          </p:nvSpPr>
          <p:spPr>
            <a:xfrm>
              <a:off x="7103958" y="4018513"/>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ntent Placeholder 2"/>
            <p:cNvSpPr txBox="1">
              <a:spLocks/>
            </p:cNvSpPr>
            <p:nvPr/>
          </p:nvSpPr>
          <p:spPr>
            <a:xfrm>
              <a:off x="7085761" y="4006701"/>
              <a:ext cx="716891" cy="377434"/>
            </a:xfrm>
            <a:prstGeom prst="rect">
              <a:avLst/>
            </a:prstGeom>
            <a:noFill/>
          </p:spPr>
          <p:txBody>
            <a:bodyPr vert="horz" wrap="square" lIns="128580" tIns="64290" rIns="128580" bIns="64290"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98" b="1" dirty="0">
                  <a:solidFill>
                    <a:schemeClr val="bg1"/>
                  </a:solidFill>
                </a:rPr>
                <a:t>62%</a:t>
              </a:r>
            </a:p>
          </p:txBody>
        </p:sp>
      </p:grpSp>
      <p:grpSp>
        <p:nvGrpSpPr>
          <p:cNvPr id="34" name="Group 33"/>
          <p:cNvGrpSpPr/>
          <p:nvPr/>
        </p:nvGrpSpPr>
        <p:grpSpPr>
          <a:xfrm>
            <a:off x="6828909" y="4799574"/>
            <a:ext cx="384716" cy="385373"/>
            <a:chOff x="7275629" y="3973834"/>
            <a:chExt cx="464344" cy="465138"/>
          </a:xfrm>
          <a:solidFill>
            <a:schemeClr val="bg2"/>
          </a:solidFill>
        </p:grpSpPr>
        <p:sp>
          <p:nvSpPr>
            <p:cNvPr id="35" name="AutoShape 37"/>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36" name="AutoShape 38"/>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37" name="AutoShape 39"/>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38" name="AutoShape 40"/>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39" name="AutoShape 41"/>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40" name="AutoShape 42"/>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grpSp>
      <p:grpSp>
        <p:nvGrpSpPr>
          <p:cNvPr id="41" name="Group 40"/>
          <p:cNvGrpSpPr/>
          <p:nvPr/>
        </p:nvGrpSpPr>
        <p:grpSpPr>
          <a:xfrm>
            <a:off x="6862378" y="5979076"/>
            <a:ext cx="326916" cy="373528"/>
            <a:chOff x="9162373" y="3045147"/>
            <a:chExt cx="406400" cy="464344"/>
          </a:xfrm>
          <a:solidFill>
            <a:schemeClr val="bg2"/>
          </a:solidFill>
        </p:grpSpPr>
        <p:sp>
          <p:nvSpPr>
            <p:cNvPr id="42" name="AutoShape 48"/>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43" name="AutoShape 49"/>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44" name="AutoShape 50"/>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45" name="AutoShape 51"/>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grpSp>
      <p:grpSp>
        <p:nvGrpSpPr>
          <p:cNvPr id="46" name="Group 45"/>
          <p:cNvGrpSpPr/>
          <p:nvPr/>
        </p:nvGrpSpPr>
        <p:grpSpPr>
          <a:xfrm>
            <a:off x="6898548" y="4246162"/>
            <a:ext cx="264369" cy="385373"/>
            <a:chOff x="3582988" y="3510757"/>
            <a:chExt cx="319088" cy="465138"/>
          </a:xfrm>
          <a:solidFill>
            <a:schemeClr val="bg2"/>
          </a:solidFill>
        </p:grpSpPr>
        <p:sp>
          <p:nvSpPr>
            <p:cNvPr id="47"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48"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grpSp>
      <p:grpSp>
        <p:nvGrpSpPr>
          <p:cNvPr id="49" name="Group 48"/>
          <p:cNvGrpSpPr/>
          <p:nvPr/>
        </p:nvGrpSpPr>
        <p:grpSpPr>
          <a:xfrm>
            <a:off x="6877437" y="5389326"/>
            <a:ext cx="288701" cy="385373"/>
            <a:chOff x="2639219" y="3510757"/>
            <a:chExt cx="348456" cy="465138"/>
          </a:xfrm>
          <a:solidFill>
            <a:schemeClr val="bg2"/>
          </a:solidFill>
        </p:grpSpPr>
        <p:sp>
          <p:nvSpPr>
            <p:cNvPr id="50"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sp>
          <p:nvSpPr>
            <p:cNvPr id="51"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olidFill>
                  <a:srgbClr val="FFFFFF"/>
                </a:solidFill>
                <a:effectLst>
                  <a:outerShdw blurRad="38100" dist="38100" dir="2700000" algn="tl">
                    <a:srgbClr val="000000"/>
                  </a:outerShdw>
                </a:effectLst>
                <a:latin typeface="Gill Sans" charset="0"/>
                <a:sym typeface="Gill Sans" charset="0"/>
              </a:endParaRPr>
            </a:p>
          </p:txBody>
        </p:sp>
      </p:grpSp>
      <p:grpSp>
        <p:nvGrpSpPr>
          <p:cNvPr id="52" name="Group 51"/>
          <p:cNvGrpSpPr/>
          <p:nvPr/>
        </p:nvGrpSpPr>
        <p:grpSpPr>
          <a:xfrm>
            <a:off x="6863539" y="2236662"/>
            <a:ext cx="4992791" cy="1071150"/>
            <a:chOff x="12238818" y="4933683"/>
            <a:chExt cx="9468330" cy="2031329"/>
          </a:xfrm>
        </p:grpSpPr>
        <p:sp>
          <p:nvSpPr>
            <p:cNvPr id="53" name="TextBox 52"/>
            <p:cNvSpPr txBox="1"/>
            <p:nvPr/>
          </p:nvSpPr>
          <p:spPr>
            <a:xfrm>
              <a:off x="14990026" y="5138705"/>
              <a:ext cx="6717122" cy="1514661"/>
            </a:xfrm>
            <a:prstGeom prst="rect">
              <a:avLst/>
            </a:prstGeom>
            <a:noFill/>
          </p:spPr>
          <p:txBody>
            <a:bodyPr wrap="square" lIns="96416" tIns="48208" rIns="96416" bIns="48208" rtlCol="0">
              <a:spAutoFit/>
            </a:bodyPr>
            <a:lstStyle/>
            <a:p>
              <a:pPr>
                <a:lnSpc>
                  <a:spcPct val="120000"/>
                </a:lnSpc>
              </a:pPr>
              <a:r>
                <a:rPr lang="en-US" sz="1266">
                  <a:solidFill>
                    <a:schemeClr val="bg2"/>
                  </a:solidFill>
                </a:rPr>
                <a:t>Lorem ipsum dolor sit amet, conectatetur teis adipiscing elit. Pellentesque consequat ta libero teus maximus. </a:t>
              </a:r>
              <a:endParaRPr lang="en-US" sz="1266" dirty="0">
                <a:solidFill>
                  <a:schemeClr val="bg2"/>
                </a:solidFill>
                <a:cs typeface="Lato Light"/>
              </a:endParaRPr>
            </a:p>
          </p:txBody>
        </p:sp>
        <p:sp>
          <p:nvSpPr>
            <p:cNvPr id="54" name="TextBox 53"/>
            <p:cNvSpPr txBox="1"/>
            <p:nvPr/>
          </p:nvSpPr>
          <p:spPr>
            <a:xfrm>
              <a:off x="12238818" y="4933683"/>
              <a:ext cx="2731289" cy="2031329"/>
            </a:xfrm>
            <a:prstGeom prst="rect">
              <a:avLst/>
            </a:prstGeom>
            <a:noFill/>
          </p:spPr>
          <p:txBody>
            <a:bodyPr wrap="none" lIns="96416" tIns="48208" rIns="96416" bIns="48208" rtlCol="0">
              <a:spAutoFit/>
            </a:bodyPr>
            <a:lstStyle/>
            <a:p>
              <a:r>
                <a:rPr lang="en-US" sz="6328">
                  <a:solidFill>
                    <a:schemeClr val="accent2"/>
                  </a:solidFill>
                  <a:cs typeface="Lato Light"/>
                </a:rPr>
                <a:t>68K</a:t>
              </a:r>
              <a:endParaRPr lang="id-ID" sz="6328" dirty="0">
                <a:solidFill>
                  <a:schemeClr val="accent2"/>
                </a:solidFill>
                <a:cs typeface="Lato Light"/>
              </a:endParaRPr>
            </a:p>
          </p:txBody>
        </p:sp>
      </p:grpSp>
      <p:grpSp>
        <p:nvGrpSpPr>
          <p:cNvPr id="55" name="Group 54"/>
          <p:cNvGrpSpPr/>
          <p:nvPr/>
        </p:nvGrpSpPr>
        <p:grpSpPr>
          <a:xfrm>
            <a:off x="6968335" y="3405385"/>
            <a:ext cx="489711" cy="489711"/>
            <a:chOff x="3510757" y="2582069"/>
            <a:chExt cx="464344" cy="464344"/>
          </a:xfrm>
          <a:solidFill>
            <a:schemeClr val="bg2"/>
          </a:solidFill>
        </p:grpSpPr>
        <p:sp>
          <p:nvSpPr>
            <p:cNvPr id="56" name="AutoShape 126"/>
            <p:cNvSpPr>
              <a:spLocks/>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57" name="AutoShape 127"/>
            <p:cNvSpPr>
              <a:spLocks/>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sp>
        <p:nvSpPr>
          <p:cNvPr id="58" name="Rectangle 57"/>
          <p:cNvSpPr/>
          <p:nvPr/>
        </p:nvSpPr>
        <p:spPr>
          <a:xfrm>
            <a:off x="7480647" y="3374340"/>
            <a:ext cx="3325911" cy="481927"/>
          </a:xfrm>
          <a:prstGeom prst="rect">
            <a:avLst/>
          </a:prstGeom>
        </p:spPr>
        <p:txBody>
          <a:bodyPr wrap="square">
            <a:spAutoFit/>
          </a:bodyPr>
          <a:lstStyle/>
          <a:p>
            <a:r>
              <a:rPr lang="en-GB" sz="1266" i="1">
                <a:solidFill>
                  <a:schemeClr val="bg2"/>
                </a:solidFill>
              </a:rPr>
              <a:t>Lorem ipsum dolor sit amet, consectetur </a:t>
            </a:r>
          </a:p>
          <a:p>
            <a:r>
              <a:rPr lang="en-GB" sz="1266" i="1">
                <a:solidFill>
                  <a:schemeClr val="bg2"/>
                </a:solidFill>
              </a:rPr>
              <a:t>adipiscing elit. </a:t>
            </a:r>
          </a:p>
        </p:txBody>
      </p:sp>
      <p:sp>
        <p:nvSpPr>
          <p:cNvPr id="59" name="矩形 58"/>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0" name="矩形 59"/>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63" name="文本框 62"/>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文本框 64"/>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2990924252"/>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left)">
                                      <p:cBhvr>
                                        <p:cTn id="22" dur="500"/>
                                        <p:tgtEl>
                                          <p:spTgt spid="58"/>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Effect transition="in" filter="fade">
                                      <p:cBhvr>
                                        <p:cTn id="28" dur="500"/>
                                        <p:tgtEl>
                                          <p:spTgt spid="46"/>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500"/>
                                        <p:tgtEl>
                                          <p:spTgt spid="31"/>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6000"/>
                            </p:stCondLst>
                            <p:childTnLst>
                              <p:par>
                                <p:cTn id="62" presetID="2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par>
                          <p:cTn id="65" fill="hold">
                            <p:stCondLst>
                              <p:cond delay="6500"/>
                            </p:stCondLst>
                            <p:childTnLst>
                              <p:par>
                                <p:cTn id="66" presetID="53" presetClass="entr" presetSubtype="16"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6" grpId="0" animBg="1"/>
      <p:bldP spid="30" grpId="0" animBg="1"/>
      <p:bldP spid="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l="-399" t="-6749" r="-2874" b="-156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740743" y="2104157"/>
            <a:ext cx="7632848" cy="923330"/>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000">
                <a:solidFill>
                  <a:schemeClr val="accent1"/>
                </a:solidFill>
                <a:cs typeface="Arial" panose="020B0604020202020204" pitchFamily="34" charset="0"/>
              </a:rPr>
              <a:t>感谢聆听，批评指导</a:t>
            </a:r>
            <a:endParaRPr lang="zh-CN" altLang="en-US" sz="6000" dirty="0">
              <a:solidFill>
                <a:schemeClr val="accent1"/>
              </a:solidFill>
              <a:cs typeface="Arial" panose="020B0604020202020204" pitchFamily="34" charset="0"/>
            </a:endParaRPr>
          </a:p>
        </p:txBody>
      </p:sp>
      <p:sp>
        <p:nvSpPr>
          <p:cNvPr id="8" name="矩形 259"/>
          <p:cNvSpPr>
            <a:spLocks noChangeArrowheads="1"/>
          </p:cNvSpPr>
          <p:nvPr/>
        </p:nvSpPr>
        <p:spPr bwMode="auto">
          <a:xfrm>
            <a:off x="740743" y="3164880"/>
            <a:ext cx="6820097" cy="307777"/>
          </a:xfrm>
          <a:prstGeom prst="rect">
            <a:avLst/>
          </a:prstGeom>
          <a:noFill/>
          <a:ln>
            <a:noFill/>
          </a:ln>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smtClean="0">
                <a:solidFill>
                  <a:schemeClr val="accent1"/>
                </a:solidFill>
                <a:cs typeface="Arial" panose="020B0604020202020204" pitchFamily="34" charset="0"/>
              </a:rPr>
              <a:t>HAN FAN PURE AND FRESH QUIETLY ELEGANT PPT</a:t>
            </a:r>
            <a:endParaRPr lang="zh-CN" altLang="en-US" sz="2000" dirty="0">
              <a:solidFill>
                <a:schemeClr val="accent1"/>
              </a:solidFill>
              <a:cs typeface="Arial" panose="020B0604020202020204" pitchFamily="34" charset="0"/>
            </a:endParaRPr>
          </a:p>
        </p:txBody>
      </p:sp>
    </p:spTree>
    <p:extLst>
      <p:ext uri="{BB962C8B-B14F-4D97-AF65-F5344CB8AC3E}">
        <p14:creationId xmlns:p14="http://schemas.microsoft.com/office/powerpoint/2010/main" val="133999726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9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46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l="-399" t="-14608" r="-9604" b="-15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16"/>
          <p:cNvGrpSpPr/>
          <p:nvPr/>
        </p:nvGrpSpPr>
        <p:grpSpPr>
          <a:xfrm>
            <a:off x="354" y="3899765"/>
            <a:ext cx="9524872" cy="120576"/>
            <a:chOff x="-2370516" y="2370784"/>
            <a:chExt cx="6773985" cy="85752"/>
          </a:xfrm>
          <a:solidFill>
            <a:schemeClr val="accent1"/>
          </a:solidFill>
        </p:grpSpPr>
        <p:sp>
          <p:nvSpPr>
            <p:cNvPr id="13" name="Rectangle 12"/>
            <p:cNvSpPr/>
            <p:nvPr/>
          </p:nvSpPr>
          <p:spPr>
            <a:xfrm flipV="1">
              <a:off x="-2370516" y="2370784"/>
              <a:ext cx="6773985" cy="3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4698996" y="2367396"/>
            <a:ext cx="4794596" cy="129253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600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6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399">
                <a:solidFill>
                  <a:schemeClr val="accent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399"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313148"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873102"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7313148"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873102"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6871370"/>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50000" decel="5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500" autoRev="1" fill="hold">
                                          <p:stCondLst>
                                            <p:cond delay="0"/>
                                          </p:stCondLst>
                                        </p:cTn>
                                        <p:tgtEl>
                                          <p:spTgt spid="8"/>
                                        </p:tgtEl>
                                        <p:attrNameLst>
                                          <p:attrName>ppt_w</p:attrName>
                                        </p:attrNameLst>
                                      </p:cBhvr>
                                    </p:anim>
                                    <p:anim by="(#ppt_w*0.50)" calcmode="lin" valueType="num">
                                      <p:cBhvr>
                                        <p:cTn id="20" dur="500" decel="50000" autoRev="1" fill="hold">
                                          <p:stCondLst>
                                            <p:cond delay="0"/>
                                          </p:stCondLst>
                                        </p:cTn>
                                        <p:tgtEl>
                                          <p:spTgt spid="8"/>
                                        </p:tgtEl>
                                        <p:attrNameLst>
                                          <p:attrName>ppt_x</p:attrName>
                                        </p:attrNameLst>
                                      </p:cBhvr>
                                    </p:anim>
                                    <p:anim from="(-#ppt_h/2)" to="(#ppt_y)" calcmode="lin" valueType="num">
                                      <p:cBhvr>
                                        <p:cTn id="21" dur="1000" fill="hold">
                                          <p:stCondLst>
                                            <p:cond delay="0"/>
                                          </p:stCondLst>
                                        </p:cTn>
                                        <p:tgtEl>
                                          <p:spTgt spid="8"/>
                                        </p:tgtEl>
                                        <p:attrNameLst>
                                          <p:attrName>ppt_y</p:attrName>
                                        </p:attrNameLst>
                                      </p:cBhvr>
                                    </p:anim>
                                    <p:animRot by="21600000">
                                      <p:cBhvr>
                                        <p:cTn id="22" dur="1000" fill="hold">
                                          <p:stCondLst>
                                            <p:cond delay="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0"/>
          <p:cNvSpPr/>
          <p:nvPr/>
        </p:nvSpPr>
        <p:spPr>
          <a:xfrm>
            <a:off x="2304708" y="3078012"/>
            <a:ext cx="1867040" cy="169730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Circular Arrow 43"/>
          <p:cNvSpPr/>
          <p:nvPr/>
        </p:nvSpPr>
        <p:spPr>
          <a:xfrm>
            <a:off x="4957609" y="2154705"/>
            <a:ext cx="2096528" cy="1905934"/>
          </a:xfrm>
          <a:prstGeom prst="circularArrow">
            <a:avLst>
              <a:gd name="adj1" fmla="val 2271"/>
              <a:gd name="adj2" fmla="val 273786"/>
              <a:gd name="adj3" fmla="val 19550703"/>
              <a:gd name="adj4" fmla="val 12575511"/>
              <a:gd name="adj5" fmla="val 2650"/>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Shape 51"/>
          <p:cNvSpPr/>
          <p:nvPr/>
        </p:nvSpPr>
        <p:spPr>
          <a:xfrm>
            <a:off x="7851788" y="3078012"/>
            <a:ext cx="1867040" cy="1697309"/>
          </a:xfrm>
          <a:prstGeom prst="leftCircularArrow">
            <a:avLst>
              <a:gd name="adj1" fmla="val 2550"/>
              <a:gd name="adj2" fmla="val 309429"/>
              <a:gd name="adj3" fmla="val 2084940"/>
              <a:gd name="adj4" fmla="val 9024489"/>
              <a:gd name="adj5" fmla="val 2975"/>
            </a:avLst>
          </a:prstGeom>
          <a:solidFill>
            <a:schemeClr val="tx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6" name="Group 5"/>
          <p:cNvGrpSpPr/>
          <p:nvPr/>
        </p:nvGrpSpPr>
        <p:grpSpPr>
          <a:xfrm>
            <a:off x="1511048" y="2874226"/>
            <a:ext cx="1649202" cy="1486555"/>
            <a:chOff x="1432441" y="2725341"/>
            <a:chExt cx="1563774" cy="1409552"/>
          </a:xfrm>
        </p:grpSpPr>
        <p:sp>
          <p:nvSpPr>
            <p:cNvPr id="40" name="Freeform 39"/>
            <p:cNvSpPr/>
            <p:nvPr/>
          </p:nvSpPr>
          <p:spPr>
            <a:xfrm>
              <a:off x="1432441"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127744" rIns="127744" bIns="550235"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42" name="Freeform 41"/>
            <p:cNvSpPr/>
            <p:nvPr/>
          </p:nvSpPr>
          <p:spPr>
            <a:xfrm>
              <a:off x="1745196"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grpSp>
          <p:nvGrpSpPr>
            <p:cNvPr id="84" name="Group 83"/>
            <p:cNvGrpSpPr/>
            <p:nvPr/>
          </p:nvGrpSpPr>
          <p:grpSpPr>
            <a:xfrm>
              <a:off x="2022650" y="3007951"/>
              <a:ext cx="319088" cy="465138"/>
              <a:chOff x="3582988" y="3510757"/>
              <a:chExt cx="319088" cy="465138"/>
            </a:xfrm>
            <a:solidFill>
              <a:schemeClr val="accent1"/>
            </a:solidFill>
          </p:grpSpPr>
          <p:sp>
            <p:nvSpPr>
              <p:cNvPr id="85"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86"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sp>
          <p:nvSpPr>
            <p:cNvPr id="100" name="TextBox 99"/>
            <p:cNvSpPr txBox="1"/>
            <p:nvPr/>
          </p:nvSpPr>
          <p:spPr>
            <a:xfrm>
              <a:off x="1817467" y="3709874"/>
              <a:ext cx="1106477" cy="333725"/>
            </a:xfrm>
            <a:prstGeom prst="rect">
              <a:avLst/>
            </a:prstGeom>
            <a:noFill/>
          </p:spPr>
          <p:txBody>
            <a:bodyPr wrap="none" rtlCol="0">
              <a:spAutoFit/>
            </a:bodyPr>
            <a:lstStyle/>
            <a:p>
              <a:pPr algn="ctr"/>
              <a:r>
                <a:rPr lang="en-US" sz="1687" b="1">
                  <a:solidFill>
                    <a:schemeClr val="bg2"/>
                  </a:solidFill>
                </a:rPr>
                <a:t>Bright Idea</a:t>
              </a:r>
            </a:p>
          </p:txBody>
        </p:sp>
      </p:grpSp>
      <p:grpSp>
        <p:nvGrpSpPr>
          <p:cNvPr id="8" name="Group 7"/>
          <p:cNvGrpSpPr/>
          <p:nvPr/>
        </p:nvGrpSpPr>
        <p:grpSpPr>
          <a:xfrm>
            <a:off x="4196231" y="2611892"/>
            <a:ext cx="1649203" cy="1486556"/>
            <a:chOff x="3978532" y="2476596"/>
            <a:chExt cx="1563775" cy="1409553"/>
          </a:xfrm>
        </p:grpSpPr>
        <p:sp>
          <p:nvSpPr>
            <p:cNvPr id="43" name="Freeform 42"/>
            <p:cNvSpPr/>
            <p:nvPr/>
          </p:nvSpPr>
          <p:spPr>
            <a:xfrm>
              <a:off x="3978532"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550235" rIns="127744" bIns="127744"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45" name="Freeform 44"/>
            <p:cNvSpPr/>
            <p:nvPr/>
          </p:nvSpPr>
          <p:spPr>
            <a:xfrm>
              <a:off x="4291288"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sp>
          <p:nvSpPr>
            <p:cNvPr id="99" name="Freeform 98"/>
            <p:cNvSpPr>
              <a:spLocks noEditPoints="1"/>
            </p:cNvSpPr>
            <p:nvPr/>
          </p:nvSpPr>
          <p:spPr bwMode="auto">
            <a:xfrm>
              <a:off x="4496620" y="3129070"/>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p>
              <a:endParaRPr lang="en-US" dirty="0"/>
            </a:p>
          </p:txBody>
        </p:sp>
        <p:sp>
          <p:nvSpPr>
            <p:cNvPr id="101" name="TextBox 100"/>
            <p:cNvSpPr txBox="1"/>
            <p:nvPr/>
          </p:nvSpPr>
          <p:spPr>
            <a:xfrm>
              <a:off x="4504671" y="2568359"/>
              <a:ext cx="863647" cy="333725"/>
            </a:xfrm>
            <a:prstGeom prst="rect">
              <a:avLst/>
            </a:prstGeom>
            <a:noFill/>
          </p:spPr>
          <p:txBody>
            <a:bodyPr wrap="none" rtlCol="0">
              <a:spAutoFit/>
            </a:bodyPr>
            <a:lstStyle/>
            <a:p>
              <a:pPr algn="ctr"/>
              <a:r>
                <a:rPr lang="en-US" sz="1687" b="1">
                  <a:solidFill>
                    <a:schemeClr val="bg2"/>
                  </a:solidFill>
                </a:rPr>
                <a:t>The Cup</a:t>
              </a:r>
            </a:p>
          </p:txBody>
        </p:sp>
      </p:grpSp>
      <p:grpSp>
        <p:nvGrpSpPr>
          <p:cNvPr id="9" name="Group 8"/>
          <p:cNvGrpSpPr/>
          <p:nvPr/>
        </p:nvGrpSpPr>
        <p:grpSpPr>
          <a:xfrm>
            <a:off x="7058127" y="2874226"/>
            <a:ext cx="1649202" cy="1486555"/>
            <a:chOff x="6692183" y="2725341"/>
            <a:chExt cx="1563774" cy="1409552"/>
          </a:xfrm>
        </p:grpSpPr>
        <p:sp>
          <p:nvSpPr>
            <p:cNvPr id="51" name="Freeform 50"/>
            <p:cNvSpPr/>
            <p:nvPr/>
          </p:nvSpPr>
          <p:spPr>
            <a:xfrm>
              <a:off x="6692183" y="2725341"/>
              <a:ext cx="1407396"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127744" rIns="127744" bIns="550235"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53" name="Freeform 52"/>
            <p:cNvSpPr/>
            <p:nvPr/>
          </p:nvSpPr>
          <p:spPr>
            <a:xfrm>
              <a:off x="7004938" y="3637404"/>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grpSp>
          <p:nvGrpSpPr>
            <p:cNvPr id="87" name="Group 86"/>
            <p:cNvGrpSpPr/>
            <p:nvPr/>
          </p:nvGrpSpPr>
          <p:grpSpPr>
            <a:xfrm>
              <a:off x="7169240" y="3006501"/>
              <a:ext cx="464344" cy="464344"/>
              <a:chOff x="4439444" y="1652588"/>
              <a:chExt cx="464344" cy="464344"/>
            </a:xfrm>
            <a:solidFill>
              <a:schemeClr val="accent3"/>
            </a:solidFill>
          </p:grpSpPr>
          <p:sp>
            <p:nvSpPr>
              <p:cNvPr id="88" name="AutoShape 136"/>
              <p:cNvSpPr>
                <a:spLocks/>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89" name="AutoShape 137"/>
              <p:cNvSpPr>
                <a:spLocks/>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sp>
            <p:nvSpPr>
              <p:cNvPr id="90" name="AutoShape 138"/>
              <p:cNvSpPr>
                <a:spLocks/>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a:sym typeface="Gill Sans" charset="0"/>
                </a:endParaRPr>
              </a:p>
            </p:txBody>
          </p:sp>
        </p:grpSp>
        <p:sp>
          <p:nvSpPr>
            <p:cNvPr id="102" name="TextBox 101"/>
            <p:cNvSpPr txBox="1"/>
            <p:nvPr/>
          </p:nvSpPr>
          <p:spPr>
            <a:xfrm>
              <a:off x="7300365" y="3722655"/>
              <a:ext cx="711648" cy="333725"/>
            </a:xfrm>
            <a:prstGeom prst="rect">
              <a:avLst/>
            </a:prstGeom>
            <a:noFill/>
          </p:spPr>
          <p:txBody>
            <a:bodyPr wrap="none" rtlCol="0">
              <a:spAutoFit/>
            </a:bodyPr>
            <a:lstStyle/>
            <a:p>
              <a:pPr algn="ctr"/>
              <a:r>
                <a:rPr lang="en-US" sz="1687" b="1">
                  <a:solidFill>
                    <a:schemeClr val="bg2"/>
                  </a:solidFill>
                </a:rPr>
                <a:t>Sound</a:t>
              </a:r>
            </a:p>
          </p:txBody>
        </p:sp>
      </p:grpSp>
      <p:grpSp>
        <p:nvGrpSpPr>
          <p:cNvPr id="10" name="Group 9"/>
          <p:cNvGrpSpPr/>
          <p:nvPr/>
        </p:nvGrpSpPr>
        <p:grpSpPr>
          <a:xfrm>
            <a:off x="9698499" y="2611892"/>
            <a:ext cx="1649203" cy="1486556"/>
            <a:chOff x="9195783" y="2476596"/>
            <a:chExt cx="1563775" cy="1409553"/>
          </a:xfrm>
        </p:grpSpPr>
        <p:sp>
          <p:nvSpPr>
            <p:cNvPr id="54" name="Freeform 53"/>
            <p:cNvSpPr/>
            <p:nvPr/>
          </p:nvSpPr>
          <p:spPr>
            <a:xfrm>
              <a:off x="9195783" y="2725341"/>
              <a:ext cx="1407397" cy="1160808"/>
            </a:xfrm>
            <a:custGeom>
              <a:avLst/>
              <a:gdLst>
                <a:gd name="connsiteX0" fmla="*/ 0 w 2266626"/>
                <a:gd name="connsiteY0" fmla="*/ 186949 h 1869493"/>
                <a:gd name="connsiteX1" fmla="*/ 186949 w 2266626"/>
                <a:gd name="connsiteY1" fmla="*/ 0 h 1869493"/>
                <a:gd name="connsiteX2" fmla="*/ 2079677 w 2266626"/>
                <a:gd name="connsiteY2" fmla="*/ 0 h 1869493"/>
                <a:gd name="connsiteX3" fmla="*/ 2266626 w 2266626"/>
                <a:gd name="connsiteY3" fmla="*/ 186949 h 1869493"/>
                <a:gd name="connsiteX4" fmla="*/ 2266626 w 2266626"/>
                <a:gd name="connsiteY4" fmla="*/ 1682544 h 1869493"/>
                <a:gd name="connsiteX5" fmla="*/ 2079677 w 2266626"/>
                <a:gd name="connsiteY5" fmla="*/ 1869493 h 1869493"/>
                <a:gd name="connsiteX6" fmla="*/ 186949 w 2266626"/>
                <a:gd name="connsiteY6" fmla="*/ 1869493 h 1869493"/>
                <a:gd name="connsiteX7" fmla="*/ 0 w 2266626"/>
                <a:gd name="connsiteY7" fmla="*/ 1682544 h 1869493"/>
                <a:gd name="connsiteX8" fmla="*/ 0 w 2266626"/>
                <a:gd name="connsiteY8" fmla="*/ 186949 h 186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6626" h="1869493">
                  <a:moveTo>
                    <a:pt x="0" y="186949"/>
                  </a:moveTo>
                  <a:cubicBezTo>
                    <a:pt x="0" y="83700"/>
                    <a:pt x="83700" y="0"/>
                    <a:pt x="186949" y="0"/>
                  </a:cubicBezTo>
                  <a:lnTo>
                    <a:pt x="2079677" y="0"/>
                  </a:lnTo>
                  <a:cubicBezTo>
                    <a:pt x="2182926" y="0"/>
                    <a:pt x="2266626" y="83700"/>
                    <a:pt x="2266626" y="186949"/>
                  </a:cubicBezTo>
                  <a:lnTo>
                    <a:pt x="2266626" y="1682544"/>
                  </a:lnTo>
                  <a:cubicBezTo>
                    <a:pt x="2266626" y="1785793"/>
                    <a:pt x="2182926" y="1869493"/>
                    <a:pt x="2079677" y="1869493"/>
                  </a:cubicBezTo>
                  <a:lnTo>
                    <a:pt x="186949" y="1869493"/>
                  </a:lnTo>
                  <a:cubicBezTo>
                    <a:pt x="83700" y="1869493"/>
                    <a:pt x="0" y="1785793"/>
                    <a:pt x="0" y="1682544"/>
                  </a:cubicBezTo>
                  <a:lnTo>
                    <a:pt x="0" y="186949"/>
                  </a:lnTo>
                  <a:close/>
                </a:path>
              </a:pathLst>
            </a:custGeom>
            <a:ln>
              <a:solidFill>
                <a:schemeClr val="accent4"/>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7744" tIns="550235" rIns="127744" bIns="127744" numCol="1" spcCol="1270" anchor="t" anchorCtr="0">
              <a:noAutofit/>
            </a:bodyPr>
            <a:lstStyle/>
            <a:p>
              <a:pPr marL="301352" lvl="1" indent="-301352" defTabSz="1921956">
                <a:lnSpc>
                  <a:spcPct val="90000"/>
                </a:lnSpc>
                <a:spcAft>
                  <a:spcPct val="15000"/>
                </a:spcAft>
                <a:buChar char="••"/>
              </a:pPr>
              <a:endParaRPr lang="en-US" sz="4324"/>
            </a:p>
            <a:p>
              <a:pPr marL="301352" lvl="1" indent="-301352" defTabSz="1921956">
                <a:lnSpc>
                  <a:spcPct val="90000"/>
                </a:lnSpc>
                <a:spcAft>
                  <a:spcPct val="15000"/>
                </a:spcAft>
                <a:buChar char="••"/>
              </a:pPr>
              <a:endParaRPr lang="en-US" sz="4324"/>
            </a:p>
          </p:txBody>
        </p:sp>
        <p:sp>
          <p:nvSpPr>
            <p:cNvPr id="55" name="Freeform 54"/>
            <p:cNvSpPr/>
            <p:nvPr/>
          </p:nvSpPr>
          <p:spPr>
            <a:xfrm>
              <a:off x="9508539" y="2476596"/>
              <a:ext cx="1251019" cy="497489"/>
            </a:xfrm>
            <a:custGeom>
              <a:avLst/>
              <a:gdLst>
                <a:gd name="connsiteX0" fmla="*/ 0 w 2014779"/>
                <a:gd name="connsiteY0" fmla="*/ 80121 h 801211"/>
                <a:gd name="connsiteX1" fmla="*/ 80121 w 2014779"/>
                <a:gd name="connsiteY1" fmla="*/ 0 h 801211"/>
                <a:gd name="connsiteX2" fmla="*/ 1934658 w 2014779"/>
                <a:gd name="connsiteY2" fmla="*/ 0 h 801211"/>
                <a:gd name="connsiteX3" fmla="*/ 2014779 w 2014779"/>
                <a:gd name="connsiteY3" fmla="*/ 80121 h 801211"/>
                <a:gd name="connsiteX4" fmla="*/ 2014779 w 2014779"/>
                <a:gd name="connsiteY4" fmla="*/ 721090 h 801211"/>
                <a:gd name="connsiteX5" fmla="*/ 1934658 w 2014779"/>
                <a:gd name="connsiteY5" fmla="*/ 801211 h 801211"/>
                <a:gd name="connsiteX6" fmla="*/ 80121 w 2014779"/>
                <a:gd name="connsiteY6" fmla="*/ 801211 h 801211"/>
                <a:gd name="connsiteX7" fmla="*/ 0 w 2014779"/>
                <a:gd name="connsiteY7" fmla="*/ 721090 h 801211"/>
                <a:gd name="connsiteX8" fmla="*/ 0 w 2014779"/>
                <a:gd name="connsiteY8" fmla="*/ 80121 h 80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166" tIns="86360" rIns="117166" bIns="86360" numCol="1" spcCol="1270" anchor="ctr" anchorCtr="0">
              <a:noAutofit/>
            </a:bodyPr>
            <a:lstStyle/>
            <a:p>
              <a:pPr algn="ctr" defTabSz="2156341">
                <a:lnSpc>
                  <a:spcPct val="90000"/>
                </a:lnSpc>
                <a:spcAft>
                  <a:spcPct val="35000"/>
                </a:spcAft>
              </a:pPr>
              <a:endParaRPr lang="en-US" sz="4851"/>
            </a:p>
          </p:txBody>
        </p:sp>
        <p:grpSp>
          <p:nvGrpSpPr>
            <p:cNvPr id="80" name="Group 79"/>
            <p:cNvGrpSpPr/>
            <p:nvPr/>
          </p:nvGrpSpPr>
          <p:grpSpPr>
            <a:xfrm>
              <a:off x="9681993" y="3132234"/>
              <a:ext cx="434975" cy="464344"/>
              <a:chOff x="9159875" y="1647825"/>
              <a:chExt cx="434975" cy="464344"/>
            </a:xfrm>
            <a:solidFill>
              <a:schemeClr val="accent4"/>
            </a:solidFill>
          </p:grpSpPr>
          <p:sp>
            <p:nvSpPr>
              <p:cNvPr id="8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8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sp>
            <p:nvSpPr>
              <p:cNvPr id="8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582">
                  <a:solidFill>
                    <a:srgbClr val="FFFFFF"/>
                  </a:solidFill>
                  <a:effectLst>
                    <a:outerShdw blurRad="38100" dist="38100" dir="2700000" algn="tl">
                      <a:srgbClr val="000000"/>
                    </a:outerShdw>
                  </a:effectLst>
                  <a:latin typeface="Gill Sans" charset="0"/>
                  <a:sym typeface="Gill Sans" charset="0"/>
                </a:endParaRPr>
              </a:p>
            </p:txBody>
          </p:sp>
        </p:grpSp>
        <p:sp>
          <p:nvSpPr>
            <p:cNvPr id="103" name="TextBox 102"/>
            <p:cNvSpPr txBox="1"/>
            <p:nvPr/>
          </p:nvSpPr>
          <p:spPr>
            <a:xfrm>
              <a:off x="9673497" y="2556063"/>
              <a:ext cx="921101" cy="333725"/>
            </a:xfrm>
            <a:prstGeom prst="rect">
              <a:avLst/>
            </a:prstGeom>
            <a:noFill/>
          </p:spPr>
          <p:txBody>
            <a:bodyPr wrap="none" rtlCol="0">
              <a:spAutoFit/>
            </a:bodyPr>
            <a:lstStyle/>
            <a:p>
              <a:pPr algn="ctr"/>
              <a:r>
                <a:rPr lang="en-US" sz="1687" b="1">
                  <a:solidFill>
                    <a:schemeClr val="bg2"/>
                  </a:solidFill>
                </a:rPr>
                <a:t>Portfolio</a:t>
              </a:r>
            </a:p>
          </p:txBody>
        </p:sp>
      </p:grpSp>
      <p:sp>
        <p:nvSpPr>
          <p:cNvPr id="5" name="Rectangle 4"/>
          <p:cNvSpPr/>
          <p:nvPr/>
        </p:nvSpPr>
        <p:spPr>
          <a:xfrm>
            <a:off x="1867242" y="5756770"/>
            <a:ext cx="9124266" cy="676724"/>
          </a:xfrm>
          <a:prstGeom prst="rect">
            <a:avLst/>
          </a:prstGeom>
        </p:spPr>
        <p:txBody>
          <a:bodyPr wrap="square">
            <a:spAutoFit/>
          </a:bodyPr>
          <a:lstStyle/>
          <a:p>
            <a:pPr algn="ctr"/>
            <a:r>
              <a:rPr lang="en-US" sz="1266">
                <a:solidFill>
                  <a:schemeClr val="bg2"/>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a:t>
            </a:r>
          </a:p>
        </p:txBody>
      </p:sp>
      <p:sp>
        <p:nvSpPr>
          <p:cNvPr id="7" name="TextBox 6"/>
          <p:cNvSpPr txBox="1"/>
          <p:nvPr/>
        </p:nvSpPr>
        <p:spPr>
          <a:xfrm>
            <a:off x="4478389" y="5296532"/>
            <a:ext cx="3901966" cy="369332"/>
          </a:xfrm>
          <a:prstGeom prst="rect">
            <a:avLst/>
          </a:prstGeom>
          <a:noFill/>
        </p:spPr>
        <p:txBody>
          <a:bodyPr wrap="none" rtlCol="0">
            <a:spAutoFit/>
          </a:bodyPr>
          <a:lstStyle/>
          <a:p>
            <a:pPr algn="ctr"/>
            <a:r>
              <a:rPr lang="en-US" b="1" smtClean="0">
                <a:solidFill>
                  <a:schemeClr val="bg2"/>
                </a:solidFill>
              </a:rPr>
              <a:t>Summary Report Powerpoint Template</a:t>
            </a:r>
            <a:endParaRPr lang="en-US" b="1">
              <a:solidFill>
                <a:schemeClr val="bg2"/>
              </a:solidFill>
            </a:endParaRPr>
          </a:p>
        </p:txBody>
      </p:sp>
      <p:sp>
        <p:nvSpPr>
          <p:cNvPr id="35" name="矩形 34"/>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文本框 46"/>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122719677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left)">
                                      <p:cBhvr>
                                        <p:cTn id="13" dur="500"/>
                                        <p:tgtEl>
                                          <p:spTgt spid="4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left)">
                                      <p:cBhvr>
                                        <p:cTn id="33" dur="500"/>
                                        <p:tgtEl>
                                          <p:spTgt spid="5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3500"/>
                            </p:stCondLst>
                            <p:childTnLst>
                              <p:par>
                                <p:cTn id="41" presetID="16" presetClass="entr" presetSubtype="2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par>
                          <p:cTn id="44" fill="hold">
                            <p:stCondLst>
                              <p:cond delay="4000"/>
                            </p:stCondLst>
                            <p:childTnLst>
                              <p:par>
                                <p:cTn id="45" presetID="16" presetClass="entr" presetSubtype="21"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92026" y="2134403"/>
            <a:ext cx="4503623" cy="4067180"/>
            <a:chOff x="699974" y="1665791"/>
            <a:chExt cx="5167105" cy="4666365"/>
          </a:xfrm>
        </p:grpSpPr>
        <p:grpSp>
          <p:nvGrpSpPr>
            <p:cNvPr id="6" name="Group 5"/>
            <p:cNvGrpSpPr/>
            <p:nvPr/>
          </p:nvGrpSpPr>
          <p:grpSpPr>
            <a:xfrm>
              <a:off x="699974" y="1665791"/>
              <a:ext cx="5167105" cy="4666365"/>
              <a:chOff x="3512447" y="1665791"/>
              <a:chExt cx="5167105" cy="4666365"/>
            </a:xfrm>
          </p:grpSpPr>
          <p:sp>
            <p:nvSpPr>
              <p:cNvPr id="32" name="Freeform 31"/>
              <p:cNvSpPr>
                <a:spLocks noEditPoints="1"/>
              </p:cNvSpPr>
              <p:nvPr/>
            </p:nvSpPr>
            <p:spPr bwMode="auto">
              <a:xfrm>
                <a:off x="3512447" y="1665791"/>
                <a:ext cx="5167104" cy="4666365"/>
              </a:xfrm>
              <a:custGeom>
                <a:avLst/>
                <a:gdLst>
                  <a:gd name="T0" fmla="*/ 1100 w 2216"/>
                  <a:gd name="T1" fmla="*/ 0 h 2001"/>
                  <a:gd name="T2" fmla="*/ 1108 w 2216"/>
                  <a:gd name="T3" fmla="*/ 0 h 2001"/>
                  <a:gd name="T4" fmla="*/ 1348 w 2216"/>
                  <a:gd name="T5" fmla="*/ 136 h 2001"/>
                  <a:gd name="T6" fmla="*/ 2179 w 2216"/>
                  <a:gd name="T7" fmla="*/ 1584 h 2001"/>
                  <a:gd name="T8" fmla="*/ 2216 w 2216"/>
                  <a:gd name="T9" fmla="*/ 1723 h 2001"/>
                  <a:gd name="T10" fmla="*/ 1937 w 2216"/>
                  <a:gd name="T11" fmla="*/ 2001 h 2001"/>
                  <a:gd name="T12" fmla="*/ 1100 w 2216"/>
                  <a:gd name="T13" fmla="*/ 2001 h 2001"/>
                  <a:gd name="T14" fmla="*/ 1100 w 2216"/>
                  <a:gd name="T15" fmla="*/ 1527 h 2001"/>
                  <a:gd name="T16" fmla="*/ 1100 w 2216"/>
                  <a:gd name="T17" fmla="*/ 1527 h 2001"/>
                  <a:gd name="T18" fmla="*/ 1438 w 2216"/>
                  <a:gd name="T19" fmla="*/ 1189 h 2001"/>
                  <a:gd name="T20" fmla="*/ 1100 w 2216"/>
                  <a:gd name="T21" fmla="*/ 852 h 2001"/>
                  <a:gd name="T22" fmla="*/ 1100 w 2216"/>
                  <a:gd name="T23" fmla="*/ 852 h 2001"/>
                  <a:gd name="T24" fmla="*/ 1100 w 2216"/>
                  <a:gd name="T25" fmla="*/ 0 h 2001"/>
                  <a:gd name="T26" fmla="*/ 37 w 2216"/>
                  <a:gd name="T27" fmla="*/ 1584 h 2001"/>
                  <a:gd name="T28" fmla="*/ 865 w 2216"/>
                  <a:gd name="T29" fmla="*/ 141 h 2001"/>
                  <a:gd name="T30" fmla="*/ 1100 w 2216"/>
                  <a:gd name="T31" fmla="*/ 0 h 2001"/>
                  <a:gd name="T32" fmla="*/ 1100 w 2216"/>
                  <a:gd name="T33" fmla="*/ 852 h 2001"/>
                  <a:gd name="T34" fmla="*/ 763 w 2216"/>
                  <a:gd name="T35" fmla="*/ 1189 h 2001"/>
                  <a:gd name="T36" fmla="*/ 1100 w 2216"/>
                  <a:gd name="T37" fmla="*/ 1527 h 2001"/>
                  <a:gd name="T38" fmla="*/ 1100 w 2216"/>
                  <a:gd name="T39" fmla="*/ 2001 h 2001"/>
                  <a:gd name="T40" fmla="*/ 279 w 2216"/>
                  <a:gd name="T41" fmla="*/ 2001 h 2001"/>
                  <a:gd name="T42" fmla="*/ 0 w 2216"/>
                  <a:gd name="T43" fmla="*/ 1723 h 2001"/>
                  <a:gd name="T44" fmla="*/ 37 w 2216"/>
                  <a:gd name="T45" fmla="*/ 1584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6" h="2001">
                    <a:moveTo>
                      <a:pt x="1100" y="0"/>
                    </a:moveTo>
                    <a:cubicBezTo>
                      <a:pt x="1103" y="0"/>
                      <a:pt x="1105" y="0"/>
                      <a:pt x="1108" y="0"/>
                    </a:cubicBezTo>
                    <a:cubicBezTo>
                      <a:pt x="1210" y="0"/>
                      <a:pt x="1299" y="55"/>
                      <a:pt x="1348" y="136"/>
                    </a:cubicBezTo>
                    <a:cubicBezTo>
                      <a:pt x="2179" y="1584"/>
                      <a:pt x="2179" y="1584"/>
                      <a:pt x="2179" y="1584"/>
                    </a:cubicBezTo>
                    <a:cubicBezTo>
                      <a:pt x="2202" y="1625"/>
                      <a:pt x="2216" y="1672"/>
                      <a:pt x="2216" y="1723"/>
                    </a:cubicBezTo>
                    <a:cubicBezTo>
                      <a:pt x="2216" y="1877"/>
                      <a:pt x="2091" y="2001"/>
                      <a:pt x="1937" y="2001"/>
                    </a:cubicBezTo>
                    <a:cubicBezTo>
                      <a:pt x="1100" y="2001"/>
                      <a:pt x="1100" y="2001"/>
                      <a:pt x="1100" y="2001"/>
                    </a:cubicBezTo>
                    <a:cubicBezTo>
                      <a:pt x="1100" y="1527"/>
                      <a:pt x="1100" y="1527"/>
                      <a:pt x="1100" y="1527"/>
                    </a:cubicBezTo>
                    <a:cubicBezTo>
                      <a:pt x="1100" y="1527"/>
                      <a:pt x="1100" y="1527"/>
                      <a:pt x="1100" y="1527"/>
                    </a:cubicBezTo>
                    <a:cubicBezTo>
                      <a:pt x="1287" y="1527"/>
                      <a:pt x="1438" y="1376"/>
                      <a:pt x="1438" y="1189"/>
                    </a:cubicBezTo>
                    <a:cubicBezTo>
                      <a:pt x="1438" y="1003"/>
                      <a:pt x="1287" y="852"/>
                      <a:pt x="1100" y="852"/>
                    </a:cubicBezTo>
                    <a:cubicBezTo>
                      <a:pt x="1100" y="852"/>
                      <a:pt x="1100" y="852"/>
                      <a:pt x="1100" y="852"/>
                    </a:cubicBezTo>
                    <a:lnTo>
                      <a:pt x="1100" y="0"/>
                    </a:lnTo>
                    <a:close/>
                    <a:moveTo>
                      <a:pt x="37" y="1584"/>
                    </a:moveTo>
                    <a:cubicBezTo>
                      <a:pt x="865" y="141"/>
                      <a:pt x="865" y="141"/>
                      <a:pt x="865" y="141"/>
                    </a:cubicBezTo>
                    <a:cubicBezTo>
                      <a:pt x="912" y="59"/>
                      <a:pt x="1000" y="3"/>
                      <a:pt x="1100" y="0"/>
                    </a:cubicBezTo>
                    <a:cubicBezTo>
                      <a:pt x="1100" y="852"/>
                      <a:pt x="1100" y="852"/>
                      <a:pt x="1100" y="852"/>
                    </a:cubicBezTo>
                    <a:cubicBezTo>
                      <a:pt x="914" y="852"/>
                      <a:pt x="763" y="1003"/>
                      <a:pt x="763" y="1189"/>
                    </a:cubicBezTo>
                    <a:cubicBezTo>
                      <a:pt x="763" y="1376"/>
                      <a:pt x="914" y="1527"/>
                      <a:pt x="1100" y="1527"/>
                    </a:cubicBezTo>
                    <a:cubicBezTo>
                      <a:pt x="1100" y="2001"/>
                      <a:pt x="1100" y="2001"/>
                      <a:pt x="1100" y="2001"/>
                    </a:cubicBezTo>
                    <a:cubicBezTo>
                      <a:pt x="279" y="2001"/>
                      <a:pt x="279" y="2001"/>
                      <a:pt x="279" y="2001"/>
                    </a:cubicBezTo>
                    <a:cubicBezTo>
                      <a:pt x="125" y="2001"/>
                      <a:pt x="0" y="1877"/>
                      <a:pt x="0" y="1723"/>
                    </a:cubicBezTo>
                    <a:cubicBezTo>
                      <a:pt x="0" y="1672"/>
                      <a:pt x="13" y="1625"/>
                      <a:pt x="37" y="1584"/>
                    </a:cubicBezTo>
                    <a:close/>
                  </a:path>
                </a:pathLst>
              </a:custGeom>
              <a:solidFill>
                <a:srgbClr val="999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sp>
            <p:nvSpPr>
              <p:cNvPr id="33" name="Freeform 32"/>
              <p:cNvSpPr>
                <a:spLocks/>
              </p:cNvSpPr>
              <p:nvPr/>
            </p:nvSpPr>
            <p:spPr bwMode="auto">
              <a:xfrm>
                <a:off x="3512447" y="3678617"/>
                <a:ext cx="4016778" cy="2653539"/>
              </a:xfrm>
              <a:custGeom>
                <a:avLst/>
                <a:gdLst>
                  <a:gd name="T0" fmla="*/ 37 w 1723"/>
                  <a:gd name="T1" fmla="*/ 721 h 1138"/>
                  <a:gd name="T2" fmla="*/ 451 w 1723"/>
                  <a:gd name="T3" fmla="*/ 0 h 1138"/>
                  <a:gd name="T4" fmla="*/ 451 w 1723"/>
                  <a:gd name="T5" fmla="*/ 0 h 1138"/>
                  <a:gd name="T6" fmla="*/ 634 w 1723"/>
                  <a:gd name="T7" fmla="*/ 605 h 1138"/>
                  <a:gd name="T8" fmla="*/ 1330 w 1723"/>
                  <a:gd name="T9" fmla="*/ 579 h 1138"/>
                  <a:gd name="T10" fmla="*/ 1446 w 1723"/>
                  <a:gd name="T11" fmla="*/ 325 h 1138"/>
                  <a:gd name="T12" fmla="*/ 1277 w 1723"/>
                  <a:gd name="T13" fmla="*/ 32 h 1138"/>
                  <a:gd name="T14" fmla="*/ 1071 w 1723"/>
                  <a:gd name="T15" fmla="*/ 1138 h 1138"/>
                  <a:gd name="T16" fmla="*/ 1071 w 1723"/>
                  <a:gd name="T17" fmla="*/ 1138 h 1138"/>
                  <a:gd name="T18" fmla="*/ 279 w 1723"/>
                  <a:gd name="T19" fmla="*/ 1138 h 1138"/>
                  <a:gd name="T20" fmla="*/ 0 w 1723"/>
                  <a:gd name="T21" fmla="*/ 860 h 1138"/>
                  <a:gd name="T22" fmla="*/ 37 w 1723"/>
                  <a:gd name="T23" fmla="*/ 721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3" h="1138">
                    <a:moveTo>
                      <a:pt x="37" y="721"/>
                    </a:moveTo>
                    <a:cubicBezTo>
                      <a:pt x="451" y="0"/>
                      <a:pt x="451" y="0"/>
                      <a:pt x="451" y="0"/>
                    </a:cubicBezTo>
                    <a:cubicBezTo>
                      <a:pt x="451" y="0"/>
                      <a:pt x="451" y="0"/>
                      <a:pt x="451" y="0"/>
                    </a:cubicBezTo>
                    <a:cubicBezTo>
                      <a:pt x="342" y="265"/>
                      <a:pt x="450" y="484"/>
                      <a:pt x="634" y="605"/>
                    </a:cubicBezTo>
                    <a:cubicBezTo>
                      <a:pt x="828" y="733"/>
                      <a:pt x="1106" y="750"/>
                      <a:pt x="1330" y="579"/>
                    </a:cubicBezTo>
                    <a:cubicBezTo>
                      <a:pt x="1401" y="517"/>
                      <a:pt x="1446" y="426"/>
                      <a:pt x="1446" y="325"/>
                    </a:cubicBezTo>
                    <a:cubicBezTo>
                      <a:pt x="1446" y="196"/>
                      <a:pt x="1378" y="96"/>
                      <a:pt x="1277" y="32"/>
                    </a:cubicBezTo>
                    <a:cubicBezTo>
                      <a:pt x="1723" y="311"/>
                      <a:pt x="1648" y="1131"/>
                      <a:pt x="1071" y="1138"/>
                    </a:cubicBezTo>
                    <a:cubicBezTo>
                      <a:pt x="1071" y="1138"/>
                      <a:pt x="1071" y="1138"/>
                      <a:pt x="1071" y="1138"/>
                    </a:cubicBezTo>
                    <a:cubicBezTo>
                      <a:pt x="279" y="1138"/>
                      <a:pt x="279" y="1138"/>
                      <a:pt x="279" y="1138"/>
                    </a:cubicBezTo>
                    <a:cubicBezTo>
                      <a:pt x="125" y="1138"/>
                      <a:pt x="0" y="1014"/>
                      <a:pt x="0" y="860"/>
                    </a:cubicBezTo>
                    <a:cubicBezTo>
                      <a:pt x="0" y="809"/>
                      <a:pt x="13" y="762"/>
                      <a:pt x="37" y="721"/>
                    </a:cubicBezTo>
                    <a:close/>
                  </a:path>
                </a:pathLst>
              </a:custGeom>
              <a:solidFill>
                <a:schemeClr val="accent3"/>
              </a:solidFill>
              <a:ln>
                <a:noFill/>
              </a:ln>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sp>
            <p:nvSpPr>
              <p:cNvPr id="34" name="Freeform 33"/>
              <p:cNvSpPr>
                <a:spLocks/>
              </p:cNvSpPr>
              <p:nvPr/>
            </p:nvSpPr>
            <p:spPr bwMode="auto">
              <a:xfrm>
                <a:off x="4036846" y="1665791"/>
                <a:ext cx="3584050" cy="4114366"/>
              </a:xfrm>
              <a:custGeom>
                <a:avLst/>
                <a:gdLst>
                  <a:gd name="T0" fmla="*/ 226 w 1537"/>
                  <a:gd name="T1" fmla="*/ 862 h 1764"/>
                  <a:gd name="T2" fmla="*/ 640 w 1537"/>
                  <a:gd name="T3" fmla="*/ 141 h 1764"/>
                  <a:gd name="T4" fmla="*/ 883 w 1537"/>
                  <a:gd name="T5" fmla="*/ 0 h 1764"/>
                  <a:gd name="T6" fmla="*/ 1123 w 1537"/>
                  <a:gd name="T7" fmla="*/ 136 h 1764"/>
                  <a:gd name="T8" fmla="*/ 1537 w 1537"/>
                  <a:gd name="T9" fmla="*/ 857 h 1764"/>
                  <a:gd name="T10" fmla="*/ 1537 w 1537"/>
                  <a:gd name="T11" fmla="*/ 857 h 1764"/>
                  <a:gd name="T12" fmla="*/ 545 w 1537"/>
                  <a:gd name="T13" fmla="*/ 1188 h 1764"/>
                  <a:gd name="T14" fmla="*/ 883 w 1537"/>
                  <a:gd name="T15" fmla="*/ 1525 h 1764"/>
                  <a:gd name="T16" fmla="*/ 1094 w 1537"/>
                  <a:gd name="T17" fmla="*/ 1451 h 1764"/>
                  <a:gd name="T18" fmla="*/ 226 w 1537"/>
                  <a:gd name="T19" fmla="*/ 863 h 1764"/>
                  <a:gd name="T20" fmla="*/ 226 w 1537"/>
                  <a:gd name="T21" fmla="*/ 86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7" h="1764">
                    <a:moveTo>
                      <a:pt x="226" y="862"/>
                    </a:moveTo>
                    <a:cubicBezTo>
                      <a:pt x="640" y="141"/>
                      <a:pt x="640" y="141"/>
                      <a:pt x="640" y="141"/>
                    </a:cubicBezTo>
                    <a:cubicBezTo>
                      <a:pt x="688" y="57"/>
                      <a:pt x="779" y="0"/>
                      <a:pt x="883" y="0"/>
                    </a:cubicBezTo>
                    <a:cubicBezTo>
                      <a:pt x="985" y="0"/>
                      <a:pt x="1074" y="55"/>
                      <a:pt x="1123" y="136"/>
                    </a:cubicBezTo>
                    <a:cubicBezTo>
                      <a:pt x="1537" y="857"/>
                      <a:pt x="1537" y="857"/>
                      <a:pt x="1537" y="857"/>
                    </a:cubicBezTo>
                    <a:cubicBezTo>
                      <a:pt x="1537" y="857"/>
                      <a:pt x="1537" y="857"/>
                      <a:pt x="1537" y="857"/>
                    </a:cubicBezTo>
                    <a:cubicBezTo>
                      <a:pt x="1244" y="356"/>
                      <a:pt x="545" y="671"/>
                      <a:pt x="545" y="1188"/>
                    </a:cubicBezTo>
                    <a:cubicBezTo>
                      <a:pt x="545" y="1374"/>
                      <a:pt x="696" y="1525"/>
                      <a:pt x="883" y="1525"/>
                    </a:cubicBezTo>
                    <a:cubicBezTo>
                      <a:pt x="963" y="1525"/>
                      <a:pt x="1036" y="1498"/>
                      <a:pt x="1094" y="1451"/>
                    </a:cubicBezTo>
                    <a:cubicBezTo>
                      <a:pt x="681" y="1764"/>
                      <a:pt x="0" y="1400"/>
                      <a:pt x="226" y="863"/>
                    </a:cubicBezTo>
                    <a:lnTo>
                      <a:pt x="226" y="862"/>
                    </a:lnTo>
                    <a:close/>
                  </a:path>
                </a:pathLst>
              </a:custGeom>
              <a:solidFill>
                <a:schemeClr val="accent1"/>
              </a:solidFill>
              <a:ln>
                <a:noFill/>
              </a:ln>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sp>
            <p:nvSpPr>
              <p:cNvPr id="35" name="Freeform 34"/>
              <p:cNvSpPr>
                <a:spLocks/>
              </p:cNvSpPr>
              <p:nvPr/>
            </p:nvSpPr>
            <p:spPr bwMode="auto">
              <a:xfrm>
                <a:off x="5307430" y="2496747"/>
                <a:ext cx="3372122" cy="3835409"/>
              </a:xfrm>
              <a:custGeom>
                <a:avLst/>
                <a:gdLst>
                  <a:gd name="T0" fmla="*/ 992 w 1446"/>
                  <a:gd name="T1" fmla="*/ 501 h 1645"/>
                  <a:gd name="T2" fmla="*/ 1409 w 1446"/>
                  <a:gd name="T3" fmla="*/ 1228 h 1645"/>
                  <a:gd name="T4" fmla="*/ 1446 w 1446"/>
                  <a:gd name="T5" fmla="*/ 1367 h 1645"/>
                  <a:gd name="T6" fmla="*/ 1167 w 1446"/>
                  <a:gd name="T7" fmla="*/ 1645 h 1645"/>
                  <a:gd name="T8" fmla="*/ 294 w 1446"/>
                  <a:gd name="T9" fmla="*/ 1645 h 1645"/>
                  <a:gd name="T10" fmla="*/ 507 w 1446"/>
                  <a:gd name="T11" fmla="*/ 539 h 1645"/>
                  <a:gd name="T12" fmla="*/ 338 w 1446"/>
                  <a:gd name="T13" fmla="*/ 494 h 1645"/>
                  <a:gd name="T14" fmla="*/ 0 w 1446"/>
                  <a:gd name="T15" fmla="*/ 832 h 1645"/>
                  <a:gd name="T16" fmla="*/ 992 w 1446"/>
                  <a:gd name="T17" fmla="*/ 501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6" h="1645">
                    <a:moveTo>
                      <a:pt x="992" y="501"/>
                    </a:moveTo>
                    <a:cubicBezTo>
                      <a:pt x="1409" y="1228"/>
                      <a:pt x="1409" y="1228"/>
                      <a:pt x="1409" y="1228"/>
                    </a:cubicBezTo>
                    <a:cubicBezTo>
                      <a:pt x="1432" y="1269"/>
                      <a:pt x="1446" y="1316"/>
                      <a:pt x="1446" y="1367"/>
                    </a:cubicBezTo>
                    <a:cubicBezTo>
                      <a:pt x="1446" y="1521"/>
                      <a:pt x="1321" y="1645"/>
                      <a:pt x="1167" y="1645"/>
                    </a:cubicBezTo>
                    <a:cubicBezTo>
                      <a:pt x="294" y="1645"/>
                      <a:pt x="294" y="1645"/>
                      <a:pt x="294" y="1645"/>
                    </a:cubicBezTo>
                    <a:cubicBezTo>
                      <a:pt x="877" y="1645"/>
                      <a:pt x="955" y="819"/>
                      <a:pt x="507" y="539"/>
                    </a:cubicBezTo>
                    <a:cubicBezTo>
                      <a:pt x="457" y="510"/>
                      <a:pt x="399" y="494"/>
                      <a:pt x="338" y="494"/>
                    </a:cubicBezTo>
                    <a:cubicBezTo>
                      <a:pt x="151" y="494"/>
                      <a:pt x="0" y="645"/>
                      <a:pt x="0" y="832"/>
                    </a:cubicBezTo>
                    <a:cubicBezTo>
                      <a:pt x="0" y="315"/>
                      <a:pt x="699" y="0"/>
                      <a:pt x="992" y="501"/>
                    </a:cubicBezTo>
                    <a:close/>
                  </a:path>
                </a:pathLst>
              </a:custGeom>
              <a:solidFill>
                <a:schemeClr val="accent4"/>
              </a:solidFill>
              <a:ln>
                <a:noFill/>
              </a:ln>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sp>
            <p:nvSpPr>
              <p:cNvPr id="36" name="Freeform 279"/>
              <p:cNvSpPr>
                <a:spLocks/>
              </p:cNvSpPr>
              <p:nvPr/>
            </p:nvSpPr>
            <p:spPr bwMode="auto">
              <a:xfrm>
                <a:off x="5269973" y="2496747"/>
                <a:ext cx="2350924" cy="1939883"/>
              </a:xfrm>
              <a:custGeom>
                <a:avLst/>
                <a:gdLst>
                  <a:gd name="T0" fmla="*/ 16 w 1008"/>
                  <a:gd name="T1" fmla="*/ 832 h 832"/>
                  <a:gd name="T2" fmla="*/ 1008 w 1008"/>
                  <a:gd name="T3" fmla="*/ 501 h 832"/>
                  <a:gd name="T4" fmla="*/ 16 w 1008"/>
                  <a:gd name="T5" fmla="*/ 832 h 832"/>
                </a:gdLst>
                <a:ahLst/>
                <a:cxnLst>
                  <a:cxn ang="0">
                    <a:pos x="T0" y="T1"/>
                  </a:cxn>
                  <a:cxn ang="0">
                    <a:pos x="T2" y="T3"/>
                  </a:cxn>
                  <a:cxn ang="0">
                    <a:pos x="T4" y="T5"/>
                  </a:cxn>
                </a:cxnLst>
                <a:rect l="0" t="0" r="r" b="b"/>
                <a:pathLst>
                  <a:path w="1008" h="832">
                    <a:moveTo>
                      <a:pt x="16" y="832"/>
                    </a:moveTo>
                    <a:cubicBezTo>
                      <a:pt x="16" y="315"/>
                      <a:pt x="715" y="0"/>
                      <a:pt x="1008" y="501"/>
                    </a:cubicBezTo>
                    <a:cubicBezTo>
                      <a:pt x="715" y="1"/>
                      <a:pt x="0" y="253"/>
                      <a:pt x="16" y="832"/>
                    </a:cubicBezTo>
                    <a:close/>
                  </a:path>
                </a:pathLst>
              </a:custGeom>
              <a:solidFill>
                <a:srgbClr val="7E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sp>
            <p:nvSpPr>
              <p:cNvPr id="37" name="Freeform 280"/>
              <p:cNvSpPr>
                <a:spLocks/>
              </p:cNvSpPr>
              <p:nvPr/>
            </p:nvSpPr>
            <p:spPr bwMode="auto">
              <a:xfrm>
                <a:off x="4081203" y="3651017"/>
                <a:ext cx="2189268" cy="2030568"/>
              </a:xfrm>
              <a:custGeom>
                <a:avLst/>
                <a:gdLst>
                  <a:gd name="T0" fmla="*/ 939 w 939"/>
                  <a:gd name="T1" fmla="*/ 677 h 871"/>
                  <a:gd name="T2" fmla="*/ 214 w 939"/>
                  <a:gd name="T3" fmla="*/ 0 h 871"/>
                  <a:gd name="T4" fmla="*/ 939 w 939"/>
                  <a:gd name="T5" fmla="*/ 677 h 871"/>
                </a:gdLst>
                <a:ahLst/>
                <a:cxnLst>
                  <a:cxn ang="0">
                    <a:pos x="T0" y="T1"/>
                  </a:cxn>
                  <a:cxn ang="0">
                    <a:pos x="T2" y="T3"/>
                  </a:cxn>
                  <a:cxn ang="0">
                    <a:pos x="T4" y="T5"/>
                  </a:cxn>
                </a:cxnLst>
                <a:rect l="0" t="0" r="r" b="b"/>
                <a:pathLst>
                  <a:path w="939" h="871">
                    <a:moveTo>
                      <a:pt x="939" y="677"/>
                    </a:moveTo>
                    <a:cubicBezTo>
                      <a:pt x="419" y="871"/>
                      <a:pt x="0" y="457"/>
                      <a:pt x="214" y="0"/>
                    </a:cubicBezTo>
                    <a:cubicBezTo>
                      <a:pt x="37" y="499"/>
                      <a:pt x="468" y="810"/>
                      <a:pt x="939" y="677"/>
                    </a:cubicBezTo>
                    <a:close/>
                  </a:path>
                </a:pathLst>
              </a:custGeom>
              <a:solidFill>
                <a:srgbClr val="E2F7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sp>
            <p:nvSpPr>
              <p:cNvPr id="38" name="Freeform 281"/>
              <p:cNvSpPr>
                <a:spLocks/>
              </p:cNvSpPr>
              <p:nvPr/>
            </p:nvSpPr>
            <p:spPr bwMode="auto">
              <a:xfrm>
                <a:off x="5993485" y="3753531"/>
                <a:ext cx="1627411" cy="2578625"/>
              </a:xfrm>
              <a:custGeom>
                <a:avLst/>
                <a:gdLst>
                  <a:gd name="T0" fmla="*/ 0 w 698"/>
                  <a:gd name="T1" fmla="*/ 1106 h 1106"/>
                  <a:gd name="T2" fmla="*/ 213 w 698"/>
                  <a:gd name="T3" fmla="*/ 0 h 1106"/>
                  <a:gd name="T4" fmla="*/ 0 w 698"/>
                  <a:gd name="T5" fmla="*/ 1106 h 1106"/>
                </a:gdLst>
                <a:ahLst/>
                <a:cxnLst>
                  <a:cxn ang="0">
                    <a:pos x="T0" y="T1"/>
                  </a:cxn>
                  <a:cxn ang="0">
                    <a:pos x="T2" y="T3"/>
                  </a:cxn>
                  <a:cxn ang="0">
                    <a:pos x="T4" y="T5"/>
                  </a:cxn>
                </a:cxnLst>
                <a:rect l="0" t="0" r="r" b="b"/>
                <a:pathLst>
                  <a:path w="698" h="1106">
                    <a:moveTo>
                      <a:pt x="0" y="1106"/>
                    </a:moveTo>
                    <a:cubicBezTo>
                      <a:pt x="583" y="1106"/>
                      <a:pt x="661" y="280"/>
                      <a:pt x="213" y="0"/>
                    </a:cubicBezTo>
                    <a:cubicBezTo>
                      <a:pt x="698" y="280"/>
                      <a:pt x="610" y="1106"/>
                      <a:pt x="0" y="1106"/>
                    </a:cubicBezTo>
                    <a:close/>
                  </a:path>
                </a:pathLst>
              </a:custGeom>
              <a:solidFill>
                <a:srgbClr val="FFDD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endParaRPr lang="en-GB" sz="1687">
                  <a:solidFill>
                    <a:schemeClr val="bg1"/>
                  </a:solidFill>
                </a:endParaRPr>
              </a:p>
            </p:txBody>
          </p:sp>
        </p:grpSp>
        <p:sp>
          <p:nvSpPr>
            <p:cNvPr id="7" name="Freeform 6"/>
            <p:cNvSpPr>
              <a:spLocks noEditPoints="1"/>
            </p:cNvSpPr>
            <p:nvPr/>
          </p:nvSpPr>
          <p:spPr bwMode="auto">
            <a:xfrm>
              <a:off x="3065859" y="3912930"/>
              <a:ext cx="469381" cy="48258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2"/>
            </a:solidFill>
            <a:ln>
              <a:noFill/>
            </a:ln>
          </p:spPr>
          <p:txBody>
            <a:bodyPr vert="horz" wrap="square" lIns="96435" tIns="48218" rIns="96435" bIns="4821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87">
                <a:solidFill>
                  <a:schemeClr val="bg1"/>
                </a:solidFill>
              </a:endParaRPr>
            </a:p>
          </p:txBody>
        </p:sp>
        <p:sp>
          <p:nvSpPr>
            <p:cNvPr id="8" name="TextBox 7"/>
            <p:cNvSpPr txBox="1"/>
            <p:nvPr/>
          </p:nvSpPr>
          <p:spPr>
            <a:xfrm>
              <a:off x="2539684" y="4464229"/>
              <a:ext cx="1491928" cy="423743"/>
            </a:xfrm>
            <a:prstGeom prst="rect">
              <a:avLst/>
            </a:prstGeom>
            <a:noFill/>
          </p:spPr>
          <p:txBody>
            <a:bodyPr wrap="none" rtlCol="0">
              <a:spAutoFit/>
            </a:bodyPr>
            <a:lstStyle/>
            <a:p>
              <a:pPr algn="ctr"/>
              <a:r>
                <a:rPr lang="en-US" b="1" smtClean="0">
                  <a:solidFill>
                    <a:schemeClr val="bg1"/>
                  </a:solidFill>
                  <a:latin typeface="+mj-lt"/>
                </a:rPr>
                <a:t>SUCCESS</a:t>
              </a:r>
              <a:endParaRPr lang="en-GB" b="1">
                <a:solidFill>
                  <a:schemeClr val="bg1"/>
                </a:solidFill>
                <a:latin typeface="+mj-lt"/>
              </a:endParaRPr>
            </a:p>
          </p:txBody>
        </p:sp>
        <p:grpSp>
          <p:nvGrpSpPr>
            <p:cNvPr id="9" name="Group 8"/>
            <p:cNvGrpSpPr/>
            <p:nvPr/>
          </p:nvGrpSpPr>
          <p:grpSpPr>
            <a:xfrm>
              <a:off x="4676884" y="4848038"/>
              <a:ext cx="465138" cy="435769"/>
              <a:chOff x="5368132" y="3540125"/>
              <a:chExt cx="465138" cy="435769"/>
            </a:xfrm>
            <a:solidFill>
              <a:schemeClr val="bg2"/>
            </a:solidFill>
          </p:grpSpPr>
          <p:sp>
            <p:nvSpPr>
              <p:cNvPr id="30"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31"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grpSp>
        <p:grpSp>
          <p:nvGrpSpPr>
            <p:cNvPr id="10" name="Group 9"/>
            <p:cNvGrpSpPr/>
            <p:nvPr/>
          </p:nvGrpSpPr>
          <p:grpSpPr>
            <a:xfrm>
              <a:off x="951612" y="5549499"/>
              <a:ext cx="464344" cy="362744"/>
              <a:chOff x="2581275" y="1710532"/>
              <a:chExt cx="464344" cy="362744"/>
            </a:xfrm>
            <a:solidFill>
              <a:schemeClr val="bg2"/>
            </a:solidFill>
          </p:grpSpPr>
          <p:sp>
            <p:nvSpPr>
              <p:cNvPr id="23"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4"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5"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6"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7"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8"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9"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grpSp>
        <p:sp>
          <p:nvSpPr>
            <p:cNvPr id="11" name="TextBox 10"/>
            <p:cNvSpPr txBox="1"/>
            <p:nvPr/>
          </p:nvSpPr>
          <p:spPr>
            <a:xfrm>
              <a:off x="1460312" y="5350929"/>
              <a:ext cx="1672828" cy="403807"/>
            </a:xfrm>
            <a:prstGeom prst="rect">
              <a:avLst/>
            </a:prstGeom>
            <a:noFill/>
          </p:spPr>
          <p:txBody>
            <a:bodyPr wrap="none" rtlCol="0">
              <a:spAutoFit/>
            </a:bodyPr>
            <a:lstStyle/>
            <a:p>
              <a:r>
                <a:rPr lang="en-US" sz="1687" b="1">
                  <a:solidFill>
                    <a:schemeClr val="bg1"/>
                  </a:solidFill>
                </a:rPr>
                <a:t>TV Production</a:t>
              </a:r>
              <a:endParaRPr lang="en-GB" sz="1687" b="1">
                <a:solidFill>
                  <a:schemeClr val="bg1"/>
                </a:solidFill>
              </a:endParaRPr>
            </a:p>
          </p:txBody>
        </p:sp>
        <p:sp>
          <p:nvSpPr>
            <p:cNvPr id="12" name="Rectangle 11"/>
            <p:cNvSpPr/>
            <p:nvPr/>
          </p:nvSpPr>
          <p:spPr>
            <a:xfrm>
              <a:off x="1458839" y="5653416"/>
              <a:ext cx="2377741" cy="552925"/>
            </a:xfrm>
            <a:prstGeom prst="rect">
              <a:avLst/>
            </a:prstGeom>
          </p:spPr>
          <p:txBody>
            <a:bodyPr wrap="none">
              <a:spAutoFit/>
            </a:bodyPr>
            <a:lstStyle/>
            <a:p>
              <a:r>
                <a:rPr lang="en-GB" sz="1266">
                  <a:solidFill>
                    <a:schemeClr val="bg1"/>
                  </a:solidFill>
                </a:rPr>
                <a:t>Lorem ipsum dolor sit amet, </a:t>
              </a:r>
            </a:p>
            <a:p>
              <a:r>
                <a:rPr lang="en-GB" sz="1266">
                  <a:solidFill>
                    <a:schemeClr val="bg1"/>
                  </a:solidFill>
                </a:rPr>
                <a:t>consectetur adipiscing elit. </a:t>
              </a:r>
            </a:p>
          </p:txBody>
        </p:sp>
        <p:grpSp>
          <p:nvGrpSpPr>
            <p:cNvPr id="13" name="Group 12"/>
            <p:cNvGrpSpPr/>
            <p:nvPr/>
          </p:nvGrpSpPr>
          <p:grpSpPr>
            <a:xfrm>
              <a:off x="2335071" y="2230517"/>
              <a:ext cx="1896910" cy="827702"/>
              <a:chOff x="2344338" y="2286083"/>
              <a:chExt cx="1896910" cy="827702"/>
            </a:xfrm>
          </p:grpSpPr>
          <p:sp>
            <p:nvSpPr>
              <p:cNvPr id="21" name="TextBox 20"/>
              <p:cNvSpPr txBox="1"/>
              <p:nvPr/>
            </p:nvSpPr>
            <p:spPr>
              <a:xfrm>
                <a:off x="2527263" y="2286083"/>
                <a:ext cx="1531064" cy="403807"/>
              </a:xfrm>
              <a:prstGeom prst="rect">
                <a:avLst/>
              </a:prstGeom>
              <a:noFill/>
            </p:spPr>
            <p:txBody>
              <a:bodyPr wrap="none" rtlCol="0">
                <a:spAutoFit/>
              </a:bodyPr>
              <a:lstStyle/>
              <a:p>
                <a:pPr algn="ctr"/>
                <a:r>
                  <a:rPr lang="en-US" sz="1687" b="1">
                    <a:solidFill>
                      <a:schemeClr val="bg1"/>
                    </a:solidFill>
                  </a:rPr>
                  <a:t>Photography</a:t>
                </a:r>
                <a:endParaRPr lang="en-GB" sz="1687" b="1">
                  <a:solidFill>
                    <a:schemeClr val="bg1"/>
                  </a:solidFill>
                </a:endParaRPr>
              </a:p>
            </p:txBody>
          </p:sp>
          <p:sp>
            <p:nvSpPr>
              <p:cNvPr id="22" name="Rectangle 21"/>
              <p:cNvSpPr/>
              <p:nvPr/>
            </p:nvSpPr>
            <p:spPr>
              <a:xfrm>
                <a:off x="2344338" y="2560859"/>
                <a:ext cx="1896910" cy="552926"/>
              </a:xfrm>
              <a:prstGeom prst="rect">
                <a:avLst/>
              </a:prstGeom>
            </p:spPr>
            <p:txBody>
              <a:bodyPr wrap="none">
                <a:spAutoFit/>
              </a:bodyPr>
              <a:lstStyle/>
              <a:p>
                <a:pPr algn="ctr"/>
                <a:r>
                  <a:rPr lang="en-GB" sz="1266">
                    <a:solidFill>
                      <a:schemeClr val="bg1"/>
                    </a:solidFill>
                  </a:rPr>
                  <a:t>Lorem ipsum dolor sit </a:t>
                </a:r>
              </a:p>
              <a:p>
                <a:pPr algn="ctr"/>
                <a:r>
                  <a:rPr lang="en-GB" sz="1266">
                    <a:solidFill>
                      <a:schemeClr val="bg1"/>
                    </a:solidFill>
                  </a:rPr>
                  <a:t>consectetur</a:t>
                </a:r>
              </a:p>
            </p:txBody>
          </p:sp>
        </p:grpSp>
        <p:grpSp>
          <p:nvGrpSpPr>
            <p:cNvPr id="14" name="Group 13"/>
            <p:cNvGrpSpPr/>
            <p:nvPr/>
          </p:nvGrpSpPr>
          <p:grpSpPr>
            <a:xfrm>
              <a:off x="3053079" y="1822133"/>
              <a:ext cx="465138" cy="391319"/>
              <a:chOff x="5368132" y="2625725"/>
              <a:chExt cx="465138" cy="391319"/>
            </a:xfrm>
            <a:solidFill>
              <a:schemeClr val="bg2"/>
            </a:solidFill>
          </p:grpSpPr>
          <p:sp>
            <p:nvSpPr>
              <p:cNvPr id="18"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19"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sp>
            <p:nvSpPr>
              <p:cNvPr id="20"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nchor="ctr"/>
              <a:lstStyle/>
              <a:p>
                <a:pPr algn="ctr" defTabSz="241082" hangingPunct="0"/>
                <a:endParaRPr lang="en-US" sz="1476">
                  <a:solidFill>
                    <a:schemeClr val="bg1"/>
                  </a:solidFill>
                  <a:effectLst>
                    <a:outerShdw blurRad="38100" dist="38100" dir="2700000" algn="tl">
                      <a:srgbClr val="000000"/>
                    </a:outerShdw>
                  </a:effectLst>
                  <a:latin typeface="Gill Sans" charset="0"/>
                  <a:sym typeface="Gill Sans" charset="0"/>
                </a:endParaRPr>
              </a:p>
            </p:txBody>
          </p:sp>
        </p:grpSp>
        <p:grpSp>
          <p:nvGrpSpPr>
            <p:cNvPr id="15" name="Group 14"/>
            <p:cNvGrpSpPr/>
            <p:nvPr/>
          </p:nvGrpSpPr>
          <p:grpSpPr>
            <a:xfrm>
              <a:off x="4322787" y="5321264"/>
              <a:ext cx="1531064" cy="827700"/>
              <a:chOff x="2392140" y="2286083"/>
              <a:chExt cx="1531064" cy="827700"/>
            </a:xfrm>
          </p:grpSpPr>
          <p:sp>
            <p:nvSpPr>
              <p:cNvPr id="16" name="TextBox 15"/>
              <p:cNvSpPr txBox="1"/>
              <p:nvPr/>
            </p:nvSpPr>
            <p:spPr>
              <a:xfrm>
                <a:off x="2392140" y="2286083"/>
                <a:ext cx="1531064" cy="403807"/>
              </a:xfrm>
              <a:prstGeom prst="rect">
                <a:avLst/>
              </a:prstGeom>
              <a:noFill/>
            </p:spPr>
            <p:txBody>
              <a:bodyPr wrap="none" rtlCol="0">
                <a:spAutoFit/>
              </a:bodyPr>
              <a:lstStyle/>
              <a:p>
                <a:r>
                  <a:rPr lang="en-US" sz="1687" b="1">
                    <a:solidFill>
                      <a:schemeClr val="bg1"/>
                    </a:solidFill>
                  </a:rPr>
                  <a:t>Photography</a:t>
                </a:r>
                <a:endParaRPr lang="en-GB" sz="1687" b="1">
                  <a:solidFill>
                    <a:schemeClr val="bg1"/>
                  </a:solidFill>
                </a:endParaRPr>
              </a:p>
            </p:txBody>
          </p:sp>
          <p:sp>
            <p:nvSpPr>
              <p:cNvPr id="17" name="Rectangle 16"/>
              <p:cNvSpPr/>
              <p:nvPr/>
            </p:nvSpPr>
            <p:spPr>
              <a:xfrm>
                <a:off x="2397516" y="2560858"/>
                <a:ext cx="1239127" cy="552925"/>
              </a:xfrm>
              <a:prstGeom prst="rect">
                <a:avLst/>
              </a:prstGeom>
            </p:spPr>
            <p:txBody>
              <a:bodyPr wrap="square">
                <a:spAutoFit/>
              </a:bodyPr>
              <a:lstStyle/>
              <a:p>
                <a:r>
                  <a:rPr lang="en-GB" sz="1266">
                    <a:solidFill>
                      <a:schemeClr val="bg1"/>
                    </a:solidFill>
                  </a:rPr>
                  <a:t>Lorem ipsum dolor sit</a:t>
                </a:r>
              </a:p>
            </p:txBody>
          </p:sp>
        </p:grpSp>
      </p:grpSp>
      <p:grpSp>
        <p:nvGrpSpPr>
          <p:cNvPr id="39" name="Group 38"/>
          <p:cNvGrpSpPr/>
          <p:nvPr/>
        </p:nvGrpSpPr>
        <p:grpSpPr>
          <a:xfrm>
            <a:off x="7739887" y="1724442"/>
            <a:ext cx="3193503" cy="1499336"/>
            <a:chOff x="7338628" y="1635116"/>
            <a:chExt cx="3028080" cy="1421670"/>
          </a:xfrm>
        </p:grpSpPr>
        <p:sp>
          <p:nvSpPr>
            <p:cNvPr id="40" name="Rounded Rectangular Callout 39"/>
            <p:cNvSpPr/>
            <p:nvPr/>
          </p:nvSpPr>
          <p:spPr>
            <a:xfrm rot="5400000">
              <a:off x="8141833" y="831911"/>
              <a:ext cx="1421670" cy="3028080"/>
            </a:xfrm>
            <a:prstGeom prst="wedgeRoundRectCallout">
              <a:avLst>
                <a:gd name="adj1" fmla="val -2102"/>
                <a:gd name="adj2" fmla="val 6546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726149" y="1798461"/>
              <a:ext cx="1060451" cy="333725"/>
            </a:xfrm>
            <a:prstGeom prst="rect">
              <a:avLst/>
            </a:prstGeom>
            <a:noFill/>
          </p:spPr>
          <p:txBody>
            <a:bodyPr wrap="none" rtlCol="0">
              <a:spAutoFit/>
            </a:bodyPr>
            <a:lstStyle/>
            <a:p>
              <a:r>
                <a:rPr lang="en-US" sz="1687" b="1">
                  <a:solidFill>
                    <a:schemeClr val="bg1"/>
                  </a:solidFill>
                  <a:cs typeface="Lato Regular"/>
                </a:rPr>
                <a:t>Best Thing</a:t>
              </a:r>
              <a:endParaRPr lang="id-ID" sz="1687" b="1" dirty="0">
                <a:solidFill>
                  <a:schemeClr val="bg1"/>
                </a:solidFill>
                <a:cs typeface="Lato Regular"/>
              </a:endParaRPr>
            </a:p>
          </p:txBody>
        </p:sp>
        <p:sp>
          <p:nvSpPr>
            <p:cNvPr id="42" name="TextBox 41"/>
            <p:cNvSpPr txBox="1"/>
            <p:nvPr/>
          </p:nvSpPr>
          <p:spPr>
            <a:xfrm>
              <a:off x="7726148" y="2055324"/>
              <a:ext cx="2022960" cy="974238"/>
            </a:xfrm>
            <a:prstGeom prst="rect">
              <a:avLst/>
            </a:prstGeom>
            <a:noFill/>
          </p:spPr>
          <p:txBody>
            <a:bodyPr wrap="square" rtlCol="0">
              <a:spAutoFit/>
            </a:bodyPr>
            <a:lstStyle/>
            <a:p>
              <a:pPr>
                <a:lnSpc>
                  <a:spcPct val="120000"/>
                </a:lnSpc>
              </a:pPr>
              <a:r>
                <a:rPr lang="pt-BR" sz="1266" dirty="0">
                  <a:solidFill>
                    <a:schemeClr val="bg1"/>
                  </a:solidFill>
                  <a:latin typeface="Lato Light" panose="020F0302020204030203" pitchFamily="34" charset="0"/>
                  <a:cs typeface="Lato Light"/>
                </a:rPr>
                <a:t>Lorem ipsum dolor sit amet, consectetur adipiscing </a:t>
              </a:r>
              <a:r>
                <a:rPr lang="pt-BR" sz="1266">
                  <a:solidFill>
                    <a:schemeClr val="bg1"/>
                  </a:solidFill>
                  <a:latin typeface="Lato Light" panose="020F0302020204030203" pitchFamily="34" charset="0"/>
                  <a:cs typeface="Lato Light"/>
                </a:rPr>
                <a:t>elit.</a:t>
              </a:r>
              <a:r>
                <a:rPr lang="en-US" sz="1266">
                  <a:solidFill>
                    <a:schemeClr val="bg1"/>
                  </a:solidFill>
                </a:rPr>
                <a:t> Pellentesque consequas.</a:t>
              </a:r>
              <a:endParaRPr lang="en-US" sz="1266" b="1" dirty="0">
                <a:solidFill>
                  <a:schemeClr val="bg1"/>
                </a:solidFill>
                <a:latin typeface="Lato Light" panose="020F0302020204030203" pitchFamily="34" charset="0"/>
                <a:cs typeface="Lato Light"/>
              </a:endParaRPr>
            </a:p>
          </p:txBody>
        </p:sp>
      </p:grpSp>
      <p:grpSp>
        <p:nvGrpSpPr>
          <p:cNvPr id="43" name="Group 42"/>
          <p:cNvGrpSpPr/>
          <p:nvPr/>
        </p:nvGrpSpPr>
        <p:grpSpPr>
          <a:xfrm>
            <a:off x="9224356" y="4198027"/>
            <a:ext cx="3193503" cy="1564059"/>
            <a:chOff x="8328378" y="3689827"/>
            <a:chExt cx="3028080" cy="1483041"/>
          </a:xfrm>
        </p:grpSpPr>
        <p:sp>
          <p:nvSpPr>
            <p:cNvPr id="44" name="Rounded Rectangular Callout 43"/>
            <p:cNvSpPr/>
            <p:nvPr/>
          </p:nvSpPr>
          <p:spPr>
            <a:xfrm rot="5400000" flipH="1">
              <a:off x="9100897" y="2917308"/>
              <a:ext cx="1483041" cy="3028080"/>
            </a:xfrm>
            <a:prstGeom prst="wedgeRoundRectCallout">
              <a:avLst>
                <a:gd name="adj1" fmla="val -2102"/>
                <a:gd name="adj2" fmla="val 6546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719259" y="3897673"/>
              <a:ext cx="1152440" cy="333725"/>
            </a:xfrm>
            <a:prstGeom prst="rect">
              <a:avLst/>
            </a:prstGeom>
            <a:noFill/>
          </p:spPr>
          <p:txBody>
            <a:bodyPr wrap="none" rtlCol="0">
              <a:spAutoFit/>
            </a:bodyPr>
            <a:lstStyle/>
            <a:p>
              <a:r>
                <a:rPr lang="en-US" sz="1687" b="1">
                  <a:solidFill>
                    <a:schemeClr val="bg1"/>
                  </a:solidFill>
                  <a:cs typeface="Lato Regular"/>
                </a:rPr>
                <a:t>Good Thing</a:t>
              </a:r>
              <a:endParaRPr lang="id-ID" sz="1687" b="1" dirty="0">
                <a:solidFill>
                  <a:schemeClr val="bg1"/>
                </a:solidFill>
                <a:cs typeface="Lato Regular"/>
              </a:endParaRPr>
            </a:p>
          </p:txBody>
        </p:sp>
        <p:sp>
          <p:nvSpPr>
            <p:cNvPr id="46" name="TextBox 45"/>
            <p:cNvSpPr txBox="1"/>
            <p:nvPr/>
          </p:nvSpPr>
          <p:spPr>
            <a:xfrm>
              <a:off x="8719258" y="4154536"/>
              <a:ext cx="2022960" cy="974239"/>
            </a:xfrm>
            <a:prstGeom prst="rect">
              <a:avLst/>
            </a:prstGeom>
            <a:noFill/>
          </p:spPr>
          <p:txBody>
            <a:bodyPr wrap="square" rtlCol="0">
              <a:spAutoFit/>
            </a:bodyPr>
            <a:lstStyle/>
            <a:p>
              <a:pPr>
                <a:lnSpc>
                  <a:spcPct val="120000"/>
                </a:lnSpc>
              </a:pPr>
              <a:r>
                <a:rPr lang="pt-BR" sz="1266" dirty="0">
                  <a:solidFill>
                    <a:schemeClr val="bg1"/>
                  </a:solidFill>
                  <a:latin typeface="Lato Light" panose="020F0302020204030203" pitchFamily="34" charset="0"/>
                  <a:cs typeface="Lato Light"/>
                </a:rPr>
                <a:t>Lorem ipsum dolor sit amet, consectetur adipiscing </a:t>
              </a:r>
              <a:r>
                <a:rPr lang="pt-BR" sz="1266">
                  <a:solidFill>
                    <a:schemeClr val="bg1"/>
                  </a:solidFill>
                  <a:latin typeface="Lato Light" panose="020F0302020204030203" pitchFamily="34" charset="0"/>
                  <a:cs typeface="Lato Light"/>
                </a:rPr>
                <a:t>elit.</a:t>
              </a:r>
              <a:r>
                <a:rPr lang="en-US" sz="1266">
                  <a:solidFill>
                    <a:schemeClr val="bg1"/>
                  </a:solidFill>
                </a:rPr>
                <a:t> Pellentesque consequas.</a:t>
              </a:r>
              <a:endParaRPr lang="en-US" sz="1266" b="1" dirty="0">
                <a:solidFill>
                  <a:schemeClr val="bg1"/>
                </a:solidFill>
                <a:latin typeface="Lato Light" panose="020F0302020204030203" pitchFamily="34" charset="0"/>
                <a:cs typeface="Lato Light"/>
              </a:endParaRPr>
            </a:p>
          </p:txBody>
        </p:sp>
      </p:grpSp>
      <p:grpSp>
        <p:nvGrpSpPr>
          <p:cNvPr id="47" name="Group 46"/>
          <p:cNvGrpSpPr/>
          <p:nvPr/>
        </p:nvGrpSpPr>
        <p:grpSpPr>
          <a:xfrm>
            <a:off x="1745374" y="2004433"/>
            <a:ext cx="2795103" cy="1499335"/>
            <a:chOff x="1654629" y="1900603"/>
            <a:chExt cx="2650317" cy="1421670"/>
          </a:xfrm>
        </p:grpSpPr>
        <p:sp>
          <p:nvSpPr>
            <p:cNvPr id="48" name="Rounded Rectangular Callout 47"/>
            <p:cNvSpPr/>
            <p:nvPr/>
          </p:nvSpPr>
          <p:spPr>
            <a:xfrm rot="5400000" flipV="1">
              <a:off x="2268953" y="1286279"/>
              <a:ext cx="1421670" cy="2650317"/>
            </a:xfrm>
            <a:prstGeom prst="wedgeRoundRectCallout">
              <a:avLst>
                <a:gd name="adj1" fmla="val 97699"/>
                <a:gd name="adj2" fmla="val 104089"/>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739434" y="2062525"/>
              <a:ext cx="1222115" cy="333725"/>
            </a:xfrm>
            <a:prstGeom prst="rect">
              <a:avLst/>
            </a:prstGeom>
            <a:noFill/>
          </p:spPr>
          <p:txBody>
            <a:bodyPr wrap="none" rtlCol="0">
              <a:spAutoFit/>
            </a:bodyPr>
            <a:lstStyle/>
            <a:p>
              <a:pPr algn="r"/>
              <a:r>
                <a:rPr lang="en-US" sz="1687" b="1">
                  <a:solidFill>
                    <a:schemeClr val="bg1"/>
                  </a:solidFill>
                  <a:cs typeface="Lato Regular"/>
                </a:rPr>
                <a:t>Better Thing</a:t>
              </a:r>
              <a:endParaRPr lang="id-ID" sz="1687" b="1" dirty="0">
                <a:solidFill>
                  <a:schemeClr val="bg1"/>
                </a:solidFill>
                <a:cs typeface="Lato Regular"/>
              </a:endParaRPr>
            </a:p>
          </p:txBody>
        </p:sp>
        <p:sp>
          <p:nvSpPr>
            <p:cNvPr id="50" name="TextBox 49"/>
            <p:cNvSpPr txBox="1"/>
            <p:nvPr/>
          </p:nvSpPr>
          <p:spPr>
            <a:xfrm>
              <a:off x="1938590" y="2332267"/>
              <a:ext cx="2022960" cy="974239"/>
            </a:xfrm>
            <a:prstGeom prst="rect">
              <a:avLst/>
            </a:prstGeom>
            <a:noFill/>
          </p:spPr>
          <p:txBody>
            <a:bodyPr wrap="square" rtlCol="0">
              <a:spAutoFit/>
            </a:bodyPr>
            <a:lstStyle/>
            <a:p>
              <a:pPr algn="r">
                <a:lnSpc>
                  <a:spcPct val="120000"/>
                </a:lnSpc>
              </a:pPr>
              <a:r>
                <a:rPr lang="pt-BR" sz="1266" dirty="0">
                  <a:solidFill>
                    <a:schemeClr val="bg1"/>
                  </a:solidFill>
                  <a:latin typeface="Lato Light" panose="020F0302020204030203" pitchFamily="34" charset="0"/>
                  <a:cs typeface="Lato Light"/>
                </a:rPr>
                <a:t>Lorem ipsum dolor sit amet, consectetur adipiscing </a:t>
              </a:r>
              <a:r>
                <a:rPr lang="pt-BR" sz="1266">
                  <a:solidFill>
                    <a:schemeClr val="bg1"/>
                  </a:solidFill>
                  <a:latin typeface="Lato Light" panose="020F0302020204030203" pitchFamily="34" charset="0"/>
                  <a:cs typeface="Lato Light"/>
                </a:rPr>
                <a:t>elit.</a:t>
              </a:r>
              <a:r>
                <a:rPr lang="en-US" sz="1266">
                  <a:solidFill>
                    <a:schemeClr val="bg1"/>
                  </a:solidFill>
                </a:rPr>
                <a:t> Pellentesque consequas.</a:t>
              </a:r>
              <a:endParaRPr lang="en-US" sz="1266" b="1" dirty="0">
                <a:solidFill>
                  <a:schemeClr val="bg1"/>
                </a:solidFill>
                <a:latin typeface="Lato Light" panose="020F0302020204030203" pitchFamily="34" charset="0"/>
                <a:cs typeface="Lato Light"/>
              </a:endParaRPr>
            </a:p>
          </p:txBody>
        </p:sp>
      </p:grpSp>
      <p:grpSp>
        <p:nvGrpSpPr>
          <p:cNvPr id="51" name="Group 50"/>
          <p:cNvGrpSpPr/>
          <p:nvPr/>
        </p:nvGrpSpPr>
        <p:grpSpPr>
          <a:xfrm>
            <a:off x="522007" y="4289380"/>
            <a:ext cx="2749844" cy="1564059"/>
            <a:chOff x="957945" y="3983038"/>
            <a:chExt cx="2607403" cy="1483041"/>
          </a:xfrm>
        </p:grpSpPr>
        <p:sp>
          <p:nvSpPr>
            <p:cNvPr id="52" name="Rounded Rectangular Callout 51"/>
            <p:cNvSpPr/>
            <p:nvPr/>
          </p:nvSpPr>
          <p:spPr>
            <a:xfrm rot="5400000" flipH="1" flipV="1">
              <a:off x="1520126" y="3420857"/>
              <a:ext cx="1483041" cy="2607403"/>
            </a:xfrm>
            <a:prstGeom prst="wedgeRoundRectCallout">
              <a:avLst>
                <a:gd name="adj1" fmla="val -12524"/>
                <a:gd name="adj2" fmla="val 71110"/>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925549" y="4184912"/>
              <a:ext cx="1328757" cy="333725"/>
            </a:xfrm>
            <a:prstGeom prst="rect">
              <a:avLst/>
            </a:prstGeom>
            <a:noFill/>
          </p:spPr>
          <p:txBody>
            <a:bodyPr wrap="none" rtlCol="0">
              <a:spAutoFit/>
            </a:bodyPr>
            <a:lstStyle/>
            <a:p>
              <a:pPr algn="r"/>
              <a:r>
                <a:rPr lang="en-US" sz="1687" b="1">
                  <a:solidFill>
                    <a:schemeClr val="bg1"/>
                  </a:solidFill>
                  <a:cs typeface="Lato Regular"/>
                </a:rPr>
                <a:t>Normal Thing</a:t>
              </a:r>
              <a:endParaRPr lang="id-ID" sz="1687" b="1" dirty="0">
                <a:solidFill>
                  <a:schemeClr val="bg1"/>
                </a:solidFill>
                <a:cs typeface="Lato Regular"/>
              </a:endParaRPr>
            </a:p>
          </p:txBody>
        </p:sp>
        <p:sp>
          <p:nvSpPr>
            <p:cNvPr id="54" name="TextBox 53"/>
            <p:cNvSpPr txBox="1"/>
            <p:nvPr/>
          </p:nvSpPr>
          <p:spPr>
            <a:xfrm>
              <a:off x="1231346" y="4441775"/>
              <a:ext cx="2022960" cy="974239"/>
            </a:xfrm>
            <a:prstGeom prst="rect">
              <a:avLst/>
            </a:prstGeom>
            <a:noFill/>
          </p:spPr>
          <p:txBody>
            <a:bodyPr wrap="square" rtlCol="0">
              <a:spAutoFit/>
            </a:bodyPr>
            <a:lstStyle/>
            <a:p>
              <a:pPr algn="r">
                <a:lnSpc>
                  <a:spcPct val="120000"/>
                </a:lnSpc>
              </a:pPr>
              <a:r>
                <a:rPr lang="pt-BR" sz="1266" dirty="0">
                  <a:solidFill>
                    <a:schemeClr val="bg1"/>
                  </a:solidFill>
                  <a:latin typeface="Lato Light" panose="020F0302020204030203" pitchFamily="34" charset="0"/>
                  <a:cs typeface="Lato Light"/>
                </a:rPr>
                <a:t>Lorem ipsum dolor sit amet, consectetur adipiscing </a:t>
              </a:r>
              <a:r>
                <a:rPr lang="pt-BR" sz="1266">
                  <a:solidFill>
                    <a:schemeClr val="bg1"/>
                  </a:solidFill>
                  <a:latin typeface="Lato Light" panose="020F0302020204030203" pitchFamily="34" charset="0"/>
                  <a:cs typeface="Lato Light"/>
                </a:rPr>
                <a:t>elit.</a:t>
              </a:r>
              <a:r>
                <a:rPr lang="en-US" sz="1266">
                  <a:solidFill>
                    <a:schemeClr val="bg1"/>
                  </a:solidFill>
                </a:rPr>
                <a:t> Pellentesque consequas.</a:t>
              </a:r>
              <a:endParaRPr lang="en-US" sz="1266" b="1" dirty="0">
                <a:solidFill>
                  <a:schemeClr val="bg1"/>
                </a:solidFill>
                <a:latin typeface="Lato Light" panose="020F0302020204030203" pitchFamily="34" charset="0"/>
                <a:cs typeface="Lato Light"/>
              </a:endParaRPr>
            </a:p>
          </p:txBody>
        </p:sp>
      </p:grpSp>
      <p:sp>
        <p:nvSpPr>
          <p:cNvPr id="55" name="矩形 54"/>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7" name="矩形 56"/>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58"/>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文本框 60"/>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58552825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right)">
                                      <p:cBhvr>
                                        <p:cTn id="17" dur="500"/>
                                        <p:tgtEl>
                                          <p:spTgt spid="4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left)">
                                      <p:cBhvr>
                                        <p:cTn id="21" dur="500"/>
                                        <p:tgtEl>
                                          <p:spTgt spid="43"/>
                                        </p:tgtEl>
                                      </p:cBhvr>
                                    </p:animEffect>
                                  </p:childTnLst>
                                </p:cTn>
                              </p:par>
                            </p:childTnLst>
                          </p:cTn>
                        </p:par>
                        <p:par>
                          <p:cTn id="22" fill="hold">
                            <p:stCondLst>
                              <p:cond delay="2500"/>
                            </p:stCondLst>
                            <p:childTnLst>
                              <p:par>
                                <p:cTn id="23" presetID="22" presetClass="entr" presetSubtype="2"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right)">
                                      <p:cBhvr>
                                        <p:cTn id="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38188" y="2000876"/>
            <a:ext cx="2753149" cy="1991495"/>
            <a:chOff x="4776876" y="1505526"/>
            <a:chExt cx="2610536" cy="1888336"/>
          </a:xfrm>
        </p:grpSpPr>
        <p:sp>
          <p:nvSpPr>
            <p:cNvPr id="6" name="Oval Callout 5"/>
            <p:cNvSpPr/>
            <p:nvPr/>
          </p:nvSpPr>
          <p:spPr>
            <a:xfrm>
              <a:off x="4776876" y="1505526"/>
              <a:ext cx="2610536" cy="1888336"/>
            </a:xfrm>
            <a:prstGeom prst="wedgeEllipseCallout">
              <a:avLst>
                <a:gd name="adj1" fmla="val -284"/>
                <a:gd name="adj2" fmla="val 67135"/>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73" dirty="0">
                <a:solidFill>
                  <a:schemeClr val="bg1"/>
                </a:solidFill>
                <a:latin typeface="FontAwesome" pitchFamily="2" charset="0"/>
              </a:endParaRPr>
            </a:p>
          </p:txBody>
        </p:sp>
        <p:grpSp>
          <p:nvGrpSpPr>
            <p:cNvPr id="7" name="Group 6"/>
            <p:cNvGrpSpPr/>
            <p:nvPr/>
          </p:nvGrpSpPr>
          <p:grpSpPr>
            <a:xfrm>
              <a:off x="5354658" y="1727557"/>
              <a:ext cx="1461308" cy="1333962"/>
              <a:chOff x="5354658" y="1487414"/>
              <a:chExt cx="1461308" cy="1333962"/>
            </a:xfrm>
          </p:grpSpPr>
          <p:sp>
            <p:nvSpPr>
              <p:cNvPr id="8" name="Text Placeholder 32"/>
              <p:cNvSpPr txBox="1">
                <a:spLocks/>
              </p:cNvSpPr>
              <p:nvPr/>
            </p:nvSpPr>
            <p:spPr>
              <a:xfrm>
                <a:off x="5358001" y="2199081"/>
                <a:ext cx="1454622" cy="62229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55" dirty="0">
                    <a:solidFill>
                      <a:schemeClr val="bg1"/>
                    </a:solidFill>
                    <a:latin typeface="+mn-lt"/>
                  </a:rPr>
                  <a:t>Lemon drops oat cake oat cake sugar. Tiramisu pie sesame snaps. Sweet roll jelly wafer cake oat cake.</a:t>
                </a:r>
              </a:p>
            </p:txBody>
          </p:sp>
          <p:sp>
            <p:nvSpPr>
              <p:cNvPr id="9" name="Text Placeholder 33"/>
              <p:cNvSpPr txBox="1">
                <a:spLocks/>
              </p:cNvSpPr>
              <p:nvPr/>
            </p:nvSpPr>
            <p:spPr>
              <a:xfrm>
                <a:off x="5354658" y="1980928"/>
                <a:ext cx="1461308" cy="3188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66" b="1" dirty="0">
                    <a:solidFill>
                      <a:schemeClr val="bg1"/>
                    </a:solidFill>
                    <a:latin typeface="+mj-lt"/>
                  </a:rPr>
                  <a:t>Success Secrets</a:t>
                </a:r>
                <a:endParaRPr lang="en-AU" sz="1266" dirty="0">
                  <a:solidFill>
                    <a:schemeClr val="bg1"/>
                  </a:solidFill>
                  <a:latin typeface="+mj-lt"/>
                </a:endParaRPr>
              </a:p>
            </p:txBody>
          </p:sp>
          <p:sp>
            <p:nvSpPr>
              <p:cNvPr id="10" name="TextBox 9"/>
              <p:cNvSpPr txBox="1"/>
              <p:nvPr/>
            </p:nvSpPr>
            <p:spPr>
              <a:xfrm>
                <a:off x="5848705" y="1487414"/>
                <a:ext cx="431974" cy="395313"/>
              </a:xfrm>
              <a:prstGeom prst="rect">
                <a:avLst/>
              </a:prstGeom>
              <a:noFill/>
            </p:spPr>
            <p:txBody>
              <a:bodyPr wrap="none" rtlCol="0">
                <a:spAutoFit/>
              </a:bodyPr>
              <a:lstStyle/>
              <a:p>
                <a:pPr algn="ctr"/>
                <a:r>
                  <a:rPr lang="en-AU" sz="2109" dirty="0">
                    <a:solidFill>
                      <a:schemeClr val="bg1"/>
                    </a:solidFill>
                    <a:latin typeface="FontAwesome" pitchFamily="2" charset="0"/>
                  </a:rPr>
                  <a:t></a:t>
                </a:r>
                <a:endParaRPr lang="en-US" sz="2109" dirty="0"/>
              </a:p>
            </p:txBody>
          </p:sp>
        </p:grpSp>
      </p:grpSp>
      <p:grpSp>
        <p:nvGrpSpPr>
          <p:cNvPr id="11" name="Group 10"/>
          <p:cNvGrpSpPr/>
          <p:nvPr/>
        </p:nvGrpSpPr>
        <p:grpSpPr>
          <a:xfrm>
            <a:off x="7379412" y="2225059"/>
            <a:ext cx="2223672" cy="1608496"/>
            <a:chOff x="6996825" y="1718096"/>
            <a:chExt cx="2108486" cy="1525176"/>
          </a:xfrm>
        </p:grpSpPr>
        <p:sp>
          <p:nvSpPr>
            <p:cNvPr id="12" name="Oval Callout 11"/>
            <p:cNvSpPr/>
            <p:nvPr/>
          </p:nvSpPr>
          <p:spPr>
            <a:xfrm>
              <a:off x="6996825" y="1718096"/>
              <a:ext cx="2108486" cy="1525176"/>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18" dirty="0">
                <a:solidFill>
                  <a:srgbClr val="F33745"/>
                </a:solidFill>
                <a:latin typeface="FontAwesome" pitchFamily="2" charset="0"/>
              </a:endParaRPr>
            </a:p>
          </p:txBody>
        </p:sp>
        <p:grpSp>
          <p:nvGrpSpPr>
            <p:cNvPr id="13" name="Group 12"/>
            <p:cNvGrpSpPr/>
            <p:nvPr/>
          </p:nvGrpSpPr>
          <p:grpSpPr>
            <a:xfrm>
              <a:off x="7417233" y="1926770"/>
              <a:ext cx="1267670" cy="1111020"/>
              <a:chOff x="7352581" y="1714335"/>
              <a:chExt cx="1267670" cy="1111020"/>
            </a:xfrm>
          </p:grpSpPr>
          <p:sp>
            <p:nvSpPr>
              <p:cNvPr id="14" name="Text Placeholder 32"/>
              <p:cNvSpPr txBox="1">
                <a:spLocks/>
              </p:cNvSpPr>
              <p:nvPr/>
            </p:nvSpPr>
            <p:spPr>
              <a:xfrm>
                <a:off x="7355481" y="2285520"/>
                <a:ext cx="1261870" cy="5398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55" dirty="0">
                    <a:solidFill>
                      <a:schemeClr val="bg1"/>
                    </a:solidFill>
                    <a:latin typeface="+mn-lt"/>
                  </a:rPr>
                  <a:t>Lemon drops oat cake oat cake sugar. Cake pie sesame snaps. </a:t>
                </a:r>
              </a:p>
            </p:txBody>
          </p:sp>
          <p:sp>
            <p:nvSpPr>
              <p:cNvPr id="15" name="Text Placeholder 33"/>
              <p:cNvSpPr txBox="1">
                <a:spLocks/>
              </p:cNvSpPr>
              <p:nvPr/>
            </p:nvSpPr>
            <p:spPr>
              <a:xfrm>
                <a:off x="7352581" y="2096274"/>
                <a:ext cx="1267670" cy="2766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66" b="1" dirty="0">
                    <a:solidFill>
                      <a:schemeClr val="bg1"/>
                    </a:solidFill>
                    <a:latin typeface="+mj-lt"/>
                  </a:rPr>
                  <a:t>Business</a:t>
                </a:r>
                <a:endParaRPr lang="en-AU" sz="1266" dirty="0">
                  <a:solidFill>
                    <a:schemeClr val="bg1"/>
                  </a:solidFill>
                  <a:latin typeface="+mj-lt"/>
                </a:endParaRPr>
              </a:p>
            </p:txBody>
          </p:sp>
          <p:sp>
            <p:nvSpPr>
              <p:cNvPr id="16" name="TextBox 15"/>
              <p:cNvSpPr txBox="1"/>
              <p:nvPr/>
            </p:nvSpPr>
            <p:spPr>
              <a:xfrm>
                <a:off x="7778381" y="1714335"/>
                <a:ext cx="380297" cy="333725"/>
              </a:xfrm>
              <a:prstGeom prst="rect">
                <a:avLst/>
              </a:prstGeom>
              <a:noFill/>
            </p:spPr>
            <p:txBody>
              <a:bodyPr wrap="none" rtlCol="0">
                <a:spAutoFit/>
              </a:bodyPr>
              <a:lstStyle/>
              <a:p>
                <a:pPr algn="ctr"/>
                <a:r>
                  <a:rPr lang="en-AU" sz="1687" dirty="0">
                    <a:solidFill>
                      <a:schemeClr val="bg1"/>
                    </a:solidFill>
                    <a:latin typeface="FontAwesome" pitchFamily="2" charset="0"/>
                  </a:rPr>
                  <a:t></a:t>
                </a:r>
                <a:endParaRPr lang="en-US" sz="1687" dirty="0">
                  <a:solidFill>
                    <a:schemeClr val="bg1"/>
                  </a:solidFill>
                  <a:latin typeface="FontAwesome" pitchFamily="2" charset="0"/>
                </a:endParaRPr>
              </a:p>
            </p:txBody>
          </p:sp>
        </p:grpSp>
      </p:grpSp>
      <p:grpSp>
        <p:nvGrpSpPr>
          <p:cNvPr id="17" name="Group 16"/>
          <p:cNvGrpSpPr/>
          <p:nvPr/>
        </p:nvGrpSpPr>
        <p:grpSpPr>
          <a:xfrm>
            <a:off x="3251937" y="2225059"/>
            <a:ext cx="2223672" cy="1608496"/>
            <a:chOff x="3083153" y="1718096"/>
            <a:chExt cx="2108486" cy="1525176"/>
          </a:xfrm>
        </p:grpSpPr>
        <p:sp>
          <p:nvSpPr>
            <p:cNvPr id="18" name="Oval Callout 17"/>
            <p:cNvSpPr/>
            <p:nvPr/>
          </p:nvSpPr>
          <p:spPr>
            <a:xfrm flipH="1">
              <a:off x="3083153" y="1718096"/>
              <a:ext cx="2108486" cy="1525176"/>
            </a:xfrm>
            <a:prstGeom prst="wedgeEllipseCallout">
              <a:avLst>
                <a:gd name="adj1" fmla="val -9789"/>
                <a:gd name="adj2" fmla="val 67814"/>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18" dirty="0">
                <a:solidFill>
                  <a:srgbClr val="F33745"/>
                </a:solidFill>
                <a:latin typeface="FontAwesome" pitchFamily="2" charset="0"/>
              </a:endParaRPr>
            </a:p>
          </p:txBody>
        </p:sp>
        <p:grpSp>
          <p:nvGrpSpPr>
            <p:cNvPr id="19" name="Group 18"/>
            <p:cNvGrpSpPr/>
            <p:nvPr/>
          </p:nvGrpSpPr>
          <p:grpSpPr>
            <a:xfrm>
              <a:off x="3480181" y="1926770"/>
              <a:ext cx="1267670" cy="1111020"/>
              <a:chOff x="7352581" y="1714335"/>
              <a:chExt cx="1267670" cy="1111020"/>
            </a:xfrm>
          </p:grpSpPr>
          <p:sp>
            <p:nvSpPr>
              <p:cNvPr id="20" name="Text Placeholder 32"/>
              <p:cNvSpPr txBox="1">
                <a:spLocks/>
              </p:cNvSpPr>
              <p:nvPr/>
            </p:nvSpPr>
            <p:spPr>
              <a:xfrm>
                <a:off x="7355481" y="2285520"/>
                <a:ext cx="1261870" cy="5398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55" dirty="0">
                    <a:solidFill>
                      <a:schemeClr val="bg1"/>
                    </a:solidFill>
                    <a:latin typeface="+mn-lt"/>
                  </a:rPr>
                  <a:t>Lemon drops oat cake oat cake sugar. Cake pie sesame snaps. </a:t>
                </a:r>
              </a:p>
            </p:txBody>
          </p:sp>
          <p:sp>
            <p:nvSpPr>
              <p:cNvPr id="21" name="Text Placeholder 33"/>
              <p:cNvSpPr txBox="1">
                <a:spLocks/>
              </p:cNvSpPr>
              <p:nvPr/>
            </p:nvSpPr>
            <p:spPr>
              <a:xfrm>
                <a:off x="7352581" y="2096274"/>
                <a:ext cx="1267670" cy="2766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66" b="1" dirty="0">
                    <a:solidFill>
                      <a:schemeClr val="bg1"/>
                    </a:solidFill>
                    <a:latin typeface="+mj-lt"/>
                  </a:rPr>
                  <a:t>Content</a:t>
                </a:r>
                <a:endParaRPr lang="en-AU" sz="1266" dirty="0">
                  <a:solidFill>
                    <a:schemeClr val="bg1"/>
                  </a:solidFill>
                  <a:latin typeface="+mj-lt"/>
                </a:endParaRPr>
              </a:p>
            </p:txBody>
          </p:sp>
          <p:sp>
            <p:nvSpPr>
              <p:cNvPr id="22" name="TextBox 21"/>
              <p:cNvSpPr txBox="1"/>
              <p:nvPr/>
            </p:nvSpPr>
            <p:spPr>
              <a:xfrm>
                <a:off x="7778381" y="1714335"/>
                <a:ext cx="380297" cy="333725"/>
              </a:xfrm>
              <a:prstGeom prst="rect">
                <a:avLst/>
              </a:prstGeom>
              <a:noFill/>
            </p:spPr>
            <p:txBody>
              <a:bodyPr wrap="none" rtlCol="0">
                <a:spAutoFit/>
              </a:bodyPr>
              <a:lstStyle/>
              <a:p>
                <a:pPr algn="ctr"/>
                <a:r>
                  <a:rPr lang="en-AU" sz="1687" dirty="0">
                    <a:solidFill>
                      <a:schemeClr val="bg1"/>
                    </a:solidFill>
                    <a:latin typeface="FontAwesome" pitchFamily="2" charset="0"/>
                  </a:rPr>
                  <a:t></a:t>
                </a:r>
                <a:endParaRPr lang="en-US" sz="1687" dirty="0">
                  <a:solidFill>
                    <a:schemeClr val="bg1"/>
                  </a:solidFill>
                  <a:latin typeface="FontAwesome" pitchFamily="2" charset="0"/>
                </a:endParaRPr>
              </a:p>
            </p:txBody>
          </p:sp>
        </p:grpSp>
      </p:grpSp>
      <p:grpSp>
        <p:nvGrpSpPr>
          <p:cNvPr id="23" name="Group 22"/>
          <p:cNvGrpSpPr/>
          <p:nvPr/>
        </p:nvGrpSpPr>
        <p:grpSpPr>
          <a:xfrm>
            <a:off x="9188136" y="2538944"/>
            <a:ext cx="1982997" cy="1434404"/>
            <a:chOff x="8711858" y="2015722"/>
            <a:chExt cx="1880278" cy="1360102"/>
          </a:xfrm>
        </p:grpSpPr>
        <p:sp>
          <p:nvSpPr>
            <p:cNvPr id="24" name="Oval Callout 23"/>
            <p:cNvSpPr/>
            <p:nvPr/>
          </p:nvSpPr>
          <p:spPr>
            <a:xfrm>
              <a:off x="8711858" y="2015722"/>
              <a:ext cx="1880278" cy="1360102"/>
            </a:xfrm>
            <a:prstGeom prst="wedgeEllipseCallout">
              <a:avLst>
                <a:gd name="adj1" fmla="val -23371"/>
                <a:gd name="adj2" fmla="val 65777"/>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9062663" y="2132991"/>
              <a:ext cx="1267670" cy="1111020"/>
              <a:chOff x="7352581" y="1714335"/>
              <a:chExt cx="1267670" cy="1111020"/>
            </a:xfrm>
          </p:grpSpPr>
          <p:sp>
            <p:nvSpPr>
              <p:cNvPr id="26" name="Text Placeholder 32"/>
              <p:cNvSpPr txBox="1">
                <a:spLocks/>
              </p:cNvSpPr>
              <p:nvPr/>
            </p:nvSpPr>
            <p:spPr>
              <a:xfrm>
                <a:off x="7355481" y="2285520"/>
                <a:ext cx="1261870" cy="5398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55" dirty="0">
                    <a:solidFill>
                      <a:schemeClr val="bg1"/>
                    </a:solidFill>
                    <a:latin typeface="+mn-lt"/>
                  </a:rPr>
                  <a:t>Lemon drops oat cake oat cake sugar. Cake pie sesame snaps. </a:t>
                </a:r>
              </a:p>
            </p:txBody>
          </p:sp>
          <p:sp>
            <p:nvSpPr>
              <p:cNvPr id="27" name="Text Placeholder 33"/>
              <p:cNvSpPr txBox="1">
                <a:spLocks/>
              </p:cNvSpPr>
              <p:nvPr/>
            </p:nvSpPr>
            <p:spPr>
              <a:xfrm>
                <a:off x="7352581" y="2096274"/>
                <a:ext cx="1267670" cy="2766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66" b="1" dirty="0">
                    <a:solidFill>
                      <a:schemeClr val="bg1"/>
                    </a:solidFill>
                    <a:latin typeface="+mj-lt"/>
                  </a:rPr>
                  <a:t>Data</a:t>
                </a:r>
                <a:endParaRPr lang="en-AU" sz="1266" dirty="0">
                  <a:solidFill>
                    <a:schemeClr val="bg1"/>
                  </a:solidFill>
                  <a:latin typeface="+mj-lt"/>
                </a:endParaRPr>
              </a:p>
            </p:txBody>
          </p:sp>
          <p:sp>
            <p:nvSpPr>
              <p:cNvPr id="28" name="TextBox 27"/>
              <p:cNvSpPr txBox="1"/>
              <p:nvPr/>
            </p:nvSpPr>
            <p:spPr>
              <a:xfrm>
                <a:off x="7778381" y="1714335"/>
                <a:ext cx="380297" cy="333725"/>
              </a:xfrm>
              <a:prstGeom prst="rect">
                <a:avLst/>
              </a:prstGeom>
              <a:noFill/>
            </p:spPr>
            <p:txBody>
              <a:bodyPr wrap="none" rtlCol="0">
                <a:spAutoFit/>
              </a:bodyPr>
              <a:lstStyle/>
              <a:p>
                <a:pPr algn="ctr"/>
                <a:r>
                  <a:rPr lang="en-AU" sz="1687" dirty="0">
                    <a:solidFill>
                      <a:schemeClr val="bg1"/>
                    </a:solidFill>
                    <a:latin typeface="FontAwesome" pitchFamily="2" charset="0"/>
                  </a:rPr>
                  <a:t></a:t>
                </a:r>
                <a:endParaRPr lang="en-US" sz="1687" dirty="0">
                  <a:solidFill>
                    <a:schemeClr val="bg1"/>
                  </a:solidFill>
                  <a:latin typeface="FontAwesome" pitchFamily="2" charset="0"/>
                </a:endParaRPr>
              </a:p>
            </p:txBody>
          </p:sp>
        </p:grpSp>
      </p:grpSp>
      <p:grpSp>
        <p:nvGrpSpPr>
          <p:cNvPr id="29" name="Group 28"/>
          <p:cNvGrpSpPr/>
          <p:nvPr/>
        </p:nvGrpSpPr>
        <p:grpSpPr>
          <a:xfrm>
            <a:off x="1654666" y="2538944"/>
            <a:ext cx="1982997" cy="1434404"/>
            <a:chOff x="1568620" y="2015722"/>
            <a:chExt cx="1880278" cy="1360102"/>
          </a:xfrm>
        </p:grpSpPr>
        <p:sp>
          <p:nvSpPr>
            <p:cNvPr id="30" name="Oval Callout 29"/>
            <p:cNvSpPr/>
            <p:nvPr/>
          </p:nvSpPr>
          <p:spPr>
            <a:xfrm flipH="1">
              <a:off x="1568620" y="2015722"/>
              <a:ext cx="1880278" cy="1360102"/>
            </a:xfrm>
            <a:prstGeom prst="wedgeEllipseCallout">
              <a:avLst>
                <a:gd name="adj1" fmla="val -23371"/>
                <a:gd name="adj2" fmla="val 65777"/>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a:off x="1806143" y="2132991"/>
              <a:ext cx="1267670" cy="1111020"/>
              <a:chOff x="7352581" y="1714335"/>
              <a:chExt cx="1267670" cy="1111020"/>
            </a:xfrm>
          </p:grpSpPr>
          <p:sp>
            <p:nvSpPr>
              <p:cNvPr id="32" name="Text Placeholder 32"/>
              <p:cNvSpPr txBox="1">
                <a:spLocks/>
              </p:cNvSpPr>
              <p:nvPr/>
            </p:nvSpPr>
            <p:spPr>
              <a:xfrm>
                <a:off x="7355481" y="2285520"/>
                <a:ext cx="1261870" cy="539835"/>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055" dirty="0">
                    <a:solidFill>
                      <a:schemeClr val="bg1"/>
                    </a:solidFill>
                    <a:latin typeface="+mn-lt"/>
                  </a:rPr>
                  <a:t>Lemon drops oat cake oat cake sugar. Cake pie sesame snaps. </a:t>
                </a:r>
              </a:p>
            </p:txBody>
          </p:sp>
          <p:sp>
            <p:nvSpPr>
              <p:cNvPr id="33" name="Text Placeholder 33"/>
              <p:cNvSpPr txBox="1">
                <a:spLocks/>
              </p:cNvSpPr>
              <p:nvPr/>
            </p:nvSpPr>
            <p:spPr>
              <a:xfrm>
                <a:off x="7352581" y="2096274"/>
                <a:ext cx="1267670" cy="27661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266" b="1" dirty="0">
                    <a:solidFill>
                      <a:schemeClr val="bg1"/>
                    </a:solidFill>
                    <a:latin typeface="+mj-lt"/>
                  </a:rPr>
                  <a:t>Technology</a:t>
                </a:r>
                <a:endParaRPr lang="en-AU" sz="1266" dirty="0">
                  <a:solidFill>
                    <a:schemeClr val="bg1"/>
                  </a:solidFill>
                  <a:latin typeface="+mj-lt"/>
                </a:endParaRPr>
              </a:p>
            </p:txBody>
          </p:sp>
          <p:sp>
            <p:nvSpPr>
              <p:cNvPr id="34" name="TextBox 33"/>
              <p:cNvSpPr txBox="1"/>
              <p:nvPr/>
            </p:nvSpPr>
            <p:spPr>
              <a:xfrm>
                <a:off x="7778380" y="1714335"/>
                <a:ext cx="380297" cy="333725"/>
              </a:xfrm>
              <a:prstGeom prst="rect">
                <a:avLst/>
              </a:prstGeom>
              <a:noFill/>
            </p:spPr>
            <p:txBody>
              <a:bodyPr wrap="none" rtlCol="0">
                <a:spAutoFit/>
              </a:bodyPr>
              <a:lstStyle/>
              <a:p>
                <a:pPr algn="ctr"/>
                <a:r>
                  <a:rPr lang="en-US" sz="1687" dirty="0">
                    <a:solidFill>
                      <a:schemeClr val="bg1"/>
                    </a:solidFill>
                    <a:latin typeface="FontAwesome" pitchFamily="2" charset="0"/>
                  </a:rPr>
                  <a:t></a:t>
                </a:r>
              </a:p>
            </p:txBody>
          </p:sp>
        </p:grpSp>
      </p:grpSp>
      <p:grpSp>
        <p:nvGrpSpPr>
          <p:cNvPr id="35" name="Group 34"/>
          <p:cNvGrpSpPr/>
          <p:nvPr/>
        </p:nvGrpSpPr>
        <p:grpSpPr>
          <a:xfrm>
            <a:off x="3456849" y="6554714"/>
            <a:ext cx="6007223" cy="287130"/>
            <a:chOff x="3957396" y="5878901"/>
            <a:chExt cx="5696049" cy="272257"/>
          </a:xfrm>
        </p:grpSpPr>
        <p:grpSp>
          <p:nvGrpSpPr>
            <p:cNvPr id="36" name="Group 35"/>
            <p:cNvGrpSpPr/>
            <p:nvPr/>
          </p:nvGrpSpPr>
          <p:grpSpPr>
            <a:xfrm>
              <a:off x="3957396" y="5878901"/>
              <a:ext cx="1069623" cy="272257"/>
              <a:chOff x="3957396" y="5878901"/>
              <a:chExt cx="1069623" cy="272257"/>
            </a:xfrm>
          </p:grpSpPr>
          <p:sp>
            <p:nvSpPr>
              <p:cNvPr id="49" name="Oval 48"/>
              <p:cNvSpPr>
                <a:spLocks noChangeAspect="1"/>
              </p:cNvSpPr>
              <p:nvPr/>
            </p:nvSpPr>
            <p:spPr>
              <a:xfrm>
                <a:off x="3957396" y="5926499"/>
                <a:ext cx="151027" cy="151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schemeClr val="bg2"/>
                  </a:solidFill>
                </a:endParaRPr>
              </a:p>
            </p:txBody>
          </p:sp>
          <p:sp>
            <p:nvSpPr>
              <p:cNvPr id="50" name="TextBox 49"/>
              <p:cNvSpPr txBox="1"/>
              <p:nvPr/>
            </p:nvSpPr>
            <p:spPr>
              <a:xfrm>
                <a:off x="4096129" y="5878901"/>
                <a:ext cx="930890" cy="272257"/>
              </a:xfrm>
              <a:prstGeom prst="rect">
                <a:avLst/>
              </a:prstGeom>
              <a:noFill/>
            </p:spPr>
            <p:txBody>
              <a:bodyPr wrap="none" rtlCol="0">
                <a:spAutoFit/>
              </a:bodyPr>
              <a:lstStyle/>
              <a:p>
                <a:r>
                  <a:rPr lang="en-AU" sz="1266" dirty="0">
                    <a:solidFill>
                      <a:schemeClr val="bg2"/>
                    </a:solidFill>
                  </a:rPr>
                  <a:t>Version One</a:t>
                </a:r>
              </a:p>
            </p:txBody>
          </p:sp>
        </p:grpSp>
        <p:grpSp>
          <p:nvGrpSpPr>
            <p:cNvPr id="37" name="Group 36"/>
            <p:cNvGrpSpPr/>
            <p:nvPr/>
          </p:nvGrpSpPr>
          <p:grpSpPr>
            <a:xfrm>
              <a:off x="5074262" y="5878901"/>
              <a:ext cx="1067859" cy="272257"/>
              <a:chOff x="3957396" y="5878901"/>
              <a:chExt cx="1067859" cy="272257"/>
            </a:xfrm>
          </p:grpSpPr>
          <p:sp>
            <p:nvSpPr>
              <p:cNvPr id="47" name="Oval 46"/>
              <p:cNvSpPr>
                <a:spLocks noChangeAspect="1"/>
              </p:cNvSpPr>
              <p:nvPr/>
            </p:nvSpPr>
            <p:spPr>
              <a:xfrm>
                <a:off x="3957396" y="5926499"/>
                <a:ext cx="151027" cy="151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schemeClr val="bg2"/>
                  </a:solidFill>
                </a:endParaRPr>
              </a:p>
            </p:txBody>
          </p:sp>
          <p:sp>
            <p:nvSpPr>
              <p:cNvPr id="48" name="TextBox 47"/>
              <p:cNvSpPr txBox="1"/>
              <p:nvPr/>
            </p:nvSpPr>
            <p:spPr>
              <a:xfrm>
                <a:off x="4096129" y="5878901"/>
                <a:ext cx="929126" cy="272257"/>
              </a:xfrm>
              <a:prstGeom prst="rect">
                <a:avLst/>
              </a:prstGeom>
              <a:noFill/>
            </p:spPr>
            <p:txBody>
              <a:bodyPr wrap="none" rtlCol="0">
                <a:spAutoFit/>
              </a:bodyPr>
              <a:lstStyle/>
              <a:p>
                <a:r>
                  <a:rPr lang="en-AU" sz="1266" dirty="0">
                    <a:solidFill>
                      <a:schemeClr val="bg2"/>
                    </a:solidFill>
                  </a:rPr>
                  <a:t>Version Two</a:t>
                </a:r>
              </a:p>
            </p:txBody>
          </p:sp>
        </p:grpSp>
        <p:grpSp>
          <p:nvGrpSpPr>
            <p:cNvPr id="38" name="Group 37"/>
            <p:cNvGrpSpPr/>
            <p:nvPr/>
          </p:nvGrpSpPr>
          <p:grpSpPr>
            <a:xfrm>
              <a:off x="6205605" y="5878901"/>
              <a:ext cx="1169454" cy="272257"/>
              <a:chOff x="3957396" y="5878901"/>
              <a:chExt cx="1169454" cy="272257"/>
            </a:xfrm>
          </p:grpSpPr>
          <p:sp>
            <p:nvSpPr>
              <p:cNvPr id="45" name="Oval 44"/>
              <p:cNvSpPr>
                <a:spLocks noChangeAspect="1"/>
              </p:cNvSpPr>
              <p:nvPr/>
            </p:nvSpPr>
            <p:spPr>
              <a:xfrm>
                <a:off x="3957396" y="5926499"/>
                <a:ext cx="151027" cy="1510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schemeClr val="bg2"/>
                  </a:solidFill>
                </a:endParaRPr>
              </a:p>
            </p:txBody>
          </p:sp>
          <p:sp>
            <p:nvSpPr>
              <p:cNvPr id="46" name="TextBox 45"/>
              <p:cNvSpPr txBox="1"/>
              <p:nvPr/>
            </p:nvSpPr>
            <p:spPr>
              <a:xfrm>
                <a:off x="4096129" y="5878901"/>
                <a:ext cx="1030721" cy="272257"/>
              </a:xfrm>
              <a:prstGeom prst="rect">
                <a:avLst/>
              </a:prstGeom>
              <a:noFill/>
            </p:spPr>
            <p:txBody>
              <a:bodyPr wrap="none" rtlCol="0">
                <a:spAutoFit/>
              </a:bodyPr>
              <a:lstStyle/>
              <a:p>
                <a:r>
                  <a:rPr lang="en-AU" sz="1266" dirty="0">
                    <a:solidFill>
                      <a:schemeClr val="bg2"/>
                    </a:solidFill>
                  </a:rPr>
                  <a:t>Version Three</a:t>
                </a:r>
              </a:p>
            </p:txBody>
          </p:sp>
        </p:grpSp>
        <p:grpSp>
          <p:nvGrpSpPr>
            <p:cNvPr id="39" name="Group 38"/>
            <p:cNvGrpSpPr/>
            <p:nvPr/>
          </p:nvGrpSpPr>
          <p:grpSpPr>
            <a:xfrm>
              <a:off x="7417233" y="5878901"/>
              <a:ext cx="1094853" cy="272257"/>
              <a:chOff x="3957396" y="5878901"/>
              <a:chExt cx="1094853" cy="272257"/>
            </a:xfrm>
          </p:grpSpPr>
          <p:sp>
            <p:nvSpPr>
              <p:cNvPr id="43" name="Oval 42"/>
              <p:cNvSpPr>
                <a:spLocks noChangeAspect="1"/>
              </p:cNvSpPr>
              <p:nvPr/>
            </p:nvSpPr>
            <p:spPr>
              <a:xfrm>
                <a:off x="3957396" y="5926499"/>
                <a:ext cx="151027" cy="1510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schemeClr val="bg2"/>
                  </a:solidFill>
                </a:endParaRPr>
              </a:p>
            </p:txBody>
          </p:sp>
          <p:sp>
            <p:nvSpPr>
              <p:cNvPr id="44" name="TextBox 43"/>
              <p:cNvSpPr txBox="1"/>
              <p:nvPr/>
            </p:nvSpPr>
            <p:spPr>
              <a:xfrm>
                <a:off x="4096129" y="5878901"/>
                <a:ext cx="956120" cy="272257"/>
              </a:xfrm>
              <a:prstGeom prst="rect">
                <a:avLst/>
              </a:prstGeom>
              <a:noFill/>
            </p:spPr>
            <p:txBody>
              <a:bodyPr wrap="none" rtlCol="0">
                <a:spAutoFit/>
              </a:bodyPr>
              <a:lstStyle/>
              <a:p>
                <a:r>
                  <a:rPr lang="en-AU" sz="1266" dirty="0">
                    <a:solidFill>
                      <a:schemeClr val="bg2"/>
                    </a:solidFill>
                  </a:rPr>
                  <a:t>Version Four</a:t>
                </a:r>
              </a:p>
            </p:txBody>
          </p:sp>
        </p:grpSp>
        <p:grpSp>
          <p:nvGrpSpPr>
            <p:cNvPr id="40" name="Group 39"/>
            <p:cNvGrpSpPr/>
            <p:nvPr/>
          </p:nvGrpSpPr>
          <p:grpSpPr>
            <a:xfrm>
              <a:off x="8591423" y="5878901"/>
              <a:ext cx="1062022" cy="272257"/>
              <a:chOff x="3957396" y="5878901"/>
              <a:chExt cx="1062022" cy="272257"/>
            </a:xfrm>
          </p:grpSpPr>
          <p:sp>
            <p:nvSpPr>
              <p:cNvPr id="41" name="Oval 40"/>
              <p:cNvSpPr>
                <a:spLocks noChangeAspect="1"/>
              </p:cNvSpPr>
              <p:nvPr/>
            </p:nvSpPr>
            <p:spPr>
              <a:xfrm>
                <a:off x="3957396" y="5926499"/>
                <a:ext cx="151027" cy="1510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53">
                  <a:solidFill>
                    <a:schemeClr val="bg2"/>
                  </a:solidFill>
                </a:endParaRPr>
              </a:p>
            </p:txBody>
          </p:sp>
          <p:sp>
            <p:nvSpPr>
              <p:cNvPr id="42" name="TextBox 41"/>
              <p:cNvSpPr txBox="1"/>
              <p:nvPr/>
            </p:nvSpPr>
            <p:spPr>
              <a:xfrm>
                <a:off x="4096129" y="5878901"/>
                <a:ext cx="923289" cy="272257"/>
              </a:xfrm>
              <a:prstGeom prst="rect">
                <a:avLst/>
              </a:prstGeom>
              <a:noFill/>
            </p:spPr>
            <p:txBody>
              <a:bodyPr wrap="none" rtlCol="0">
                <a:spAutoFit/>
              </a:bodyPr>
              <a:lstStyle/>
              <a:p>
                <a:r>
                  <a:rPr lang="en-AU" sz="1266" dirty="0">
                    <a:solidFill>
                      <a:schemeClr val="bg2"/>
                    </a:solidFill>
                  </a:rPr>
                  <a:t>Version Five</a:t>
                </a:r>
              </a:p>
            </p:txBody>
          </p:sp>
        </p:grpSp>
      </p:grpSp>
      <p:grpSp>
        <p:nvGrpSpPr>
          <p:cNvPr id="51" name="Group 50"/>
          <p:cNvGrpSpPr/>
          <p:nvPr/>
        </p:nvGrpSpPr>
        <p:grpSpPr>
          <a:xfrm>
            <a:off x="8172594" y="4652776"/>
            <a:ext cx="1632732" cy="1693212"/>
            <a:chOff x="7748920" y="4020058"/>
            <a:chExt cx="1548157" cy="1605504"/>
          </a:xfrm>
        </p:grpSpPr>
        <p:sp>
          <p:nvSpPr>
            <p:cNvPr id="52" name="Freeform 51"/>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p:cNvGrpSpPr/>
            <p:nvPr/>
          </p:nvGrpSpPr>
          <p:grpSpPr>
            <a:xfrm>
              <a:off x="8334301" y="5073670"/>
              <a:ext cx="377558" cy="551892"/>
              <a:chOff x="8334300" y="5005568"/>
              <a:chExt cx="435951" cy="637247"/>
            </a:xfrm>
          </p:grpSpPr>
          <p:sp>
            <p:nvSpPr>
              <p:cNvPr id="54" name="Freeform 53"/>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85052 w 135428"/>
                  <a:gd name="connsiteY1" fmla="*/ 94129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680 w 165258"/>
                  <a:gd name="connsiteY0" fmla="*/ 0 h 631958"/>
                  <a:gd name="connsiteX1" fmla="*/ 114882 w 165258"/>
                  <a:gd name="connsiteY1" fmla="*/ 107576 h 631958"/>
                  <a:gd name="connsiteX2" fmla="*/ 165258 w 165258"/>
                  <a:gd name="connsiteY2" fmla="*/ 221876 h 631958"/>
                  <a:gd name="connsiteX3" fmla="*/ 124917 w 165258"/>
                  <a:gd name="connsiteY3" fmla="*/ 578224 h 631958"/>
                  <a:gd name="connsiteX4" fmla="*/ 94661 w 165258"/>
                  <a:gd name="connsiteY4" fmla="*/ 568138 h 631958"/>
                  <a:gd name="connsiteX5" fmla="*/ 680 w 165258"/>
                  <a:gd name="connsiteY5" fmla="*/ 0 h 631958"/>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6511"/>
                  <a:gd name="connsiteY0" fmla="*/ 0 h 630644"/>
                  <a:gd name="connsiteX1" fmla="*/ 115271 w 166511"/>
                  <a:gd name="connsiteY1" fmla="*/ 107576 h 630644"/>
                  <a:gd name="connsiteX2" fmla="*/ 165647 w 166511"/>
                  <a:gd name="connsiteY2" fmla="*/ 221876 h 630644"/>
                  <a:gd name="connsiteX3" fmla="*/ 143686 w 166511"/>
                  <a:gd name="connsiteY3" fmla="*/ 416005 h 630644"/>
                  <a:gd name="connsiteX4" fmla="*/ 125306 w 166511"/>
                  <a:gd name="connsiteY4" fmla="*/ 578224 h 630644"/>
                  <a:gd name="connsiteX5" fmla="*/ 95050 w 166511"/>
                  <a:gd name="connsiteY5" fmla="*/ 568138 h 630644"/>
                  <a:gd name="connsiteX6" fmla="*/ 1069 w 166511"/>
                  <a:gd name="connsiteY6" fmla="*/ 0 h 630644"/>
                  <a:gd name="connsiteX0" fmla="*/ 5716 w 171158"/>
                  <a:gd name="connsiteY0" fmla="*/ 0 h 601393"/>
                  <a:gd name="connsiteX1" fmla="*/ 119918 w 171158"/>
                  <a:gd name="connsiteY1" fmla="*/ 107576 h 601393"/>
                  <a:gd name="connsiteX2" fmla="*/ 170294 w 171158"/>
                  <a:gd name="connsiteY2" fmla="*/ 221876 h 601393"/>
                  <a:gd name="connsiteX3" fmla="*/ 148333 w 171158"/>
                  <a:gd name="connsiteY3" fmla="*/ 416005 h 601393"/>
                  <a:gd name="connsiteX4" fmla="*/ 129953 w 171158"/>
                  <a:gd name="connsiteY4" fmla="*/ 578224 h 601393"/>
                  <a:gd name="connsiteX5" fmla="*/ 99697 w 171158"/>
                  <a:gd name="connsiteY5" fmla="*/ 568138 h 601393"/>
                  <a:gd name="connsiteX6" fmla="*/ 22713 w 171158"/>
                  <a:gd name="connsiteY6" fmla="*/ 276115 h 601393"/>
                  <a:gd name="connsiteX7" fmla="*/ 5716 w 171158"/>
                  <a:gd name="connsiteY7" fmla="*/ 0 h 601393"/>
                  <a:gd name="connsiteX0" fmla="*/ 4248 w 179875"/>
                  <a:gd name="connsiteY0" fmla="*/ 0 h 608216"/>
                  <a:gd name="connsiteX1" fmla="*/ 128635 w 179875"/>
                  <a:gd name="connsiteY1" fmla="*/ 114399 h 608216"/>
                  <a:gd name="connsiteX2" fmla="*/ 179011 w 179875"/>
                  <a:gd name="connsiteY2" fmla="*/ 228699 h 608216"/>
                  <a:gd name="connsiteX3" fmla="*/ 157050 w 179875"/>
                  <a:gd name="connsiteY3" fmla="*/ 422828 h 608216"/>
                  <a:gd name="connsiteX4" fmla="*/ 138670 w 179875"/>
                  <a:gd name="connsiteY4" fmla="*/ 585047 h 608216"/>
                  <a:gd name="connsiteX5" fmla="*/ 108414 w 179875"/>
                  <a:gd name="connsiteY5" fmla="*/ 574961 h 608216"/>
                  <a:gd name="connsiteX6" fmla="*/ 31430 w 179875"/>
                  <a:gd name="connsiteY6" fmla="*/ 282938 h 608216"/>
                  <a:gd name="connsiteX7" fmla="*/ 4248 w 179875"/>
                  <a:gd name="connsiteY7" fmla="*/ 0 h 608216"/>
                  <a:gd name="connsiteX0" fmla="*/ 0 w 175627"/>
                  <a:gd name="connsiteY0" fmla="*/ 0 h 608216"/>
                  <a:gd name="connsiteX1" fmla="*/ 124387 w 175627"/>
                  <a:gd name="connsiteY1" fmla="*/ 114399 h 608216"/>
                  <a:gd name="connsiteX2" fmla="*/ 174763 w 175627"/>
                  <a:gd name="connsiteY2" fmla="*/ 228699 h 608216"/>
                  <a:gd name="connsiteX3" fmla="*/ 152802 w 175627"/>
                  <a:gd name="connsiteY3" fmla="*/ 422828 h 608216"/>
                  <a:gd name="connsiteX4" fmla="*/ 134422 w 175627"/>
                  <a:gd name="connsiteY4" fmla="*/ 585047 h 608216"/>
                  <a:gd name="connsiteX5" fmla="*/ 104166 w 175627"/>
                  <a:gd name="connsiteY5" fmla="*/ 574961 h 608216"/>
                  <a:gd name="connsiteX6" fmla="*/ 27182 w 175627"/>
                  <a:gd name="connsiteY6" fmla="*/ 282938 h 608216"/>
                  <a:gd name="connsiteX7" fmla="*/ 0 w 175627"/>
                  <a:gd name="connsiteY7"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3053425" y="4652776"/>
            <a:ext cx="1632732" cy="1693212"/>
            <a:chOff x="2894923" y="4020058"/>
            <a:chExt cx="1548157" cy="1605504"/>
          </a:xfrm>
        </p:grpSpPr>
        <p:sp>
          <p:nvSpPr>
            <p:cNvPr id="57" name="Freeform 56"/>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p:cNvGrpSpPr/>
            <p:nvPr/>
          </p:nvGrpSpPr>
          <p:grpSpPr>
            <a:xfrm>
              <a:off x="3461062" y="5073670"/>
              <a:ext cx="377558" cy="551892"/>
              <a:chOff x="8334300" y="5005568"/>
              <a:chExt cx="435951" cy="637247"/>
            </a:xfrm>
          </p:grpSpPr>
          <p:sp>
            <p:nvSpPr>
              <p:cNvPr id="59" name="Freeform 58"/>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85052 w 135428"/>
                  <a:gd name="connsiteY1" fmla="*/ 94129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680 w 165258"/>
                  <a:gd name="connsiteY0" fmla="*/ 0 h 631958"/>
                  <a:gd name="connsiteX1" fmla="*/ 114882 w 165258"/>
                  <a:gd name="connsiteY1" fmla="*/ 107576 h 631958"/>
                  <a:gd name="connsiteX2" fmla="*/ 165258 w 165258"/>
                  <a:gd name="connsiteY2" fmla="*/ 221876 h 631958"/>
                  <a:gd name="connsiteX3" fmla="*/ 124917 w 165258"/>
                  <a:gd name="connsiteY3" fmla="*/ 578224 h 631958"/>
                  <a:gd name="connsiteX4" fmla="*/ 94661 w 165258"/>
                  <a:gd name="connsiteY4" fmla="*/ 568138 h 631958"/>
                  <a:gd name="connsiteX5" fmla="*/ 680 w 165258"/>
                  <a:gd name="connsiteY5" fmla="*/ 0 h 631958"/>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6511"/>
                  <a:gd name="connsiteY0" fmla="*/ 0 h 630644"/>
                  <a:gd name="connsiteX1" fmla="*/ 115271 w 166511"/>
                  <a:gd name="connsiteY1" fmla="*/ 107576 h 630644"/>
                  <a:gd name="connsiteX2" fmla="*/ 165647 w 166511"/>
                  <a:gd name="connsiteY2" fmla="*/ 221876 h 630644"/>
                  <a:gd name="connsiteX3" fmla="*/ 143686 w 166511"/>
                  <a:gd name="connsiteY3" fmla="*/ 416005 h 630644"/>
                  <a:gd name="connsiteX4" fmla="*/ 125306 w 166511"/>
                  <a:gd name="connsiteY4" fmla="*/ 578224 h 630644"/>
                  <a:gd name="connsiteX5" fmla="*/ 95050 w 166511"/>
                  <a:gd name="connsiteY5" fmla="*/ 568138 h 630644"/>
                  <a:gd name="connsiteX6" fmla="*/ 1069 w 166511"/>
                  <a:gd name="connsiteY6" fmla="*/ 0 h 630644"/>
                  <a:gd name="connsiteX0" fmla="*/ 5716 w 171158"/>
                  <a:gd name="connsiteY0" fmla="*/ 0 h 601393"/>
                  <a:gd name="connsiteX1" fmla="*/ 119918 w 171158"/>
                  <a:gd name="connsiteY1" fmla="*/ 107576 h 601393"/>
                  <a:gd name="connsiteX2" fmla="*/ 170294 w 171158"/>
                  <a:gd name="connsiteY2" fmla="*/ 221876 h 601393"/>
                  <a:gd name="connsiteX3" fmla="*/ 148333 w 171158"/>
                  <a:gd name="connsiteY3" fmla="*/ 416005 h 601393"/>
                  <a:gd name="connsiteX4" fmla="*/ 129953 w 171158"/>
                  <a:gd name="connsiteY4" fmla="*/ 578224 h 601393"/>
                  <a:gd name="connsiteX5" fmla="*/ 99697 w 171158"/>
                  <a:gd name="connsiteY5" fmla="*/ 568138 h 601393"/>
                  <a:gd name="connsiteX6" fmla="*/ 22713 w 171158"/>
                  <a:gd name="connsiteY6" fmla="*/ 276115 h 601393"/>
                  <a:gd name="connsiteX7" fmla="*/ 5716 w 171158"/>
                  <a:gd name="connsiteY7" fmla="*/ 0 h 601393"/>
                  <a:gd name="connsiteX0" fmla="*/ 4248 w 179875"/>
                  <a:gd name="connsiteY0" fmla="*/ 0 h 608216"/>
                  <a:gd name="connsiteX1" fmla="*/ 128635 w 179875"/>
                  <a:gd name="connsiteY1" fmla="*/ 114399 h 608216"/>
                  <a:gd name="connsiteX2" fmla="*/ 179011 w 179875"/>
                  <a:gd name="connsiteY2" fmla="*/ 228699 h 608216"/>
                  <a:gd name="connsiteX3" fmla="*/ 157050 w 179875"/>
                  <a:gd name="connsiteY3" fmla="*/ 422828 h 608216"/>
                  <a:gd name="connsiteX4" fmla="*/ 138670 w 179875"/>
                  <a:gd name="connsiteY4" fmla="*/ 585047 h 608216"/>
                  <a:gd name="connsiteX5" fmla="*/ 108414 w 179875"/>
                  <a:gd name="connsiteY5" fmla="*/ 574961 h 608216"/>
                  <a:gd name="connsiteX6" fmla="*/ 31430 w 179875"/>
                  <a:gd name="connsiteY6" fmla="*/ 282938 h 608216"/>
                  <a:gd name="connsiteX7" fmla="*/ 4248 w 179875"/>
                  <a:gd name="connsiteY7" fmla="*/ 0 h 608216"/>
                  <a:gd name="connsiteX0" fmla="*/ 0 w 175627"/>
                  <a:gd name="connsiteY0" fmla="*/ 0 h 608216"/>
                  <a:gd name="connsiteX1" fmla="*/ 124387 w 175627"/>
                  <a:gd name="connsiteY1" fmla="*/ 114399 h 608216"/>
                  <a:gd name="connsiteX2" fmla="*/ 174763 w 175627"/>
                  <a:gd name="connsiteY2" fmla="*/ 228699 h 608216"/>
                  <a:gd name="connsiteX3" fmla="*/ 152802 w 175627"/>
                  <a:gd name="connsiteY3" fmla="*/ 422828 h 608216"/>
                  <a:gd name="connsiteX4" fmla="*/ 134422 w 175627"/>
                  <a:gd name="connsiteY4" fmla="*/ 585047 h 608216"/>
                  <a:gd name="connsiteX5" fmla="*/ 104166 w 175627"/>
                  <a:gd name="connsiteY5" fmla="*/ 574961 h 608216"/>
                  <a:gd name="connsiteX6" fmla="*/ 27182 w 175627"/>
                  <a:gd name="connsiteY6" fmla="*/ 282938 h 608216"/>
                  <a:gd name="connsiteX7" fmla="*/ 0 w 175627"/>
                  <a:gd name="connsiteY7"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4333218" y="4696164"/>
            <a:ext cx="1556993" cy="1587240"/>
            <a:chOff x="4108423" y="4061198"/>
            <a:chExt cx="1476341" cy="1505021"/>
          </a:xfrm>
        </p:grpSpPr>
        <p:sp>
          <p:nvSpPr>
            <p:cNvPr id="62" name="Freeform 6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62044 w 2187259"/>
                <a:gd name="connsiteY2" fmla="*/ 149772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 fmla="*/ 1205855 w 2187259"/>
                <a:gd name="connsiteY0" fmla="*/ 0 h 2229751"/>
                <a:gd name="connsiteX1" fmla="*/ 1395041 w 2187259"/>
                <a:gd name="connsiteY1" fmla="*/ 70944 h 2229751"/>
                <a:gd name="connsiteX2" fmla="*/ 1462044 w 2187259"/>
                <a:gd name="connsiteY2" fmla="*/ 149772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0911 w 364959"/>
                <a:gd name="connsiteY10" fmla="*/ 120816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75075 w 364959"/>
                <a:gd name="connsiteY10" fmla="*/ 91635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94919 w 364959"/>
                <a:gd name="connsiteY8" fmla="*/ 89690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78577"/>
                <a:gd name="connsiteY0" fmla="*/ 16730 h 274513"/>
                <a:gd name="connsiteX1" fmla="*/ 150950 w 378577"/>
                <a:gd name="connsiteY1" fmla="*/ 152917 h 274513"/>
                <a:gd name="connsiteX2" fmla="*/ 184997 w 378577"/>
                <a:gd name="connsiteY2" fmla="*/ 186964 h 274513"/>
                <a:gd name="connsiteX3" fmla="*/ 243363 w 378577"/>
                <a:gd name="connsiteY3" fmla="*/ 84824 h 274513"/>
                <a:gd name="connsiteX4" fmla="*/ 272546 w 378577"/>
                <a:gd name="connsiteY4" fmla="*/ 7003 h 274513"/>
                <a:gd name="connsiteX5" fmla="*/ 296865 w 378577"/>
                <a:gd name="connsiteY5" fmla="*/ 7003 h 274513"/>
                <a:gd name="connsiteX6" fmla="*/ 345503 w 378577"/>
                <a:gd name="connsiteY6" fmla="*/ 36186 h 274513"/>
                <a:gd name="connsiteX7" fmla="*/ 378577 w 378577"/>
                <a:gd name="connsiteY7" fmla="*/ 98443 h 274513"/>
                <a:gd name="connsiteX8" fmla="*/ 294919 w 378577"/>
                <a:gd name="connsiteY8" fmla="*/ 89690 h 274513"/>
                <a:gd name="connsiteX9" fmla="*/ 184997 w 378577"/>
                <a:gd name="connsiteY9" fmla="*/ 274513 h 274513"/>
                <a:gd name="connsiteX10" fmla="*/ 84802 w 378577"/>
                <a:gd name="connsiteY10" fmla="*/ 105253 h 274513"/>
                <a:gd name="connsiteX11" fmla="*/ 14763 w 378577"/>
                <a:gd name="connsiteY11" fmla="*/ 89688 h 274513"/>
                <a:gd name="connsiteX12" fmla="*/ 171 w 378577"/>
                <a:gd name="connsiteY12" fmla="*/ 94552 h 274513"/>
                <a:gd name="connsiteX13" fmla="*/ 63401 w 378577"/>
                <a:gd name="connsiteY13" fmla="*/ 16730 h 274513"/>
                <a:gd name="connsiteX0" fmla="*/ 78821 w 393997"/>
                <a:gd name="connsiteY0" fmla="*/ 16730 h 274513"/>
                <a:gd name="connsiteX1" fmla="*/ 166370 w 393997"/>
                <a:gd name="connsiteY1" fmla="*/ 152917 h 274513"/>
                <a:gd name="connsiteX2" fmla="*/ 200417 w 393997"/>
                <a:gd name="connsiteY2" fmla="*/ 186964 h 274513"/>
                <a:gd name="connsiteX3" fmla="*/ 258783 w 393997"/>
                <a:gd name="connsiteY3" fmla="*/ 84824 h 274513"/>
                <a:gd name="connsiteX4" fmla="*/ 287966 w 393997"/>
                <a:gd name="connsiteY4" fmla="*/ 7003 h 274513"/>
                <a:gd name="connsiteX5" fmla="*/ 312285 w 393997"/>
                <a:gd name="connsiteY5" fmla="*/ 7003 h 274513"/>
                <a:gd name="connsiteX6" fmla="*/ 360923 w 393997"/>
                <a:gd name="connsiteY6" fmla="*/ 36186 h 274513"/>
                <a:gd name="connsiteX7" fmla="*/ 393997 w 393997"/>
                <a:gd name="connsiteY7" fmla="*/ 98443 h 274513"/>
                <a:gd name="connsiteX8" fmla="*/ 310339 w 393997"/>
                <a:gd name="connsiteY8" fmla="*/ 89690 h 274513"/>
                <a:gd name="connsiteX9" fmla="*/ 200417 w 393997"/>
                <a:gd name="connsiteY9" fmla="*/ 274513 h 274513"/>
                <a:gd name="connsiteX10" fmla="*/ 100222 w 393997"/>
                <a:gd name="connsiteY10" fmla="*/ 105253 h 274513"/>
                <a:gd name="connsiteX11" fmla="*/ 30183 w 393997"/>
                <a:gd name="connsiteY11" fmla="*/ 89688 h 274513"/>
                <a:gd name="connsiteX12" fmla="*/ 27 w 393997"/>
                <a:gd name="connsiteY12" fmla="*/ 102334 h 274513"/>
                <a:gd name="connsiteX13" fmla="*/ 78821 w 393997"/>
                <a:gd name="connsiteY13"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312 h 274095"/>
                <a:gd name="connsiteX1" fmla="*/ 152726 w 393970"/>
                <a:gd name="connsiteY1" fmla="*/ 107754 h 274095"/>
                <a:gd name="connsiteX2" fmla="*/ 200390 w 393970"/>
                <a:gd name="connsiteY2" fmla="*/ 186546 h 274095"/>
                <a:gd name="connsiteX3" fmla="*/ 249029 w 393970"/>
                <a:gd name="connsiteY3" fmla="*/ 78569 h 274095"/>
                <a:gd name="connsiteX4" fmla="*/ 287939 w 393970"/>
                <a:gd name="connsiteY4" fmla="*/ 6585 h 274095"/>
                <a:gd name="connsiteX5" fmla="*/ 312258 w 393970"/>
                <a:gd name="connsiteY5" fmla="*/ 6585 h 274095"/>
                <a:gd name="connsiteX6" fmla="*/ 360896 w 393970"/>
                <a:gd name="connsiteY6" fmla="*/ 35768 h 274095"/>
                <a:gd name="connsiteX7" fmla="*/ 393970 w 393970"/>
                <a:gd name="connsiteY7" fmla="*/ 98025 h 274095"/>
                <a:gd name="connsiteX8" fmla="*/ 310312 w 393970"/>
                <a:gd name="connsiteY8" fmla="*/ 89272 h 274095"/>
                <a:gd name="connsiteX9" fmla="*/ 200390 w 393970"/>
                <a:gd name="connsiteY9" fmla="*/ 274095 h 274095"/>
                <a:gd name="connsiteX10" fmla="*/ 100195 w 393970"/>
                <a:gd name="connsiteY10" fmla="*/ 104835 h 274095"/>
                <a:gd name="connsiteX11" fmla="*/ 0 w 393970"/>
                <a:gd name="connsiteY11" fmla="*/ 101916 h 274095"/>
                <a:gd name="connsiteX12" fmla="*/ 78794 w 393970"/>
                <a:gd name="connsiteY12" fmla="*/ 16312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077284" y="4683761"/>
            <a:ext cx="1448250" cy="1596732"/>
            <a:chOff x="6710347" y="4049438"/>
            <a:chExt cx="1373231" cy="1514022"/>
          </a:xfrm>
        </p:grpSpPr>
        <p:grpSp>
          <p:nvGrpSpPr>
            <p:cNvPr id="65" name="Group 64"/>
            <p:cNvGrpSpPr/>
            <p:nvPr/>
          </p:nvGrpSpPr>
          <p:grpSpPr>
            <a:xfrm>
              <a:off x="6710347" y="4049438"/>
              <a:ext cx="1373231" cy="1514022"/>
              <a:chOff x="7074776" y="3158061"/>
              <a:chExt cx="2034497" cy="2243086"/>
            </a:xfrm>
            <a:solidFill>
              <a:srgbClr val="FEB834"/>
            </a:solidFill>
          </p:grpSpPr>
          <p:sp>
            <p:nvSpPr>
              <p:cNvPr id="67" name="Freeform 6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068662 w 2408803"/>
                  <a:gd name="connsiteY10" fmla="*/ 480847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250722 w 2408803"/>
                  <a:gd name="connsiteY10" fmla="*/ 48872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25118 w 2408803"/>
                  <a:gd name="connsiteY9" fmla="*/ 342898 h 979066"/>
                  <a:gd name="connsiteX10" fmla="*/ 2250722 w 2408803"/>
                  <a:gd name="connsiteY10" fmla="*/ 488729 h 979066"/>
                  <a:gd name="connsiteX11" fmla="*/ 2328210 w 2408803"/>
                  <a:gd name="connsiteY11" fmla="*/ 654268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24" fmla="*/ 893028 w 2408803"/>
                  <a:gd name="connsiteY24" fmla="*/ 0 h 979066"/>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8 w 2409687"/>
                  <a:gd name="connsiteY9" fmla="*/ 342898 h 974979"/>
                  <a:gd name="connsiteX10" fmla="*/ 2250722 w 2409687"/>
                  <a:gd name="connsiteY10" fmla="*/ 488729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8 w 2409687"/>
                  <a:gd name="connsiteY9" fmla="*/ 342898 h 974979"/>
                  <a:gd name="connsiteX10" fmla="*/ 2250722 w 2409687"/>
                  <a:gd name="connsiteY10" fmla="*/ 488729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8 w 2409687"/>
                  <a:gd name="connsiteY9" fmla="*/ 342898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59121 w 2409687"/>
                  <a:gd name="connsiteY17" fmla="*/ 567558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6417 w 2409687"/>
                  <a:gd name="connsiteY18" fmla="*/ 425668 h 974979"/>
                  <a:gd name="connsiteX19" fmla="*/ 220717 w 2409687"/>
                  <a:gd name="connsiteY19" fmla="*/ 370489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6417 w 2409687"/>
                  <a:gd name="connsiteY18" fmla="*/ 425668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1749 w 2409687"/>
                  <a:gd name="connsiteY18" fmla="*/ 476905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101749 w 2409687"/>
                  <a:gd name="connsiteY18" fmla="*/ 476905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73740 w 2409687"/>
                  <a:gd name="connsiteY18" fmla="*/ 496612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 name="connsiteX0" fmla="*/ 893028 w 2409687"/>
                  <a:gd name="connsiteY0" fmla="*/ 0 h 974979"/>
                  <a:gd name="connsiteX1" fmla="*/ 1528551 w 2409687"/>
                  <a:gd name="connsiteY1" fmla="*/ 0 h 974979"/>
                  <a:gd name="connsiteX2" fmla="*/ 1523036 w 2409687"/>
                  <a:gd name="connsiteY2" fmla="*/ 9360 h 974979"/>
                  <a:gd name="connsiteX3" fmla="*/ 1509548 w 2409687"/>
                  <a:gd name="connsiteY3" fmla="*/ 43354 h 974979"/>
                  <a:gd name="connsiteX4" fmla="*/ 1525314 w 2409687"/>
                  <a:gd name="connsiteY4" fmla="*/ 141889 h 974979"/>
                  <a:gd name="connsiteX5" fmla="*/ 1560786 w 2409687"/>
                  <a:gd name="connsiteY5" fmla="*/ 157656 h 974979"/>
                  <a:gd name="connsiteX6" fmla="*/ 1600199 w 2409687"/>
                  <a:gd name="connsiteY6" fmla="*/ 212834 h 974979"/>
                  <a:gd name="connsiteX7" fmla="*/ 1848507 w 2409687"/>
                  <a:gd name="connsiteY7" fmla="*/ 283778 h 974979"/>
                  <a:gd name="connsiteX8" fmla="*/ 2077107 w 2409687"/>
                  <a:gd name="connsiteY8" fmla="*/ 342899 h 974979"/>
                  <a:gd name="connsiteX9" fmla="*/ 2225119 w 2409687"/>
                  <a:gd name="connsiteY9" fmla="*/ 413843 h 974979"/>
                  <a:gd name="connsiteX10" fmla="*/ 2288068 w 2409687"/>
                  <a:gd name="connsiteY10" fmla="*/ 528143 h 974979"/>
                  <a:gd name="connsiteX11" fmla="*/ 2328210 w 2409687"/>
                  <a:gd name="connsiteY11" fmla="*/ 654268 h 974979"/>
                  <a:gd name="connsiteX12" fmla="*/ 2374472 w 2409687"/>
                  <a:gd name="connsiteY12" fmla="*/ 839513 h 974979"/>
                  <a:gd name="connsiteX13" fmla="*/ 2408183 w 2409687"/>
                  <a:gd name="connsiteY13" fmla="*/ 965637 h 974979"/>
                  <a:gd name="connsiteX14" fmla="*/ 2404242 w 2409687"/>
                  <a:gd name="connsiteY14" fmla="*/ 965637 h 974979"/>
                  <a:gd name="connsiteX15" fmla="*/ 1229711 w 2409687"/>
                  <a:gd name="connsiteY15" fmla="*/ 969577 h 974979"/>
                  <a:gd name="connsiteX16" fmla="*/ 0 w 2409687"/>
                  <a:gd name="connsiteY16" fmla="*/ 965637 h 974979"/>
                  <a:gd name="connsiteX17" fmla="*/ 40448 w 2409687"/>
                  <a:gd name="connsiteY17" fmla="*/ 693682 h 974979"/>
                  <a:gd name="connsiteX18" fmla="*/ 73740 w 2409687"/>
                  <a:gd name="connsiteY18" fmla="*/ 496612 h 974979"/>
                  <a:gd name="connsiteX19" fmla="*/ 253395 w 2409687"/>
                  <a:gd name="connsiteY19" fmla="*/ 354724 h 974979"/>
                  <a:gd name="connsiteX20" fmla="*/ 855280 w 2409687"/>
                  <a:gd name="connsiteY20" fmla="*/ 189185 h 974979"/>
                  <a:gd name="connsiteX21" fmla="*/ 878929 w 2409687"/>
                  <a:gd name="connsiteY21" fmla="*/ 134007 h 974979"/>
                  <a:gd name="connsiteX22" fmla="*/ 902576 w 2409687"/>
                  <a:gd name="connsiteY22" fmla="*/ 98533 h 974979"/>
                  <a:gd name="connsiteX23" fmla="*/ 902083 w 2409687"/>
                  <a:gd name="connsiteY23" fmla="*/ 47049 h 974979"/>
                  <a:gd name="connsiteX24" fmla="*/ 893028 w 2409687"/>
                  <a:gd name="connsiteY24" fmla="*/ 0 h 97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 fmla="*/ 131823 w 1664828"/>
                  <a:gd name="connsiteY0" fmla="*/ 1638599 h 1649359"/>
                  <a:gd name="connsiteX1" fmla="*/ 52996 w 1664828"/>
                  <a:gd name="connsiteY1" fmla="*/ 1461237 h 1649359"/>
                  <a:gd name="connsiteX2" fmla="*/ 139706 w 1664828"/>
                  <a:gd name="connsiteY2" fmla="*/ 1335112 h 1649359"/>
                  <a:gd name="connsiteX3" fmla="*/ 187003 w 1664828"/>
                  <a:gd name="connsiteY3" fmla="*/ 1311464 h 1649359"/>
                  <a:gd name="connsiteX4" fmla="*/ 183061 w 1664828"/>
                  <a:gd name="connsiteY4" fmla="*/ 1228695 h 1649359"/>
                  <a:gd name="connsiteX5" fmla="*/ 155472 w 1664828"/>
                  <a:gd name="connsiteY5" fmla="*/ 1197164 h 1649359"/>
                  <a:gd name="connsiteX6" fmla="*/ 206709 w 1664828"/>
                  <a:gd name="connsiteY6" fmla="*/ 1118337 h 1649359"/>
                  <a:gd name="connsiteX7" fmla="*/ 254006 w 1664828"/>
                  <a:gd name="connsiteY7" fmla="*/ 1067099 h 1649359"/>
                  <a:gd name="connsiteX8" fmla="*/ 222475 w 1664828"/>
                  <a:gd name="connsiteY8" fmla="*/ 960681 h 1649359"/>
                  <a:gd name="connsiteX9" fmla="*/ 119999 w 1664828"/>
                  <a:gd name="connsiteY9" fmla="*/ 814850 h 1649359"/>
                  <a:gd name="connsiteX10" fmla="*/ 226416 w 1664828"/>
                  <a:gd name="connsiteY10" fmla="*/ 645371 h 1649359"/>
                  <a:gd name="connsiteX11" fmla="*/ 226416 w 1664828"/>
                  <a:gd name="connsiteY11" fmla="*/ 507423 h 1649359"/>
                  <a:gd name="connsiteX12" fmla="*/ 257947 w 1664828"/>
                  <a:gd name="connsiteY12" fmla="*/ 286706 h 1649359"/>
                  <a:gd name="connsiteX13" fmla="*/ 628437 w 1664828"/>
                  <a:gd name="connsiteY13" fmla="*/ 18692 h 1649359"/>
                  <a:gd name="connsiteX14" fmla="*/ 1069872 w 1664828"/>
                  <a:gd name="connsiteY14" fmla="*/ 38398 h 1649359"/>
                  <a:gd name="connsiteX15" fmla="*/ 1199937 w 1664828"/>
                  <a:gd name="connsiteY15" fmla="*/ 164523 h 1649359"/>
                  <a:gd name="connsiteX16" fmla="*/ 1361534 w 1664828"/>
                  <a:gd name="connsiteY16" fmla="*/ 227585 h 1649359"/>
                  <a:gd name="connsiteX17" fmla="*/ 1483716 w 1664828"/>
                  <a:gd name="connsiteY17" fmla="*/ 428595 h 1649359"/>
                  <a:gd name="connsiteX18" fmla="*/ 1436420 w 1664828"/>
                  <a:gd name="connsiteY18" fmla="*/ 617781 h 1649359"/>
                  <a:gd name="connsiteX19" fmla="*/ 1531013 w 1664828"/>
                  <a:gd name="connsiteY19" fmla="*/ 767554 h 1649359"/>
                  <a:gd name="connsiteX20" fmla="*/ 1503423 w 1664828"/>
                  <a:gd name="connsiteY20" fmla="*/ 968564 h 1649359"/>
                  <a:gd name="connsiteX21" fmla="*/ 1590134 w 1664828"/>
                  <a:gd name="connsiteY21" fmla="*/ 1082864 h 1649359"/>
                  <a:gd name="connsiteX22" fmla="*/ 1491599 w 1664828"/>
                  <a:gd name="connsiteY22" fmla="*/ 1331171 h 1649359"/>
                  <a:gd name="connsiteX23" fmla="*/ 1649254 w 1664828"/>
                  <a:gd name="connsiteY23" fmla="*/ 1469119 h 1649359"/>
                  <a:gd name="connsiteX24" fmla="*/ 1487658 w 1664828"/>
                  <a:gd name="connsiteY24" fmla="*/ 1611009 h 1649359"/>
                  <a:gd name="connsiteX25" fmla="*/ 131823 w 1664828"/>
                  <a:gd name="connsiteY25" fmla="*/ 1638599 h 1649359"/>
                  <a:gd name="connsiteX0" fmla="*/ 131823 w 1664828"/>
                  <a:gd name="connsiteY0" fmla="*/ 1638599 h 1671156"/>
                  <a:gd name="connsiteX1" fmla="*/ 52996 w 1664828"/>
                  <a:gd name="connsiteY1" fmla="*/ 1461237 h 1671156"/>
                  <a:gd name="connsiteX2" fmla="*/ 139706 w 1664828"/>
                  <a:gd name="connsiteY2" fmla="*/ 1335112 h 1671156"/>
                  <a:gd name="connsiteX3" fmla="*/ 187003 w 1664828"/>
                  <a:gd name="connsiteY3" fmla="*/ 1311464 h 1671156"/>
                  <a:gd name="connsiteX4" fmla="*/ 183061 w 1664828"/>
                  <a:gd name="connsiteY4" fmla="*/ 1228695 h 1671156"/>
                  <a:gd name="connsiteX5" fmla="*/ 155472 w 1664828"/>
                  <a:gd name="connsiteY5" fmla="*/ 1197164 h 1671156"/>
                  <a:gd name="connsiteX6" fmla="*/ 206709 w 1664828"/>
                  <a:gd name="connsiteY6" fmla="*/ 1118337 h 1671156"/>
                  <a:gd name="connsiteX7" fmla="*/ 254006 w 1664828"/>
                  <a:gd name="connsiteY7" fmla="*/ 1067099 h 1671156"/>
                  <a:gd name="connsiteX8" fmla="*/ 222475 w 1664828"/>
                  <a:gd name="connsiteY8" fmla="*/ 960681 h 1671156"/>
                  <a:gd name="connsiteX9" fmla="*/ 119999 w 1664828"/>
                  <a:gd name="connsiteY9" fmla="*/ 814850 h 1671156"/>
                  <a:gd name="connsiteX10" fmla="*/ 226416 w 1664828"/>
                  <a:gd name="connsiteY10" fmla="*/ 645371 h 1671156"/>
                  <a:gd name="connsiteX11" fmla="*/ 226416 w 1664828"/>
                  <a:gd name="connsiteY11" fmla="*/ 507423 h 1671156"/>
                  <a:gd name="connsiteX12" fmla="*/ 257947 w 1664828"/>
                  <a:gd name="connsiteY12" fmla="*/ 286706 h 1671156"/>
                  <a:gd name="connsiteX13" fmla="*/ 628437 w 1664828"/>
                  <a:gd name="connsiteY13" fmla="*/ 18692 h 1671156"/>
                  <a:gd name="connsiteX14" fmla="*/ 1069872 w 1664828"/>
                  <a:gd name="connsiteY14" fmla="*/ 38398 h 1671156"/>
                  <a:gd name="connsiteX15" fmla="*/ 1199937 w 1664828"/>
                  <a:gd name="connsiteY15" fmla="*/ 164523 h 1671156"/>
                  <a:gd name="connsiteX16" fmla="*/ 1361534 w 1664828"/>
                  <a:gd name="connsiteY16" fmla="*/ 227585 h 1671156"/>
                  <a:gd name="connsiteX17" fmla="*/ 1483716 w 1664828"/>
                  <a:gd name="connsiteY17" fmla="*/ 428595 h 1671156"/>
                  <a:gd name="connsiteX18" fmla="*/ 1436420 w 1664828"/>
                  <a:gd name="connsiteY18" fmla="*/ 617781 h 1671156"/>
                  <a:gd name="connsiteX19" fmla="*/ 1531013 w 1664828"/>
                  <a:gd name="connsiteY19" fmla="*/ 767554 h 1671156"/>
                  <a:gd name="connsiteX20" fmla="*/ 1503423 w 1664828"/>
                  <a:gd name="connsiteY20" fmla="*/ 968564 h 1671156"/>
                  <a:gd name="connsiteX21" fmla="*/ 1590134 w 1664828"/>
                  <a:gd name="connsiteY21" fmla="*/ 1082864 h 1671156"/>
                  <a:gd name="connsiteX22" fmla="*/ 1491599 w 1664828"/>
                  <a:gd name="connsiteY22" fmla="*/ 1331171 h 1671156"/>
                  <a:gd name="connsiteX23" fmla="*/ 1649254 w 1664828"/>
                  <a:gd name="connsiteY23" fmla="*/ 1469119 h 1671156"/>
                  <a:gd name="connsiteX24" fmla="*/ 1487658 w 1664828"/>
                  <a:gd name="connsiteY24" fmla="*/ 1654364 h 1671156"/>
                  <a:gd name="connsiteX25" fmla="*/ 131823 w 1664828"/>
                  <a:gd name="connsiteY25" fmla="*/ 1638599 h 167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Freeform 6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64802"/>
                <a:gd name="connsiteX1" fmla="*/ 150950 w 364959"/>
                <a:gd name="connsiteY1" fmla="*/ 152917 h 264802"/>
                <a:gd name="connsiteX2" fmla="*/ 184997 w 364959"/>
                <a:gd name="connsiteY2" fmla="*/ 186964 h 264802"/>
                <a:gd name="connsiteX3" fmla="*/ 243363 w 364959"/>
                <a:gd name="connsiteY3" fmla="*/ 84824 h 264802"/>
                <a:gd name="connsiteX4" fmla="*/ 272546 w 364959"/>
                <a:gd name="connsiteY4" fmla="*/ 7003 h 264802"/>
                <a:gd name="connsiteX5" fmla="*/ 296865 w 364959"/>
                <a:gd name="connsiteY5" fmla="*/ 7003 h 264802"/>
                <a:gd name="connsiteX6" fmla="*/ 345503 w 364959"/>
                <a:gd name="connsiteY6" fmla="*/ 36186 h 264802"/>
                <a:gd name="connsiteX7" fmla="*/ 364959 w 364959"/>
                <a:gd name="connsiteY7" fmla="*/ 94552 h 264802"/>
                <a:gd name="connsiteX8" fmla="*/ 287137 w 364959"/>
                <a:gd name="connsiteY8" fmla="*/ 118871 h 264802"/>
                <a:gd name="connsiteX9" fmla="*/ 184997 w 364959"/>
                <a:gd name="connsiteY9" fmla="*/ 264786 h 264802"/>
                <a:gd name="connsiteX10" fmla="*/ 82856 w 364959"/>
                <a:gd name="connsiteY10" fmla="*/ 109143 h 264802"/>
                <a:gd name="connsiteX11" fmla="*/ 14763 w 364959"/>
                <a:gd name="connsiteY11" fmla="*/ 89688 h 264802"/>
                <a:gd name="connsiteX12" fmla="*/ 171 w 364959"/>
                <a:gd name="connsiteY12" fmla="*/ 94552 h 264802"/>
                <a:gd name="connsiteX13" fmla="*/ 63401 w 364959"/>
                <a:gd name="connsiteY13" fmla="*/ 16730 h 264802"/>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28"/>
                <a:gd name="connsiteX1" fmla="*/ 150950 w 364959"/>
                <a:gd name="connsiteY1" fmla="*/ 152917 h 274528"/>
                <a:gd name="connsiteX2" fmla="*/ 184997 w 364959"/>
                <a:gd name="connsiteY2" fmla="*/ 186964 h 274528"/>
                <a:gd name="connsiteX3" fmla="*/ 243363 w 364959"/>
                <a:gd name="connsiteY3" fmla="*/ 84824 h 274528"/>
                <a:gd name="connsiteX4" fmla="*/ 272546 w 364959"/>
                <a:gd name="connsiteY4" fmla="*/ 7003 h 274528"/>
                <a:gd name="connsiteX5" fmla="*/ 296865 w 364959"/>
                <a:gd name="connsiteY5" fmla="*/ 7003 h 274528"/>
                <a:gd name="connsiteX6" fmla="*/ 345503 w 364959"/>
                <a:gd name="connsiteY6" fmla="*/ 36186 h 274528"/>
                <a:gd name="connsiteX7" fmla="*/ 364959 w 364959"/>
                <a:gd name="connsiteY7" fmla="*/ 94552 h 274528"/>
                <a:gd name="connsiteX8" fmla="*/ 287137 w 364959"/>
                <a:gd name="connsiteY8" fmla="*/ 118871 h 274528"/>
                <a:gd name="connsiteX9" fmla="*/ 184997 w 364959"/>
                <a:gd name="connsiteY9" fmla="*/ 274513 h 274528"/>
                <a:gd name="connsiteX10" fmla="*/ 82856 w 364959"/>
                <a:gd name="connsiteY10" fmla="*/ 109143 h 274528"/>
                <a:gd name="connsiteX11" fmla="*/ 14763 w 364959"/>
                <a:gd name="connsiteY11" fmla="*/ 89688 h 274528"/>
                <a:gd name="connsiteX12" fmla="*/ 171 w 364959"/>
                <a:gd name="connsiteY12" fmla="*/ 94552 h 274528"/>
                <a:gd name="connsiteX13" fmla="*/ 63401 w 364959"/>
                <a:gd name="connsiteY13" fmla="*/ 16730 h 274528"/>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2856 w 364959"/>
                <a:gd name="connsiteY10" fmla="*/ 10914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0911 w 364959"/>
                <a:gd name="connsiteY10" fmla="*/ 120816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75075 w 364959"/>
                <a:gd name="connsiteY10" fmla="*/ 91635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87137 w 364959"/>
                <a:gd name="connsiteY8" fmla="*/ 118871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64959"/>
                <a:gd name="connsiteY0" fmla="*/ 16730 h 274513"/>
                <a:gd name="connsiteX1" fmla="*/ 150950 w 364959"/>
                <a:gd name="connsiteY1" fmla="*/ 152917 h 274513"/>
                <a:gd name="connsiteX2" fmla="*/ 184997 w 364959"/>
                <a:gd name="connsiteY2" fmla="*/ 186964 h 274513"/>
                <a:gd name="connsiteX3" fmla="*/ 243363 w 364959"/>
                <a:gd name="connsiteY3" fmla="*/ 84824 h 274513"/>
                <a:gd name="connsiteX4" fmla="*/ 272546 w 364959"/>
                <a:gd name="connsiteY4" fmla="*/ 7003 h 274513"/>
                <a:gd name="connsiteX5" fmla="*/ 296865 w 364959"/>
                <a:gd name="connsiteY5" fmla="*/ 7003 h 274513"/>
                <a:gd name="connsiteX6" fmla="*/ 345503 w 364959"/>
                <a:gd name="connsiteY6" fmla="*/ 36186 h 274513"/>
                <a:gd name="connsiteX7" fmla="*/ 364959 w 364959"/>
                <a:gd name="connsiteY7" fmla="*/ 94552 h 274513"/>
                <a:gd name="connsiteX8" fmla="*/ 294919 w 364959"/>
                <a:gd name="connsiteY8" fmla="*/ 89690 h 274513"/>
                <a:gd name="connsiteX9" fmla="*/ 184997 w 364959"/>
                <a:gd name="connsiteY9" fmla="*/ 274513 h 274513"/>
                <a:gd name="connsiteX10" fmla="*/ 84802 w 364959"/>
                <a:gd name="connsiteY10" fmla="*/ 105253 h 274513"/>
                <a:gd name="connsiteX11" fmla="*/ 14763 w 364959"/>
                <a:gd name="connsiteY11" fmla="*/ 89688 h 274513"/>
                <a:gd name="connsiteX12" fmla="*/ 171 w 364959"/>
                <a:gd name="connsiteY12" fmla="*/ 94552 h 274513"/>
                <a:gd name="connsiteX13" fmla="*/ 63401 w 364959"/>
                <a:gd name="connsiteY13" fmla="*/ 16730 h 274513"/>
                <a:gd name="connsiteX0" fmla="*/ 63401 w 378577"/>
                <a:gd name="connsiteY0" fmla="*/ 16730 h 274513"/>
                <a:gd name="connsiteX1" fmla="*/ 150950 w 378577"/>
                <a:gd name="connsiteY1" fmla="*/ 152917 h 274513"/>
                <a:gd name="connsiteX2" fmla="*/ 184997 w 378577"/>
                <a:gd name="connsiteY2" fmla="*/ 186964 h 274513"/>
                <a:gd name="connsiteX3" fmla="*/ 243363 w 378577"/>
                <a:gd name="connsiteY3" fmla="*/ 84824 h 274513"/>
                <a:gd name="connsiteX4" fmla="*/ 272546 w 378577"/>
                <a:gd name="connsiteY4" fmla="*/ 7003 h 274513"/>
                <a:gd name="connsiteX5" fmla="*/ 296865 w 378577"/>
                <a:gd name="connsiteY5" fmla="*/ 7003 h 274513"/>
                <a:gd name="connsiteX6" fmla="*/ 345503 w 378577"/>
                <a:gd name="connsiteY6" fmla="*/ 36186 h 274513"/>
                <a:gd name="connsiteX7" fmla="*/ 378577 w 378577"/>
                <a:gd name="connsiteY7" fmla="*/ 98443 h 274513"/>
                <a:gd name="connsiteX8" fmla="*/ 294919 w 378577"/>
                <a:gd name="connsiteY8" fmla="*/ 89690 h 274513"/>
                <a:gd name="connsiteX9" fmla="*/ 184997 w 378577"/>
                <a:gd name="connsiteY9" fmla="*/ 274513 h 274513"/>
                <a:gd name="connsiteX10" fmla="*/ 84802 w 378577"/>
                <a:gd name="connsiteY10" fmla="*/ 105253 h 274513"/>
                <a:gd name="connsiteX11" fmla="*/ 14763 w 378577"/>
                <a:gd name="connsiteY11" fmla="*/ 89688 h 274513"/>
                <a:gd name="connsiteX12" fmla="*/ 171 w 378577"/>
                <a:gd name="connsiteY12" fmla="*/ 94552 h 274513"/>
                <a:gd name="connsiteX13" fmla="*/ 63401 w 378577"/>
                <a:gd name="connsiteY13" fmla="*/ 16730 h 274513"/>
                <a:gd name="connsiteX0" fmla="*/ 78821 w 393997"/>
                <a:gd name="connsiteY0" fmla="*/ 16730 h 274513"/>
                <a:gd name="connsiteX1" fmla="*/ 166370 w 393997"/>
                <a:gd name="connsiteY1" fmla="*/ 152917 h 274513"/>
                <a:gd name="connsiteX2" fmla="*/ 200417 w 393997"/>
                <a:gd name="connsiteY2" fmla="*/ 186964 h 274513"/>
                <a:gd name="connsiteX3" fmla="*/ 258783 w 393997"/>
                <a:gd name="connsiteY3" fmla="*/ 84824 h 274513"/>
                <a:gd name="connsiteX4" fmla="*/ 287966 w 393997"/>
                <a:gd name="connsiteY4" fmla="*/ 7003 h 274513"/>
                <a:gd name="connsiteX5" fmla="*/ 312285 w 393997"/>
                <a:gd name="connsiteY5" fmla="*/ 7003 h 274513"/>
                <a:gd name="connsiteX6" fmla="*/ 360923 w 393997"/>
                <a:gd name="connsiteY6" fmla="*/ 36186 h 274513"/>
                <a:gd name="connsiteX7" fmla="*/ 393997 w 393997"/>
                <a:gd name="connsiteY7" fmla="*/ 98443 h 274513"/>
                <a:gd name="connsiteX8" fmla="*/ 310339 w 393997"/>
                <a:gd name="connsiteY8" fmla="*/ 89690 h 274513"/>
                <a:gd name="connsiteX9" fmla="*/ 200417 w 393997"/>
                <a:gd name="connsiteY9" fmla="*/ 274513 h 274513"/>
                <a:gd name="connsiteX10" fmla="*/ 100222 w 393997"/>
                <a:gd name="connsiteY10" fmla="*/ 105253 h 274513"/>
                <a:gd name="connsiteX11" fmla="*/ 30183 w 393997"/>
                <a:gd name="connsiteY11" fmla="*/ 89688 h 274513"/>
                <a:gd name="connsiteX12" fmla="*/ 27 w 393997"/>
                <a:gd name="connsiteY12" fmla="*/ 102334 h 274513"/>
                <a:gd name="connsiteX13" fmla="*/ 78821 w 393997"/>
                <a:gd name="connsiteY13"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960 w 394136"/>
                <a:gd name="connsiteY0" fmla="*/ 16730 h 274513"/>
                <a:gd name="connsiteX1" fmla="*/ 166509 w 394136"/>
                <a:gd name="connsiteY1" fmla="*/ 152917 h 274513"/>
                <a:gd name="connsiteX2" fmla="*/ 200556 w 394136"/>
                <a:gd name="connsiteY2" fmla="*/ 186964 h 274513"/>
                <a:gd name="connsiteX3" fmla="*/ 258922 w 394136"/>
                <a:gd name="connsiteY3" fmla="*/ 84824 h 274513"/>
                <a:gd name="connsiteX4" fmla="*/ 288105 w 394136"/>
                <a:gd name="connsiteY4" fmla="*/ 7003 h 274513"/>
                <a:gd name="connsiteX5" fmla="*/ 312424 w 394136"/>
                <a:gd name="connsiteY5" fmla="*/ 7003 h 274513"/>
                <a:gd name="connsiteX6" fmla="*/ 361062 w 394136"/>
                <a:gd name="connsiteY6" fmla="*/ 36186 h 274513"/>
                <a:gd name="connsiteX7" fmla="*/ 394136 w 394136"/>
                <a:gd name="connsiteY7" fmla="*/ 98443 h 274513"/>
                <a:gd name="connsiteX8" fmla="*/ 310478 w 394136"/>
                <a:gd name="connsiteY8" fmla="*/ 89690 h 274513"/>
                <a:gd name="connsiteX9" fmla="*/ 200556 w 394136"/>
                <a:gd name="connsiteY9" fmla="*/ 274513 h 274513"/>
                <a:gd name="connsiteX10" fmla="*/ 100361 w 394136"/>
                <a:gd name="connsiteY10" fmla="*/ 105253 h 274513"/>
                <a:gd name="connsiteX11" fmla="*/ 166 w 394136"/>
                <a:gd name="connsiteY11" fmla="*/ 102334 h 274513"/>
                <a:gd name="connsiteX12" fmla="*/ 78960 w 394136"/>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66343 w 393970"/>
                <a:gd name="connsiteY1" fmla="*/ 152917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8561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730 h 274513"/>
                <a:gd name="connsiteX1" fmla="*/ 152726 w 393970"/>
                <a:gd name="connsiteY1" fmla="*/ 108172 h 274513"/>
                <a:gd name="connsiteX2" fmla="*/ 200390 w 393970"/>
                <a:gd name="connsiteY2" fmla="*/ 186964 h 274513"/>
                <a:gd name="connsiteX3" fmla="*/ 258756 w 393970"/>
                <a:gd name="connsiteY3" fmla="*/ 84824 h 274513"/>
                <a:gd name="connsiteX4" fmla="*/ 287939 w 393970"/>
                <a:gd name="connsiteY4" fmla="*/ 7003 h 274513"/>
                <a:gd name="connsiteX5" fmla="*/ 312258 w 393970"/>
                <a:gd name="connsiteY5" fmla="*/ 7003 h 274513"/>
                <a:gd name="connsiteX6" fmla="*/ 360896 w 393970"/>
                <a:gd name="connsiteY6" fmla="*/ 36186 h 274513"/>
                <a:gd name="connsiteX7" fmla="*/ 393970 w 393970"/>
                <a:gd name="connsiteY7" fmla="*/ 98443 h 274513"/>
                <a:gd name="connsiteX8" fmla="*/ 310312 w 393970"/>
                <a:gd name="connsiteY8" fmla="*/ 89690 h 274513"/>
                <a:gd name="connsiteX9" fmla="*/ 200390 w 393970"/>
                <a:gd name="connsiteY9" fmla="*/ 274513 h 274513"/>
                <a:gd name="connsiteX10" fmla="*/ 100195 w 393970"/>
                <a:gd name="connsiteY10" fmla="*/ 105253 h 274513"/>
                <a:gd name="connsiteX11" fmla="*/ 0 w 393970"/>
                <a:gd name="connsiteY11" fmla="*/ 102334 h 274513"/>
                <a:gd name="connsiteX12" fmla="*/ 78794 w 393970"/>
                <a:gd name="connsiteY12" fmla="*/ 16730 h 274513"/>
                <a:gd name="connsiteX0" fmla="*/ 78794 w 393970"/>
                <a:gd name="connsiteY0" fmla="*/ 16312 h 274095"/>
                <a:gd name="connsiteX1" fmla="*/ 152726 w 393970"/>
                <a:gd name="connsiteY1" fmla="*/ 107754 h 274095"/>
                <a:gd name="connsiteX2" fmla="*/ 200390 w 393970"/>
                <a:gd name="connsiteY2" fmla="*/ 186546 h 274095"/>
                <a:gd name="connsiteX3" fmla="*/ 249029 w 393970"/>
                <a:gd name="connsiteY3" fmla="*/ 78569 h 274095"/>
                <a:gd name="connsiteX4" fmla="*/ 287939 w 393970"/>
                <a:gd name="connsiteY4" fmla="*/ 6585 h 274095"/>
                <a:gd name="connsiteX5" fmla="*/ 312258 w 393970"/>
                <a:gd name="connsiteY5" fmla="*/ 6585 h 274095"/>
                <a:gd name="connsiteX6" fmla="*/ 360896 w 393970"/>
                <a:gd name="connsiteY6" fmla="*/ 35768 h 274095"/>
                <a:gd name="connsiteX7" fmla="*/ 393970 w 393970"/>
                <a:gd name="connsiteY7" fmla="*/ 98025 h 274095"/>
                <a:gd name="connsiteX8" fmla="*/ 310312 w 393970"/>
                <a:gd name="connsiteY8" fmla="*/ 89272 h 274095"/>
                <a:gd name="connsiteX9" fmla="*/ 200390 w 393970"/>
                <a:gd name="connsiteY9" fmla="*/ 274095 h 274095"/>
                <a:gd name="connsiteX10" fmla="*/ 100195 w 393970"/>
                <a:gd name="connsiteY10" fmla="*/ 104835 h 274095"/>
                <a:gd name="connsiteX11" fmla="*/ 0 w 393970"/>
                <a:gd name="connsiteY11" fmla="*/ 101916 h 274095"/>
                <a:gd name="connsiteX12" fmla="*/ 78794 w 393970"/>
                <a:gd name="connsiteY12" fmla="*/ 16312 h 27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5470599" y="4601571"/>
            <a:ext cx="1804131" cy="1762613"/>
            <a:chOff x="5186888" y="3971505"/>
            <a:chExt cx="1710677" cy="1671310"/>
          </a:xfrm>
        </p:grpSpPr>
        <p:sp>
          <p:nvSpPr>
            <p:cNvPr id="70" name="Freeform 6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 fmla="*/ 0 w 2408803"/>
                <a:gd name="connsiteY0" fmla="*/ 2232087 h 2261428"/>
                <a:gd name="connsiteX1" fmla="*/ 59121 w 2408803"/>
                <a:gd name="connsiteY1" fmla="*/ 1834008 h 2261428"/>
                <a:gd name="connsiteX2" fmla="*/ 106417 w 2408803"/>
                <a:gd name="connsiteY2" fmla="*/ 1692118 h 2261428"/>
                <a:gd name="connsiteX3" fmla="*/ 220717 w 2408803"/>
                <a:gd name="connsiteY3" fmla="*/ 1636939 h 2261428"/>
                <a:gd name="connsiteX4" fmla="*/ 855280 w 2408803"/>
                <a:gd name="connsiteY4" fmla="*/ 1455635 h 2261428"/>
                <a:gd name="connsiteX5" fmla="*/ 851338 w 2408803"/>
                <a:gd name="connsiteY5" fmla="*/ 1459577 h 2261428"/>
                <a:gd name="connsiteX6" fmla="*/ 902576 w 2408803"/>
                <a:gd name="connsiteY6" fmla="*/ 1364983 h 2261428"/>
                <a:gd name="connsiteX7" fmla="*/ 890752 w 2408803"/>
                <a:gd name="connsiteY7" fmla="*/ 1254625 h 2261428"/>
                <a:gd name="connsiteX8" fmla="*/ 827690 w 2408803"/>
                <a:gd name="connsiteY8" fmla="*/ 1160032 h 2261428"/>
                <a:gd name="connsiteX9" fmla="*/ 780393 w 2408803"/>
                <a:gd name="connsiteY9" fmla="*/ 1053614 h 2261428"/>
                <a:gd name="connsiteX10" fmla="*/ 772511 w 2408803"/>
                <a:gd name="connsiteY10" fmla="*/ 970846 h 2261428"/>
                <a:gd name="connsiteX11" fmla="*/ 737038 w 2408803"/>
                <a:gd name="connsiteY11" fmla="*/ 939314 h 2261428"/>
                <a:gd name="connsiteX12" fmla="*/ 685800 w 2408803"/>
                <a:gd name="connsiteY12" fmla="*/ 852604 h 2261428"/>
                <a:gd name="connsiteX13" fmla="*/ 673976 w 2408803"/>
                <a:gd name="connsiteY13" fmla="*/ 742246 h 2261428"/>
                <a:gd name="connsiteX14" fmla="*/ 693683 w 2408803"/>
                <a:gd name="connsiteY14" fmla="*/ 687066 h 2261428"/>
                <a:gd name="connsiteX15" fmla="*/ 681859 w 2408803"/>
                <a:gd name="connsiteY15" fmla="*/ 596414 h 2261428"/>
                <a:gd name="connsiteX16" fmla="*/ 670035 w 2408803"/>
                <a:gd name="connsiteY16" fmla="*/ 501821 h 2261428"/>
                <a:gd name="connsiteX17" fmla="*/ 701566 w 2408803"/>
                <a:gd name="connsiteY17" fmla="*/ 332342 h 2261428"/>
                <a:gd name="connsiteX18" fmla="*/ 752804 w 2408803"/>
                <a:gd name="connsiteY18" fmla="*/ 210159 h 2261428"/>
                <a:gd name="connsiteX19" fmla="*/ 847397 w 2408803"/>
                <a:gd name="connsiteY19" fmla="*/ 127390 h 2261428"/>
                <a:gd name="connsiteX20" fmla="*/ 1056290 w 2408803"/>
                <a:gd name="connsiteY20" fmla="*/ 20973 h 2261428"/>
                <a:gd name="connsiteX21" fmla="*/ 1269124 w 2408803"/>
                <a:gd name="connsiteY21" fmla="*/ 1266 h 2261428"/>
                <a:gd name="connsiteX22" fmla="*/ 1438604 w 2408803"/>
                <a:gd name="connsiteY22" fmla="*/ 40680 h 2261428"/>
                <a:gd name="connsiteX23" fmla="*/ 1552904 w 2408803"/>
                <a:gd name="connsiteY23" fmla="*/ 99801 h 2261428"/>
                <a:gd name="connsiteX24" fmla="*/ 1596259 w 2408803"/>
                <a:gd name="connsiteY24" fmla="*/ 154980 h 2261428"/>
                <a:gd name="connsiteX25" fmla="*/ 1592317 w 2408803"/>
                <a:gd name="connsiteY25" fmla="*/ 233808 h 2261428"/>
                <a:gd name="connsiteX26" fmla="*/ 1627790 w 2408803"/>
                <a:gd name="connsiteY26" fmla="*/ 249573 h 2261428"/>
                <a:gd name="connsiteX27" fmla="*/ 1702676 w 2408803"/>
                <a:gd name="connsiteY27" fmla="*/ 308694 h 2261428"/>
                <a:gd name="connsiteX28" fmla="*/ 1730266 w 2408803"/>
                <a:gd name="connsiteY28" fmla="*/ 430877 h 2261428"/>
                <a:gd name="connsiteX29" fmla="*/ 1742090 w 2408803"/>
                <a:gd name="connsiteY29" fmla="*/ 600356 h 2261428"/>
                <a:gd name="connsiteX30" fmla="*/ 1722383 w 2408803"/>
                <a:gd name="connsiteY30" fmla="*/ 694949 h 2261428"/>
                <a:gd name="connsiteX31" fmla="*/ 1746031 w 2408803"/>
                <a:gd name="connsiteY31" fmla="*/ 758011 h 2261428"/>
                <a:gd name="connsiteX32" fmla="*/ 1702676 w 2408803"/>
                <a:gd name="connsiteY32" fmla="*/ 899901 h 2261428"/>
                <a:gd name="connsiteX33" fmla="*/ 1651438 w 2408803"/>
                <a:gd name="connsiteY33" fmla="*/ 966904 h 2261428"/>
                <a:gd name="connsiteX34" fmla="*/ 1651438 w 2408803"/>
                <a:gd name="connsiteY34" fmla="*/ 966904 h 2261428"/>
                <a:gd name="connsiteX35" fmla="*/ 1627790 w 2408803"/>
                <a:gd name="connsiteY35" fmla="*/ 986611 h 2261428"/>
                <a:gd name="connsiteX36" fmla="*/ 1604142 w 2408803"/>
                <a:gd name="connsiteY36" fmla="*/ 1128501 h 2261428"/>
                <a:gd name="connsiteX37" fmla="*/ 1533197 w 2408803"/>
                <a:gd name="connsiteY37" fmla="*/ 1258566 h 2261428"/>
                <a:gd name="connsiteX38" fmla="*/ 1509548 w 2408803"/>
                <a:gd name="connsiteY38" fmla="*/ 1309804 h 2261428"/>
                <a:gd name="connsiteX39" fmla="*/ 1525314 w 2408803"/>
                <a:gd name="connsiteY39" fmla="*/ 1408339 h 2261428"/>
                <a:gd name="connsiteX40" fmla="*/ 1592317 w 2408803"/>
                <a:gd name="connsiteY40" fmla="*/ 1491108 h 2261428"/>
                <a:gd name="connsiteX41" fmla="*/ 1848507 w 2408803"/>
                <a:gd name="connsiteY41" fmla="*/ 1550228 h 2261428"/>
                <a:gd name="connsiteX42" fmla="*/ 2077107 w 2408803"/>
                <a:gd name="connsiteY42" fmla="*/ 1609349 h 2261428"/>
                <a:gd name="connsiteX43" fmla="*/ 2211114 w 2408803"/>
                <a:gd name="connsiteY43" fmla="*/ 1652704 h 2261428"/>
                <a:gd name="connsiteX44" fmla="*/ 2325414 w 2408803"/>
                <a:gd name="connsiteY44" fmla="*/ 1696059 h 2261428"/>
                <a:gd name="connsiteX45" fmla="*/ 2360886 w 2408803"/>
                <a:gd name="connsiteY45" fmla="*/ 1849773 h 2261428"/>
                <a:gd name="connsiteX46" fmla="*/ 2388476 w 2408803"/>
                <a:gd name="connsiteY46" fmla="*/ 2050783 h 2261428"/>
                <a:gd name="connsiteX47" fmla="*/ 2408183 w 2408803"/>
                <a:gd name="connsiteY47" fmla="*/ 2232087 h 2261428"/>
                <a:gd name="connsiteX48" fmla="*/ 2404242 w 2408803"/>
                <a:gd name="connsiteY48" fmla="*/ 2232087 h 2261428"/>
                <a:gd name="connsiteX49" fmla="*/ 59121 w 2408803"/>
                <a:gd name="connsiteY49" fmla="*/ 2224204 h 2261428"/>
                <a:gd name="connsiteX50" fmla="*/ 0 w 2408803"/>
                <a:gd name="connsiteY50" fmla="*/ 2232087 h 2261428"/>
                <a:gd name="connsiteX0" fmla="*/ 241 w 2409044"/>
                <a:gd name="connsiteY0" fmla="*/ 2232087 h 2245516"/>
                <a:gd name="connsiteX1" fmla="*/ 59362 w 2409044"/>
                <a:gd name="connsiteY1" fmla="*/ 1834008 h 2245516"/>
                <a:gd name="connsiteX2" fmla="*/ 106658 w 2409044"/>
                <a:gd name="connsiteY2" fmla="*/ 1692118 h 2245516"/>
                <a:gd name="connsiteX3" fmla="*/ 220958 w 2409044"/>
                <a:gd name="connsiteY3" fmla="*/ 1636939 h 2245516"/>
                <a:gd name="connsiteX4" fmla="*/ 855521 w 2409044"/>
                <a:gd name="connsiteY4" fmla="*/ 1455635 h 2245516"/>
                <a:gd name="connsiteX5" fmla="*/ 851579 w 2409044"/>
                <a:gd name="connsiteY5" fmla="*/ 1459577 h 2245516"/>
                <a:gd name="connsiteX6" fmla="*/ 902817 w 2409044"/>
                <a:gd name="connsiteY6" fmla="*/ 1364983 h 2245516"/>
                <a:gd name="connsiteX7" fmla="*/ 890993 w 2409044"/>
                <a:gd name="connsiteY7" fmla="*/ 1254625 h 2245516"/>
                <a:gd name="connsiteX8" fmla="*/ 827931 w 2409044"/>
                <a:gd name="connsiteY8" fmla="*/ 1160032 h 2245516"/>
                <a:gd name="connsiteX9" fmla="*/ 780634 w 2409044"/>
                <a:gd name="connsiteY9" fmla="*/ 1053614 h 2245516"/>
                <a:gd name="connsiteX10" fmla="*/ 772752 w 2409044"/>
                <a:gd name="connsiteY10" fmla="*/ 970846 h 2245516"/>
                <a:gd name="connsiteX11" fmla="*/ 737279 w 2409044"/>
                <a:gd name="connsiteY11" fmla="*/ 939314 h 2245516"/>
                <a:gd name="connsiteX12" fmla="*/ 686041 w 2409044"/>
                <a:gd name="connsiteY12" fmla="*/ 852604 h 2245516"/>
                <a:gd name="connsiteX13" fmla="*/ 674217 w 2409044"/>
                <a:gd name="connsiteY13" fmla="*/ 742246 h 2245516"/>
                <a:gd name="connsiteX14" fmla="*/ 693924 w 2409044"/>
                <a:gd name="connsiteY14" fmla="*/ 687066 h 2245516"/>
                <a:gd name="connsiteX15" fmla="*/ 682100 w 2409044"/>
                <a:gd name="connsiteY15" fmla="*/ 596414 h 2245516"/>
                <a:gd name="connsiteX16" fmla="*/ 670276 w 2409044"/>
                <a:gd name="connsiteY16" fmla="*/ 501821 h 2245516"/>
                <a:gd name="connsiteX17" fmla="*/ 701807 w 2409044"/>
                <a:gd name="connsiteY17" fmla="*/ 332342 h 2245516"/>
                <a:gd name="connsiteX18" fmla="*/ 753045 w 2409044"/>
                <a:gd name="connsiteY18" fmla="*/ 210159 h 2245516"/>
                <a:gd name="connsiteX19" fmla="*/ 847638 w 2409044"/>
                <a:gd name="connsiteY19" fmla="*/ 127390 h 2245516"/>
                <a:gd name="connsiteX20" fmla="*/ 1056531 w 2409044"/>
                <a:gd name="connsiteY20" fmla="*/ 20973 h 2245516"/>
                <a:gd name="connsiteX21" fmla="*/ 1269365 w 2409044"/>
                <a:gd name="connsiteY21" fmla="*/ 1266 h 2245516"/>
                <a:gd name="connsiteX22" fmla="*/ 1438845 w 2409044"/>
                <a:gd name="connsiteY22" fmla="*/ 40680 h 2245516"/>
                <a:gd name="connsiteX23" fmla="*/ 1553145 w 2409044"/>
                <a:gd name="connsiteY23" fmla="*/ 99801 h 2245516"/>
                <a:gd name="connsiteX24" fmla="*/ 1596500 w 2409044"/>
                <a:gd name="connsiteY24" fmla="*/ 154980 h 2245516"/>
                <a:gd name="connsiteX25" fmla="*/ 1592558 w 2409044"/>
                <a:gd name="connsiteY25" fmla="*/ 233808 h 2245516"/>
                <a:gd name="connsiteX26" fmla="*/ 1628031 w 2409044"/>
                <a:gd name="connsiteY26" fmla="*/ 249573 h 2245516"/>
                <a:gd name="connsiteX27" fmla="*/ 1702917 w 2409044"/>
                <a:gd name="connsiteY27" fmla="*/ 308694 h 2245516"/>
                <a:gd name="connsiteX28" fmla="*/ 1730507 w 2409044"/>
                <a:gd name="connsiteY28" fmla="*/ 430877 h 2245516"/>
                <a:gd name="connsiteX29" fmla="*/ 1742331 w 2409044"/>
                <a:gd name="connsiteY29" fmla="*/ 600356 h 2245516"/>
                <a:gd name="connsiteX30" fmla="*/ 1722624 w 2409044"/>
                <a:gd name="connsiteY30" fmla="*/ 694949 h 2245516"/>
                <a:gd name="connsiteX31" fmla="*/ 1746272 w 2409044"/>
                <a:gd name="connsiteY31" fmla="*/ 758011 h 2245516"/>
                <a:gd name="connsiteX32" fmla="*/ 1702917 w 2409044"/>
                <a:gd name="connsiteY32" fmla="*/ 899901 h 2245516"/>
                <a:gd name="connsiteX33" fmla="*/ 1651679 w 2409044"/>
                <a:gd name="connsiteY33" fmla="*/ 966904 h 2245516"/>
                <a:gd name="connsiteX34" fmla="*/ 1651679 w 2409044"/>
                <a:gd name="connsiteY34" fmla="*/ 966904 h 2245516"/>
                <a:gd name="connsiteX35" fmla="*/ 1628031 w 2409044"/>
                <a:gd name="connsiteY35" fmla="*/ 986611 h 2245516"/>
                <a:gd name="connsiteX36" fmla="*/ 1604383 w 2409044"/>
                <a:gd name="connsiteY36" fmla="*/ 1128501 h 2245516"/>
                <a:gd name="connsiteX37" fmla="*/ 1533438 w 2409044"/>
                <a:gd name="connsiteY37" fmla="*/ 1258566 h 2245516"/>
                <a:gd name="connsiteX38" fmla="*/ 1509789 w 2409044"/>
                <a:gd name="connsiteY38" fmla="*/ 1309804 h 2245516"/>
                <a:gd name="connsiteX39" fmla="*/ 1525555 w 2409044"/>
                <a:gd name="connsiteY39" fmla="*/ 1408339 h 2245516"/>
                <a:gd name="connsiteX40" fmla="*/ 1592558 w 2409044"/>
                <a:gd name="connsiteY40" fmla="*/ 1491108 h 2245516"/>
                <a:gd name="connsiteX41" fmla="*/ 1848748 w 2409044"/>
                <a:gd name="connsiteY41" fmla="*/ 1550228 h 2245516"/>
                <a:gd name="connsiteX42" fmla="*/ 2077348 w 2409044"/>
                <a:gd name="connsiteY42" fmla="*/ 1609349 h 2245516"/>
                <a:gd name="connsiteX43" fmla="*/ 2211355 w 2409044"/>
                <a:gd name="connsiteY43" fmla="*/ 1652704 h 2245516"/>
                <a:gd name="connsiteX44" fmla="*/ 2325655 w 2409044"/>
                <a:gd name="connsiteY44" fmla="*/ 1696059 h 2245516"/>
                <a:gd name="connsiteX45" fmla="*/ 2361127 w 2409044"/>
                <a:gd name="connsiteY45" fmla="*/ 1849773 h 2245516"/>
                <a:gd name="connsiteX46" fmla="*/ 2388717 w 2409044"/>
                <a:gd name="connsiteY46" fmla="*/ 2050783 h 2245516"/>
                <a:gd name="connsiteX47" fmla="*/ 2408424 w 2409044"/>
                <a:gd name="connsiteY47" fmla="*/ 2232087 h 2245516"/>
                <a:gd name="connsiteX48" fmla="*/ 2404483 w 2409044"/>
                <a:gd name="connsiteY48" fmla="*/ 2232087 h 2245516"/>
                <a:gd name="connsiteX49" fmla="*/ 59362 w 2409044"/>
                <a:gd name="connsiteY49" fmla="*/ 2224204 h 2245516"/>
                <a:gd name="connsiteX50" fmla="*/ 241 w 2409044"/>
                <a:gd name="connsiteY50" fmla="*/ 2232087 h 2245516"/>
                <a:gd name="connsiteX0" fmla="*/ 62062 w 2470865"/>
                <a:gd name="connsiteY0" fmla="*/ 2232087 h 2262785"/>
                <a:gd name="connsiteX1" fmla="*/ 121183 w 2470865"/>
                <a:gd name="connsiteY1" fmla="*/ 1834008 h 2262785"/>
                <a:gd name="connsiteX2" fmla="*/ 168479 w 2470865"/>
                <a:gd name="connsiteY2" fmla="*/ 1692118 h 2262785"/>
                <a:gd name="connsiteX3" fmla="*/ 282779 w 2470865"/>
                <a:gd name="connsiteY3" fmla="*/ 1636939 h 2262785"/>
                <a:gd name="connsiteX4" fmla="*/ 917342 w 2470865"/>
                <a:gd name="connsiteY4" fmla="*/ 1455635 h 2262785"/>
                <a:gd name="connsiteX5" fmla="*/ 913400 w 2470865"/>
                <a:gd name="connsiteY5" fmla="*/ 1459577 h 2262785"/>
                <a:gd name="connsiteX6" fmla="*/ 964638 w 2470865"/>
                <a:gd name="connsiteY6" fmla="*/ 1364983 h 2262785"/>
                <a:gd name="connsiteX7" fmla="*/ 952814 w 2470865"/>
                <a:gd name="connsiteY7" fmla="*/ 1254625 h 2262785"/>
                <a:gd name="connsiteX8" fmla="*/ 889752 w 2470865"/>
                <a:gd name="connsiteY8" fmla="*/ 1160032 h 2262785"/>
                <a:gd name="connsiteX9" fmla="*/ 842455 w 2470865"/>
                <a:gd name="connsiteY9" fmla="*/ 1053614 h 2262785"/>
                <a:gd name="connsiteX10" fmla="*/ 834573 w 2470865"/>
                <a:gd name="connsiteY10" fmla="*/ 970846 h 2262785"/>
                <a:gd name="connsiteX11" fmla="*/ 799100 w 2470865"/>
                <a:gd name="connsiteY11" fmla="*/ 939314 h 2262785"/>
                <a:gd name="connsiteX12" fmla="*/ 747862 w 2470865"/>
                <a:gd name="connsiteY12" fmla="*/ 852604 h 2262785"/>
                <a:gd name="connsiteX13" fmla="*/ 736038 w 2470865"/>
                <a:gd name="connsiteY13" fmla="*/ 742246 h 2262785"/>
                <a:gd name="connsiteX14" fmla="*/ 755745 w 2470865"/>
                <a:gd name="connsiteY14" fmla="*/ 687066 h 2262785"/>
                <a:gd name="connsiteX15" fmla="*/ 743921 w 2470865"/>
                <a:gd name="connsiteY15" fmla="*/ 596414 h 2262785"/>
                <a:gd name="connsiteX16" fmla="*/ 732097 w 2470865"/>
                <a:gd name="connsiteY16" fmla="*/ 501821 h 2262785"/>
                <a:gd name="connsiteX17" fmla="*/ 763628 w 2470865"/>
                <a:gd name="connsiteY17" fmla="*/ 332342 h 2262785"/>
                <a:gd name="connsiteX18" fmla="*/ 814866 w 2470865"/>
                <a:gd name="connsiteY18" fmla="*/ 210159 h 2262785"/>
                <a:gd name="connsiteX19" fmla="*/ 909459 w 2470865"/>
                <a:gd name="connsiteY19" fmla="*/ 127390 h 2262785"/>
                <a:gd name="connsiteX20" fmla="*/ 1118352 w 2470865"/>
                <a:gd name="connsiteY20" fmla="*/ 20973 h 2262785"/>
                <a:gd name="connsiteX21" fmla="*/ 1331186 w 2470865"/>
                <a:gd name="connsiteY21" fmla="*/ 1266 h 2262785"/>
                <a:gd name="connsiteX22" fmla="*/ 1500666 w 2470865"/>
                <a:gd name="connsiteY22" fmla="*/ 40680 h 2262785"/>
                <a:gd name="connsiteX23" fmla="*/ 1614966 w 2470865"/>
                <a:gd name="connsiteY23" fmla="*/ 99801 h 2262785"/>
                <a:gd name="connsiteX24" fmla="*/ 1658321 w 2470865"/>
                <a:gd name="connsiteY24" fmla="*/ 154980 h 2262785"/>
                <a:gd name="connsiteX25" fmla="*/ 1654379 w 2470865"/>
                <a:gd name="connsiteY25" fmla="*/ 233808 h 2262785"/>
                <a:gd name="connsiteX26" fmla="*/ 1689852 w 2470865"/>
                <a:gd name="connsiteY26" fmla="*/ 249573 h 2262785"/>
                <a:gd name="connsiteX27" fmla="*/ 1764738 w 2470865"/>
                <a:gd name="connsiteY27" fmla="*/ 308694 h 2262785"/>
                <a:gd name="connsiteX28" fmla="*/ 1792328 w 2470865"/>
                <a:gd name="connsiteY28" fmla="*/ 430877 h 2262785"/>
                <a:gd name="connsiteX29" fmla="*/ 1804152 w 2470865"/>
                <a:gd name="connsiteY29" fmla="*/ 600356 h 2262785"/>
                <a:gd name="connsiteX30" fmla="*/ 1784445 w 2470865"/>
                <a:gd name="connsiteY30" fmla="*/ 694949 h 2262785"/>
                <a:gd name="connsiteX31" fmla="*/ 1808093 w 2470865"/>
                <a:gd name="connsiteY31" fmla="*/ 758011 h 2262785"/>
                <a:gd name="connsiteX32" fmla="*/ 1764738 w 2470865"/>
                <a:gd name="connsiteY32" fmla="*/ 899901 h 2262785"/>
                <a:gd name="connsiteX33" fmla="*/ 1713500 w 2470865"/>
                <a:gd name="connsiteY33" fmla="*/ 966904 h 2262785"/>
                <a:gd name="connsiteX34" fmla="*/ 1713500 w 2470865"/>
                <a:gd name="connsiteY34" fmla="*/ 966904 h 2262785"/>
                <a:gd name="connsiteX35" fmla="*/ 1689852 w 2470865"/>
                <a:gd name="connsiteY35" fmla="*/ 986611 h 2262785"/>
                <a:gd name="connsiteX36" fmla="*/ 1666204 w 2470865"/>
                <a:gd name="connsiteY36" fmla="*/ 1128501 h 2262785"/>
                <a:gd name="connsiteX37" fmla="*/ 1595259 w 2470865"/>
                <a:gd name="connsiteY37" fmla="*/ 1258566 h 2262785"/>
                <a:gd name="connsiteX38" fmla="*/ 1571610 w 2470865"/>
                <a:gd name="connsiteY38" fmla="*/ 1309804 h 2262785"/>
                <a:gd name="connsiteX39" fmla="*/ 1587376 w 2470865"/>
                <a:gd name="connsiteY39" fmla="*/ 1408339 h 2262785"/>
                <a:gd name="connsiteX40" fmla="*/ 1654379 w 2470865"/>
                <a:gd name="connsiteY40" fmla="*/ 1491108 h 2262785"/>
                <a:gd name="connsiteX41" fmla="*/ 1910569 w 2470865"/>
                <a:gd name="connsiteY41" fmla="*/ 1550228 h 2262785"/>
                <a:gd name="connsiteX42" fmla="*/ 2139169 w 2470865"/>
                <a:gd name="connsiteY42" fmla="*/ 1609349 h 2262785"/>
                <a:gd name="connsiteX43" fmla="*/ 2273176 w 2470865"/>
                <a:gd name="connsiteY43" fmla="*/ 1652704 h 2262785"/>
                <a:gd name="connsiteX44" fmla="*/ 2387476 w 2470865"/>
                <a:gd name="connsiteY44" fmla="*/ 1696059 h 2262785"/>
                <a:gd name="connsiteX45" fmla="*/ 2422948 w 2470865"/>
                <a:gd name="connsiteY45" fmla="*/ 1849773 h 2262785"/>
                <a:gd name="connsiteX46" fmla="*/ 2450538 w 2470865"/>
                <a:gd name="connsiteY46" fmla="*/ 2050783 h 2262785"/>
                <a:gd name="connsiteX47" fmla="*/ 2470245 w 2470865"/>
                <a:gd name="connsiteY47" fmla="*/ 2232087 h 2262785"/>
                <a:gd name="connsiteX48" fmla="*/ 2466304 w 2470865"/>
                <a:gd name="connsiteY48" fmla="*/ 2232087 h 2262785"/>
                <a:gd name="connsiteX49" fmla="*/ 1090762 w 2470865"/>
                <a:gd name="connsiteY49" fmla="*/ 2228145 h 2262785"/>
                <a:gd name="connsiteX50" fmla="*/ 62062 w 2470865"/>
                <a:gd name="connsiteY50" fmla="*/ 2232087 h 2262785"/>
                <a:gd name="connsiteX0" fmla="*/ 18957 w 2427760"/>
                <a:gd name="connsiteY0" fmla="*/ 2232087 h 2256644"/>
                <a:gd name="connsiteX1" fmla="*/ 78078 w 2427760"/>
                <a:gd name="connsiteY1" fmla="*/ 1834008 h 2256644"/>
                <a:gd name="connsiteX2" fmla="*/ 125374 w 2427760"/>
                <a:gd name="connsiteY2" fmla="*/ 1692118 h 2256644"/>
                <a:gd name="connsiteX3" fmla="*/ 239674 w 2427760"/>
                <a:gd name="connsiteY3" fmla="*/ 1636939 h 2256644"/>
                <a:gd name="connsiteX4" fmla="*/ 874237 w 2427760"/>
                <a:gd name="connsiteY4" fmla="*/ 1455635 h 2256644"/>
                <a:gd name="connsiteX5" fmla="*/ 870295 w 2427760"/>
                <a:gd name="connsiteY5" fmla="*/ 1459577 h 2256644"/>
                <a:gd name="connsiteX6" fmla="*/ 921533 w 2427760"/>
                <a:gd name="connsiteY6" fmla="*/ 1364983 h 2256644"/>
                <a:gd name="connsiteX7" fmla="*/ 909709 w 2427760"/>
                <a:gd name="connsiteY7" fmla="*/ 1254625 h 2256644"/>
                <a:gd name="connsiteX8" fmla="*/ 846647 w 2427760"/>
                <a:gd name="connsiteY8" fmla="*/ 1160032 h 2256644"/>
                <a:gd name="connsiteX9" fmla="*/ 799350 w 2427760"/>
                <a:gd name="connsiteY9" fmla="*/ 1053614 h 2256644"/>
                <a:gd name="connsiteX10" fmla="*/ 791468 w 2427760"/>
                <a:gd name="connsiteY10" fmla="*/ 970846 h 2256644"/>
                <a:gd name="connsiteX11" fmla="*/ 755995 w 2427760"/>
                <a:gd name="connsiteY11" fmla="*/ 939314 h 2256644"/>
                <a:gd name="connsiteX12" fmla="*/ 704757 w 2427760"/>
                <a:gd name="connsiteY12" fmla="*/ 852604 h 2256644"/>
                <a:gd name="connsiteX13" fmla="*/ 692933 w 2427760"/>
                <a:gd name="connsiteY13" fmla="*/ 742246 h 2256644"/>
                <a:gd name="connsiteX14" fmla="*/ 712640 w 2427760"/>
                <a:gd name="connsiteY14" fmla="*/ 687066 h 2256644"/>
                <a:gd name="connsiteX15" fmla="*/ 700816 w 2427760"/>
                <a:gd name="connsiteY15" fmla="*/ 596414 h 2256644"/>
                <a:gd name="connsiteX16" fmla="*/ 688992 w 2427760"/>
                <a:gd name="connsiteY16" fmla="*/ 501821 h 2256644"/>
                <a:gd name="connsiteX17" fmla="*/ 720523 w 2427760"/>
                <a:gd name="connsiteY17" fmla="*/ 332342 h 2256644"/>
                <a:gd name="connsiteX18" fmla="*/ 771761 w 2427760"/>
                <a:gd name="connsiteY18" fmla="*/ 210159 h 2256644"/>
                <a:gd name="connsiteX19" fmla="*/ 866354 w 2427760"/>
                <a:gd name="connsiteY19" fmla="*/ 127390 h 2256644"/>
                <a:gd name="connsiteX20" fmla="*/ 1075247 w 2427760"/>
                <a:gd name="connsiteY20" fmla="*/ 20973 h 2256644"/>
                <a:gd name="connsiteX21" fmla="*/ 1288081 w 2427760"/>
                <a:gd name="connsiteY21" fmla="*/ 1266 h 2256644"/>
                <a:gd name="connsiteX22" fmla="*/ 1457561 w 2427760"/>
                <a:gd name="connsiteY22" fmla="*/ 40680 h 2256644"/>
                <a:gd name="connsiteX23" fmla="*/ 1571861 w 2427760"/>
                <a:gd name="connsiteY23" fmla="*/ 99801 h 2256644"/>
                <a:gd name="connsiteX24" fmla="*/ 1615216 w 2427760"/>
                <a:gd name="connsiteY24" fmla="*/ 154980 h 2256644"/>
                <a:gd name="connsiteX25" fmla="*/ 1611274 w 2427760"/>
                <a:gd name="connsiteY25" fmla="*/ 233808 h 2256644"/>
                <a:gd name="connsiteX26" fmla="*/ 1646747 w 2427760"/>
                <a:gd name="connsiteY26" fmla="*/ 249573 h 2256644"/>
                <a:gd name="connsiteX27" fmla="*/ 1721633 w 2427760"/>
                <a:gd name="connsiteY27" fmla="*/ 308694 h 2256644"/>
                <a:gd name="connsiteX28" fmla="*/ 1749223 w 2427760"/>
                <a:gd name="connsiteY28" fmla="*/ 430877 h 2256644"/>
                <a:gd name="connsiteX29" fmla="*/ 1761047 w 2427760"/>
                <a:gd name="connsiteY29" fmla="*/ 600356 h 2256644"/>
                <a:gd name="connsiteX30" fmla="*/ 1741340 w 2427760"/>
                <a:gd name="connsiteY30" fmla="*/ 694949 h 2256644"/>
                <a:gd name="connsiteX31" fmla="*/ 1764988 w 2427760"/>
                <a:gd name="connsiteY31" fmla="*/ 758011 h 2256644"/>
                <a:gd name="connsiteX32" fmla="*/ 1721633 w 2427760"/>
                <a:gd name="connsiteY32" fmla="*/ 899901 h 2256644"/>
                <a:gd name="connsiteX33" fmla="*/ 1670395 w 2427760"/>
                <a:gd name="connsiteY33" fmla="*/ 966904 h 2256644"/>
                <a:gd name="connsiteX34" fmla="*/ 1670395 w 2427760"/>
                <a:gd name="connsiteY34" fmla="*/ 966904 h 2256644"/>
                <a:gd name="connsiteX35" fmla="*/ 1646747 w 2427760"/>
                <a:gd name="connsiteY35" fmla="*/ 986611 h 2256644"/>
                <a:gd name="connsiteX36" fmla="*/ 1623099 w 2427760"/>
                <a:gd name="connsiteY36" fmla="*/ 1128501 h 2256644"/>
                <a:gd name="connsiteX37" fmla="*/ 1552154 w 2427760"/>
                <a:gd name="connsiteY37" fmla="*/ 1258566 h 2256644"/>
                <a:gd name="connsiteX38" fmla="*/ 1528505 w 2427760"/>
                <a:gd name="connsiteY38" fmla="*/ 1309804 h 2256644"/>
                <a:gd name="connsiteX39" fmla="*/ 1544271 w 2427760"/>
                <a:gd name="connsiteY39" fmla="*/ 1408339 h 2256644"/>
                <a:gd name="connsiteX40" fmla="*/ 1611274 w 2427760"/>
                <a:gd name="connsiteY40" fmla="*/ 1491108 h 2256644"/>
                <a:gd name="connsiteX41" fmla="*/ 1867464 w 2427760"/>
                <a:gd name="connsiteY41" fmla="*/ 1550228 h 2256644"/>
                <a:gd name="connsiteX42" fmla="*/ 2096064 w 2427760"/>
                <a:gd name="connsiteY42" fmla="*/ 1609349 h 2256644"/>
                <a:gd name="connsiteX43" fmla="*/ 2230071 w 2427760"/>
                <a:gd name="connsiteY43" fmla="*/ 1652704 h 2256644"/>
                <a:gd name="connsiteX44" fmla="*/ 2344371 w 2427760"/>
                <a:gd name="connsiteY44" fmla="*/ 1696059 h 2256644"/>
                <a:gd name="connsiteX45" fmla="*/ 2379843 w 2427760"/>
                <a:gd name="connsiteY45" fmla="*/ 1849773 h 2256644"/>
                <a:gd name="connsiteX46" fmla="*/ 2407433 w 2427760"/>
                <a:gd name="connsiteY46" fmla="*/ 2050783 h 2256644"/>
                <a:gd name="connsiteX47" fmla="*/ 2427140 w 2427760"/>
                <a:gd name="connsiteY47" fmla="*/ 2232087 h 2256644"/>
                <a:gd name="connsiteX48" fmla="*/ 2423199 w 2427760"/>
                <a:gd name="connsiteY48" fmla="*/ 2232087 h 2256644"/>
                <a:gd name="connsiteX49" fmla="*/ 440685 w 2427760"/>
                <a:gd name="connsiteY49" fmla="*/ 2208438 h 2256644"/>
                <a:gd name="connsiteX50" fmla="*/ 18957 w 2427760"/>
                <a:gd name="connsiteY50" fmla="*/ 2232087 h 2256644"/>
                <a:gd name="connsiteX0" fmla="*/ 18957 w 2427760"/>
                <a:gd name="connsiteY0" fmla="*/ 2232087 h 2255961"/>
                <a:gd name="connsiteX1" fmla="*/ 78078 w 2427760"/>
                <a:gd name="connsiteY1" fmla="*/ 1834008 h 2255961"/>
                <a:gd name="connsiteX2" fmla="*/ 125374 w 2427760"/>
                <a:gd name="connsiteY2" fmla="*/ 1692118 h 2255961"/>
                <a:gd name="connsiteX3" fmla="*/ 239674 w 2427760"/>
                <a:gd name="connsiteY3" fmla="*/ 1636939 h 2255961"/>
                <a:gd name="connsiteX4" fmla="*/ 874237 w 2427760"/>
                <a:gd name="connsiteY4" fmla="*/ 1455635 h 2255961"/>
                <a:gd name="connsiteX5" fmla="*/ 870295 w 2427760"/>
                <a:gd name="connsiteY5" fmla="*/ 1459577 h 2255961"/>
                <a:gd name="connsiteX6" fmla="*/ 921533 w 2427760"/>
                <a:gd name="connsiteY6" fmla="*/ 1364983 h 2255961"/>
                <a:gd name="connsiteX7" fmla="*/ 909709 w 2427760"/>
                <a:gd name="connsiteY7" fmla="*/ 1254625 h 2255961"/>
                <a:gd name="connsiteX8" fmla="*/ 846647 w 2427760"/>
                <a:gd name="connsiteY8" fmla="*/ 1160032 h 2255961"/>
                <a:gd name="connsiteX9" fmla="*/ 799350 w 2427760"/>
                <a:gd name="connsiteY9" fmla="*/ 1053614 h 2255961"/>
                <a:gd name="connsiteX10" fmla="*/ 791468 w 2427760"/>
                <a:gd name="connsiteY10" fmla="*/ 970846 h 2255961"/>
                <a:gd name="connsiteX11" fmla="*/ 755995 w 2427760"/>
                <a:gd name="connsiteY11" fmla="*/ 939314 h 2255961"/>
                <a:gd name="connsiteX12" fmla="*/ 704757 w 2427760"/>
                <a:gd name="connsiteY12" fmla="*/ 852604 h 2255961"/>
                <a:gd name="connsiteX13" fmla="*/ 692933 w 2427760"/>
                <a:gd name="connsiteY13" fmla="*/ 742246 h 2255961"/>
                <a:gd name="connsiteX14" fmla="*/ 712640 w 2427760"/>
                <a:gd name="connsiteY14" fmla="*/ 687066 h 2255961"/>
                <a:gd name="connsiteX15" fmla="*/ 700816 w 2427760"/>
                <a:gd name="connsiteY15" fmla="*/ 596414 h 2255961"/>
                <a:gd name="connsiteX16" fmla="*/ 688992 w 2427760"/>
                <a:gd name="connsiteY16" fmla="*/ 501821 h 2255961"/>
                <a:gd name="connsiteX17" fmla="*/ 720523 w 2427760"/>
                <a:gd name="connsiteY17" fmla="*/ 332342 h 2255961"/>
                <a:gd name="connsiteX18" fmla="*/ 771761 w 2427760"/>
                <a:gd name="connsiteY18" fmla="*/ 210159 h 2255961"/>
                <a:gd name="connsiteX19" fmla="*/ 866354 w 2427760"/>
                <a:gd name="connsiteY19" fmla="*/ 127390 h 2255961"/>
                <a:gd name="connsiteX20" fmla="*/ 1075247 w 2427760"/>
                <a:gd name="connsiteY20" fmla="*/ 20973 h 2255961"/>
                <a:gd name="connsiteX21" fmla="*/ 1288081 w 2427760"/>
                <a:gd name="connsiteY21" fmla="*/ 1266 h 2255961"/>
                <a:gd name="connsiteX22" fmla="*/ 1457561 w 2427760"/>
                <a:gd name="connsiteY22" fmla="*/ 40680 h 2255961"/>
                <a:gd name="connsiteX23" fmla="*/ 1571861 w 2427760"/>
                <a:gd name="connsiteY23" fmla="*/ 99801 h 2255961"/>
                <a:gd name="connsiteX24" fmla="*/ 1615216 w 2427760"/>
                <a:gd name="connsiteY24" fmla="*/ 154980 h 2255961"/>
                <a:gd name="connsiteX25" fmla="*/ 1611274 w 2427760"/>
                <a:gd name="connsiteY25" fmla="*/ 233808 h 2255961"/>
                <a:gd name="connsiteX26" fmla="*/ 1646747 w 2427760"/>
                <a:gd name="connsiteY26" fmla="*/ 249573 h 2255961"/>
                <a:gd name="connsiteX27" fmla="*/ 1721633 w 2427760"/>
                <a:gd name="connsiteY27" fmla="*/ 308694 h 2255961"/>
                <a:gd name="connsiteX28" fmla="*/ 1749223 w 2427760"/>
                <a:gd name="connsiteY28" fmla="*/ 430877 h 2255961"/>
                <a:gd name="connsiteX29" fmla="*/ 1761047 w 2427760"/>
                <a:gd name="connsiteY29" fmla="*/ 600356 h 2255961"/>
                <a:gd name="connsiteX30" fmla="*/ 1741340 w 2427760"/>
                <a:gd name="connsiteY30" fmla="*/ 694949 h 2255961"/>
                <a:gd name="connsiteX31" fmla="*/ 1764988 w 2427760"/>
                <a:gd name="connsiteY31" fmla="*/ 758011 h 2255961"/>
                <a:gd name="connsiteX32" fmla="*/ 1721633 w 2427760"/>
                <a:gd name="connsiteY32" fmla="*/ 899901 h 2255961"/>
                <a:gd name="connsiteX33" fmla="*/ 1670395 w 2427760"/>
                <a:gd name="connsiteY33" fmla="*/ 966904 h 2255961"/>
                <a:gd name="connsiteX34" fmla="*/ 1670395 w 2427760"/>
                <a:gd name="connsiteY34" fmla="*/ 966904 h 2255961"/>
                <a:gd name="connsiteX35" fmla="*/ 1646747 w 2427760"/>
                <a:gd name="connsiteY35" fmla="*/ 986611 h 2255961"/>
                <a:gd name="connsiteX36" fmla="*/ 1623099 w 2427760"/>
                <a:gd name="connsiteY36" fmla="*/ 1128501 h 2255961"/>
                <a:gd name="connsiteX37" fmla="*/ 1552154 w 2427760"/>
                <a:gd name="connsiteY37" fmla="*/ 1258566 h 2255961"/>
                <a:gd name="connsiteX38" fmla="*/ 1528505 w 2427760"/>
                <a:gd name="connsiteY38" fmla="*/ 1309804 h 2255961"/>
                <a:gd name="connsiteX39" fmla="*/ 1544271 w 2427760"/>
                <a:gd name="connsiteY39" fmla="*/ 1408339 h 2255961"/>
                <a:gd name="connsiteX40" fmla="*/ 1611274 w 2427760"/>
                <a:gd name="connsiteY40" fmla="*/ 1491108 h 2255961"/>
                <a:gd name="connsiteX41" fmla="*/ 1867464 w 2427760"/>
                <a:gd name="connsiteY41" fmla="*/ 1550228 h 2255961"/>
                <a:gd name="connsiteX42" fmla="*/ 2096064 w 2427760"/>
                <a:gd name="connsiteY42" fmla="*/ 1609349 h 2255961"/>
                <a:gd name="connsiteX43" fmla="*/ 2230071 w 2427760"/>
                <a:gd name="connsiteY43" fmla="*/ 1652704 h 2255961"/>
                <a:gd name="connsiteX44" fmla="*/ 2344371 w 2427760"/>
                <a:gd name="connsiteY44" fmla="*/ 1696059 h 2255961"/>
                <a:gd name="connsiteX45" fmla="*/ 2379843 w 2427760"/>
                <a:gd name="connsiteY45" fmla="*/ 1849773 h 2255961"/>
                <a:gd name="connsiteX46" fmla="*/ 2407433 w 2427760"/>
                <a:gd name="connsiteY46" fmla="*/ 2050783 h 2255961"/>
                <a:gd name="connsiteX47" fmla="*/ 2427140 w 2427760"/>
                <a:gd name="connsiteY47" fmla="*/ 2232087 h 2255961"/>
                <a:gd name="connsiteX48" fmla="*/ 2423199 w 2427760"/>
                <a:gd name="connsiteY48" fmla="*/ 2232087 h 2255961"/>
                <a:gd name="connsiteX49" fmla="*/ 440685 w 2427760"/>
                <a:gd name="connsiteY49" fmla="*/ 2208438 h 2255961"/>
                <a:gd name="connsiteX50" fmla="*/ 18957 w 2427760"/>
                <a:gd name="connsiteY50" fmla="*/ 2232087 h 2255961"/>
                <a:gd name="connsiteX0" fmla="*/ 76709 w 2485512"/>
                <a:gd name="connsiteY0" fmla="*/ 2232087 h 2264696"/>
                <a:gd name="connsiteX1" fmla="*/ 135830 w 2485512"/>
                <a:gd name="connsiteY1" fmla="*/ 1834008 h 2264696"/>
                <a:gd name="connsiteX2" fmla="*/ 183126 w 2485512"/>
                <a:gd name="connsiteY2" fmla="*/ 1692118 h 2264696"/>
                <a:gd name="connsiteX3" fmla="*/ 297426 w 2485512"/>
                <a:gd name="connsiteY3" fmla="*/ 1636939 h 2264696"/>
                <a:gd name="connsiteX4" fmla="*/ 931989 w 2485512"/>
                <a:gd name="connsiteY4" fmla="*/ 1455635 h 2264696"/>
                <a:gd name="connsiteX5" fmla="*/ 928047 w 2485512"/>
                <a:gd name="connsiteY5" fmla="*/ 1459577 h 2264696"/>
                <a:gd name="connsiteX6" fmla="*/ 979285 w 2485512"/>
                <a:gd name="connsiteY6" fmla="*/ 1364983 h 2264696"/>
                <a:gd name="connsiteX7" fmla="*/ 967461 w 2485512"/>
                <a:gd name="connsiteY7" fmla="*/ 1254625 h 2264696"/>
                <a:gd name="connsiteX8" fmla="*/ 904399 w 2485512"/>
                <a:gd name="connsiteY8" fmla="*/ 1160032 h 2264696"/>
                <a:gd name="connsiteX9" fmla="*/ 857102 w 2485512"/>
                <a:gd name="connsiteY9" fmla="*/ 1053614 h 2264696"/>
                <a:gd name="connsiteX10" fmla="*/ 849220 w 2485512"/>
                <a:gd name="connsiteY10" fmla="*/ 970846 h 2264696"/>
                <a:gd name="connsiteX11" fmla="*/ 813747 w 2485512"/>
                <a:gd name="connsiteY11" fmla="*/ 939314 h 2264696"/>
                <a:gd name="connsiteX12" fmla="*/ 762509 w 2485512"/>
                <a:gd name="connsiteY12" fmla="*/ 852604 h 2264696"/>
                <a:gd name="connsiteX13" fmla="*/ 750685 w 2485512"/>
                <a:gd name="connsiteY13" fmla="*/ 742246 h 2264696"/>
                <a:gd name="connsiteX14" fmla="*/ 770392 w 2485512"/>
                <a:gd name="connsiteY14" fmla="*/ 687066 h 2264696"/>
                <a:gd name="connsiteX15" fmla="*/ 758568 w 2485512"/>
                <a:gd name="connsiteY15" fmla="*/ 596414 h 2264696"/>
                <a:gd name="connsiteX16" fmla="*/ 746744 w 2485512"/>
                <a:gd name="connsiteY16" fmla="*/ 501821 h 2264696"/>
                <a:gd name="connsiteX17" fmla="*/ 778275 w 2485512"/>
                <a:gd name="connsiteY17" fmla="*/ 332342 h 2264696"/>
                <a:gd name="connsiteX18" fmla="*/ 829513 w 2485512"/>
                <a:gd name="connsiteY18" fmla="*/ 210159 h 2264696"/>
                <a:gd name="connsiteX19" fmla="*/ 924106 w 2485512"/>
                <a:gd name="connsiteY19" fmla="*/ 127390 h 2264696"/>
                <a:gd name="connsiteX20" fmla="*/ 1132999 w 2485512"/>
                <a:gd name="connsiteY20" fmla="*/ 20973 h 2264696"/>
                <a:gd name="connsiteX21" fmla="*/ 1345833 w 2485512"/>
                <a:gd name="connsiteY21" fmla="*/ 1266 h 2264696"/>
                <a:gd name="connsiteX22" fmla="*/ 1515313 w 2485512"/>
                <a:gd name="connsiteY22" fmla="*/ 40680 h 2264696"/>
                <a:gd name="connsiteX23" fmla="*/ 1629613 w 2485512"/>
                <a:gd name="connsiteY23" fmla="*/ 99801 h 2264696"/>
                <a:gd name="connsiteX24" fmla="*/ 1672968 w 2485512"/>
                <a:gd name="connsiteY24" fmla="*/ 154980 h 2264696"/>
                <a:gd name="connsiteX25" fmla="*/ 1669026 w 2485512"/>
                <a:gd name="connsiteY25" fmla="*/ 233808 h 2264696"/>
                <a:gd name="connsiteX26" fmla="*/ 1704499 w 2485512"/>
                <a:gd name="connsiteY26" fmla="*/ 249573 h 2264696"/>
                <a:gd name="connsiteX27" fmla="*/ 1779385 w 2485512"/>
                <a:gd name="connsiteY27" fmla="*/ 308694 h 2264696"/>
                <a:gd name="connsiteX28" fmla="*/ 1806975 w 2485512"/>
                <a:gd name="connsiteY28" fmla="*/ 430877 h 2264696"/>
                <a:gd name="connsiteX29" fmla="*/ 1818799 w 2485512"/>
                <a:gd name="connsiteY29" fmla="*/ 600356 h 2264696"/>
                <a:gd name="connsiteX30" fmla="*/ 1799092 w 2485512"/>
                <a:gd name="connsiteY30" fmla="*/ 694949 h 2264696"/>
                <a:gd name="connsiteX31" fmla="*/ 1822740 w 2485512"/>
                <a:gd name="connsiteY31" fmla="*/ 758011 h 2264696"/>
                <a:gd name="connsiteX32" fmla="*/ 1779385 w 2485512"/>
                <a:gd name="connsiteY32" fmla="*/ 899901 h 2264696"/>
                <a:gd name="connsiteX33" fmla="*/ 1728147 w 2485512"/>
                <a:gd name="connsiteY33" fmla="*/ 966904 h 2264696"/>
                <a:gd name="connsiteX34" fmla="*/ 1728147 w 2485512"/>
                <a:gd name="connsiteY34" fmla="*/ 966904 h 2264696"/>
                <a:gd name="connsiteX35" fmla="*/ 1704499 w 2485512"/>
                <a:gd name="connsiteY35" fmla="*/ 986611 h 2264696"/>
                <a:gd name="connsiteX36" fmla="*/ 1680851 w 2485512"/>
                <a:gd name="connsiteY36" fmla="*/ 1128501 h 2264696"/>
                <a:gd name="connsiteX37" fmla="*/ 1609906 w 2485512"/>
                <a:gd name="connsiteY37" fmla="*/ 1258566 h 2264696"/>
                <a:gd name="connsiteX38" fmla="*/ 1586257 w 2485512"/>
                <a:gd name="connsiteY38" fmla="*/ 1309804 h 2264696"/>
                <a:gd name="connsiteX39" fmla="*/ 1602023 w 2485512"/>
                <a:gd name="connsiteY39" fmla="*/ 1408339 h 2264696"/>
                <a:gd name="connsiteX40" fmla="*/ 1669026 w 2485512"/>
                <a:gd name="connsiteY40" fmla="*/ 1491108 h 2264696"/>
                <a:gd name="connsiteX41" fmla="*/ 1925216 w 2485512"/>
                <a:gd name="connsiteY41" fmla="*/ 1550228 h 2264696"/>
                <a:gd name="connsiteX42" fmla="*/ 2153816 w 2485512"/>
                <a:gd name="connsiteY42" fmla="*/ 1609349 h 2264696"/>
                <a:gd name="connsiteX43" fmla="*/ 2287823 w 2485512"/>
                <a:gd name="connsiteY43" fmla="*/ 1652704 h 2264696"/>
                <a:gd name="connsiteX44" fmla="*/ 2402123 w 2485512"/>
                <a:gd name="connsiteY44" fmla="*/ 1696059 h 2264696"/>
                <a:gd name="connsiteX45" fmla="*/ 2437595 w 2485512"/>
                <a:gd name="connsiteY45" fmla="*/ 1849773 h 2264696"/>
                <a:gd name="connsiteX46" fmla="*/ 2465185 w 2485512"/>
                <a:gd name="connsiteY46" fmla="*/ 2050783 h 2264696"/>
                <a:gd name="connsiteX47" fmla="*/ 2484892 w 2485512"/>
                <a:gd name="connsiteY47" fmla="*/ 2232087 h 2264696"/>
                <a:gd name="connsiteX48" fmla="*/ 2480951 w 2485512"/>
                <a:gd name="connsiteY48" fmla="*/ 2232087 h 2264696"/>
                <a:gd name="connsiteX49" fmla="*/ 1306420 w 2485512"/>
                <a:gd name="connsiteY49" fmla="*/ 2236027 h 2264696"/>
                <a:gd name="connsiteX50" fmla="*/ 76709 w 2485512"/>
                <a:gd name="connsiteY50" fmla="*/ 2232087 h 2264696"/>
                <a:gd name="connsiteX0" fmla="*/ 4 w 2408807"/>
                <a:gd name="connsiteY0" fmla="*/ 2232087 h 2254305"/>
                <a:gd name="connsiteX1" fmla="*/ 59125 w 2408807"/>
                <a:gd name="connsiteY1" fmla="*/ 1834008 h 2254305"/>
                <a:gd name="connsiteX2" fmla="*/ 106421 w 2408807"/>
                <a:gd name="connsiteY2" fmla="*/ 1692118 h 2254305"/>
                <a:gd name="connsiteX3" fmla="*/ 220721 w 2408807"/>
                <a:gd name="connsiteY3" fmla="*/ 1636939 h 2254305"/>
                <a:gd name="connsiteX4" fmla="*/ 855284 w 2408807"/>
                <a:gd name="connsiteY4" fmla="*/ 1455635 h 2254305"/>
                <a:gd name="connsiteX5" fmla="*/ 851342 w 2408807"/>
                <a:gd name="connsiteY5" fmla="*/ 1459577 h 2254305"/>
                <a:gd name="connsiteX6" fmla="*/ 902580 w 2408807"/>
                <a:gd name="connsiteY6" fmla="*/ 1364983 h 2254305"/>
                <a:gd name="connsiteX7" fmla="*/ 890756 w 2408807"/>
                <a:gd name="connsiteY7" fmla="*/ 1254625 h 2254305"/>
                <a:gd name="connsiteX8" fmla="*/ 827694 w 2408807"/>
                <a:gd name="connsiteY8" fmla="*/ 1160032 h 2254305"/>
                <a:gd name="connsiteX9" fmla="*/ 780397 w 2408807"/>
                <a:gd name="connsiteY9" fmla="*/ 1053614 h 2254305"/>
                <a:gd name="connsiteX10" fmla="*/ 772515 w 2408807"/>
                <a:gd name="connsiteY10" fmla="*/ 970846 h 2254305"/>
                <a:gd name="connsiteX11" fmla="*/ 737042 w 2408807"/>
                <a:gd name="connsiteY11" fmla="*/ 939314 h 2254305"/>
                <a:gd name="connsiteX12" fmla="*/ 685804 w 2408807"/>
                <a:gd name="connsiteY12" fmla="*/ 852604 h 2254305"/>
                <a:gd name="connsiteX13" fmla="*/ 673980 w 2408807"/>
                <a:gd name="connsiteY13" fmla="*/ 742246 h 2254305"/>
                <a:gd name="connsiteX14" fmla="*/ 693687 w 2408807"/>
                <a:gd name="connsiteY14" fmla="*/ 687066 h 2254305"/>
                <a:gd name="connsiteX15" fmla="*/ 681863 w 2408807"/>
                <a:gd name="connsiteY15" fmla="*/ 596414 h 2254305"/>
                <a:gd name="connsiteX16" fmla="*/ 670039 w 2408807"/>
                <a:gd name="connsiteY16" fmla="*/ 501821 h 2254305"/>
                <a:gd name="connsiteX17" fmla="*/ 701570 w 2408807"/>
                <a:gd name="connsiteY17" fmla="*/ 332342 h 2254305"/>
                <a:gd name="connsiteX18" fmla="*/ 752808 w 2408807"/>
                <a:gd name="connsiteY18" fmla="*/ 210159 h 2254305"/>
                <a:gd name="connsiteX19" fmla="*/ 847401 w 2408807"/>
                <a:gd name="connsiteY19" fmla="*/ 127390 h 2254305"/>
                <a:gd name="connsiteX20" fmla="*/ 1056294 w 2408807"/>
                <a:gd name="connsiteY20" fmla="*/ 20973 h 2254305"/>
                <a:gd name="connsiteX21" fmla="*/ 1269128 w 2408807"/>
                <a:gd name="connsiteY21" fmla="*/ 1266 h 2254305"/>
                <a:gd name="connsiteX22" fmla="*/ 1438608 w 2408807"/>
                <a:gd name="connsiteY22" fmla="*/ 40680 h 2254305"/>
                <a:gd name="connsiteX23" fmla="*/ 1552908 w 2408807"/>
                <a:gd name="connsiteY23" fmla="*/ 99801 h 2254305"/>
                <a:gd name="connsiteX24" fmla="*/ 1596263 w 2408807"/>
                <a:gd name="connsiteY24" fmla="*/ 154980 h 2254305"/>
                <a:gd name="connsiteX25" fmla="*/ 1592321 w 2408807"/>
                <a:gd name="connsiteY25" fmla="*/ 233808 h 2254305"/>
                <a:gd name="connsiteX26" fmla="*/ 1627794 w 2408807"/>
                <a:gd name="connsiteY26" fmla="*/ 249573 h 2254305"/>
                <a:gd name="connsiteX27" fmla="*/ 1702680 w 2408807"/>
                <a:gd name="connsiteY27" fmla="*/ 308694 h 2254305"/>
                <a:gd name="connsiteX28" fmla="*/ 1730270 w 2408807"/>
                <a:gd name="connsiteY28" fmla="*/ 430877 h 2254305"/>
                <a:gd name="connsiteX29" fmla="*/ 1742094 w 2408807"/>
                <a:gd name="connsiteY29" fmla="*/ 600356 h 2254305"/>
                <a:gd name="connsiteX30" fmla="*/ 1722387 w 2408807"/>
                <a:gd name="connsiteY30" fmla="*/ 694949 h 2254305"/>
                <a:gd name="connsiteX31" fmla="*/ 1746035 w 2408807"/>
                <a:gd name="connsiteY31" fmla="*/ 758011 h 2254305"/>
                <a:gd name="connsiteX32" fmla="*/ 1702680 w 2408807"/>
                <a:gd name="connsiteY32" fmla="*/ 899901 h 2254305"/>
                <a:gd name="connsiteX33" fmla="*/ 1651442 w 2408807"/>
                <a:gd name="connsiteY33" fmla="*/ 966904 h 2254305"/>
                <a:gd name="connsiteX34" fmla="*/ 1651442 w 2408807"/>
                <a:gd name="connsiteY34" fmla="*/ 966904 h 2254305"/>
                <a:gd name="connsiteX35" fmla="*/ 1627794 w 2408807"/>
                <a:gd name="connsiteY35" fmla="*/ 986611 h 2254305"/>
                <a:gd name="connsiteX36" fmla="*/ 1604146 w 2408807"/>
                <a:gd name="connsiteY36" fmla="*/ 1128501 h 2254305"/>
                <a:gd name="connsiteX37" fmla="*/ 1533201 w 2408807"/>
                <a:gd name="connsiteY37" fmla="*/ 1258566 h 2254305"/>
                <a:gd name="connsiteX38" fmla="*/ 1509552 w 2408807"/>
                <a:gd name="connsiteY38" fmla="*/ 1309804 h 2254305"/>
                <a:gd name="connsiteX39" fmla="*/ 1525318 w 2408807"/>
                <a:gd name="connsiteY39" fmla="*/ 1408339 h 2254305"/>
                <a:gd name="connsiteX40" fmla="*/ 1592321 w 2408807"/>
                <a:gd name="connsiteY40" fmla="*/ 1491108 h 2254305"/>
                <a:gd name="connsiteX41" fmla="*/ 1848511 w 2408807"/>
                <a:gd name="connsiteY41" fmla="*/ 1550228 h 2254305"/>
                <a:gd name="connsiteX42" fmla="*/ 2077111 w 2408807"/>
                <a:gd name="connsiteY42" fmla="*/ 1609349 h 2254305"/>
                <a:gd name="connsiteX43" fmla="*/ 2211118 w 2408807"/>
                <a:gd name="connsiteY43" fmla="*/ 1652704 h 2254305"/>
                <a:gd name="connsiteX44" fmla="*/ 2325418 w 2408807"/>
                <a:gd name="connsiteY44" fmla="*/ 1696059 h 2254305"/>
                <a:gd name="connsiteX45" fmla="*/ 2360890 w 2408807"/>
                <a:gd name="connsiteY45" fmla="*/ 1849773 h 2254305"/>
                <a:gd name="connsiteX46" fmla="*/ 2388480 w 2408807"/>
                <a:gd name="connsiteY46" fmla="*/ 2050783 h 2254305"/>
                <a:gd name="connsiteX47" fmla="*/ 2408187 w 2408807"/>
                <a:gd name="connsiteY47" fmla="*/ 2232087 h 2254305"/>
                <a:gd name="connsiteX48" fmla="*/ 2404246 w 2408807"/>
                <a:gd name="connsiteY48" fmla="*/ 2232087 h 2254305"/>
                <a:gd name="connsiteX49" fmla="*/ 1229715 w 2408807"/>
                <a:gd name="connsiteY49" fmla="*/ 2236027 h 2254305"/>
                <a:gd name="connsiteX50" fmla="*/ 4 w 2408807"/>
                <a:gd name="connsiteY50" fmla="*/ 2232087 h 2254305"/>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51338 w 2408803"/>
                <a:gd name="connsiteY5" fmla="*/ 145957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592317 w 2408803"/>
                <a:gd name="connsiteY25" fmla="*/ 233808 h 2245516"/>
                <a:gd name="connsiteX26" fmla="*/ 1627790 w 2408803"/>
                <a:gd name="connsiteY26" fmla="*/ 249573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51338 w 2408803"/>
                <a:gd name="connsiteY5" fmla="*/ 145957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27790 w 2408803"/>
                <a:gd name="connsiteY26" fmla="*/ 249573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51338 w 2408803"/>
                <a:gd name="connsiteY5" fmla="*/ 145957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981404 w 2408803"/>
                <a:gd name="connsiteY5" fmla="*/ 1467460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92317 w 2408803"/>
                <a:gd name="connsiteY40" fmla="*/ 1491108 h 2245516"/>
                <a:gd name="connsiteX41" fmla="*/ 1848507 w 2408803"/>
                <a:gd name="connsiteY41" fmla="*/ 1550228 h 2245516"/>
                <a:gd name="connsiteX42" fmla="*/ 2077107 w 2408803"/>
                <a:gd name="connsiteY42" fmla="*/ 1609349 h 2245516"/>
                <a:gd name="connsiteX43" fmla="*/ 2211114 w 2408803"/>
                <a:gd name="connsiteY43" fmla="*/ 1652704 h 2245516"/>
                <a:gd name="connsiteX44" fmla="*/ 2325414 w 2408803"/>
                <a:gd name="connsiteY44" fmla="*/ 1696059 h 2245516"/>
                <a:gd name="connsiteX45" fmla="*/ 2360886 w 2408803"/>
                <a:gd name="connsiteY45" fmla="*/ 1849773 h 2245516"/>
                <a:gd name="connsiteX46" fmla="*/ 2388476 w 2408803"/>
                <a:gd name="connsiteY46" fmla="*/ 2050783 h 2245516"/>
                <a:gd name="connsiteX47" fmla="*/ 2408183 w 2408803"/>
                <a:gd name="connsiteY47" fmla="*/ 2232087 h 2245516"/>
                <a:gd name="connsiteX48" fmla="*/ 2404242 w 2408803"/>
                <a:gd name="connsiteY48" fmla="*/ 2232087 h 2245516"/>
                <a:gd name="connsiteX49" fmla="*/ 1229711 w 2408803"/>
                <a:gd name="connsiteY49" fmla="*/ 2236027 h 2245516"/>
                <a:gd name="connsiteX50" fmla="*/ 0 w 2408803"/>
                <a:gd name="connsiteY50"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48962 w 2408803"/>
                <a:gd name="connsiteY40" fmla="*/ 1439871 h 2245516"/>
                <a:gd name="connsiteX41" fmla="*/ 1592317 w 2408803"/>
                <a:gd name="connsiteY41" fmla="*/ 1491108 h 2245516"/>
                <a:gd name="connsiteX42" fmla="*/ 1848507 w 2408803"/>
                <a:gd name="connsiteY42" fmla="*/ 1550228 h 2245516"/>
                <a:gd name="connsiteX43" fmla="*/ 2077107 w 2408803"/>
                <a:gd name="connsiteY43" fmla="*/ 1609349 h 2245516"/>
                <a:gd name="connsiteX44" fmla="*/ 2211114 w 2408803"/>
                <a:gd name="connsiteY44" fmla="*/ 1652704 h 2245516"/>
                <a:gd name="connsiteX45" fmla="*/ 2325414 w 2408803"/>
                <a:gd name="connsiteY45" fmla="*/ 1696059 h 2245516"/>
                <a:gd name="connsiteX46" fmla="*/ 2360886 w 2408803"/>
                <a:gd name="connsiteY46" fmla="*/ 1849773 h 2245516"/>
                <a:gd name="connsiteX47" fmla="*/ 2388476 w 2408803"/>
                <a:gd name="connsiteY47" fmla="*/ 2050783 h 2245516"/>
                <a:gd name="connsiteX48" fmla="*/ 2408183 w 2408803"/>
                <a:gd name="connsiteY48" fmla="*/ 2232087 h 2245516"/>
                <a:gd name="connsiteX49" fmla="*/ 2404242 w 2408803"/>
                <a:gd name="connsiteY49" fmla="*/ 2232087 h 2245516"/>
                <a:gd name="connsiteX50" fmla="*/ 1229711 w 2408803"/>
                <a:gd name="connsiteY50" fmla="*/ 2236027 h 2245516"/>
                <a:gd name="connsiteX51" fmla="*/ 0 w 2408803"/>
                <a:gd name="connsiteY51"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48962 w 2408803"/>
                <a:gd name="connsiteY40" fmla="*/ 1439871 h 2245516"/>
                <a:gd name="connsiteX41" fmla="*/ 1600199 w 2408803"/>
                <a:gd name="connsiteY41" fmla="*/ 1479284 h 2245516"/>
                <a:gd name="connsiteX42" fmla="*/ 1848507 w 2408803"/>
                <a:gd name="connsiteY42" fmla="*/ 1550228 h 2245516"/>
                <a:gd name="connsiteX43" fmla="*/ 2077107 w 2408803"/>
                <a:gd name="connsiteY43" fmla="*/ 1609349 h 2245516"/>
                <a:gd name="connsiteX44" fmla="*/ 2211114 w 2408803"/>
                <a:gd name="connsiteY44" fmla="*/ 1652704 h 2245516"/>
                <a:gd name="connsiteX45" fmla="*/ 2325414 w 2408803"/>
                <a:gd name="connsiteY45" fmla="*/ 1696059 h 2245516"/>
                <a:gd name="connsiteX46" fmla="*/ 2360886 w 2408803"/>
                <a:gd name="connsiteY46" fmla="*/ 1849773 h 2245516"/>
                <a:gd name="connsiteX47" fmla="*/ 2388476 w 2408803"/>
                <a:gd name="connsiteY47" fmla="*/ 2050783 h 2245516"/>
                <a:gd name="connsiteX48" fmla="*/ 2408183 w 2408803"/>
                <a:gd name="connsiteY48" fmla="*/ 2232087 h 2245516"/>
                <a:gd name="connsiteX49" fmla="*/ 2404242 w 2408803"/>
                <a:gd name="connsiteY49" fmla="*/ 2232087 h 2245516"/>
                <a:gd name="connsiteX50" fmla="*/ 1229711 w 2408803"/>
                <a:gd name="connsiteY50" fmla="*/ 2236027 h 2245516"/>
                <a:gd name="connsiteX51" fmla="*/ 0 w 2408803"/>
                <a:gd name="connsiteY51" fmla="*/ 2232087 h 2245516"/>
                <a:gd name="connsiteX0" fmla="*/ 0 w 2408803"/>
                <a:gd name="connsiteY0" fmla="*/ 2232087 h 2245516"/>
                <a:gd name="connsiteX1" fmla="*/ 59121 w 2408803"/>
                <a:gd name="connsiteY1" fmla="*/ 1834008 h 2245516"/>
                <a:gd name="connsiteX2" fmla="*/ 106417 w 2408803"/>
                <a:gd name="connsiteY2" fmla="*/ 1692118 h 2245516"/>
                <a:gd name="connsiteX3" fmla="*/ 220717 w 2408803"/>
                <a:gd name="connsiteY3" fmla="*/ 1636939 h 2245516"/>
                <a:gd name="connsiteX4" fmla="*/ 855280 w 2408803"/>
                <a:gd name="connsiteY4" fmla="*/ 1455635 h 2245516"/>
                <a:gd name="connsiteX5" fmla="*/ 878929 w 2408803"/>
                <a:gd name="connsiteY5" fmla="*/ 1400457 h 2245516"/>
                <a:gd name="connsiteX6" fmla="*/ 902576 w 2408803"/>
                <a:gd name="connsiteY6" fmla="*/ 1364983 h 2245516"/>
                <a:gd name="connsiteX7" fmla="*/ 890752 w 2408803"/>
                <a:gd name="connsiteY7" fmla="*/ 1254625 h 2245516"/>
                <a:gd name="connsiteX8" fmla="*/ 827690 w 2408803"/>
                <a:gd name="connsiteY8" fmla="*/ 1160032 h 2245516"/>
                <a:gd name="connsiteX9" fmla="*/ 780393 w 2408803"/>
                <a:gd name="connsiteY9" fmla="*/ 1053614 h 2245516"/>
                <a:gd name="connsiteX10" fmla="*/ 772511 w 2408803"/>
                <a:gd name="connsiteY10" fmla="*/ 970846 h 2245516"/>
                <a:gd name="connsiteX11" fmla="*/ 737038 w 2408803"/>
                <a:gd name="connsiteY11" fmla="*/ 939314 h 2245516"/>
                <a:gd name="connsiteX12" fmla="*/ 685800 w 2408803"/>
                <a:gd name="connsiteY12" fmla="*/ 852604 h 2245516"/>
                <a:gd name="connsiteX13" fmla="*/ 673976 w 2408803"/>
                <a:gd name="connsiteY13" fmla="*/ 742246 h 2245516"/>
                <a:gd name="connsiteX14" fmla="*/ 693683 w 2408803"/>
                <a:gd name="connsiteY14" fmla="*/ 687066 h 2245516"/>
                <a:gd name="connsiteX15" fmla="*/ 681859 w 2408803"/>
                <a:gd name="connsiteY15" fmla="*/ 596414 h 2245516"/>
                <a:gd name="connsiteX16" fmla="*/ 670035 w 2408803"/>
                <a:gd name="connsiteY16" fmla="*/ 501821 h 2245516"/>
                <a:gd name="connsiteX17" fmla="*/ 701566 w 2408803"/>
                <a:gd name="connsiteY17" fmla="*/ 332342 h 2245516"/>
                <a:gd name="connsiteX18" fmla="*/ 752804 w 2408803"/>
                <a:gd name="connsiteY18" fmla="*/ 210159 h 2245516"/>
                <a:gd name="connsiteX19" fmla="*/ 847397 w 2408803"/>
                <a:gd name="connsiteY19" fmla="*/ 127390 h 2245516"/>
                <a:gd name="connsiteX20" fmla="*/ 1056290 w 2408803"/>
                <a:gd name="connsiteY20" fmla="*/ 20973 h 2245516"/>
                <a:gd name="connsiteX21" fmla="*/ 1269124 w 2408803"/>
                <a:gd name="connsiteY21" fmla="*/ 1266 h 2245516"/>
                <a:gd name="connsiteX22" fmla="*/ 1438604 w 2408803"/>
                <a:gd name="connsiteY22" fmla="*/ 40680 h 2245516"/>
                <a:gd name="connsiteX23" fmla="*/ 1552904 w 2408803"/>
                <a:gd name="connsiteY23" fmla="*/ 99801 h 2245516"/>
                <a:gd name="connsiteX24" fmla="*/ 1596259 w 2408803"/>
                <a:gd name="connsiteY24" fmla="*/ 154980 h 2245516"/>
                <a:gd name="connsiteX25" fmla="*/ 1608082 w 2408803"/>
                <a:gd name="connsiteY25" fmla="*/ 214101 h 2245516"/>
                <a:gd name="connsiteX26" fmla="*/ 1655380 w 2408803"/>
                <a:gd name="connsiteY26" fmla="*/ 237749 h 2245516"/>
                <a:gd name="connsiteX27" fmla="*/ 1702676 w 2408803"/>
                <a:gd name="connsiteY27" fmla="*/ 308694 h 2245516"/>
                <a:gd name="connsiteX28" fmla="*/ 1730266 w 2408803"/>
                <a:gd name="connsiteY28" fmla="*/ 430877 h 2245516"/>
                <a:gd name="connsiteX29" fmla="*/ 1742090 w 2408803"/>
                <a:gd name="connsiteY29" fmla="*/ 600356 h 2245516"/>
                <a:gd name="connsiteX30" fmla="*/ 1722383 w 2408803"/>
                <a:gd name="connsiteY30" fmla="*/ 694949 h 2245516"/>
                <a:gd name="connsiteX31" fmla="*/ 1746031 w 2408803"/>
                <a:gd name="connsiteY31" fmla="*/ 758011 h 2245516"/>
                <a:gd name="connsiteX32" fmla="*/ 1702676 w 2408803"/>
                <a:gd name="connsiteY32" fmla="*/ 899901 h 2245516"/>
                <a:gd name="connsiteX33" fmla="*/ 1651438 w 2408803"/>
                <a:gd name="connsiteY33" fmla="*/ 966904 h 2245516"/>
                <a:gd name="connsiteX34" fmla="*/ 1651438 w 2408803"/>
                <a:gd name="connsiteY34" fmla="*/ 966904 h 2245516"/>
                <a:gd name="connsiteX35" fmla="*/ 1627790 w 2408803"/>
                <a:gd name="connsiteY35" fmla="*/ 986611 h 2245516"/>
                <a:gd name="connsiteX36" fmla="*/ 1604142 w 2408803"/>
                <a:gd name="connsiteY36" fmla="*/ 1128501 h 2245516"/>
                <a:gd name="connsiteX37" fmla="*/ 1533197 w 2408803"/>
                <a:gd name="connsiteY37" fmla="*/ 1258566 h 2245516"/>
                <a:gd name="connsiteX38" fmla="*/ 1509548 w 2408803"/>
                <a:gd name="connsiteY38" fmla="*/ 1309804 h 2245516"/>
                <a:gd name="connsiteX39" fmla="*/ 1525314 w 2408803"/>
                <a:gd name="connsiteY39" fmla="*/ 1408339 h 2245516"/>
                <a:gd name="connsiteX40" fmla="*/ 1560786 w 2408803"/>
                <a:gd name="connsiteY40" fmla="*/ 1424106 h 2245516"/>
                <a:gd name="connsiteX41" fmla="*/ 1600199 w 2408803"/>
                <a:gd name="connsiteY41" fmla="*/ 1479284 h 2245516"/>
                <a:gd name="connsiteX42" fmla="*/ 1848507 w 2408803"/>
                <a:gd name="connsiteY42" fmla="*/ 1550228 h 2245516"/>
                <a:gd name="connsiteX43" fmla="*/ 2077107 w 2408803"/>
                <a:gd name="connsiteY43" fmla="*/ 1609349 h 2245516"/>
                <a:gd name="connsiteX44" fmla="*/ 2211114 w 2408803"/>
                <a:gd name="connsiteY44" fmla="*/ 1652704 h 2245516"/>
                <a:gd name="connsiteX45" fmla="*/ 2325414 w 2408803"/>
                <a:gd name="connsiteY45" fmla="*/ 1696059 h 2245516"/>
                <a:gd name="connsiteX46" fmla="*/ 2360886 w 2408803"/>
                <a:gd name="connsiteY46" fmla="*/ 1849773 h 2245516"/>
                <a:gd name="connsiteX47" fmla="*/ 2388476 w 2408803"/>
                <a:gd name="connsiteY47" fmla="*/ 2050783 h 2245516"/>
                <a:gd name="connsiteX48" fmla="*/ 2408183 w 2408803"/>
                <a:gd name="connsiteY48" fmla="*/ 2232087 h 2245516"/>
                <a:gd name="connsiteX49" fmla="*/ 2404242 w 2408803"/>
                <a:gd name="connsiteY49" fmla="*/ 2232087 h 2245516"/>
                <a:gd name="connsiteX50" fmla="*/ 1229711 w 2408803"/>
                <a:gd name="connsiteY50" fmla="*/ 2236027 h 2245516"/>
                <a:gd name="connsiteX51" fmla="*/ 0 w 2408803"/>
                <a:gd name="connsiteY51" fmla="*/ 2232087 h 224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15512 w 152492"/>
                <a:gd name="connsiteY2" fmla="*/ 169911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21993 h 633872"/>
                <a:gd name="connsiteX1" fmla="*/ 105427 w 152492"/>
                <a:gd name="connsiteY1" fmla="*/ 112761 h 633872"/>
                <a:gd name="connsiteX2" fmla="*/ 108789 w 152492"/>
                <a:gd name="connsiteY2" fmla="*/ 179996 h 633872"/>
                <a:gd name="connsiteX3" fmla="*/ 152492 w 152492"/>
                <a:gd name="connsiteY3" fmla="*/ 206890 h 633872"/>
                <a:gd name="connsiteX4" fmla="*/ 95342 w 152492"/>
                <a:gd name="connsiteY4" fmla="*/ 586770 h 633872"/>
                <a:gd name="connsiteX5" fmla="*/ 51639 w 152492"/>
                <a:gd name="connsiteY5" fmla="*/ 566599 h 633872"/>
                <a:gd name="connsiteX6" fmla="*/ 1212 w 152492"/>
                <a:gd name="connsiteY6" fmla="*/ 21993 h 633872"/>
                <a:gd name="connsiteX0" fmla="*/ 1212 w 152492"/>
                <a:gd name="connsiteY0" fmla="*/ 0 h 611879"/>
                <a:gd name="connsiteX1" fmla="*/ 105427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1212 w 152492"/>
                <a:gd name="connsiteY0" fmla="*/ 0 h 611879"/>
                <a:gd name="connsiteX1" fmla="*/ 95342 w 152492"/>
                <a:gd name="connsiteY1" fmla="*/ 90768 h 611879"/>
                <a:gd name="connsiteX2" fmla="*/ 108789 w 152492"/>
                <a:gd name="connsiteY2" fmla="*/ 158003 h 611879"/>
                <a:gd name="connsiteX3" fmla="*/ 152492 w 152492"/>
                <a:gd name="connsiteY3" fmla="*/ 184897 h 611879"/>
                <a:gd name="connsiteX4" fmla="*/ 95342 w 152492"/>
                <a:gd name="connsiteY4" fmla="*/ 564777 h 611879"/>
                <a:gd name="connsiteX5" fmla="*/ 51639 w 152492"/>
                <a:gd name="connsiteY5" fmla="*/ 544606 h 611879"/>
                <a:gd name="connsiteX6" fmla="*/ 1212 w 152492"/>
                <a:gd name="connsiteY6" fmla="*/ 0 h 611879"/>
                <a:gd name="connsiteX0" fmla="*/ 957 w 152237"/>
                <a:gd name="connsiteY0" fmla="*/ 0 h 616976"/>
                <a:gd name="connsiteX1" fmla="*/ 95087 w 152237"/>
                <a:gd name="connsiteY1" fmla="*/ 90768 h 616976"/>
                <a:gd name="connsiteX2" fmla="*/ 108534 w 152237"/>
                <a:gd name="connsiteY2" fmla="*/ 158003 h 616976"/>
                <a:gd name="connsiteX3" fmla="*/ 152237 w 152237"/>
                <a:gd name="connsiteY3" fmla="*/ 184897 h 616976"/>
                <a:gd name="connsiteX4" fmla="*/ 95087 w 152237"/>
                <a:gd name="connsiteY4" fmla="*/ 564777 h 616976"/>
                <a:gd name="connsiteX5" fmla="*/ 64831 w 152237"/>
                <a:gd name="connsiteY5" fmla="*/ 554691 h 616976"/>
                <a:gd name="connsiteX6" fmla="*/ 957 w 152237"/>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08534 w 135428"/>
                <a:gd name="connsiteY2" fmla="*/ 158003 h 616976"/>
                <a:gd name="connsiteX3" fmla="*/ 135428 w 135428"/>
                <a:gd name="connsiteY3" fmla="*/ 208429 h 616976"/>
                <a:gd name="connsiteX4" fmla="*/ 95087 w 135428"/>
                <a:gd name="connsiteY4" fmla="*/ 564777 h 616976"/>
                <a:gd name="connsiteX5" fmla="*/ 64831 w 135428"/>
                <a:gd name="connsiteY5" fmla="*/ 554691 h 616976"/>
                <a:gd name="connsiteX6" fmla="*/ 957 w 135428"/>
                <a:gd name="connsiteY6"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95087 w 135428"/>
                <a:gd name="connsiteY1" fmla="*/ 90768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957 w 135428"/>
                <a:gd name="connsiteY0" fmla="*/ 0 h 616976"/>
                <a:gd name="connsiteX1" fmla="*/ 85052 w 135428"/>
                <a:gd name="connsiteY1" fmla="*/ 94129 h 616976"/>
                <a:gd name="connsiteX2" fmla="*/ 135428 w 135428"/>
                <a:gd name="connsiteY2" fmla="*/ 208429 h 616976"/>
                <a:gd name="connsiteX3" fmla="*/ 95087 w 135428"/>
                <a:gd name="connsiteY3" fmla="*/ 564777 h 616976"/>
                <a:gd name="connsiteX4" fmla="*/ 64831 w 135428"/>
                <a:gd name="connsiteY4" fmla="*/ 554691 h 616976"/>
                <a:gd name="connsiteX5" fmla="*/ 957 w 135428"/>
                <a:gd name="connsiteY5" fmla="*/ 0 h 616976"/>
                <a:gd name="connsiteX0" fmla="*/ 680 w 165258"/>
                <a:gd name="connsiteY0" fmla="*/ 0 h 631958"/>
                <a:gd name="connsiteX1" fmla="*/ 114882 w 165258"/>
                <a:gd name="connsiteY1" fmla="*/ 107576 h 631958"/>
                <a:gd name="connsiteX2" fmla="*/ 165258 w 165258"/>
                <a:gd name="connsiteY2" fmla="*/ 221876 h 631958"/>
                <a:gd name="connsiteX3" fmla="*/ 124917 w 165258"/>
                <a:gd name="connsiteY3" fmla="*/ 578224 h 631958"/>
                <a:gd name="connsiteX4" fmla="*/ 94661 w 165258"/>
                <a:gd name="connsiteY4" fmla="*/ 568138 h 631958"/>
                <a:gd name="connsiteX5" fmla="*/ 680 w 165258"/>
                <a:gd name="connsiteY5" fmla="*/ 0 h 631958"/>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5647"/>
                <a:gd name="connsiteY0" fmla="*/ 0 h 641425"/>
                <a:gd name="connsiteX1" fmla="*/ 115271 w 165647"/>
                <a:gd name="connsiteY1" fmla="*/ 107576 h 641425"/>
                <a:gd name="connsiteX2" fmla="*/ 165647 w 165647"/>
                <a:gd name="connsiteY2" fmla="*/ 221876 h 641425"/>
                <a:gd name="connsiteX3" fmla="*/ 125306 w 165647"/>
                <a:gd name="connsiteY3" fmla="*/ 578224 h 641425"/>
                <a:gd name="connsiteX4" fmla="*/ 95050 w 165647"/>
                <a:gd name="connsiteY4" fmla="*/ 568138 h 641425"/>
                <a:gd name="connsiteX5" fmla="*/ 1069 w 165647"/>
                <a:gd name="connsiteY5" fmla="*/ 0 h 641425"/>
                <a:gd name="connsiteX0" fmla="*/ 1069 w 166511"/>
                <a:gd name="connsiteY0" fmla="*/ 0 h 630644"/>
                <a:gd name="connsiteX1" fmla="*/ 115271 w 166511"/>
                <a:gd name="connsiteY1" fmla="*/ 107576 h 630644"/>
                <a:gd name="connsiteX2" fmla="*/ 165647 w 166511"/>
                <a:gd name="connsiteY2" fmla="*/ 221876 h 630644"/>
                <a:gd name="connsiteX3" fmla="*/ 143686 w 166511"/>
                <a:gd name="connsiteY3" fmla="*/ 416005 h 630644"/>
                <a:gd name="connsiteX4" fmla="*/ 125306 w 166511"/>
                <a:gd name="connsiteY4" fmla="*/ 578224 h 630644"/>
                <a:gd name="connsiteX5" fmla="*/ 95050 w 166511"/>
                <a:gd name="connsiteY5" fmla="*/ 568138 h 630644"/>
                <a:gd name="connsiteX6" fmla="*/ 1069 w 166511"/>
                <a:gd name="connsiteY6" fmla="*/ 0 h 630644"/>
                <a:gd name="connsiteX0" fmla="*/ 5716 w 171158"/>
                <a:gd name="connsiteY0" fmla="*/ 0 h 601393"/>
                <a:gd name="connsiteX1" fmla="*/ 119918 w 171158"/>
                <a:gd name="connsiteY1" fmla="*/ 107576 h 601393"/>
                <a:gd name="connsiteX2" fmla="*/ 170294 w 171158"/>
                <a:gd name="connsiteY2" fmla="*/ 221876 h 601393"/>
                <a:gd name="connsiteX3" fmla="*/ 148333 w 171158"/>
                <a:gd name="connsiteY3" fmla="*/ 416005 h 601393"/>
                <a:gd name="connsiteX4" fmla="*/ 129953 w 171158"/>
                <a:gd name="connsiteY4" fmla="*/ 578224 h 601393"/>
                <a:gd name="connsiteX5" fmla="*/ 99697 w 171158"/>
                <a:gd name="connsiteY5" fmla="*/ 568138 h 601393"/>
                <a:gd name="connsiteX6" fmla="*/ 22713 w 171158"/>
                <a:gd name="connsiteY6" fmla="*/ 276115 h 601393"/>
                <a:gd name="connsiteX7" fmla="*/ 5716 w 171158"/>
                <a:gd name="connsiteY7" fmla="*/ 0 h 601393"/>
                <a:gd name="connsiteX0" fmla="*/ 4248 w 179875"/>
                <a:gd name="connsiteY0" fmla="*/ 0 h 608216"/>
                <a:gd name="connsiteX1" fmla="*/ 128635 w 179875"/>
                <a:gd name="connsiteY1" fmla="*/ 114399 h 608216"/>
                <a:gd name="connsiteX2" fmla="*/ 179011 w 179875"/>
                <a:gd name="connsiteY2" fmla="*/ 228699 h 608216"/>
                <a:gd name="connsiteX3" fmla="*/ 157050 w 179875"/>
                <a:gd name="connsiteY3" fmla="*/ 422828 h 608216"/>
                <a:gd name="connsiteX4" fmla="*/ 138670 w 179875"/>
                <a:gd name="connsiteY4" fmla="*/ 585047 h 608216"/>
                <a:gd name="connsiteX5" fmla="*/ 108414 w 179875"/>
                <a:gd name="connsiteY5" fmla="*/ 574961 h 608216"/>
                <a:gd name="connsiteX6" fmla="*/ 31430 w 179875"/>
                <a:gd name="connsiteY6" fmla="*/ 282938 h 608216"/>
                <a:gd name="connsiteX7" fmla="*/ 4248 w 179875"/>
                <a:gd name="connsiteY7" fmla="*/ 0 h 608216"/>
                <a:gd name="connsiteX0" fmla="*/ 0 w 175627"/>
                <a:gd name="connsiteY0" fmla="*/ 0 h 608216"/>
                <a:gd name="connsiteX1" fmla="*/ 124387 w 175627"/>
                <a:gd name="connsiteY1" fmla="*/ 114399 h 608216"/>
                <a:gd name="connsiteX2" fmla="*/ 174763 w 175627"/>
                <a:gd name="connsiteY2" fmla="*/ 228699 h 608216"/>
                <a:gd name="connsiteX3" fmla="*/ 152802 w 175627"/>
                <a:gd name="connsiteY3" fmla="*/ 422828 h 608216"/>
                <a:gd name="connsiteX4" fmla="*/ 134422 w 175627"/>
                <a:gd name="connsiteY4" fmla="*/ 585047 h 608216"/>
                <a:gd name="connsiteX5" fmla="*/ 104166 w 175627"/>
                <a:gd name="connsiteY5" fmla="*/ 574961 h 608216"/>
                <a:gd name="connsiteX6" fmla="*/ 27182 w 175627"/>
                <a:gd name="connsiteY6" fmla="*/ 282938 h 608216"/>
                <a:gd name="connsiteX7" fmla="*/ 0 w 175627"/>
                <a:gd name="connsiteY7"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 name="connsiteX0" fmla="*/ 0 w 175627"/>
                <a:gd name="connsiteY0" fmla="*/ 0 h 608216"/>
                <a:gd name="connsiteX1" fmla="*/ 124387 w 175627"/>
                <a:gd name="connsiteY1" fmla="*/ 114399 h 608216"/>
                <a:gd name="connsiteX2" fmla="*/ 129035 w 175627"/>
                <a:gd name="connsiteY2" fmla="*/ 173757 h 608216"/>
                <a:gd name="connsiteX3" fmla="*/ 174763 w 175627"/>
                <a:gd name="connsiteY3" fmla="*/ 228699 h 608216"/>
                <a:gd name="connsiteX4" fmla="*/ 152802 w 175627"/>
                <a:gd name="connsiteY4" fmla="*/ 422828 h 608216"/>
                <a:gd name="connsiteX5" fmla="*/ 134422 w 175627"/>
                <a:gd name="connsiteY5" fmla="*/ 585047 h 608216"/>
                <a:gd name="connsiteX6" fmla="*/ 104166 w 175627"/>
                <a:gd name="connsiteY6" fmla="*/ 574961 h 608216"/>
                <a:gd name="connsiteX7" fmla="*/ 27182 w 175627"/>
                <a:gd name="connsiteY7" fmla="*/ 282938 h 608216"/>
                <a:gd name="connsiteX8" fmla="*/ 0 w 175627"/>
                <a:gd name="connsiteY8" fmla="*/ 0 h 60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矩形 72"/>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74" name="矩形 73"/>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75" name="矩形 74"/>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矩形 7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77" name="文本框 76"/>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文本框 78"/>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204263261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75015" y="1646818"/>
            <a:ext cx="3578157" cy="2720272"/>
            <a:chOff x="639715" y="1561513"/>
            <a:chExt cx="3392809" cy="2579363"/>
          </a:xfrm>
        </p:grpSpPr>
        <p:cxnSp>
          <p:nvCxnSpPr>
            <p:cNvPr id="6" name="Straight Connector 5"/>
            <p:cNvCxnSpPr/>
            <p:nvPr/>
          </p:nvCxnSpPr>
          <p:spPr>
            <a:xfrm>
              <a:off x="112770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0295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47820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5344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2869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7704"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2" name="Rectangle 11"/>
            <p:cNvSpPr/>
            <p:nvPr/>
          </p:nvSpPr>
          <p:spPr>
            <a:xfrm>
              <a:off x="1127704"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3" name="Rectangle 12"/>
            <p:cNvSpPr/>
            <p:nvPr/>
          </p:nvSpPr>
          <p:spPr>
            <a:xfrm>
              <a:off x="1127704"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4" name="Rectangle 13"/>
            <p:cNvSpPr/>
            <p:nvPr/>
          </p:nvSpPr>
          <p:spPr>
            <a:xfrm>
              <a:off x="1127704"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5" name="Rectangle 14"/>
            <p:cNvSpPr/>
            <p:nvPr/>
          </p:nvSpPr>
          <p:spPr>
            <a:xfrm>
              <a:off x="1127704" y="3235566"/>
              <a:ext cx="1871003"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6" name="Rectangle 15"/>
            <p:cNvSpPr/>
            <p:nvPr/>
          </p:nvSpPr>
          <p:spPr>
            <a:xfrm>
              <a:off x="1127705" y="2715063"/>
              <a:ext cx="82999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7" name="Rectangle 16"/>
            <p:cNvSpPr/>
            <p:nvPr/>
          </p:nvSpPr>
          <p:spPr>
            <a:xfrm>
              <a:off x="1127705" y="2194561"/>
              <a:ext cx="1519310"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8" name="Rectangle 17"/>
            <p:cNvSpPr/>
            <p:nvPr/>
          </p:nvSpPr>
          <p:spPr>
            <a:xfrm>
              <a:off x="1127704" y="1674058"/>
              <a:ext cx="2461846" cy="4220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19" name="TextBox 18"/>
            <p:cNvSpPr txBox="1"/>
            <p:nvPr/>
          </p:nvSpPr>
          <p:spPr>
            <a:xfrm>
              <a:off x="1001393" y="3868619"/>
              <a:ext cx="252619" cy="272257"/>
            </a:xfrm>
            <a:prstGeom prst="rect">
              <a:avLst/>
            </a:prstGeom>
            <a:noFill/>
          </p:spPr>
          <p:txBody>
            <a:bodyPr wrap="none" rtlCol="0">
              <a:spAutoFit/>
            </a:bodyPr>
            <a:lstStyle/>
            <a:p>
              <a:pPr algn="ctr"/>
              <a:r>
                <a:rPr lang="en-US" sz="1266" b="1">
                  <a:solidFill>
                    <a:schemeClr val="tx1">
                      <a:lumMod val="50000"/>
                      <a:lumOff val="50000"/>
                    </a:schemeClr>
                  </a:solidFill>
                </a:rPr>
                <a:t>0</a:t>
              </a:r>
              <a:endParaRPr lang="en-GB" sz="1266" b="1">
                <a:solidFill>
                  <a:schemeClr val="tx1">
                    <a:lumMod val="50000"/>
                    <a:lumOff val="50000"/>
                  </a:schemeClr>
                </a:solidFill>
              </a:endParaRPr>
            </a:p>
          </p:txBody>
        </p:sp>
        <p:sp>
          <p:nvSpPr>
            <p:cNvPr id="20" name="TextBox 19"/>
            <p:cNvSpPr txBox="1"/>
            <p:nvPr/>
          </p:nvSpPr>
          <p:spPr>
            <a:xfrm>
              <a:off x="1637884" y="3868619"/>
              <a:ext cx="330137" cy="272257"/>
            </a:xfrm>
            <a:prstGeom prst="rect">
              <a:avLst/>
            </a:prstGeom>
            <a:noFill/>
          </p:spPr>
          <p:txBody>
            <a:bodyPr wrap="none" rtlCol="0">
              <a:spAutoFit/>
            </a:bodyPr>
            <a:lstStyle/>
            <a:p>
              <a:pPr algn="ctr"/>
              <a:r>
                <a:rPr lang="en-US" sz="1266" b="1">
                  <a:solidFill>
                    <a:schemeClr val="tx1">
                      <a:lumMod val="50000"/>
                      <a:lumOff val="50000"/>
                    </a:schemeClr>
                  </a:solidFill>
                </a:rPr>
                <a:t>50</a:t>
              </a:r>
              <a:endParaRPr lang="en-GB" sz="1266" b="1">
                <a:solidFill>
                  <a:schemeClr val="tx1">
                    <a:lumMod val="50000"/>
                    <a:lumOff val="50000"/>
                  </a:schemeClr>
                </a:solidFill>
              </a:endParaRPr>
            </a:p>
          </p:txBody>
        </p:sp>
        <p:sp>
          <p:nvSpPr>
            <p:cNvPr id="21" name="TextBox 20"/>
            <p:cNvSpPr txBox="1"/>
            <p:nvPr/>
          </p:nvSpPr>
          <p:spPr>
            <a:xfrm>
              <a:off x="3624868"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200</a:t>
              </a:r>
              <a:endParaRPr lang="en-GB" sz="1266" b="1">
                <a:solidFill>
                  <a:schemeClr val="tx1">
                    <a:lumMod val="50000"/>
                    <a:lumOff val="50000"/>
                  </a:schemeClr>
                </a:solidFill>
              </a:endParaRPr>
            </a:p>
          </p:txBody>
        </p:sp>
        <p:sp>
          <p:nvSpPr>
            <p:cNvPr id="22" name="TextBox 21"/>
            <p:cNvSpPr txBox="1"/>
            <p:nvPr/>
          </p:nvSpPr>
          <p:spPr>
            <a:xfrm>
              <a:off x="2949621"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150</a:t>
              </a:r>
              <a:endParaRPr lang="en-GB" sz="1266" b="1">
                <a:solidFill>
                  <a:schemeClr val="tx1">
                    <a:lumMod val="50000"/>
                    <a:lumOff val="50000"/>
                  </a:schemeClr>
                </a:solidFill>
              </a:endParaRPr>
            </a:p>
          </p:txBody>
        </p:sp>
        <p:sp>
          <p:nvSpPr>
            <p:cNvPr id="23" name="TextBox 22"/>
            <p:cNvSpPr txBox="1"/>
            <p:nvPr/>
          </p:nvSpPr>
          <p:spPr>
            <a:xfrm>
              <a:off x="2274370"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100</a:t>
              </a:r>
              <a:endParaRPr lang="en-GB" sz="1266" b="1">
                <a:solidFill>
                  <a:schemeClr val="tx1">
                    <a:lumMod val="50000"/>
                    <a:lumOff val="50000"/>
                  </a:schemeClr>
                </a:solidFill>
              </a:endParaRPr>
            </a:p>
          </p:txBody>
        </p:sp>
        <p:sp>
          <p:nvSpPr>
            <p:cNvPr id="24" name="TextBox 23"/>
            <p:cNvSpPr txBox="1"/>
            <p:nvPr/>
          </p:nvSpPr>
          <p:spPr>
            <a:xfrm>
              <a:off x="639715" y="1700407"/>
              <a:ext cx="485174" cy="272257"/>
            </a:xfrm>
            <a:prstGeom prst="rect">
              <a:avLst/>
            </a:prstGeom>
            <a:noFill/>
          </p:spPr>
          <p:txBody>
            <a:bodyPr wrap="none" rtlCol="0">
              <a:spAutoFit/>
            </a:bodyPr>
            <a:lstStyle/>
            <a:p>
              <a:pPr algn="r"/>
              <a:r>
                <a:rPr lang="en-US" sz="1266" b="1">
                  <a:solidFill>
                    <a:schemeClr val="tx1">
                      <a:lumMod val="50000"/>
                      <a:lumOff val="50000"/>
                    </a:schemeClr>
                  </a:solidFill>
                </a:rPr>
                <a:t>2015</a:t>
              </a:r>
              <a:endParaRPr lang="en-GB" sz="1266" b="1">
                <a:solidFill>
                  <a:schemeClr val="tx1">
                    <a:lumMod val="50000"/>
                    <a:lumOff val="50000"/>
                  </a:schemeClr>
                </a:solidFill>
              </a:endParaRPr>
            </a:p>
          </p:txBody>
        </p:sp>
        <p:sp>
          <p:nvSpPr>
            <p:cNvPr id="25" name="TextBox 24"/>
            <p:cNvSpPr txBox="1"/>
            <p:nvPr/>
          </p:nvSpPr>
          <p:spPr>
            <a:xfrm>
              <a:off x="639715" y="3261915"/>
              <a:ext cx="485174" cy="272257"/>
            </a:xfrm>
            <a:prstGeom prst="rect">
              <a:avLst/>
            </a:prstGeom>
            <a:noFill/>
          </p:spPr>
          <p:txBody>
            <a:bodyPr wrap="none" rtlCol="0">
              <a:spAutoFit/>
            </a:bodyPr>
            <a:lstStyle/>
            <a:p>
              <a:pPr algn="r"/>
              <a:r>
                <a:rPr lang="en-US" sz="1266" b="1">
                  <a:solidFill>
                    <a:schemeClr val="tx1">
                      <a:lumMod val="50000"/>
                      <a:lumOff val="50000"/>
                    </a:schemeClr>
                  </a:solidFill>
                </a:rPr>
                <a:t>2012</a:t>
              </a:r>
              <a:endParaRPr lang="en-GB" sz="1266" b="1">
                <a:solidFill>
                  <a:schemeClr val="tx1">
                    <a:lumMod val="50000"/>
                    <a:lumOff val="50000"/>
                  </a:schemeClr>
                </a:solidFill>
              </a:endParaRPr>
            </a:p>
          </p:txBody>
        </p:sp>
        <p:sp>
          <p:nvSpPr>
            <p:cNvPr id="26" name="TextBox 25"/>
            <p:cNvSpPr txBox="1"/>
            <p:nvPr/>
          </p:nvSpPr>
          <p:spPr>
            <a:xfrm>
              <a:off x="639715" y="2741412"/>
              <a:ext cx="485174" cy="272257"/>
            </a:xfrm>
            <a:prstGeom prst="rect">
              <a:avLst/>
            </a:prstGeom>
            <a:noFill/>
          </p:spPr>
          <p:txBody>
            <a:bodyPr wrap="none" rtlCol="0">
              <a:spAutoFit/>
            </a:bodyPr>
            <a:lstStyle/>
            <a:p>
              <a:pPr algn="r"/>
              <a:r>
                <a:rPr lang="en-US" sz="1266" b="1">
                  <a:solidFill>
                    <a:schemeClr val="tx1">
                      <a:lumMod val="50000"/>
                      <a:lumOff val="50000"/>
                    </a:schemeClr>
                  </a:solidFill>
                </a:rPr>
                <a:t>2013</a:t>
              </a:r>
              <a:endParaRPr lang="en-GB" sz="1266" b="1">
                <a:solidFill>
                  <a:schemeClr val="tx1">
                    <a:lumMod val="50000"/>
                    <a:lumOff val="50000"/>
                  </a:schemeClr>
                </a:solidFill>
              </a:endParaRPr>
            </a:p>
          </p:txBody>
        </p:sp>
        <p:sp>
          <p:nvSpPr>
            <p:cNvPr id="27" name="TextBox 26"/>
            <p:cNvSpPr txBox="1"/>
            <p:nvPr/>
          </p:nvSpPr>
          <p:spPr>
            <a:xfrm>
              <a:off x="639715" y="2220908"/>
              <a:ext cx="485174" cy="272257"/>
            </a:xfrm>
            <a:prstGeom prst="rect">
              <a:avLst/>
            </a:prstGeom>
            <a:noFill/>
          </p:spPr>
          <p:txBody>
            <a:bodyPr wrap="none" rtlCol="0">
              <a:spAutoFit/>
            </a:bodyPr>
            <a:lstStyle/>
            <a:p>
              <a:pPr algn="r"/>
              <a:r>
                <a:rPr lang="en-US" sz="1266" b="1">
                  <a:solidFill>
                    <a:schemeClr val="tx1">
                      <a:lumMod val="50000"/>
                      <a:lumOff val="50000"/>
                    </a:schemeClr>
                  </a:solidFill>
                </a:rPr>
                <a:t>2014</a:t>
              </a:r>
              <a:endParaRPr lang="en-GB" sz="1266" b="1">
                <a:solidFill>
                  <a:schemeClr val="tx1">
                    <a:lumMod val="50000"/>
                    <a:lumOff val="50000"/>
                  </a:schemeClr>
                </a:solidFill>
              </a:endParaRPr>
            </a:p>
          </p:txBody>
        </p:sp>
      </p:grpSp>
      <p:grpSp>
        <p:nvGrpSpPr>
          <p:cNvPr id="28" name="Group 27"/>
          <p:cNvGrpSpPr/>
          <p:nvPr/>
        </p:nvGrpSpPr>
        <p:grpSpPr>
          <a:xfrm>
            <a:off x="8717303" y="1646818"/>
            <a:ext cx="3578157" cy="2720272"/>
            <a:chOff x="8265413" y="1561513"/>
            <a:chExt cx="3392809" cy="2579363"/>
          </a:xfrm>
        </p:grpSpPr>
        <p:cxnSp>
          <p:nvCxnSpPr>
            <p:cNvPr id="29" name="Straight Connector 28"/>
            <p:cNvCxnSpPr/>
            <p:nvPr/>
          </p:nvCxnSpPr>
          <p:spPr>
            <a:xfrm>
              <a:off x="875340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2865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0389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77914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45439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753402"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35" name="Rectangle 34"/>
            <p:cNvSpPr/>
            <p:nvPr/>
          </p:nvSpPr>
          <p:spPr>
            <a:xfrm>
              <a:off x="8753402"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36" name="Rectangle 35"/>
            <p:cNvSpPr/>
            <p:nvPr/>
          </p:nvSpPr>
          <p:spPr>
            <a:xfrm>
              <a:off x="8753402"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37" name="Rectangle 36"/>
            <p:cNvSpPr/>
            <p:nvPr/>
          </p:nvSpPr>
          <p:spPr>
            <a:xfrm>
              <a:off x="8753402"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38" name="Rectangle 37"/>
            <p:cNvSpPr/>
            <p:nvPr/>
          </p:nvSpPr>
          <p:spPr>
            <a:xfrm>
              <a:off x="8753402" y="3235566"/>
              <a:ext cx="1615953"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39" name="Rectangle 38"/>
            <p:cNvSpPr/>
            <p:nvPr/>
          </p:nvSpPr>
          <p:spPr>
            <a:xfrm>
              <a:off x="8753403" y="2715063"/>
              <a:ext cx="2290320"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40" name="Rectangle 39"/>
            <p:cNvSpPr/>
            <p:nvPr/>
          </p:nvSpPr>
          <p:spPr>
            <a:xfrm>
              <a:off x="8753403" y="2194561"/>
              <a:ext cx="1615952"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41" name="Rectangle 40"/>
            <p:cNvSpPr/>
            <p:nvPr/>
          </p:nvSpPr>
          <p:spPr>
            <a:xfrm>
              <a:off x="8753402" y="1674058"/>
              <a:ext cx="2025744" cy="4220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42" name="TextBox 41"/>
            <p:cNvSpPr txBox="1"/>
            <p:nvPr/>
          </p:nvSpPr>
          <p:spPr>
            <a:xfrm>
              <a:off x="8627091" y="3868619"/>
              <a:ext cx="252619" cy="272257"/>
            </a:xfrm>
            <a:prstGeom prst="rect">
              <a:avLst/>
            </a:prstGeom>
            <a:noFill/>
          </p:spPr>
          <p:txBody>
            <a:bodyPr wrap="none" rtlCol="0">
              <a:spAutoFit/>
            </a:bodyPr>
            <a:lstStyle/>
            <a:p>
              <a:pPr algn="ctr"/>
              <a:r>
                <a:rPr lang="en-US" sz="1266" b="1">
                  <a:solidFill>
                    <a:schemeClr val="tx1">
                      <a:lumMod val="50000"/>
                      <a:lumOff val="50000"/>
                    </a:schemeClr>
                  </a:solidFill>
                </a:rPr>
                <a:t>0</a:t>
              </a:r>
              <a:endParaRPr lang="en-GB" sz="1266" b="1">
                <a:solidFill>
                  <a:schemeClr val="tx1">
                    <a:lumMod val="50000"/>
                    <a:lumOff val="50000"/>
                  </a:schemeClr>
                </a:solidFill>
              </a:endParaRPr>
            </a:p>
          </p:txBody>
        </p:sp>
        <p:sp>
          <p:nvSpPr>
            <p:cNvPr id="43" name="TextBox 42"/>
            <p:cNvSpPr txBox="1"/>
            <p:nvPr/>
          </p:nvSpPr>
          <p:spPr>
            <a:xfrm>
              <a:off x="9263582" y="3868619"/>
              <a:ext cx="330137" cy="272257"/>
            </a:xfrm>
            <a:prstGeom prst="rect">
              <a:avLst/>
            </a:prstGeom>
            <a:noFill/>
          </p:spPr>
          <p:txBody>
            <a:bodyPr wrap="none" rtlCol="0">
              <a:spAutoFit/>
            </a:bodyPr>
            <a:lstStyle/>
            <a:p>
              <a:pPr algn="ctr"/>
              <a:r>
                <a:rPr lang="en-US" sz="1266" b="1">
                  <a:solidFill>
                    <a:schemeClr val="tx1">
                      <a:lumMod val="50000"/>
                      <a:lumOff val="50000"/>
                    </a:schemeClr>
                  </a:solidFill>
                </a:rPr>
                <a:t>50</a:t>
              </a:r>
              <a:endParaRPr lang="en-GB" sz="1266" b="1">
                <a:solidFill>
                  <a:schemeClr val="tx1">
                    <a:lumMod val="50000"/>
                    <a:lumOff val="50000"/>
                  </a:schemeClr>
                </a:solidFill>
              </a:endParaRPr>
            </a:p>
          </p:txBody>
        </p:sp>
        <p:sp>
          <p:nvSpPr>
            <p:cNvPr id="44" name="TextBox 43"/>
            <p:cNvSpPr txBox="1"/>
            <p:nvPr/>
          </p:nvSpPr>
          <p:spPr>
            <a:xfrm>
              <a:off x="11250566"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200</a:t>
              </a:r>
              <a:endParaRPr lang="en-GB" sz="1266" b="1">
                <a:solidFill>
                  <a:schemeClr val="tx1">
                    <a:lumMod val="50000"/>
                    <a:lumOff val="50000"/>
                  </a:schemeClr>
                </a:solidFill>
              </a:endParaRPr>
            </a:p>
          </p:txBody>
        </p:sp>
        <p:sp>
          <p:nvSpPr>
            <p:cNvPr id="45" name="TextBox 44"/>
            <p:cNvSpPr txBox="1"/>
            <p:nvPr/>
          </p:nvSpPr>
          <p:spPr>
            <a:xfrm>
              <a:off x="10575319"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150</a:t>
              </a:r>
              <a:endParaRPr lang="en-GB" sz="1266" b="1">
                <a:solidFill>
                  <a:schemeClr val="tx1">
                    <a:lumMod val="50000"/>
                    <a:lumOff val="50000"/>
                  </a:schemeClr>
                </a:solidFill>
              </a:endParaRPr>
            </a:p>
          </p:txBody>
        </p:sp>
        <p:sp>
          <p:nvSpPr>
            <p:cNvPr id="46" name="TextBox 45"/>
            <p:cNvSpPr txBox="1"/>
            <p:nvPr/>
          </p:nvSpPr>
          <p:spPr>
            <a:xfrm>
              <a:off x="9900068"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100</a:t>
              </a:r>
              <a:endParaRPr lang="en-GB" sz="1266" b="1">
                <a:solidFill>
                  <a:schemeClr val="tx1">
                    <a:lumMod val="50000"/>
                    <a:lumOff val="50000"/>
                  </a:schemeClr>
                </a:solidFill>
              </a:endParaRPr>
            </a:p>
          </p:txBody>
        </p:sp>
        <p:sp>
          <p:nvSpPr>
            <p:cNvPr id="47" name="TextBox 46"/>
            <p:cNvSpPr txBox="1"/>
            <p:nvPr/>
          </p:nvSpPr>
          <p:spPr>
            <a:xfrm>
              <a:off x="8265413" y="1700407"/>
              <a:ext cx="485174" cy="272257"/>
            </a:xfrm>
            <a:prstGeom prst="rect">
              <a:avLst/>
            </a:prstGeom>
            <a:noFill/>
          </p:spPr>
          <p:txBody>
            <a:bodyPr wrap="none" rtlCol="0">
              <a:spAutoFit/>
            </a:bodyPr>
            <a:lstStyle/>
            <a:p>
              <a:pPr algn="r"/>
              <a:r>
                <a:rPr lang="en-US" sz="1266" b="1">
                  <a:solidFill>
                    <a:schemeClr val="tx1">
                      <a:lumMod val="50000"/>
                      <a:lumOff val="50000"/>
                    </a:schemeClr>
                  </a:solidFill>
                </a:rPr>
                <a:t>2015</a:t>
              </a:r>
              <a:endParaRPr lang="en-GB" sz="1266" b="1">
                <a:solidFill>
                  <a:schemeClr val="tx1">
                    <a:lumMod val="50000"/>
                    <a:lumOff val="50000"/>
                  </a:schemeClr>
                </a:solidFill>
              </a:endParaRPr>
            </a:p>
          </p:txBody>
        </p:sp>
        <p:sp>
          <p:nvSpPr>
            <p:cNvPr id="48" name="TextBox 47"/>
            <p:cNvSpPr txBox="1"/>
            <p:nvPr/>
          </p:nvSpPr>
          <p:spPr>
            <a:xfrm>
              <a:off x="8265413" y="3261915"/>
              <a:ext cx="485174" cy="272257"/>
            </a:xfrm>
            <a:prstGeom prst="rect">
              <a:avLst/>
            </a:prstGeom>
            <a:noFill/>
          </p:spPr>
          <p:txBody>
            <a:bodyPr wrap="none" rtlCol="0">
              <a:spAutoFit/>
            </a:bodyPr>
            <a:lstStyle/>
            <a:p>
              <a:pPr algn="r"/>
              <a:r>
                <a:rPr lang="en-US" sz="1266" b="1">
                  <a:solidFill>
                    <a:schemeClr val="tx1">
                      <a:lumMod val="50000"/>
                      <a:lumOff val="50000"/>
                    </a:schemeClr>
                  </a:solidFill>
                </a:rPr>
                <a:t>2012</a:t>
              </a:r>
              <a:endParaRPr lang="en-GB" sz="1266" b="1">
                <a:solidFill>
                  <a:schemeClr val="tx1">
                    <a:lumMod val="50000"/>
                    <a:lumOff val="50000"/>
                  </a:schemeClr>
                </a:solidFill>
              </a:endParaRPr>
            </a:p>
          </p:txBody>
        </p:sp>
        <p:sp>
          <p:nvSpPr>
            <p:cNvPr id="49" name="TextBox 48"/>
            <p:cNvSpPr txBox="1"/>
            <p:nvPr/>
          </p:nvSpPr>
          <p:spPr>
            <a:xfrm>
              <a:off x="8265413" y="2741412"/>
              <a:ext cx="485174" cy="272257"/>
            </a:xfrm>
            <a:prstGeom prst="rect">
              <a:avLst/>
            </a:prstGeom>
            <a:noFill/>
          </p:spPr>
          <p:txBody>
            <a:bodyPr wrap="none" rtlCol="0">
              <a:spAutoFit/>
            </a:bodyPr>
            <a:lstStyle/>
            <a:p>
              <a:pPr algn="r"/>
              <a:r>
                <a:rPr lang="en-US" sz="1266" b="1">
                  <a:solidFill>
                    <a:schemeClr val="tx1">
                      <a:lumMod val="50000"/>
                      <a:lumOff val="50000"/>
                    </a:schemeClr>
                  </a:solidFill>
                </a:rPr>
                <a:t>2013</a:t>
              </a:r>
              <a:endParaRPr lang="en-GB" sz="1266" b="1">
                <a:solidFill>
                  <a:schemeClr val="tx1">
                    <a:lumMod val="50000"/>
                    <a:lumOff val="50000"/>
                  </a:schemeClr>
                </a:solidFill>
              </a:endParaRPr>
            </a:p>
          </p:txBody>
        </p:sp>
        <p:sp>
          <p:nvSpPr>
            <p:cNvPr id="50" name="TextBox 49"/>
            <p:cNvSpPr txBox="1"/>
            <p:nvPr/>
          </p:nvSpPr>
          <p:spPr>
            <a:xfrm>
              <a:off x="8265413" y="2220908"/>
              <a:ext cx="485174" cy="272257"/>
            </a:xfrm>
            <a:prstGeom prst="rect">
              <a:avLst/>
            </a:prstGeom>
            <a:noFill/>
          </p:spPr>
          <p:txBody>
            <a:bodyPr wrap="none" rtlCol="0">
              <a:spAutoFit/>
            </a:bodyPr>
            <a:lstStyle/>
            <a:p>
              <a:pPr algn="r"/>
              <a:r>
                <a:rPr lang="en-US" sz="1266" b="1">
                  <a:solidFill>
                    <a:schemeClr val="tx1">
                      <a:lumMod val="50000"/>
                      <a:lumOff val="50000"/>
                    </a:schemeClr>
                  </a:solidFill>
                </a:rPr>
                <a:t>2014</a:t>
              </a:r>
              <a:endParaRPr lang="en-GB" sz="1266" b="1">
                <a:solidFill>
                  <a:schemeClr val="tx1">
                    <a:lumMod val="50000"/>
                    <a:lumOff val="50000"/>
                  </a:schemeClr>
                </a:solidFill>
              </a:endParaRPr>
            </a:p>
          </p:txBody>
        </p:sp>
      </p:grpSp>
      <p:grpSp>
        <p:nvGrpSpPr>
          <p:cNvPr id="51" name="Group 50"/>
          <p:cNvGrpSpPr/>
          <p:nvPr/>
        </p:nvGrpSpPr>
        <p:grpSpPr>
          <a:xfrm>
            <a:off x="4700826" y="1646818"/>
            <a:ext cx="3578157" cy="2720272"/>
            <a:chOff x="4456989" y="1561513"/>
            <a:chExt cx="3392809" cy="2579363"/>
          </a:xfrm>
        </p:grpSpPr>
        <p:cxnSp>
          <p:nvCxnSpPr>
            <p:cNvPr id="52" name="Straight Connector 51"/>
            <p:cNvCxnSpPr/>
            <p:nvPr/>
          </p:nvCxnSpPr>
          <p:spPr>
            <a:xfrm>
              <a:off x="4944978"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20226"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295474"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70722"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45970" y="1561513"/>
              <a:ext cx="0" cy="219456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4944978" y="3235568"/>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58" name="Rectangle 57"/>
            <p:cNvSpPr/>
            <p:nvPr/>
          </p:nvSpPr>
          <p:spPr>
            <a:xfrm>
              <a:off x="4944978" y="2715065"/>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59" name="Rectangle 58"/>
            <p:cNvSpPr/>
            <p:nvPr/>
          </p:nvSpPr>
          <p:spPr>
            <a:xfrm>
              <a:off x="4944978" y="2194562"/>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60" name="Rectangle 59"/>
            <p:cNvSpPr/>
            <p:nvPr/>
          </p:nvSpPr>
          <p:spPr>
            <a:xfrm>
              <a:off x="4944978" y="1674059"/>
              <a:ext cx="2700992" cy="4220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61" name="Rectangle 60"/>
            <p:cNvSpPr/>
            <p:nvPr/>
          </p:nvSpPr>
          <p:spPr>
            <a:xfrm>
              <a:off x="4944979" y="3235566"/>
              <a:ext cx="1195754"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62" name="Rectangle 61"/>
            <p:cNvSpPr/>
            <p:nvPr/>
          </p:nvSpPr>
          <p:spPr>
            <a:xfrm>
              <a:off x="4944978" y="2715063"/>
              <a:ext cx="2180485"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63" name="Rectangle 62"/>
            <p:cNvSpPr/>
            <p:nvPr/>
          </p:nvSpPr>
          <p:spPr>
            <a:xfrm>
              <a:off x="4944978" y="2194561"/>
              <a:ext cx="1856929"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64" name="Rectangle 63"/>
            <p:cNvSpPr/>
            <p:nvPr/>
          </p:nvSpPr>
          <p:spPr>
            <a:xfrm>
              <a:off x="4944978" y="1674058"/>
              <a:ext cx="1615953" cy="42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solidFill>
                  <a:schemeClr val="tx1">
                    <a:lumMod val="50000"/>
                    <a:lumOff val="50000"/>
                  </a:schemeClr>
                </a:solidFill>
              </a:endParaRPr>
            </a:p>
          </p:txBody>
        </p:sp>
        <p:sp>
          <p:nvSpPr>
            <p:cNvPr id="65" name="TextBox 64"/>
            <p:cNvSpPr txBox="1"/>
            <p:nvPr/>
          </p:nvSpPr>
          <p:spPr>
            <a:xfrm>
              <a:off x="4818667" y="3868619"/>
              <a:ext cx="252619" cy="272257"/>
            </a:xfrm>
            <a:prstGeom prst="rect">
              <a:avLst/>
            </a:prstGeom>
            <a:noFill/>
          </p:spPr>
          <p:txBody>
            <a:bodyPr wrap="none" rtlCol="0">
              <a:spAutoFit/>
            </a:bodyPr>
            <a:lstStyle/>
            <a:p>
              <a:pPr algn="ctr"/>
              <a:r>
                <a:rPr lang="en-US" sz="1266" b="1">
                  <a:solidFill>
                    <a:schemeClr val="tx1">
                      <a:lumMod val="50000"/>
                      <a:lumOff val="50000"/>
                    </a:schemeClr>
                  </a:solidFill>
                </a:rPr>
                <a:t>0</a:t>
              </a:r>
              <a:endParaRPr lang="en-GB" sz="1266" b="1">
                <a:solidFill>
                  <a:schemeClr val="tx1">
                    <a:lumMod val="50000"/>
                    <a:lumOff val="50000"/>
                  </a:schemeClr>
                </a:solidFill>
              </a:endParaRPr>
            </a:p>
          </p:txBody>
        </p:sp>
        <p:sp>
          <p:nvSpPr>
            <p:cNvPr id="66" name="TextBox 65"/>
            <p:cNvSpPr txBox="1"/>
            <p:nvPr/>
          </p:nvSpPr>
          <p:spPr>
            <a:xfrm>
              <a:off x="5455158" y="3868619"/>
              <a:ext cx="330137" cy="272257"/>
            </a:xfrm>
            <a:prstGeom prst="rect">
              <a:avLst/>
            </a:prstGeom>
            <a:noFill/>
          </p:spPr>
          <p:txBody>
            <a:bodyPr wrap="none" rtlCol="0">
              <a:spAutoFit/>
            </a:bodyPr>
            <a:lstStyle/>
            <a:p>
              <a:pPr algn="ctr"/>
              <a:r>
                <a:rPr lang="en-US" sz="1266" b="1">
                  <a:solidFill>
                    <a:schemeClr val="tx1">
                      <a:lumMod val="50000"/>
                      <a:lumOff val="50000"/>
                    </a:schemeClr>
                  </a:solidFill>
                </a:rPr>
                <a:t>50</a:t>
              </a:r>
              <a:endParaRPr lang="en-GB" sz="1266" b="1">
                <a:solidFill>
                  <a:schemeClr val="tx1">
                    <a:lumMod val="50000"/>
                    <a:lumOff val="50000"/>
                  </a:schemeClr>
                </a:solidFill>
              </a:endParaRPr>
            </a:p>
          </p:txBody>
        </p:sp>
        <p:sp>
          <p:nvSpPr>
            <p:cNvPr id="67" name="TextBox 66"/>
            <p:cNvSpPr txBox="1"/>
            <p:nvPr/>
          </p:nvSpPr>
          <p:spPr>
            <a:xfrm>
              <a:off x="7442142"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200</a:t>
              </a:r>
              <a:endParaRPr lang="en-GB" sz="1266" b="1">
                <a:solidFill>
                  <a:schemeClr val="tx1">
                    <a:lumMod val="50000"/>
                    <a:lumOff val="50000"/>
                  </a:schemeClr>
                </a:solidFill>
              </a:endParaRPr>
            </a:p>
          </p:txBody>
        </p:sp>
        <p:sp>
          <p:nvSpPr>
            <p:cNvPr id="68" name="TextBox 67"/>
            <p:cNvSpPr txBox="1"/>
            <p:nvPr/>
          </p:nvSpPr>
          <p:spPr>
            <a:xfrm>
              <a:off x="6766895"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150</a:t>
              </a:r>
              <a:endParaRPr lang="en-GB" sz="1266" b="1">
                <a:solidFill>
                  <a:schemeClr val="tx1">
                    <a:lumMod val="50000"/>
                    <a:lumOff val="50000"/>
                  </a:schemeClr>
                </a:solidFill>
              </a:endParaRPr>
            </a:p>
          </p:txBody>
        </p:sp>
        <p:sp>
          <p:nvSpPr>
            <p:cNvPr id="69" name="TextBox 68"/>
            <p:cNvSpPr txBox="1"/>
            <p:nvPr/>
          </p:nvSpPr>
          <p:spPr>
            <a:xfrm>
              <a:off x="6091644" y="3868619"/>
              <a:ext cx="407656" cy="272257"/>
            </a:xfrm>
            <a:prstGeom prst="rect">
              <a:avLst/>
            </a:prstGeom>
            <a:noFill/>
          </p:spPr>
          <p:txBody>
            <a:bodyPr wrap="none" rtlCol="0">
              <a:spAutoFit/>
            </a:bodyPr>
            <a:lstStyle/>
            <a:p>
              <a:pPr algn="ctr"/>
              <a:r>
                <a:rPr lang="en-US" sz="1266" b="1">
                  <a:solidFill>
                    <a:schemeClr val="tx1">
                      <a:lumMod val="50000"/>
                      <a:lumOff val="50000"/>
                    </a:schemeClr>
                  </a:solidFill>
                </a:rPr>
                <a:t>100</a:t>
              </a:r>
              <a:endParaRPr lang="en-GB" sz="1266" b="1">
                <a:solidFill>
                  <a:schemeClr val="tx1">
                    <a:lumMod val="50000"/>
                    <a:lumOff val="50000"/>
                  </a:schemeClr>
                </a:solidFill>
              </a:endParaRPr>
            </a:p>
          </p:txBody>
        </p:sp>
        <p:sp>
          <p:nvSpPr>
            <p:cNvPr id="70" name="TextBox 69"/>
            <p:cNvSpPr txBox="1"/>
            <p:nvPr/>
          </p:nvSpPr>
          <p:spPr>
            <a:xfrm>
              <a:off x="4456989" y="1700407"/>
              <a:ext cx="485174" cy="272257"/>
            </a:xfrm>
            <a:prstGeom prst="rect">
              <a:avLst/>
            </a:prstGeom>
            <a:noFill/>
          </p:spPr>
          <p:txBody>
            <a:bodyPr wrap="none" rtlCol="0">
              <a:spAutoFit/>
            </a:bodyPr>
            <a:lstStyle/>
            <a:p>
              <a:pPr algn="r"/>
              <a:r>
                <a:rPr lang="en-US" sz="1266" b="1">
                  <a:solidFill>
                    <a:schemeClr val="tx1">
                      <a:lumMod val="50000"/>
                      <a:lumOff val="50000"/>
                    </a:schemeClr>
                  </a:solidFill>
                </a:rPr>
                <a:t>2015</a:t>
              </a:r>
              <a:endParaRPr lang="en-GB" sz="1266" b="1">
                <a:solidFill>
                  <a:schemeClr val="tx1">
                    <a:lumMod val="50000"/>
                    <a:lumOff val="50000"/>
                  </a:schemeClr>
                </a:solidFill>
              </a:endParaRPr>
            </a:p>
          </p:txBody>
        </p:sp>
        <p:sp>
          <p:nvSpPr>
            <p:cNvPr id="71" name="TextBox 70"/>
            <p:cNvSpPr txBox="1"/>
            <p:nvPr/>
          </p:nvSpPr>
          <p:spPr>
            <a:xfrm>
              <a:off x="4456989" y="3261915"/>
              <a:ext cx="485174" cy="272257"/>
            </a:xfrm>
            <a:prstGeom prst="rect">
              <a:avLst/>
            </a:prstGeom>
            <a:noFill/>
          </p:spPr>
          <p:txBody>
            <a:bodyPr wrap="none" rtlCol="0">
              <a:spAutoFit/>
            </a:bodyPr>
            <a:lstStyle/>
            <a:p>
              <a:pPr algn="r"/>
              <a:r>
                <a:rPr lang="en-US" sz="1266" b="1">
                  <a:solidFill>
                    <a:schemeClr val="tx1">
                      <a:lumMod val="50000"/>
                      <a:lumOff val="50000"/>
                    </a:schemeClr>
                  </a:solidFill>
                </a:rPr>
                <a:t>2012</a:t>
              </a:r>
              <a:endParaRPr lang="en-GB" sz="1266" b="1">
                <a:solidFill>
                  <a:schemeClr val="tx1">
                    <a:lumMod val="50000"/>
                    <a:lumOff val="50000"/>
                  </a:schemeClr>
                </a:solidFill>
              </a:endParaRPr>
            </a:p>
          </p:txBody>
        </p:sp>
        <p:sp>
          <p:nvSpPr>
            <p:cNvPr id="72" name="TextBox 71"/>
            <p:cNvSpPr txBox="1"/>
            <p:nvPr/>
          </p:nvSpPr>
          <p:spPr>
            <a:xfrm>
              <a:off x="4456989" y="2741412"/>
              <a:ext cx="485174" cy="272257"/>
            </a:xfrm>
            <a:prstGeom prst="rect">
              <a:avLst/>
            </a:prstGeom>
            <a:noFill/>
          </p:spPr>
          <p:txBody>
            <a:bodyPr wrap="none" rtlCol="0">
              <a:spAutoFit/>
            </a:bodyPr>
            <a:lstStyle/>
            <a:p>
              <a:pPr algn="r"/>
              <a:r>
                <a:rPr lang="en-US" sz="1266" b="1">
                  <a:solidFill>
                    <a:schemeClr val="tx1">
                      <a:lumMod val="50000"/>
                      <a:lumOff val="50000"/>
                    </a:schemeClr>
                  </a:solidFill>
                </a:rPr>
                <a:t>2013</a:t>
              </a:r>
              <a:endParaRPr lang="en-GB" sz="1266" b="1">
                <a:solidFill>
                  <a:schemeClr val="tx1">
                    <a:lumMod val="50000"/>
                    <a:lumOff val="50000"/>
                  </a:schemeClr>
                </a:solidFill>
              </a:endParaRPr>
            </a:p>
          </p:txBody>
        </p:sp>
        <p:sp>
          <p:nvSpPr>
            <p:cNvPr id="73" name="TextBox 72"/>
            <p:cNvSpPr txBox="1"/>
            <p:nvPr/>
          </p:nvSpPr>
          <p:spPr>
            <a:xfrm>
              <a:off x="4456989" y="2220908"/>
              <a:ext cx="485174" cy="272257"/>
            </a:xfrm>
            <a:prstGeom prst="rect">
              <a:avLst/>
            </a:prstGeom>
            <a:noFill/>
          </p:spPr>
          <p:txBody>
            <a:bodyPr wrap="none" rtlCol="0">
              <a:spAutoFit/>
            </a:bodyPr>
            <a:lstStyle/>
            <a:p>
              <a:pPr algn="r"/>
              <a:r>
                <a:rPr lang="en-US" sz="1266" b="1">
                  <a:solidFill>
                    <a:schemeClr val="tx1">
                      <a:lumMod val="50000"/>
                      <a:lumOff val="50000"/>
                    </a:schemeClr>
                  </a:solidFill>
                </a:rPr>
                <a:t>2014</a:t>
              </a:r>
              <a:endParaRPr lang="en-GB" sz="1266" b="1">
                <a:solidFill>
                  <a:schemeClr val="tx1">
                    <a:lumMod val="50000"/>
                    <a:lumOff val="50000"/>
                  </a:schemeClr>
                </a:solidFill>
              </a:endParaRPr>
            </a:p>
          </p:txBody>
        </p:sp>
      </p:grpSp>
      <p:sp>
        <p:nvSpPr>
          <p:cNvPr id="74" name="Freeform 5"/>
          <p:cNvSpPr>
            <a:spLocks noEditPoints="1"/>
          </p:cNvSpPr>
          <p:nvPr/>
        </p:nvSpPr>
        <p:spPr bwMode="auto">
          <a:xfrm>
            <a:off x="2065360" y="5065683"/>
            <a:ext cx="844941" cy="732755"/>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tx2"/>
          </a:solidFill>
          <a:ln>
            <a:noFill/>
          </a:ln>
        </p:spPr>
        <p:txBody>
          <a:bodyPr vert="horz" wrap="square" lIns="96435" tIns="48218" rIns="96435" bIns="48218" numCol="1" anchor="t" anchorCtr="0" compatLnSpc="1">
            <a:prstTxWarp prst="textNoShape">
              <a:avLst/>
            </a:prstTxWarp>
          </a:bodyPr>
          <a:lstStyle/>
          <a:p>
            <a:endParaRPr lang="en-GB"/>
          </a:p>
        </p:txBody>
      </p:sp>
      <p:sp>
        <p:nvSpPr>
          <p:cNvPr id="75" name="Freeform 9"/>
          <p:cNvSpPr>
            <a:spLocks noEditPoints="1"/>
          </p:cNvSpPr>
          <p:nvPr/>
        </p:nvSpPr>
        <p:spPr bwMode="auto">
          <a:xfrm>
            <a:off x="6196232" y="5022768"/>
            <a:ext cx="634817" cy="818586"/>
          </a:xfrm>
          <a:custGeom>
            <a:avLst/>
            <a:gdLst>
              <a:gd name="T0" fmla="*/ 644 w 725"/>
              <a:gd name="T1" fmla="*/ 0 h 906"/>
              <a:gd name="T2" fmla="*/ 81 w 725"/>
              <a:gd name="T3" fmla="*/ 0 h 906"/>
              <a:gd name="T4" fmla="*/ 0 w 725"/>
              <a:gd name="T5" fmla="*/ 81 h 906"/>
              <a:gd name="T6" fmla="*/ 0 w 725"/>
              <a:gd name="T7" fmla="*/ 826 h 906"/>
              <a:gd name="T8" fmla="*/ 81 w 725"/>
              <a:gd name="T9" fmla="*/ 906 h 906"/>
              <a:gd name="T10" fmla="*/ 644 w 725"/>
              <a:gd name="T11" fmla="*/ 906 h 906"/>
              <a:gd name="T12" fmla="*/ 725 w 725"/>
              <a:gd name="T13" fmla="*/ 826 h 906"/>
              <a:gd name="T14" fmla="*/ 725 w 725"/>
              <a:gd name="T15" fmla="*/ 81 h 906"/>
              <a:gd name="T16" fmla="*/ 644 w 725"/>
              <a:gd name="T17" fmla="*/ 0 h 906"/>
              <a:gd name="T18" fmla="*/ 362 w 725"/>
              <a:gd name="T19" fmla="*/ 862 h 906"/>
              <a:gd name="T20" fmla="*/ 328 w 725"/>
              <a:gd name="T21" fmla="*/ 827 h 906"/>
              <a:gd name="T22" fmla="*/ 362 w 725"/>
              <a:gd name="T23" fmla="*/ 793 h 906"/>
              <a:gd name="T24" fmla="*/ 397 w 725"/>
              <a:gd name="T25" fmla="*/ 827 h 906"/>
              <a:gd name="T26" fmla="*/ 362 w 725"/>
              <a:gd name="T27" fmla="*/ 862 h 906"/>
              <a:gd name="T28" fmla="*/ 654 w 725"/>
              <a:gd name="T29" fmla="*/ 740 h 906"/>
              <a:gd name="T30" fmla="*/ 637 w 725"/>
              <a:gd name="T31" fmla="*/ 758 h 906"/>
              <a:gd name="T32" fmla="*/ 88 w 725"/>
              <a:gd name="T33" fmla="*/ 758 h 906"/>
              <a:gd name="T34" fmla="*/ 70 w 725"/>
              <a:gd name="T35" fmla="*/ 740 h 906"/>
              <a:gd name="T36" fmla="*/ 70 w 725"/>
              <a:gd name="T37" fmla="*/ 86 h 906"/>
              <a:gd name="T38" fmla="*/ 88 w 725"/>
              <a:gd name="T39" fmla="*/ 69 h 906"/>
              <a:gd name="T40" fmla="*/ 637 w 725"/>
              <a:gd name="T41" fmla="*/ 69 h 906"/>
              <a:gd name="T42" fmla="*/ 654 w 725"/>
              <a:gd name="T43" fmla="*/ 86 h 906"/>
              <a:gd name="T44" fmla="*/ 654 w 725"/>
              <a:gd name="T45" fmla="*/ 740 h 906"/>
              <a:gd name="T46" fmla="*/ 654 w 725"/>
              <a:gd name="T47" fmla="*/ 740 h 906"/>
              <a:gd name="T48" fmla="*/ 654 w 725"/>
              <a:gd name="T49" fmla="*/ 74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5" h="906">
                <a:moveTo>
                  <a:pt x="644" y="0"/>
                </a:moveTo>
                <a:cubicBezTo>
                  <a:pt x="81" y="0"/>
                  <a:pt x="81" y="0"/>
                  <a:pt x="81" y="0"/>
                </a:cubicBezTo>
                <a:cubicBezTo>
                  <a:pt x="36" y="0"/>
                  <a:pt x="0" y="36"/>
                  <a:pt x="0" y="81"/>
                </a:cubicBezTo>
                <a:cubicBezTo>
                  <a:pt x="0" y="826"/>
                  <a:pt x="0" y="826"/>
                  <a:pt x="0" y="826"/>
                </a:cubicBezTo>
                <a:cubicBezTo>
                  <a:pt x="0" y="870"/>
                  <a:pt x="36" y="906"/>
                  <a:pt x="81" y="906"/>
                </a:cubicBezTo>
                <a:cubicBezTo>
                  <a:pt x="644" y="906"/>
                  <a:pt x="644" y="906"/>
                  <a:pt x="644" y="906"/>
                </a:cubicBezTo>
                <a:cubicBezTo>
                  <a:pt x="689" y="906"/>
                  <a:pt x="725" y="870"/>
                  <a:pt x="725" y="826"/>
                </a:cubicBezTo>
                <a:cubicBezTo>
                  <a:pt x="725" y="81"/>
                  <a:pt x="725" y="81"/>
                  <a:pt x="725" y="81"/>
                </a:cubicBezTo>
                <a:cubicBezTo>
                  <a:pt x="725" y="36"/>
                  <a:pt x="689" y="0"/>
                  <a:pt x="644" y="0"/>
                </a:cubicBezTo>
                <a:close/>
                <a:moveTo>
                  <a:pt x="362" y="862"/>
                </a:moveTo>
                <a:cubicBezTo>
                  <a:pt x="343" y="862"/>
                  <a:pt x="328" y="846"/>
                  <a:pt x="328" y="827"/>
                </a:cubicBezTo>
                <a:cubicBezTo>
                  <a:pt x="328" y="808"/>
                  <a:pt x="343" y="793"/>
                  <a:pt x="362" y="793"/>
                </a:cubicBezTo>
                <a:cubicBezTo>
                  <a:pt x="382" y="793"/>
                  <a:pt x="397" y="808"/>
                  <a:pt x="397" y="827"/>
                </a:cubicBezTo>
                <a:cubicBezTo>
                  <a:pt x="397" y="846"/>
                  <a:pt x="382" y="862"/>
                  <a:pt x="362" y="862"/>
                </a:cubicBezTo>
                <a:close/>
                <a:moveTo>
                  <a:pt x="654" y="740"/>
                </a:moveTo>
                <a:cubicBezTo>
                  <a:pt x="654" y="750"/>
                  <a:pt x="647" y="758"/>
                  <a:pt x="637" y="758"/>
                </a:cubicBezTo>
                <a:cubicBezTo>
                  <a:pt x="88" y="758"/>
                  <a:pt x="88" y="758"/>
                  <a:pt x="88" y="758"/>
                </a:cubicBezTo>
                <a:cubicBezTo>
                  <a:pt x="78" y="758"/>
                  <a:pt x="70" y="750"/>
                  <a:pt x="70" y="740"/>
                </a:cubicBezTo>
                <a:cubicBezTo>
                  <a:pt x="70" y="86"/>
                  <a:pt x="70" y="86"/>
                  <a:pt x="70" y="86"/>
                </a:cubicBezTo>
                <a:cubicBezTo>
                  <a:pt x="70" y="77"/>
                  <a:pt x="78" y="69"/>
                  <a:pt x="88" y="69"/>
                </a:cubicBezTo>
                <a:cubicBezTo>
                  <a:pt x="637" y="69"/>
                  <a:pt x="637" y="69"/>
                  <a:pt x="637" y="69"/>
                </a:cubicBezTo>
                <a:cubicBezTo>
                  <a:pt x="647" y="69"/>
                  <a:pt x="654" y="77"/>
                  <a:pt x="654" y="86"/>
                </a:cubicBezTo>
                <a:lnTo>
                  <a:pt x="654" y="740"/>
                </a:lnTo>
                <a:close/>
                <a:moveTo>
                  <a:pt x="654" y="740"/>
                </a:moveTo>
                <a:cubicBezTo>
                  <a:pt x="654" y="740"/>
                  <a:pt x="654" y="740"/>
                  <a:pt x="654" y="740"/>
                </a:cubicBezTo>
              </a:path>
            </a:pathLst>
          </a:custGeom>
          <a:solidFill>
            <a:schemeClr val="tx2"/>
          </a:solidFill>
          <a:ln>
            <a:noFill/>
          </a:ln>
        </p:spPr>
        <p:txBody>
          <a:bodyPr vert="horz" wrap="square" lIns="96435" tIns="48218" rIns="96435" bIns="48218" numCol="1" anchor="t" anchorCtr="0" compatLnSpc="1">
            <a:prstTxWarp prst="textNoShape">
              <a:avLst/>
            </a:prstTxWarp>
          </a:bodyPr>
          <a:lstStyle/>
          <a:p>
            <a:endParaRPr lang="en-GB"/>
          </a:p>
        </p:txBody>
      </p:sp>
      <p:sp>
        <p:nvSpPr>
          <p:cNvPr id="76" name="Freeform 13"/>
          <p:cNvSpPr>
            <a:spLocks noEditPoints="1"/>
          </p:cNvSpPr>
          <p:nvPr/>
        </p:nvSpPr>
        <p:spPr bwMode="auto">
          <a:xfrm>
            <a:off x="10301674" y="5050864"/>
            <a:ext cx="456887" cy="762390"/>
          </a:xfrm>
          <a:custGeom>
            <a:avLst/>
            <a:gdLst>
              <a:gd name="T0" fmla="*/ 615 w 704"/>
              <a:gd name="T1" fmla="*/ 0 h 1176"/>
              <a:gd name="T2" fmla="*/ 89 w 704"/>
              <a:gd name="T3" fmla="*/ 0 h 1176"/>
              <a:gd name="T4" fmla="*/ 0 w 704"/>
              <a:gd name="T5" fmla="*/ 89 h 1176"/>
              <a:gd name="T6" fmla="*/ 0 w 704"/>
              <a:gd name="T7" fmla="*/ 1087 h 1176"/>
              <a:gd name="T8" fmla="*/ 89 w 704"/>
              <a:gd name="T9" fmla="*/ 1176 h 1176"/>
              <a:gd name="T10" fmla="*/ 615 w 704"/>
              <a:gd name="T11" fmla="*/ 1176 h 1176"/>
              <a:gd name="T12" fmla="*/ 704 w 704"/>
              <a:gd name="T13" fmla="*/ 1087 h 1176"/>
              <a:gd name="T14" fmla="*/ 704 w 704"/>
              <a:gd name="T15" fmla="*/ 89 h 1176"/>
              <a:gd name="T16" fmla="*/ 615 w 704"/>
              <a:gd name="T17" fmla="*/ 0 h 1176"/>
              <a:gd name="T18" fmla="*/ 387 w 704"/>
              <a:gd name="T19" fmla="*/ 1084 h 1176"/>
              <a:gd name="T20" fmla="*/ 375 w 704"/>
              <a:gd name="T21" fmla="*/ 1097 h 1176"/>
              <a:gd name="T22" fmla="*/ 329 w 704"/>
              <a:gd name="T23" fmla="*/ 1097 h 1176"/>
              <a:gd name="T24" fmla="*/ 317 w 704"/>
              <a:gd name="T25" fmla="*/ 1084 h 1176"/>
              <a:gd name="T26" fmla="*/ 317 w 704"/>
              <a:gd name="T27" fmla="*/ 1044 h 1176"/>
              <a:gd name="T28" fmla="*/ 322 w 704"/>
              <a:gd name="T29" fmla="*/ 1033 h 1176"/>
              <a:gd name="T30" fmla="*/ 345 w 704"/>
              <a:gd name="T31" fmla="*/ 1017 h 1176"/>
              <a:gd name="T32" fmla="*/ 359 w 704"/>
              <a:gd name="T33" fmla="*/ 1017 h 1176"/>
              <a:gd name="T34" fmla="*/ 382 w 704"/>
              <a:gd name="T35" fmla="*/ 1033 h 1176"/>
              <a:gd name="T36" fmla="*/ 387 w 704"/>
              <a:gd name="T37" fmla="*/ 1044 h 1176"/>
              <a:gd name="T38" fmla="*/ 387 w 704"/>
              <a:gd name="T39" fmla="*/ 1084 h 1176"/>
              <a:gd name="T40" fmla="*/ 598 w 704"/>
              <a:gd name="T41" fmla="*/ 962 h 1176"/>
              <a:gd name="T42" fmla="*/ 106 w 704"/>
              <a:gd name="T43" fmla="*/ 962 h 1176"/>
              <a:gd name="T44" fmla="*/ 106 w 704"/>
              <a:gd name="T45" fmla="*/ 135 h 1176"/>
              <a:gd name="T46" fmla="*/ 598 w 704"/>
              <a:gd name="T47" fmla="*/ 135 h 1176"/>
              <a:gd name="T48" fmla="*/ 598 w 704"/>
              <a:gd name="T49" fmla="*/ 962 h 1176"/>
              <a:gd name="T50" fmla="*/ 598 w 704"/>
              <a:gd name="T51" fmla="*/ 962 h 1176"/>
              <a:gd name="T52" fmla="*/ 598 w 704"/>
              <a:gd name="T53" fmla="*/ 962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4" h="1176">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tx2"/>
          </a:solidFill>
          <a:ln>
            <a:noFill/>
          </a:ln>
        </p:spPr>
        <p:txBody>
          <a:bodyPr vert="horz" wrap="square" lIns="96435" tIns="48218" rIns="96435" bIns="48218" numCol="1" anchor="t" anchorCtr="0" compatLnSpc="1">
            <a:prstTxWarp prst="textNoShape">
              <a:avLst/>
            </a:prstTxWarp>
          </a:bodyPr>
          <a:lstStyle/>
          <a:p>
            <a:endParaRPr lang="en-GB"/>
          </a:p>
        </p:txBody>
      </p:sp>
      <p:sp>
        <p:nvSpPr>
          <p:cNvPr id="77" name="TextBox 76"/>
          <p:cNvSpPr txBox="1"/>
          <p:nvPr/>
        </p:nvSpPr>
        <p:spPr>
          <a:xfrm>
            <a:off x="1956499" y="4617331"/>
            <a:ext cx="1062662" cy="369332"/>
          </a:xfrm>
          <a:prstGeom prst="rect">
            <a:avLst/>
          </a:prstGeom>
          <a:noFill/>
        </p:spPr>
        <p:txBody>
          <a:bodyPr wrap="none" rtlCol="0">
            <a:spAutoFit/>
          </a:bodyPr>
          <a:lstStyle/>
          <a:p>
            <a:pPr algn="ctr"/>
            <a:r>
              <a:rPr lang="en-US" b="1" smtClean="0">
                <a:solidFill>
                  <a:schemeClr val="accent1"/>
                </a:solidFill>
              </a:rPr>
              <a:t>DESKTOP</a:t>
            </a:r>
            <a:endParaRPr lang="en-GB" b="1">
              <a:solidFill>
                <a:schemeClr val="accent1"/>
              </a:solidFill>
            </a:endParaRPr>
          </a:p>
        </p:txBody>
      </p:sp>
      <p:sp>
        <p:nvSpPr>
          <p:cNvPr id="78" name="TextBox 77"/>
          <p:cNvSpPr txBox="1"/>
          <p:nvPr/>
        </p:nvSpPr>
        <p:spPr>
          <a:xfrm>
            <a:off x="6133825" y="4617331"/>
            <a:ext cx="759631" cy="369332"/>
          </a:xfrm>
          <a:prstGeom prst="rect">
            <a:avLst/>
          </a:prstGeom>
          <a:noFill/>
        </p:spPr>
        <p:txBody>
          <a:bodyPr wrap="none" rtlCol="0">
            <a:spAutoFit/>
          </a:bodyPr>
          <a:lstStyle/>
          <a:p>
            <a:pPr algn="ctr"/>
            <a:r>
              <a:rPr lang="en-US" b="1" smtClean="0">
                <a:solidFill>
                  <a:schemeClr val="accent2"/>
                </a:solidFill>
              </a:rPr>
              <a:t>TABLE</a:t>
            </a:r>
            <a:endParaRPr lang="en-GB" b="1">
              <a:solidFill>
                <a:schemeClr val="accent2"/>
              </a:solidFill>
            </a:endParaRPr>
          </a:p>
        </p:txBody>
      </p:sp>
      <p:sp>
        <p:nvSpPr>
          <p:cNvPr id="79" name="TextBox 78"/>
          <p:cNvSpPr txBox="1"/>
          <p:nvPr/>
        </p:nvSpPr>
        <p:spPr>
          <a:xfrm>
            <a:off x="10058675" y="4617331"/>
            <a:ext cx="942887" cy="369332"/>
          </a:xfrm>
          <a:prstGeom prst="rect">
            <a:avLst/>
          </a:prstGeom>
          <a:noFill/>
        </p:spPr>
        <p:txBody>
          <a:bodyPr wrap="none" rtlCol="0">
            <a:spAutoFit/>
          </a:bodyPr>
          <a:lstStyle/>
          <a:p>
            <a:pPr algn="ctr"/>
            <a:r>
              <a:rPr lang="en-US" b="1" smtClean="0">
                <a:solidFill>
                  <a:schemeClr val="accent3"/>
                </a:solidFill>
              </a:rPr>
              <a:t>MOBILE</a:t>
            </a:r>
            <a:endParaRPr lang="en-GB" b="1">
              <a:solidFill>
                <a:schemeClr val="accent3"/>
              </a:solidFill>
            </a:endParaRPr>
          </a:p>
        </p:txBody>
      </p:sp>
      <p:sp>
        <p:nvSpPr>
          <p:cNvPr id="80" name="Rectangle 79"/>
          <p:cNvSpPr/>
          <p:nvPr/>
        </p:nvSpPr>
        <p:spPr>
          <a:xfrm>
            <a:off x="1411043" y="5947439"/>
            <a:ext cx="2153573" cy="1066318"/>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a:t>
            </a:r>
          </a:p>
        </p:txBody>
      </p:sp>
      <p:sp>
        <p:nvSpPr>
          <p:cNvPr id="81" name="Rectangle 80"/>
          <p:cNvSpPr/>
          <p:nvPr/>
        </p:nvSpPr>
        <p:spPr>
          <a:xfrm>
            <a:off x="5436854" y="5947439"/>
            <a:ext cx="2153573" cy="1066318"/>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a:t>
            </a:r>
          </a:p>
        </p:txBody>
      </p:sp>
      <p:sp>
        <p:nvSpPr>
          <p:cNvPr id="82" name="Rectangle 81"/>
          <p:cNvSpPr/>
          <p:nvPr/>
        </p:nvSpPr>
        <p:spPr>
          <a:xfrm>
            <a:off x="9453331" y="5947439"/>
            <a:ext cx="2153573" cy="1066318"/>
          </a:xfrm>
          <a:prstGeom prst="rect">
            <a:avLst/>
          </a:prstGeom>
        </p:spPr>
        <p:txBody>
          <a:bodyPr wrap="square">
            <a:spAutoFit/>
          </a:bodyPr>
          <a:lstStyle/>
          <a:p>
            <a:pPr algn="ctr"/>
            <a:r>
              <a:rPr lang="en-GB" sz="1266">
                <a:solidFill>
                  <a:schemeClr val="bg2"/>
                </a:solidFill>
              </a:rPr>
              <a:t>Lorem ipsum dolor sit amet, consectetur adipiscing elit. Integer dolor quam, pretium eu placerat eu semper et nunc.. </a:t>
            </a:r>
          </a:p>
        </p:txBody>
      </p:sp>
      <p:sp>
        <p:nvSpPr>
          <p:cNvPr id="83" name="矩形 82"/>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84" name="矩形 83"/>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矩形 8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86"/>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文本框 88"/>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3254236272"/>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10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500"/>
                                        <p:tgtEl>
                                          <p:spTgt spid="74"/>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childTnLst>
                          </p:cTn>
                        </p:par>
                        <p:par>
                          <p:cTn id="54" fill="hold">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p:bldP spid="78" grpId="0"/>
      <p:bldP spid="79" grpId="0"/>
      <p:bldP spid="80"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88333" y="2420857"/>
            <a:ext cx="5437477" cy="3674028"/>
            <a:chOff x="7094999" y="3116146"/>
            <a:chExt cx="10311633" cy="6334025"/>
          </a:xfrm>
          <a:solidFill>
            <a:schemeClr val="tx2"/>
          </a:solidFill>
        </p:grpSpPr>
        <p:sp>
          <p:nvSpPr>
            <p:cNvPr id="6" name="Freeform 1"/>
            <p:cNvSpPr>
              <a:spLocks noChangeArrowheads="1"/>
            </p:cNvSpPr>
            <p:nvPr/>
          </p:nvSpPr>
          <p:spPr bwMode="auto">
            <a:xfrm>
              <a:off x="15481608" y="9202005"/>
              <a:ext cx="16234" cy="25513"/>
            </a:xfrm>
            <a:custGeom>
              <a:avLst/>
              <a:gdLst>
                <a:gd name="T0" fmla="*/ 15 w 32"/>
                <a:gd name="T1" fmla="*/ 0 h 49"/>
                <a:gd name="T2" fmla="*/ 15 w 32"/>
                <a:gd name="T3" fmla="*/ 0 h 49"/>
                <a:gd name="T4" fmla="*/ 0 w 32"/>
                <a:gd name="T5" fmla="*/ 16 h 49"/>
                <a:gd name="T6" fmla="*/ 15 w 32"/>
                <a:gd name="T7" fmla="*/ 32 h 49"/>
                <a:gd name="T8" fmla="*/ 15 w 32"/>
                <a:gd name="T9" fmla="*/ 0 h 49"/>
              </a:gdLst>
              <a:ahLst/>
              <a:cxnLst>
                <a:cxn ang="0">
                  <a:pos x="T0" y="T1"/>
                </a:cxn>
                <a:cxn ang="0">
                  <a:pos x="T2" y="T3"/>
                </a:cxn>
                <a:cxn ang="0">
                  <a:pos x="T4" y="T5"/>
                </a:cxn>
                <a:cxn ang="0">
                  <a:pos x="T6" y="T7"/>
                </a:cxn>
                <a:cxn ang="0">
                  <a:pos x="T8" y="T9"/>
                </a:cxn>
              </a:cxnLst>
              <a:rect l="0" t="0" r="r" b="b"/>
              <a:pathLst>
                <a:path w="32" h="49">
                  <a:moveTo>
                    <a:pt x="15" y="0"/>
                  </a:moveTo>
                  <a:lnTo>
                    <a:pt x="15" y="0"/>
                  </a:lnTo>
                  <a:cubicBezTo>
                    <a:pt x="15" y="0"/>
                    <a:pt x="0" y="8"/>
                    <a:pt x="0" y="16"/>
                  </a:cubicBezTo>
                  <a:cubicBezTo>
                    <a:pt x="0" y="32"/>
                    <a:pt x="7" y="48"/>
                    <a:pt x="15" y="32"/>
                  </a:cubicBezTo>
                  <a:cubicBezTo>
                    <a:pt x="23" y="24"/>
                    <a:pt x="31" y="0"/>
                    <a:pt x="15" y="0"/>
                  </a:cubicBezTo>
                </a:path>
              </a:pathLst>
            </a:custGeom>
            <a:grpFill/>
            <a:ln>
              <a:solidFill>
                <a:schemeClr val="bg1">
                  <a:lumMod val="95000"/>
                </a:schemeClr>
              </a:solidFill>
            </a:ln>
            <a:effectLst/>
          </p:spPr>
          <p:txBody>
            <a:bodyPr wrap="none" anchor="ctr"/>
            <a:lstStyle/>
            <a:p>
              <a:endParaRPr lang="en-US" sz="949"/>
            </a:p>
          </p:txBody>
        </p:sp>
        <p:sp>
          <p:nvSpPr>
            <p:cNvPr id="7" name="Freeform 2"/>
            <p:cNvSpPr>
              <a:spLocks noChangeArrowheads="1"/>
            </p:cNvSpPr>
            <p:nvPr/>
          </p:nvSpPr>
          <p:spPr bwMode="auto">
            <a:xfrm>
              <a:off x="15481608" y="9202005"/>
              <a:ext cx="16234" cy="20874"/>
            </a:xfrm>
            <a:custGeom>
              <a:avLst/>
              <a:gdLst>
                <a:gd name="T0" fmla="*/ 7 w 32"/>
                <a:gd name="T1" fmla="*/ 40 h 41"/>
                <a:gd name="T2" fmla="*/ 7 w 32"/>
                <a:gd name="T3" fmla="*/ 40 h 41"/>
                <a:gd name="T4" fmla="*/ 7 w 32"/>
                <a:gd name="T5" fmla="*/ 40 h 41"/>
                <a:gd name="T6" fmla="*/ 0 w 32"/>
                <a:gd name="T7" fmla="*/ 16 h 41"/>
                <a:gd name="T8" fmla="*/ 15 w 32"/>
                <a:gd name="T9" fmla="*/ 0 h 41"/>
                <a:gd name="T10" fmla="*/ 15 w 32"/>
                <a:gd name="T11" fmla="*/ 0 h 41"/>
                <a:gd name="T12" fmla="*/ 23 w 32"/>
                <a:gd name="T13" fmla="*/ 0 h 41"/>
                <a:gd name="T14" fmla="*/ 15 w 32"/>
                <a:gd name="T15" fmla="*/ 32 h 41"/>
                <a:gd name="T16" fmla="*/ 7 w 32"/>
                <a:gd name="T17" fmla="*/ 40 h 41"/>
                <a:gd name="T18" fmla="*/ 15 w 32"/>
                <a:gd name="T19" fmla="*/ 8 h 41"/>
                <a:gd name="T20" fmla="*/ 15 w 32"/>
                <a:gd name="T21" fmla="*/ 8 h 41"/>
                <a:gd name="T22" fmla="*/ 7 w 32"/>
                <a:gd name="T23" fmla="*/ 16 h 41"/>
                <a:gd name="T24" fmla="*/ 7 w 32"/>
                <a:gd name="T25" fmla="*/ 32 h 41"/>
                <a:gd name="T26" fmla="*/ 15 w 32"/>
                <a:gd name="T27" fmla="*/ 32 h 41"/>
                <a:gd name="T28" fmla="*/ 15 w 32"/>
                <a:gd name="T29"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41">
                  <a:moveTo>
                    <a:pt x="7" y="40"/>
                  </a:moveTo>
                  <a:lnTo>
                    <a:pt x="7" y="40"/>
                  </a:lnTo>
                  <a:lnTo>
                    <a:pt x="7" y="40"/>
                  </a:lnTo>
                  <a:cubicBezTo>
                    <a:pt x="0" y="40"/>
                    <a:pt x="0" y="24"/>
                    <a:pt x="0" y="16"/>
                  </a:cubicBezTo>
                  <a:cubicBezTo>
                    <a:pt x="0" y="0"/>
                    <a:pt x="15" y="0"/>
                    <a:pt x="15" y="0"/>
                  </a:cubicBezTo>
                  <a:lnTo>
                    <a:pt x="15" y="0"/>
                  </a:lnTo>
                  <a:cubicBezTo>
                    <a:pt x="23" y="0"/>
                    <a:pt x="23" y="0"/>
                    <a:pt x="23" y="0"/>
                  </a:cubicBezTo>
                  <a:cubicBezTo>
                    <a:pt x="31" y="8"/>
                    <a:pt x="23" y="24"/>
                    <a:pt x="15" y="32"/>
                  </a:cubicBezTo>
                  <a:cubicBezTo>
                    <a:pt x="15" y="40"/>
                    <a:pt x="15" y="40"/>
                    <a:pt x="7" y="40"/>
                  </a:cubicBezTo>
                  <a:close/>
                  <a:moveTo>
                    <a:pt x="15" y="8"/>
                  </a:moveTo>
                  <a:lnTo>
                    <a:pt x="15" y="8"/>
                  </a:lnTo>
                  <a:cubicBezTo>
                    <a:pt x="15" y="8"/>
                    <a:pt x="7" y="8"/>
                    <a:pt x="7" y="16"/>
                  </a:cubicBezTo>
                  <a:cubicBezTo>
                    <a:pt x="7" y="24"/>
                    <a:pt x="7" y="32"/>
                    <a:pt x="7" y="32"/>
                  </a:cubicBezTo>
                  <a:lnTo>
                    <a:pt x="15" y="32"/>
                  </a:lnTo>
                  <a:cubicBezTo>
                    <a:pt x="15" y="16"/>
                    <a:pt x="15" y="8"/>
                    <a:pt x="15" y="8"/>
                  </a:cubicBezTo>
                  <a:close/>
                </a:path>
              </a:pathLst>
            </a:custGeom>
            <a:grpFill/>
            <a:ln>
              <a:solidFill>
                <a:schemeClr val="bg1">
                  <a:lumMod val="95000"/>
                </a:schemeClr>
              </a:solidFill>
            </a:ln>
            <a:effectLst/>
          </p:spPr>
          <p:txBody>
            <a:bodyPr wrap="none" anchor="ctr"/>
            <a:lstStyle/>
            <a:p>
              <a:endParaRPr lang="en-US" sz="949"/>
            </a:p>
          </p:txBody>
        </p:sp>
        <p:sp>
          <p:nvSpPr>
            <p:cNvPr id="8" name="Freeform 3"/>
            <p:cNvSpPr>
              <a:spLocks noChangeArrowheads="1"/>
            </p:cNvSpPr>
            <p:nvPr/>
          </p:nvSpPr>
          <p:spPr bwMode="auto">
            <a:xfrm>
              <a:off x="15460734" y="9215920"/>
              <a:ext cx="16236" cy="13916"/>
            </a:xfrm>
            <a:custGeom>
              <a:avLst/>
              <a:gdLst>
                <a:gd name="T0" fmla="*/ 8 w 33"/>
                <a:gd name="T1" fmla="*/ 0 h 25"/>
                <a:gd name="T2" fmla="*/ 8 w 33"/>
                <a:gd name="T3" fmla="*/ 0 h 25"/>
                <a:gd name="T4" fmla="*/ 8 w 33"/>
                <a:gd name="T5" fmla="*/ 16 h 25"/>
                <a:gd name="T6" fmla="*/ 24 w 33"/>
                <a:gd name="T7" fmla="*/ 8 h 25"/>
                <a:gd name="T8" fmla="*/ 8 w 33"/>
                <a:gd name="T9" fmla="*/ 0 h 25"/>
              </a:gdLst>
              <a:ahLst/>
              <a:cxnLst>
                <a:cxn ang="0">
                  <a:pos x="T0" y="T1"/>
                </a:cxn>
                <a:cxn ang="0">
                  <a:pos x="T2" y="T3"/>
                </a:cxn>
                <a:cxn ang="0">
                  <a:pos x="T4" y="T5"/>
                </a:cxn>
                <a:cxn ang="0">
                  <a:pos x="T6" y="T7"/>
                </a:cxn>
                <a:cxn ang="0">
                  <a:pos x="T8" y="T9"/>
                </a:cxn>
              </a:cxnLst>
              <a:rect l="0" t="0" r="r" b="b"/>
              <a:pathLst>
                <a:path w="33" h="25">
                  <a:moveTo>
                    <a:pt x="8" y="0"/>
                  </a:moveTo>
                  <a:lnTo>
                    <a:pt x="8" y="0"/>
                  </a:lnTo>
                  <a:cubicBezTo>
                    <a:pt x="8" y="0"/>
                    <a:pt x="0" y="16"/>
                    <a:pt x="8" y="16"/>
                  </a:cubicBezTo>
                  <a:cubicBezTo>
                    <a:pt x="24" y="16"/>
                    <a:pt x="32" y="24"/>
                    <a:pt x="24" y="8"/>
                  </a:cubicBezTo>
                  <a:cubicBezTo>
                    <a:pt x="16" y="0"/>
                    <a:pt x="16" y="0"/>
                    <a:pt x="8" y="0"/>
                  </a:cubicBezTo>
                </a:path>
              </a:pathLst>
            </a:custGeom>
            <a:grpFill/>
            <a:ln>
              <a:solidFill>
                <a:schemeClr val="bg1">
                  <a:lumMod val="95000"/>
                </a:schemeClr>
              </a:solidFill>
            </a:ln>
            <a:effectLst/>
          </p:spPr>
          <p:txBody>
            <a:bodyPr wrap="none" anchor="ctr"/>
            <a:lstStyle/>
            <a:p>
              <a:endParaRPr lang="en-US" sz="949"/>
            </a:p>
          </p:txBody>
        </p:sp>
        <p:sp>
          <p:nvSpPr>
            <p:cNvPr id="9" name="Freeform 4"/>
            <p:cNvSpPr>
              <a:spLocks noChangeArrowheads="1"/>
            </p:cNvSpPr>
            <p:nvPr/>
          </p:nvSpPr>
          <p:spPr bwMode="auto">
            <a:xfrm>
              <a:off x="15460734" y="9211282"/>
              <a:ext cx="16236" cy="16236"/>
            </a:xfrm>
            <a:custGeom>
              <a:avLst/>
              <a:gdLst>
                <a:gd name="T0" fmla="*/ 24 w 33"/>
                <a:gd name="T1" fmla="*/ 32 h 33"/>
                <a:gd name="T2" fmla="*/ 24 w 33"/>
                <a:gd name="T3" fmla="*/ 32 h 33"/>
                <a:gd name="T4" fmla="*/ 24 w 33"/>
                <a:gd name="T5" fmla="*/ 32 h 33"/>
                <a:gd name="T6" fmla="*/ 8 w 33"/>
                <a:gd name="T7" fmla="*/ 24 h 33"/>
                <a:gd name="T8" fmla="*/ 0 w 33"/>
                <a:gd name="T9" fmla="*/ 24 h 33"/>
                <a:gd name="T10" fmla="*/ 0 w 33"/>
                <a:gd name="T11" fmla="*/ 8 h 33"/>
                <a:gd name="T12" fmla="*/ 0 w 33"/>
                <a:gd name="T13" fmla="*/ 0 h 33"/>
                <a:gd name="T14" fmla="*/ 8 w 33"/>
                <a:gd name="T15" fmla="*/ 0 h 33"/>
                <a:gd name="T16" fmla="*/ 32 w 33"/>
                <a:gd name="T17" fmla="*/ 16 h 33"/>
                <a:gd name="T18" fmla="*/ 32 w 33"/>
                <a:gd name="T19" fmla="*/ 16 h 33"/>
                <a:gd name="T20" fmla="*/ 32 w 33"/>
                <a:gd name="T21" fmla="*/ 24 h 33"/>
                <a:gd name="T22" fmla="*/ 24 w 33"/>
                <a:gd name="T23" fmla="*/ 32 h 33"/>
                <a:gd name="T24" fmla="*/ 8 w 33"/>
                <a:gd name="T25" fmla="*/ 8 h 33"/>
                <a:gd name="T26" fmla="*/ 8 w 33"/>
                <a:gd name="T27" fmla="*/ 8 h 33"/>
                <a:gd name="T28" fmla="*/ 8 w 33"/>
                <a:gd name="T29" fmla="*/ 16 h 33"/>
                <a:gd name="T30" fmla="*/ 8 w 33"/>
                <a:gd name="T31" fmla="*/ 24 h 33"/>
                <a:gd name="T32" fmla="*/ 24 w 33"/>
                <a:gd name="T33" fmla="*/ 24 h 33"/>
                <a:gd name="T34" fmla="*/ 24 w 33"/>
                <a:gd name="T35" fmla="*/ 24 h 33"/>
                <a:gd name="T36" fmla="*/ 24 w 33"/>
                <a:gd name="T37" fmla="*/ 24 h 33"/>
                <a:gd name="T38" fmla="*/ 8 w 33"/>
                <a:gd name="T39" fmla="*/ 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33">
                  <a:moveTo>
                    <a:pt x="24" y="32"/>
                  </a:moveTo>
                  <a:lnTo>
                    <a:pt x="24" y="32"/>
                  </a:lnTo>
                  <a:lnTo>
                    <a:pt x="24" y="32"/>
                  </a:lnTo>
                  <a:cubicBezTo>
                    <a:pt x="24" y="32"/>
                    <a:pt x="16" y="32"/>
                    <a:pt x="8" y="24"/>
                  </a:cubicBezTo>
                  <a:cubicBezTo>
                    <a:pt x="0" y="24"/>
                    <a:pt x="0" y="24"/>
                    <a:pt x="0" y="24"/>
                  </a:cubicBezTo>
                  <a:cubicBezTo>
                    <a:pt x="0" y="16"/>
                    <a:pt x="0" y="8"/>
                    <a:pt x="0" y="8"/>
                  </a:cubicBezTo>
                  <a:cubicBezTo>
                    <a:pt x="0" y="0"/>
                    <a:pt x="0" y="0"/>
                    <a:pt x="0" y="0"/>
                  </a:cubicBezTo>
                  <a:cubicBezTo>
                    <a:pt x="8" y="0"/>
                    <a:pt x="8" y="0"/>
                    <a:pt x="8" y="0"/>
                  </a:cubicBezTo>
                  <a:cubicBezTo>
                    <a:pt x="16" y="0"/>
                    <a:pt x="24" y="8"/>
                    <a:pt x="32" y="16"/>
                  </a:cubicBezTo>
                  <a:lnTo>
                    <a:pt x="32" y="16"/>
                  </a:lnTo>
                  <a:lnTo>
                    <a:pt x="32" y="24"/>
                  </a:lnTo>
                  <a:cubicBezTo>
                    <a:pt x="32" y="32"/>
                    <a:pt x="24" y="32"/>
                    <a:pt x="24" y="32"/>
                  </a:cubicBezTo>
                  <a:close/>
                  <a:moveTo>
                    <a:pt x="8" y="8"/>
                  </a:moveTo>
                  <a:lnTo>
                    <a:pt x="8" y="8"/>
                  </a:lnTo>
                  <a:cubicBezTo>
                    <a:pt x="8" y="16"/>
                    <a:pt x="8" y="16"/>
                    <a:pt x="8" y="16"/>
                  </a:cubicBezTo>
                  <a:cubicBezTo>
                    <a:pt x="8" y="16"/>
                    <a:pt x="8" y="16"/>
                    <a:pt x="8" y="24"/>
                  </a:cubicBezTo>
                  <a:cubicBezTo>
                    <a:pt x="16" y="24"/>
                    <a:pt x="24" y="24"/>
                    <a:pt x="24" y="24"/>
                  </a:cubicBezTo>
                  <a:lnTo>
                    <a:pt x="24" y="24"/>
                  </a:lnTo>
                  <a:lnTo>
                    <a:pt x="24" y="24"/>
                  </a:lnTo>
                  <a:cubicBezTo>
                    <a:pt x="16" y="16"/>
                    <a:pt x="16" y="8"/>
                    <a:pt x="8" y="8"/>
                  </a:cubicBezTo>
                  <a:close/>
                </a:path>
              </a:pathLst>
            </a:custGeom>
            <a:grpFill/>
            <a:ln>
              <a:solidFill>
                <a:schemeClr val="bg1">
                  <a:lumMod val="95000"/>
                </a:schemeClr>
              </a:solidFill>
            </a:ln>
            <a:effectLst/>
          </p:spPr>
          <p:txBody>
            <a:bodyPr wrap="none" anchor="ctr"/>
            <a:lstStyle/>
            <a:p>
              <a:endParaRPr lang="en-US" sz="949"/>
            </a:p>
          </p:txBody>
        </p:sp>
        <p:sp>
          <p:nvSpPr>
            <p:cNvPr id="10" name="Freeform 5"/>
            <p:cNvSpPr>
              <a:spLocks noChangeArrowheads="1"/>
            </p:cNvSpPr>
            <p:nvPr/>
          </p:nvSpPr>
          <p:spPr bwMode="auto">
            <a:xfrm>
              <a:off x="15402752" y="9241433"/>
              <a:ext cx="46386" cy="16234"/>
            </a:xfrm>
            <a:custGeom>
              <a:avLst/>
              <a:gdLst>
                <a:gd name="T0" fmla="*/ 71 w 88"/>
                <a:gd name="T1" fmla="*/ 0 h 32"/>
                <a:gd name="T2" fmla="*/ 71 w 88"/>
                <a:gd name="T3" fmla="*/ 0 h 32"/>
                <a:gd name="T4" fmla="*/ 56 w 88"/>
                <a:gd name="T5" fmla="*/ 7 h 32"/>
                <a:gd name="T6" fmla="*/ 24 w 88"/>
                <a:gd name="T7" fmla="*/ 31 h 32"/>
                <a:gd name="T8" fmla="*/ 71 w 88"/>
                <a:gd name="T9" fmla="*/ 15 h 32"/>
                <a:gd name="T10" fmla="*/ 71 w 88"/>
                <a:gd name="T11" fmla="*/ 0 h 32"/>
              </a:gdLst>
              <a:ahLst/>
              <a:cxnLst>
                <a:cxn ang="0">
                  <a:pos x="T0" y="T1"/>
                </a:cxn>
                <a:cxn ang="0">
                  <a:pos x="T2" y="T3"/>
                </a:cxn>
                <a:cxn ang="0">
                  <a:pos x="T4" y="T5"/>
                </a:cxn>
                <a:cxn ang="0">
                  <a:pos x="T6" y="T7"/>
                </a:cxn>
                <a:cxn ang="0">
                  <a:pos x="T8" y="T9"/>
                </a:cxn>
                <a:cxn ang="0">
                  <a:pos x="T10" y="T11"/>
                </a:cxn>
              </a:cxnLst>
              <a:rect l="0" t="0" r="r" b="b"/>
              <a:pathLst>
                <a:path w="88" h="32">
                  <a:moveTo>
                    <a:pt x="71" y="0"/>
                  </a:moveTo>
                  <a:lnTo>
                    <a:pt x="71" y="0"/>
                  </a:lnTo>
                  <a:cubicBezTo>
                    <a:pt x="71" y="0"/>
                    <a:pt x="64" y="15"/>
                    <a:pt x="56" y="7"/>
                  </a:cubicBezTo>
                  <a:cubicBezTo>
                    <a:pt x="40" y="0"/>
                    <a:pt x="0" y="23"/>
                    <a:pt x="24" y="31"/>
                  </a:cubicBezTo>
                  <a:cubicBezTo>
                    <a:pt x="56" y="31"/>
                    <a:pt x="71" y="15"/>
                    <a:pt x="71" y="15"/>
                  </a:cubicBezTo>
                  <a:cubicBezTo>
                    <a:pt x="71" y="15"/>
                    <a:pt x="87" y="7"/>
                    <a:pt x="71" y="0"/>
                  </a:cubicBezTo>
                </a:path>
              </a:pathLst>
            </a:custGeom>
            <a:grpFill/>
            <a:ln>
              <a:solidFill>
                <a:schemeClr val="bg1">
                  <a:lumMod val="95000"/>
                </a:schemeClr>
              </a:solidFill>
            </a:ln>
            <a:effectLst/>
          </p:spPr>
          <p:txBody>
            <a:bodyPr wrap="none" anchor="ctr"/>
            <a:lstStyle/>
            <a:p>
              <a:endParaRPr lang="en-US" sz="949"/>
            </a:p>
          </p:txBody>
        </p:sp>
        <p:sp>
          <p:nvSpPr>
            <p:cNvPr id="11" name="Freeform 6"/>
            <p:cNvSpPr>
              <a:spLocks noChangeArrowheads="1"/>
            </p:cNvSpPr>
            <p:nvPr/>
          </p:nvSpPr>
          <p:spPr bwMode="auto">
            <a:xfrm>
              <a:off x="15412029" y="9236795"/>
              <a:ext cx="37109" cy="20873"/>
            </a:xfrm>
            <a:custGeom>
              <a:avLst/>
              <a:gdLst>
                <a:gd name="T0" fmla="*/ 24 w 72"/>
                <a:gd name="T1" fmla="*/ 39 h 40"/>
                <a:gd name="T2" fmla="*/ 24 w 72"/>
                <a:gd name="T3" fmla="*/ 39 h 40"/>
                <a:gd name="T4" fmla="*/ 24 w 72"/>
                <a:gd name="T5" fmla="*/ 39 h 40"/>
                <a:gd name="T6" fmla="*/ 8 w 72"/>
                <a:gd name="T7" fmla="*/ 39 h 40"/>
                <a:gd name="T8" fmla="*/ 0 w 72"/>
                <a:gd name="T9" fmla="*/ 31 h 40"/>
                <a:gd name="T10" fmla="*/ 32 w 72"/>
                <a:gd name="T11" fmla="*/ 8 h 40"/>
                <a:gd name="T12" fmla="*/ 40 w 72"/>
                <a:gd name="T13" fmla="*/ 15 h 40"/>
                <a:gd name="T14" fmla="*/ 55 w 72"/>
                <a:gd name="T15" fmla="*/ 8 h 40"/>
                <a:gd name="T16" fmla="*/ 55 w 72"/>
                <a:gd name="T17" fmla="*/ 0 h 40"/>
                <a:gd name="T18" fmla="*/ 55 w 72"/>
                <a:gd name="T19" fmla="*/ 0 h 40"/>
                <a:gd name="T20" fmla="*/ 71 w 72"/>
                <a:gd name="T21" fmla="*/ 15 h 40"/>
                <a:gd name="T22" fmla="*/ 55 w 72"/>
                <a:gd name="T23" fmla="*/ 23 h 40"/>
                <a:gd name="T24" fmla="*/ 24 w 72"/>
                <a:gd name="T25" fmla="*/ 39 h 40"/>
                <a:gd name="T26" fmla="*/ 8 w 72"/>
                <a:gd name="T27" fmla="*/ 31 h 40"/>
                <a:gd name="T28" fmla="*/ 8 w 72"/>
                <a:gd name="T29" fmla="*/ 31 h 40"/>
                <a:gd name="T30" fmla="*/ 8 w 72"/>
                <a:gd name="T31" fmla="*/ 31 h 40"/>
                <a:gd name="T32" fmla="*/ 24 w 72"/>
                <a:gd name="T33" fmla="*/ 31 h 40"/>
                <a:gd name="T34" fmla="*/ 55 w 72"/>
                <a:gd name="T35" fmla="*/ 23 h 40"/>
                <a:gd name="T36" fmla="*/ 55 w 72"/>
                <a:gd name="T37" fmla="*/ 15 h 40"/>
                <a:gd name="T38" fmla="*/ 63 w 72"/>
                <a:gd name="T39" fmla="*/ 15 h 40"/>
                <a:gd name="T40" fmla="*/ 55 w 72"/>
                <a:gd name="T41" fmla="*/ 8 h 40"/>
                <a:gd name="T42" fmla="*/ 40 w 72"/>
                <a:gd name="T43" fmla="*/ 23 h 40"/>
                <a:gd name="T44" fmla="*/ 32 w 72"/>
                <a:gd name="T45" fmla="*/ 23 h 40"/>
                <a:gd name="T46" fmla="*/ 32 w 72"/>
                <a:gd name="T47" fmla="*/ 15 h 40"/>
                <a:gd name="T48" fmla="*/ 8 w 72"/>
                <a:gd name="T49"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40">
                  <a:moveTo>
                    <a:pt x="24" y="39"/>
                  </a:moveTo>
                  <a:lnTo>
                    <a:pt x="24" y="39"/>
                  </a:lnTo>
                  <a:lnTo>
                    <a:pt x="24" y="39"/>
                  </a:lnTo>
                  <a:cubicBezTo>
                    <a:pt x="16" y="39"/>
                    <a:pt x="16" y="39"/>
                    <a:pt x="8" y="39"/>
                  </a:cubicBezTo>
                  <a:cubicBezTo>
                    <a:pt x="0" y="39"/>
                    <a:pt x="0" y="31"/>
                    <a:pt x="0" y="31"/>
                  </a:cubicBezTo>
                  <a:cubicBezTo>
                    <a:pt x="0" y="23"/>
                    <a:pt x="24" y="8"/>
                    <a:pt x="32" y="8"/>
                  </a:cubicBezTo>
                  <a:lnTo>
                    <a:pt x="40" y="15"/>
                  </a:lnTo>
                  <a:cubicBezTo>
                    <a:pt x="48" y="15"/>
                    <a:pt x="48" y="8"/>
                    <a:pt x="55" y="8"/>
                  </a:cubicBezTo>
                  <a:cubicBezTo>
                    <a:pt x="55" y="0"/>
                    <a:pt x="55" y="0"/>
                    <a:pt x="55" y="0"/>
                  </a:cubicBezTo>
                  <a:lnTo>
                    <a:pt x="55" y="0"/>
                  </a:lnTo>
                  <a:cubicBezTo>
                    <a:pt x="63" y="8"/>
                    <a:pt x="63" y="8"/>
                    <a:pt x="71" y="15"/>
                  </a:cubicBezTo>
                  <a:cubicBezTo>
                    <a:pt x="71" y="15"/>
                    <a:pt x="63" y="23"/>
                    <a:pt x="55" y="23"/>
                  </a:cubicBezTo>
                  <a:cubicBezTo>
                    <a:pt x="55" y="31"/>
                    <a:pt x="40" y="39"/>
                    <a:pt x="24" y="39"/>
                  </a:cubicBezTo>
                  <a:close/>
                  <a:moveTo>
                    <a:pt x="8" y="31"/>
                  </a:moveTo>
                  <a:lnTo>
                    <a:pt x="8" y="31"/>
                  </a:lnTo>
                  <a:lnTo>
                    <a:pt x="8" y="31"/>
                  </a:lnTo>
                  <a:cubicBezTo>
                    <a:pt x="16" y="31"/>
                    <a:pt x="16" y="31"/>
                    <a:pt x="24" y="31"/>
                  </a:cubicBezTo>
                  <a:cubicBezTo>
                    <a:pt x="40" y="31"/>
                    <a:pt x="55" y="23"/>
                    <a:pt x="55" y="23"/>
                  </a:cubicBezTo>
                  <a:cubicBezTo>
                    <a:pt x="55" y="15"/>
                    <a:pt x="55" y="15"/>
                    <a:pt x="55" y="15"/>
                  </a:cubicBezTo>
                  <a:lnTo>
                    <a:pt x="63" y="15"/>
                  </a:lnTo>
                  <a:lnTo>
                    <a:pt x="55" y="8"/>
                  </a:lnTo>
                  <a:cubicBezTo>
                    <a:pt x="55" y="15"/>
                    <a:pt x="48" y="23"/>
                    <a:pt x="40" y="23"/>
                  </a:cubicBezTo>
                  <a:cubicBezTo>
                    <a:pt x="40" y="23"/>
                    <a:pt x="40" y="23"/>
                    <a:pt x="32" y="23"/>
                  </a:cubicBezTo>
                  <a:lnTo>
                    <a:pt x="32" y="15"/>
                  </a:lnTo>
                  <a:cubicBezTo>
                    <a:pt x="24" y="15"/>
                    <a:pt x="8" y="23"/>
                    <a:pt x="8" y="31"/>
                  </a:cubicBezTo>
                  <a:close/>
                </a:path>
              </a:pathLst>
            </a:custGeom>
            <a:grpFill/>
            <a:ln>
              <a:solidFill>
                <a:schemeClr val="bg1">
                  <a:lumMod val="95000"/>
                </a:schemeClr>
              </a:solidFill>
            </a:ln>
            <a:effectLst/>
          </p:spPr>
          <p:txBody>
            <a:bodyPr wrap="none" anchor="ctr"/>
            <a:lstStyle/>
            <a:p>
              <a:endParaRPr lang="en-US" sz="949"/>
            </a:p>
          </p:txBody>
        </p:sp>
        <p:sp>
          <p:nvSpPr>
            <p:cNvPr id="12" name="Freeform 7"/>
            <p:cNvSpPr>
              <a:spLocks noChangeArrowheads="1"/>
            </p:cNvSpPr>
            <p:nvPr/>
          </p:nvSpPr>
          <p:spPr bwMode="auto">
            <a:xfrm>
              <a:off x="15323896" y="9262306"/>
              <a:ext cx="25512" cy="37109"/>
            </a:xfrm>
            <a:custGeom>
              <a:avLst/>
              <a:gdLst>
                <a:gd name="T0" fmla="*/ 16 w 49"/>
                <a:gd name="T1" fmla="*/ 8 h 72"/>
                <a:gd name="T2" fmla="*/ 16 w 49"/>
                <a:gd name="T3" fmla="*/ 8 h 72"/>
                <a:gd name="T4" fmla="*/ 8 w 49"/>
                <a:gd name="T5" fmla="*/ 16 h 72"/>
                <a:gd name="T6" fmla="*/ 32 w 49"/>
                <a:gd name="T7" fmla="*/ 47 h 72"/>
                <a:gd name="T8" fmla="*/ 48 w 49"/>
                <a:gd name="T9" fmla="*/ 55 h 72"/>
                <a:gd name="T10" fmla="*/ 32 w 49"/>
                <a:gd name="T11" fmla="*/ 24 h 72"/>
                <a:gd name="T12" fmla="*/ 16 w 49"/>
                <a:gd name="T13" fmla="*/ 8 h 72"/>
              </a:gdLst>
              <a:ahLst/>
              <a:cxnLst>
                <a:cxn ang="0">
                  <a:pos x="T0" y="T1"/>
                </a:cxn>
                <a:cxn ang="0">
                  <a:pos x="T2" y="T3"/>
                </a:cxn>
                <a:cxn ang="0">
                  <a:pos x="T4" y="T5"/>
                </a:cxn>
                <a:cxn ang="0">
                  <a:pos x="T6" y="T7"/>
                </a:cxn>
                <a:cxn ang="0">
                  <a:pos x="T8" y="T9"/>
                </a:cxn>
                <a:cxn ang="0">
                  <a:pos x="T10" y="T11"/>
                </a:cxn>
                <a:cxn ang="0">
                  <a:pos x="T12" y="T13"/>
                </a:cxn>
              </a:cxnLst>
              <a:rect l="0" t="0" r="r" b="b"/>
              <a:pathLst>
                <a:path w="49" h="72">
                  <a:moveTo>
                    <a:pt x="16" y="8"/>
                  </a:moveTo>
                  <a:lnTo>
                    <a:pt x="16" y="8"/>
                  </a:lnTo>
                  <a:cubicBezTo>
                    <a:pt x="16" y="8"/>
                    <a:pt x="0" y="8"/>
                    <a:pt x="8" y="16"/>
                  </a:cubicBezTo>
                  <a:cubicBezTo>
                    <a:pt x="8" y="24"/>
                    <a:pt x="24" y="32"/>
                    <a:pt x="32" y="47"/>
                  </a:cubicBezTo>
                  <a:cubicBezTo>
                    <a:pt x="32" y="63"/>
                    <a:pt x="48" y="71"/>
                    <a:pt x="48" y="55"/>
                  </a:cubicBezTo>
                  <a:cubicBezTo>
                    <a:pt x="48" y="40"/>
                    <a:pt x="40" y="32"/>
                    <a:pt x="32" y="24"/>
                  </a:cubicBezTo>
                  <a:cubicBezTo>
                    <a:pt x="32" y="8"/>
                    <a:pt x="32" y="0"/>
                    <a:pt x="16" y="8"/>
                  </a:cubicBezTo>
                </a:path>
              </a:pathLst>
            </a:custGeom>
            <a:grpFill/>
            <a:ln>
              <a:solidFill>
                <a:schemeClr val="bg1">
                  <a:lumMod val="95000"/>
                </a:schemeClr>
              </a:solidFill>
            </a:ln>
            <a:effectLst/>
          </p:spPr>
          <p:txBody>
            <a:bodyPr wrap="none" anchor="ctr"/>
            <a:lstStyle/>
            <a:p>
              <a:endParaRPr lang="en-US" sz="949"/>
            </a:p>
          </p:txBody>
        </p:sp>
        <p:sp>
          <p:nvSpPr>
            <p:cNvPr id="13" name="Freeform 8"/>
            <p:cNvSpPr>
              <a:spLocks noChangeArrowheads="1"/>
            </p:cNvSpPr>
            <p:nvPr/>
          </p:nvSpPr>
          <p:spPr bwMode="auto">
            <a:xfrm>
              <a:off x="15323896" y="9262306"/>
              <a:ext cx="30150" cy="37109"/>
            </a:xfrm>
            <a:custGeom>
              <a:avLst/>
              <a:gdLst>
                <a:gd name="T0" fmla="*/ 48 w 56"/>
                <a:gd name="T1" fmla="*/ 71 h 72"/>
                <a:gd name="T2" fmla="*/ 48 w 56"/>
                <a:gd name="T3" fmla="*/ 71 h 72"/>
                <a:gd name="T4" fmla="*/ 48 w 56"/>
                <a:gd name="T5" fmla="*/ 71 h 72"/>
                <a:gd name="T6" fmla="*/ 24 w 56"/>
                <a:gd name="T7" fmla="*/ 47 h 72"/>
                <a:gd name="T8" fmla="*/ 8 w 56"/>
                <a:gd name="T9" fmla="*/ 32 h 72"/>
                <a:gd name="T10" fmla="*/ 0 w 56"/>
                <a:gd name="T11" fmla="*/ 16 h 72"/>
                <a:gd name="T12" fmla="*/ 0 w 56"/>
                <a:gd name="T13" fmla="*/ 8 h 72"/>
                <a:gd name="T14" fmla="*/ 16 w 56"/>
                <a:gd name="T15" fmla="*/ 0 h 72"/>
                <a:gd name="T16" fmla="*/ 32 w 56"/>
                <a:gd name="T17" fmla="*/ 16 h 72"/>
                <a:gd name="T18" fmla="*/ 40 w 56"/>
                <a:gd name="T19" fmla="*/ 24 h 72"/>
                <a:gd name="T20" fmla="*/ 48 w 56"/>
                <a:gd name="T21" fmla="*/ 32 h 72"/>
                <a:gd name="T22" fmla="*/ 55 w 56"/>
                <a:gd name="T23" fmla="*/ 55 h 72"/>
                <a:gd name="T24" fmla="*/ 55 w 56"/>
                <a:gd name="T25" fmla="*/ 63 h 72"/>
                <a:gd name="T26" fmla="*/ 48 w 56"/>
                <a:gd name="T27" fmla="*/ 71 h 72"/>
                <a:gd name="T28" fmla="*/ 24 w 56"/>
                <a:gd name="T29" fmla="*/ 8 h 72"/>
                <a:gd name="T30" fmla="*/ 24 w 56"/>
                <a:gd name="T31" fmla="*/ 8 h 72"/>
                <a:gd name="T32" fmla="*/ 16 w 56"/>
                <a:gd name="T33" fmla="*/ 8 h 72"/>
                <a:gd name="T34" fmla="*/ 16 w 56"/>
                <a:gd name="T35" fmla="*/ 8 h 72"/>
                <a:gd name="T36" fmla="*/ 8 w 56"/>
                <a:gd name="T37" fmla="*/ 16 h 72"/>
                <a:gd name="T38" fmla="*/ 8 w 56"/>
                <a:gd name="T39" fmla="*/ 16 h 72"/>
                <a:gd name="T40" fmla="*/ 16 w 56"/>
                <a:gd name="T41" fmla="*/ 24 h 72"/>
                <a:gd name="T42" fmla="*/ 32 w 56"/>
                <a:gd name="T43" fmla="*/ 47 h 72"/>
                <a:gd name="T44" fmla="*/ 48 w 56"/>
                <a:gd name="T45" fmla="*/ 63 h 72"/>
                <a:gd name="T46" fmla="*/ 48 w 56"/>
                <a:gd name="T47" fmla="*/ 63 h 72"/>
                <a:gd name="T48" fmla="*/ 48 w 56"/>
                <a:gd name="T49" fmla="*/ 55 h 72"/>
                <a:gd name="T50" fmla="*/ 40 w 56"/>
                <a:gd name="T51" fmla="*/ 40 h 72"/>
                <a:gd name="T52" fmla="*/ 32 w 56"/>
                <a:gd name="T53" fmla="*/ 24 h 72"/>
                <a:gd name="T54" fmla="*/ 24 w 56"/>
                <a:gd name="T55" fmla="*/ 16 h 72"/>
                <a:gd name="T56" fmla="*/ 24 w 56"/>
                <a:gd name="T5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72">
                  <a:moveTo>
                    <a:pt x="48" y="71"/>
                  </a:moveTo>
                  <a:lnTo>
                    <a:pt x="48" y="71"/>
                  </a:lnTo>
                  <a:lnTo>
                    <a:pt x="48" y="71"/>
                  </a:lnTo>
                  <a:cubicBezTo>
                    <a:pt x="40" y="71"/>
                    <a:pt x="32" y="63"/>
                    <a:pt x="24" y="47"/>
                  </a:cubicBezTo>
                  <a:cubicBezTo>
                    <a:pt x="24" y="40"/>
                    <a:pt x="16" y="32"/>
                    <a:pt x="8" y="32"/>
                  </a:cubicBezTo>
                  <a:cubicBezTo>
                    <a:pt x="8" y="24"/>
                    <a:pt x="0" y="24"/>
                    <a:pt x="0" y="16"/>
                  </a:cubicBezTo>
                  <a:lnTo>
                    <a:pt x="0" y="8"/>
                  </a:lnTo>
                  <a:cubicBezTo>
                    <a:pt x="0" y="0"/>
                    <a:pt x="16" y="0"/>
                    <a:pt x="16" y="0"/>
                  </a:cubicBezTo>
                  <a:cubicBezTo>
                    <a:pt x="32" y="0"/>
                    <a:pt x="32" y="8"/>
                    <a:pt x="32" y="16"/>
                  </a:cubicBezTo>
                  <a:cubicBezTo>
                    <a:pt x="32" y="16"/>
                    <a:pt x="40" y="16"/>
                    <a:pt x="40" y="24"/>
                  </a:cubicBezTo>
                  <a:cubicBezTo>
                    <a:pt x="40" y="24"/>
                    <a:pt x="40" y="24"/>
                    <a:pt x="48" y="32"/>
                  </a:cubicBezTo>
                  <a:cubicBezTo>
                    <a:pt x="48" y="32"/>
                    <a:pt x="55" y="40"/>
                    <a:pt x="55" y="55"/>
                  </a:cubicBezTo>
                  <a:lnTo>
                    <a:pt x="55" y="63"/>
                  </a:lnTo>
                  <a:cubicBezTo>
                    <a:pt x="48" y="63"/>
                    <a:pt x="48" y="71"/>
                    <a:pt x="48" y="71"/>
                  </a:cubicBezTo>
                  <a:close/>
                  <a:moveTo>
                    <a:pt x="24" y="8"/>
                  </a:moveTo>
                  <a:lnTo>
                    <a:pt x="24" y="8"/>
                  </a:lnTo>
                  <a:cubicBezTo>
                    <a:pt x="24" y="8"/>
                    <a:pt x="24" y="8"/>
                    <a:pt x="16" y="8"/>
                  </a:cubicBezTo>
                  <a:lnTo>
                    <a:pt x="16" y="8"/>
                  </a:lnTo>
                  <a:cubicBezTo>
                    <a:pt x="16" y="8"/>
                    <a:pt x="8" y="8"/>
                    <a:pt x="8" y="16"/>
                  </a:cubicBezTo>
                  <a:lnTo>
                    <a:pt x="8" y="16"/>
                  </a:lnTo>
                  <a:lnTo>
                    <a:pt x="16" y="24"/>
                  </a:lnTo>
                  <a:cubicBezTo>
                    <a:pt x="24" y="32"/>
                    <a:pt x="32" y="40"/>
                    <a:pt x="32" y="47"/>
                  </a:cubicBezTo>
                  <a:cubicBezTo>
                    <a:pt x="32" y="55"/>
                    <a:pt x="40" y="63"/>
                    <a:pt x="48" y="63"/>
                  </a:cubicBezTo>
                  <a:lnTo>
                    <a:pt x="48" y="63"/>
                  </a:lnTo>
                  <a:cubicBezTo>
                    <a:pt x="48" y="55"/>
                    <a:pt x="48" y="55"/>
                    <a:pt x="48" y="55"/>
                  </a:cubicBezTo>
                  <a:cubicBezTo>
                    <a:pt x="48" y="47"/>
                    <a:pt x="40" y="40"/>
                    <a:pt x="40" y="40"/>
                  </a:cubicBezTo>
                  <a:cubicBezTo>
                    <a:pt x="32" y="32"/>
                    <a:pt x="32" y="32"/>
                    <a:pt x="32" y="24"/>
                  </a:cubicBezTo>
                  <a:cubicBezTo>
                    <a:pt x="32" y="24"/>
                    <a:pt x="32" y="16"/>
                    <a:pt x="24" y="16"/>
                  </a:cubicBezTo>
                  <a:cubicBezTo>
                    <a:pt x="24" y="8"/>
                    <a:pt x="24" y="8"/>
                    <a:pt x="24" y="8"/>
                  </a:cubicBezTo>
                  <a:close/>
                </a:path>
              </a:pathLst>
            </a:custGeom>
            <a:grpFill/>
            <a:ln>
              <a:solidFill>
                <a:schemeClr val="bg1">
                  <a:lumMod val="95000"/>
                </a:schemeClr>
              </a:solidFill>
            </a:ln>
            <a:effectLst/>
          </p:spPr>
          <p:txBody>
            <a:bodyPr wrap="none" anchor="ctr"/>
            <a:lstStyle/>
            <a:p>
              <a:endParaRPr lang="en-US" sz="949"/>
            </a:p>
          </p:txBody>
        </p:sp>
        <p:sp>
          <p:nvSpPr>
            <p:cNvPr id="14" name="Freeform 9"/>
            <p:cNvSpPr>
              <a:spLocks noChangeArrowheads="1"/>
            </p:cNvSpPr>
            <p:nvPr/>
          </p:nvSpPr>
          <p:spPr bwMode="auto">
            <a:xfrm>
              <a:off x="15231123" y="9285500"/>
              <a:ext cx="78856" cy="55663"/>
            </a:xfrm>
            <a:custGeom>
              <a:avLst/>
              <a:gdLst>
                <a:gd name="T0" fmla="*/ 135 w 151"/>
                <a:gd name="T1" fmla="*/ 16 h 104"/>
                <a:gd name="T2" fmla="*/ 135 w 151"/>
                <a:gd name="T3" fmla="*/ 16 h 104"/>
                <a:gd name="T4" fmla="*/ 135 w 151"/>
                <a:gd name="T5" fmla="*/ 32 h 104"/>
                <a:gd name="T6" fmla="*/ 111 w 151"/>
                <a:gd name="T7" fmla="*/ 40 h 104"/>
                <a:gd name="T8" fmla="*/ 63 w 151"/>
                <a:gd name="T9" fmla="*/ 56 h 104"/>
                <a:gd name="T10" fmla="*/ 8 w 151"/>
                <a:gd name="T11" fmla="*/ 80 h 104"/>
                <a:gd name="T12" fmla="*/ 32 w 151"/>
                <a:gd name="T13" fmla="*/ 95 h 104"/>
                <a:gd name="T14" fmla="*/ 79 w 151"/>
                <a:gd name="T15" fmla="*/ 72 h 104"/>
                <a:gd name="T16" fmla="*/ 119 w 151"/>
                <a:gd name="T17" fmla="*/ 56 h 104"/>
                <a:gd name="T18" fmla="*/ 127 w 151"/>
                <a:gd name="T19" fmla="*/ 48 h 104"/>
                <a:gd name="T20" fmla="*/ 142 w 151"/>
                <a:gd name="T21" fmla="*/ 32 h 104"/>
                <a:gd name="T22" fmla="*/ 150 w 151"/>
                <a:gd name="T23" fmla="*/ 24 h 104"/>
                <a:gd name="T24" fmla="*/ 135 w 151"/>
                <a:gd name="T25"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04">
                  <a:moveTo>
                    <a:pt x="135" y="16"/>
                  </a:moveTo>
                  <a:lnTo>
                    <a:pt x="135" y="16"/>
                  </a:lnTo>
                  <a:cubicBezTo>
                    <a:pt x="135" y="16"/>
                    <a:pt x="135" y="24"/>
                    <a:pt x="135" y="32"/>
                  </a:cubicBezTo>
                  <a:cubicBezTo>
                    <a:pt x="135" y="40"/>
                    <a:pt x="127" y="40"/>
                    <a:pt x="111" y="40"/>
                  </a:cubicBezTo>
                  <a:cubicBezTo>
                    <a:pt x="95" y="40"/>
                    <a:pt x="71" y="48"/>
                    <a:pt x="63" y="56"/>
                  </a:cubicBezTo>
                  <a:cubicBezTo>
                    <a:pt x="47" y="72"/>
                    <a:pt x="8" y="72"/>
                    <a:pt x="8" y="80"/>
                  </a:cubicBezTo>
                  <a:cubicBezTo>
                    <a:pt x="16" y="87"/>
                    <a:pt x="0" y="95"/>
                    <a:pt x="32" y="95"/>
                  </a:cubicBezTo>
                  <a:cubicBezTo>
                    <a:pt x="63" y="103"/>
                    <a:pt x="63" y="72"/>
                    <a:pt x="79" y="72"/>
                  </a:cubicBezTo>
                  <a:cubicBezTo>
                    <a:pt x="103" y="72"/>
                    <a:pt x="119" y="64"/>
                    <a:pt x="119" y="56"/>
                  </a:cubicBezTo>
                  <a:cubicBezTo>
                    <a:pt x="119" y="48"/>
                    <a:pt x="119" y="48"/>
                    <a:pt x="127" y="48"/>
                  </a:cubicBezTo>
                  <a:cubicBezTo>
                    <a:pt x="135" y="48"/>
                    <a:pt x="142" y="32"/>
                    <a:pt x="142" y="32"/>
                  </a:cubicBezTo>
                  <a:cubicBezTo>
                    <a:pt x="150" y="32"/>
                    <a:pt x="150" y="32"/>
                    <a:pt x="150" y="24"/>
                  </a:cubicBezTo>
                  <a:cubicBezTo>
                    <a:pt x="150" y="16"/>
                    <a:pt x="142" y="0"/>
                    <a:pt x="135" y="16"/>
                  </a:cubicBezTo>
                </a:path>
              </a:pathLst>
            </a:custGeom>
            <a:grpFill/>
            <a:ln>
              <a:solidFill>
                <a:schemeClr val="bg1">
                  <a:lumMod val="95000"/>
                </a:schemeClr>
              </a:solidFill>
            </a:ln>
            <a:effectLst/>
          </p:spPr>
          <p:txBody>
            <a:bodyPr wrap="none" anchor="ctr"/>
            <a:lstStyle/>
            <a:p>
              <a:endParaRPr lang="en-US" sz="949"/>
            </a:p>
          </p:txBody>
        </p:sp>
        <p:sp>
          <p:nvSpPr>
            <p:cNvPr id="15" name="Freeform 10"/>
            <p:cNvSpPr>
              <a:spLocks noChangeArrowheads="1"/>
            </p:cNvSpPr>
            <p:nvPr/>
          </p:nvSpPr>
          <p:spPr bwMode="auto">
            <a:xfrm>
              <a:off x="15235762" y="9290138"/>
              <a:ext cx="78856" cy="51025"/>
            </a:xfrm>
            <a:custGeom>
              <a:avLst/>
              <a:gdLst>
                <a:gd name="T0" fmla="*/ 24 w 151"/>
                <a:gd name="T1" fmla="*/ 95 h 96"/>
                <a:gd name="T2" fmla="*/ 24 w 151"/>
                <a:gd name="T3" fmla="*/ 95 h 96"/>
                <a:gd name="T4" fmla="*/ 24 w 151"/>
                <a:gd name="T5" fmla="*/ 95 h 96"/>
                <a:gd name="T6" fmla="*/ 24 w 151"/>
                <a:gd name="T7" fmla="*/ 95 h 96"/>
                <a:gd name="T8" fmla="*/ 0 w 151"/>
                <a:gd name="T9" fmla="*/ 87 h 96"/>
                <a:gd name="T10" fmla="*/ 0 w 151"/>
                <a:gd name="T11" fmla="*/ 79 h 96"/>
                <a:gd name="T12" fmla="*/ 0 w 151"/>
                <a:gd name="T13" fmla="*/ 72 h 96"/>
                <a:gd name="T14" fmla="*/ 24 w 151"/>
                <a:gd name="T15" fmla="*/ 56 h 96"/>
                <a:gd name="T16" fmla="*/ 48 w 151"/>
                <a:gd name="T17" fmla="*/ 48 h 96"/>
                <a:gd name="T18" fmla="*/ 103 w 151"/>
                <a:gd name="T19" fmla="*/ 32 h 96"/>
                <a:gd name="T20" fmla="*/ 127 w 151"/>
                <a:gd name="T21" fmla="*/ 24 h 96"/>
                <a:gd name="T22" fmla="*/ 127 w 151"/>
                <a:gd name="T23" fmla="*/ 8 h 96"/>
                <a:gd name="T24" fmla="*/ 127 w 151"/>
                <a:gd name="T25" fmla="*/ 0 h 96"/>
                <a:gd name="T26" fmla="*/ 134 w 151"/>
                <a:gd name="T27" fmla="*/ 0 h 96"/>
                <a:gd name="T28" fmla="*/ 142 w 151"/>
                <a:gd name="T29" fmla="*/ 16 h 96"/>
                <a:gd name="T30" fmla="*/ 142 w 151"/>
                <a:gd name="T31" fmla="*/ 24 h 96"/>
                <a:gd name="T32" fmla="*/ 134 w 151"/>
                <a:gd name="T33" fmla="*/ 32 h 96"/>
                <a:gd name="T34" fmla="*/ 134 w 151"/>
                <a:gd name="T35" fmla="*/ 32 h 96"/>
                <a:gd name="T36" fmla="*/ 119 w 151"/>
                <a:gd name="T37" fmla="*/ 40 h 96"/>
                <a:gd name="T38" fmla="*/ 111 w 151"/>
                <a:gd name="T39" fmla="*/ 40 h 96"/>
                <a:gd name="T40" fmla="*/ 111 w 151"/>
                <a:gd name="T41" fmla="*/ 48 h 96"/>
                <a:gd name="T42" fmla="*/ 71 w 151"/>
                <a:gd name="T43" fmla="*/ 72 h 96"/>
                <a:gd name="T44" fmla="*/ 55 w 151"/>
                <a:gd name="T45" fmla="*/ 79 h 96"/>
                <a:gd name="T46" fmla="*/ 24 w 151"/>
                <a:gd name="T47" fmla="*/ 95 h 96"/>
                <a:gd name="T48" fmla="*/ 8 w 151"/>
                <a:gd name="T49" fmla="*/ 72 h 96"/>
                <a:gd name="T50" fmla="*/ 8 w 151"/>
                <a:gd name="T51" fmla="*/ 72 h 96"/>
                <a:gd name="T52" fmla="*/ 8 w 151"/>
                <a:gd name="T53" fmla="*/ 79 h 96"/>
                <a:gd name="T54" fmla="*/ 8 w 151"/>
                <a:gd name="T55" fmla="*/ 87 h 96"/>
                <a:gd name="T56" fmla="*/ 24 w 151"/>
                <a:gd name="T57" fmla="*/ 87 h 96"/>
                <a:gd name="T58" fmla="*/ 24 w 151"/>
                <a:gd name="T59" fmla="*/ 87 h 96"/>
                <a:gd name="T60" fmla="*/ 48 w 151"/>
                <a:gd name="T61" fmla="*/ 72 h 96"/>
                <a:gd name="T62" fmla="*/ 71 w 151"/>
                <a:gd name="T63" fmla="*/ 64 h 96"/>
                <a:gd name="T64" fmla="*/ 103 w 151"/>
                <a:gd name="T65" fmla="*/ 48 h 96"/>
                <a:gd name="T66" fmla="*/ 111 w 151"/>
                <a:gd name="T67" fmla="*/ 32 h 96"/>
                <a:gd name="T68" fmla="*/ 103 w 151"/>
                <a:gd name="T69" fmla="*/ 32 h 96"/>
                <a:gd name="T70" fmla="*/ 55 w 151"/>
                <a:gd name="T71" fmla="*/ 48 h 96"/>
                <a:gd name="T72" fmla="*/ 24 w 151"/>
                <a:gd name="T73" fmla="*/ 64 h 96"/>
                <a:gd name="T74" fmla="*/ 8 w 151"/>
                <a:gd name="T75" fmla="*/ 72 h 96"/>
                <a:gd name="T76" fmla="*/ 134 w 151"/>
                <a:gd name="T77" fmla="*/ 8 h 96"/>
                <a:gd name="T78" fmla="*/ 134 w 151"/>
                <a:gd name="T79" fmla="*/ 8 h 96"/>
                <a:gd name="T80" fmla="*/ 134 w 151"/>
                <a:gd name="T81" fmla="*/ 24 h 96"/>
                <a:gd name="T82" fmla="*/ 134 w 151"/>
                <a:gd name="T83" fmla="*/ 24 h 96"/>
                <a:gd name="T84" fmla="*/ 134 w 151"/>
                <a:gd name="T85" fmla="*/ 24 h 96"/>
                <a:gd name="T86" fmla="*/ 134 w 151"/>
                <a:gd name="T87" fmla="*/ 16 h 96"/>
                <a:gd name="T88" fmla="*/ 134 w 151"/>
                <a:gd name="T8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96">
                  <a:moveTo>
                    <a:pt x="24" y="95"/>
                  </a:moveTo>
                  <a:lnTo>
                    <a:pt x="24" y="95"/>
                  </a:lnTo>
                  <a:lnTo>
                    <a:pt x="24" y="95"/>
                  </a:lnTo>
                  <a:lnTo>
                    <a:pt x="24" y="95"/>
                  </a:lnTo>
                  <a:cubicBezTo>
                    <a:pt x="8" y="95"/>
                    <a:pt x="8" y="95"/>
                    <a:pt x="0" y="87"/>
                  </a:cubicBezTo>
                  <a:lnTo>
                    <a:pt x="0" y="79"/>
                  </a:lnTo>
                  <a:cubicBezTo>
                    <a:pt x="0" y="79"/>
                    <a:pt x="0" y="79"/>
                    <a:pt x="0" y="72"/>
                  </a:cubicBezTo>
                  <a:cubicBezTo>
                    <a:pt x="0" y="72"/>
                    <a:pt x="8" y="64"/>
                    <a:pt x="24" y="56"/>
                  </a:cubicBezTo>
                  <a:cubicBezTo>
                    <a:pt x="32" y="56"/>
                    <a:pt x="48" y="48"/>
                    <a:pt x="48" y="48"/>
                  </a:cubicBezTo>
                  <a:cubicBezTo>
                    <a:pt x="63" y="32"/>
                    <a:pt x="79" y="32"/>
                    <a:pt x="103" y="32"/>
                  </a:cubicBezTo>
                  <a:cubicBezTo>
                    <a:pt x="111" y="24"/>
                    <a:pt x="127" y="24"/>
                    <a:pt x="127" y="24"/>
                  </a:cubicBezTo>
                  <a:lnTo>
                    <a:pt x="127" y="8"/>
                  </a:lnTo>
                  <a:cubicBezTo>
                    <a:pt x="127" y="0"/>
                    <a:pt x="127" y="0"/>
                    <a:pt x="127" y="0"/>
                  </a:cubicBezTo>
                  <a:cubicBezTo>
                    <a:pt x="127" y="0"/>
                    <a:pt x="127" y="0"/>
                    <a:pt x="134" y="0"/>
                  </a:cubicBezTo>
                  <a:cubicBezTo>
                    <a:pt x="142" y="0"/>
                    <a:pt x="142" y="8"/>
                    <a:pt x="142" y="16"/>
                  </a:cubicBezTo>
                  <a:cubicBezTo>
                    <a:pt x="150" y="24"/>
                    <a:pt x="142" y="24"/>
                    <a:pt x="142" y="24"/>
                  </a:cubicBezTo>
                  <a:cubicBezTo>
                    <a:pt x="142" y="32"/>
                    <a:pt x="134" y="32"/>
                    <a:pt x="134" y="32"/>
                  </a:cubicBezTo>
                  <a:lnTo>
                    <a:pt x="134" y="32"/>
                  </a:lnTo>
                  <a:cubicBezTo>
                    <a:pt x="127" y="40"/>
                    <a:pt x="119" y="40"/>
                    <a:pt x="119" y="40"/>
                  </a:cubicBezTo>
                  <a:lnTo>
                    <a:pt x="111" y="40"/>
                  </a:lnTo>
                  <a:lnTo>
                    <a:pt x="111" y="48"/>
                  </a:lnTo>
                  <a:cubicBezTo>
                    <a:pt x="111" y="56"/>
                    <a:pt x="95" y="72"/>
                    <a:pt x="71" y="72"/>
                  </a:cubicBezTo>
                  <a:cubicBezTo>
                    <a:pt x="63" y="72"/>
                    <a:pt x="63" y="72"/>
                    <a:pt x="55" y="79"/>
                  </a:cubicBezTo>
                  <a:cubicBezTo>
                    <a:pt x="48" y="87"/>
                    <a:pt x="39" y="95"/>
                    <a:pt x="24" y="95"/>
                  </a:cubicBezTo>
                  <a:close/>
                  <a:moveTo>
                    <a:pt x="8" y="72"/>
                  </a:moveTo>
                  <a:lnTo>
                    <a:pt x="8" y="72"/>
                  </a:lnTo>
                  <a:cubicBezTo>
                    <a:pt x="8" y="79"/>
                    <a:pt x="8" y="79"/>
                    <a:pt x="8" y="79"/>
                  </a:cubicBezTo>
                  <a:cubicBezTo>
                    <a:pt x="8" y="79"/>
                    <a:pt x="8" y="79"/>
                    <a:pt x="8" y="87"/>
                  </a:cubicBezTo>
                  <a:cubicBezTo>
                    <a:pt x="8" y="87"/>
                    <a:pt x="8" y="87"/>
                    <a:pt x="24" y="87"/>
                  </a:cubicBezTo>
                  <a:lnTo>
                    <a:pt x="24" y="87"/>
                  </a:lnTo>
                  <a:cubicBezTo>
                    <a:pt x="39" y="87"/>
                    <a:pt x="48" y="79"/>
                    <a:pt x="48" y="72"/>
                  </a:cubicBezTo>
                  <a:cubicBezTo>
                    <a:pt x="55" y="64"/>
                    <a:pt x="63" y="64"/>
                    <a:pt x="71" y="64"/>
                  </a:cubicBezTo>
                  <a:cubicBezTo>
                    <a:pt x="95" y="64"/>
                    <a:pt x="103" y="48"/>
                    <a:pt x="103" y="48"/>
                  </a:cubicBezTo>
                  <a:cubicBezTo>
                    <a:pt x="103" y="40"/>
                    <a:pt x="103" y="40"/>
                    <a:pt x="111" y="32"/>
                  </a:cubicBezTo>
                  <a:cubicBezTo>
                    <a:pt x="103" y="32"/>
                    <a:pt x="103" y="32"/>
                    <a:pt x="103" y="32"/>
                  </a:cubicBezTo>
                  <a:cubicBezTo>
                    <a:pt x="87" y="40"/>
                    <a:pt x="63" y="40"/>
                    <a:pt x="55" y="48"/>
                  </a:cubicBezTo>
                  <a:cubicBezTo>
                    <a:pt x="48" y="56"/>
                    <a:pt x="39" y="64"/>
                    <a:pt x="24" y="64"/>
                  </a:cubicBezTo>
                  <a:cubicBezTo>
                    <a:pt x="16" y="72"/>
                    <a:pt x="8" y="72"/>
                    <a:pt x="8" y="72"/>
                  </a:cubicBezTo>
                  <a:close/>
                  <a:moveTo>
                    <a:pt x="134" y="8"/>
                  </a:moveTo>
                  <a:lnTo>
                    <a:pt x="134" y="8"/>
                  </a:lnTo>
                  <a:cubicBezTo>
                    <a:pt x="134" y="8"/>
                    <a:pt x="134" y="16"/>
                    <a:pt x="134" y="24"/>
                  </a:cubicBezTo>
                  <a:lnTo>
                    <a:pt x="134" y="24"/>
                  </a:lnTo>
                  <a:lnTo>
                    <a:pt x="134" y="24"/>
                  </a:lnTo>
                  <a:cubicBezTo>
                    <a:pt x="134" y="24"/>
                    <a:pt x="142" y="16"/>
                    <a:pt x="134" y="16"/>
                  </a:cubicBezTo>
                  <a:cubicBezTo>
                    <a:pt x="134" y="8"/>
                    <a:pt x="134" y="8"/>
                    <a:pt x="134" y="8"/>
                  </a:cubicBezTo>
                  <a:close/>
                </a:path>
              </a:pathLst>
            </a:custGeom>
            <a:grpFill/>
            <a:ln>
              <a:solidFill>
                <a:schemeClr val="bg1">
                  <a:lumMod val="95000"/>
                </a:schemeClr>
              </a:solidFill>
            </a:ln>
            <a:effectLst/>
          </p:spPr>
          <p:txBody>
            <a:bodyPr wrap="none" anchor="ctr"/>
            <a:lstStyle/>
            <a:p>
              <a:endParaRPr lang="en-US" sz="949"/>
            </a:p>
          </p:txBody>
        </p:sp>
        <p:sp>
          <p:nvSpPr>
            <p:cNvPr id="16" name="Freeform 11"/>
            <p:cNvSpPr>
              <a:spLocks noChangeArrowheads="1"/>
            </p:cNvSpPr>
            <p:nvPr/>
          </p:nvSpPr>
          <p:spPr bwMode="auto">
            <a:xfrm>
              <a:off x="10140247" y="6757456"/>
              <a:ext cx="2785487" cy="2690395"/>
            </a:xfrm>
            <a:custGeom>
              <a:avLst/>
              <a:gdLst>
                <a:gd name="T0" fmla="*/ 5193 w 5297"/>
                <a:gd name="T1" fmla="*/ 3170 h 5116"/>
                <a:gd name="T2" fmla="*/ 5217 w 5297"/>
                <a:gd name="T3" fmla="*/ 2965 h 5116"/>
                <a:gd name="T4" fmla="*/ 5272 w 5297"/>
                <a:gd name="T5" fmla="*/ 2799 h 5116"/>
                <a:gd name="T6" fmla="*/ 5232 w 5297"/>
                <a:gd name="T7" fmla="*/ 2498 h 5116"/>
                <a:gd name="T8" fmla="*/ 5114 w 5297"/>
                <a:gd name="T9" fmla="*/ 2237 h 5116"/>
                <a:gd name="T10" fmla="*/ 4956 w 5297"/>
                <a:gd name="T11" fmla="*/ 1431 h 5116"/>
                <a:gd name="T12" fmla="*/ 4766 w 5297"/>
                <a:gd name="T13" fmla="*/ 1376 h 5116"/>
                <a:gd name="T14" fmla="*/ 4497 w 5297"/>
                <a:gd name="T15" fmla="*/ 1320 h 5116"/>
                <a:gd name="T16" fmla="*/ 4292 w 5297"/>
                <a:gd name="T17" fmla="*/ 1312 h 5116"/>
                <a:gd name="T18" fmla="*/ 4008 w 5297"/>
                <a:gd name="T19" fmla="*/ 1305 h 5116"/>
                <a:gd name="T20" fmla="*/ 3881 w 5297"/>
                <a:gd name="T21" fmla="*/ 1336 h 5116"/>
                <a:gd name="T22" fmla="*/ 3739 w 5297"/>
                <a:gd name="T23" fmla="*/ 1312 h 5116"/>
                <a:gd name="T24" fmla="*/ 3518 w 5297"/>
                <a:gd name="T25" fmla="*/ 1320 h 5116"/>
                <a:gd name="T26" fmla="*/ 3399 w 5297"/>
                <a:gd name="T27" fmla="*/ 1194 h 5116"/>
                <a:gd name="T28" fmla="*/ 3202 w 5297"/>
                <a:gd name="T29" fmla="*/ 1194 h 5116"/>
                <a:gd name="T30" fmla="*/ 2980 w 5297"/>
                <a:gd name="T31" fmla="*/ 1028 h 5116"/>
                <a:gd name="T32" fmla="*/ 2759 w 5297"/>
                <a:gd name="T33" fmla="*/ 55 h 5116"/>
                <a:gd name="T34" fmla="*/ 39 w 5297"/>
                <a:gd name="T35" fmla="*/ 2024 h 5116"/>
                <a:gd name="T36" fmla="*/ 253 w 5297"/>
                <a:gd name="T37" fmla="*/ 2316 h 5116"/>
                <a:gd name="T38" fmla="*/ 672 w 5297"/>
                <a:gd name="T39" fmla="*/ 2719 h 5116"/>
                <a:gd name="T40" fmla="*/ 798 w 5297"/>
                <a:gd name="T41" fmla="*/ 3178 h 5116"/>
                <a:gd name="T42" fmla="*/ 1154 w 5297"/>
                <a:gd name="T43" fmla="*/ 3431 h 5116"/>
                <a:gd name="T44" fmla="*/ 1541 w 5297"/>
                <a:gd name="T45" fmla="*/ 3265 h 5116"/>
                <a:gd name="T46" fmla="*/ 1889 w 5297"/>
                <a:gd name="T47" fmla="*/ 3178 h 5116"/>
                <a:gd name="T48" fmla="*/ 2324 w 5297"/>
                <a:gd name="T49" fmla="*/ 3463 h 5116"/>
                <a:gd name="T50" fmla="*/ 2704 w 5297"/>
                <a:gd name="T51" fmla="*/ 4134 h 5116"/>
                <a:gd name="T52" fmla="*/ 2870 w 5297"/>
                <a:gd name="T53" fmla="*/ 4411 h 5116"/>
                <a:gd name="T54" fmla="*/ 3012 w 5297"/>
                <a:gd name="T55" fmla="*/ 4806 h 5116"/>
                <a:gd name="T56" fmla="*/ 3423 w 5297"/>
                <a:gd name="T57" fmla="*/ 4988 h 5116"/>
                <a:gd name="T58" fmla="*/ 3747 w 5297"/>
                <a:gd name="T59" fmla="*/ 5107 h 5116"/>
                <a:gd name="T60" fmla="*/ 3826 w 5297"/>
                <a:gd name="T61" fmla="*/ 5036 h 5116"/>
                <a:gd name="T62" fmla="*/ 3747 w 5297"/>
                <a:gd name="T63" fmla="*/ 4901 h 5116"/>
                <a:gd name="T64" fmla="*/ 3660 w 5297"/>
                <a:gd name="T65" fmla="*/ 4593 h 5116"/>
                <a:gd name="T66" fmla="*/ 3755 w 5297"/>
                <a:gd name="T67" fmla="*/ 4743 h 5116"/>
                <a:gd name="T68" fmla="*/ 3779 w 5297"/>
                <a:gd name="T69" fmla="*/ 4712 h 5116"/>
                <a:gd name="T70" fmla="*/ 3668 w 5297"/>
                <a:gd name="T71" fmla="*/ 4435 h 5116"/>
                <a:gd name="T72" fmla="*/ 3715 w 5297"/>
                <a:gd name="T73" fmla="*/ 4403 h 5116"/>
                <a:gd name="T74" fmla="*/ 3834 w 5297"/>
                <a:gd name="T75" fmla="*/ 4222 h 5116"/>
                <a:gd name="T76" fmla="*/ 3771 w 5297"/>
                <a:gd name="T77" fmla="*/ 4253 h 5116"/>
                <a:gd name="T78" fmla="*/ 3771 w 5297"/>
                <a:gd name="T79" fmla="*/ 4142 h 5116"/>
                <a:gd name="T80" fmla="*/ 3826 w 5297"/>
                <a:gd name="T81" fmla="*/ 4056 h 5116"/>
                <a:gd name="T82" fmla="*/ 3992 w 5297"/>
                <a:gd name="T83" fmla="*/ 3937 h 5116"/>
                <a:gd name="T84" fmla="*/ 4094 w 5297"/>
                <a:gd name="T85" fmla="*/ 3921 h 5116"/>
                <a:gd name="T86" fmla="*/ 4110 w 5297"/>
                <a:gd name="T87" fmla="*/ 3858 h 5116"/>
                <a:gd name="T88" fmla="*/ 4157 w 5297"/>
                <a:gd name="T89" fmla="*/ 3803 h 5116"/>
                <a:gd name="T90" fmla="*/ 4220 w 5297"/>
                <a:gd name="T91" fmla="*/ 3874 h 5116"/>
                <a:gd name="T92" fmla="*/ 4473 w 5297"/>
                <a:gd name="T93" fmla="*/ 3723 h 5116"/>
                <a:gd name="T94" fmla="*/ 4750 w 5297"/>
                <a:gd name="T95" fmla="*/ 3407 h 5116"/>
                <a:gd name="T96" fmla="*/ 4766 w 5297"/>
                <a:gd name="T97" fmla="*/ 3305 h 5116"/>
                <a:gd name="T98" fmla="*/ 4813 w 5297"/>
                <a:gd name="T99" fmla="*/ 3328 h 5116"/>
                <a:gd name="T100" fmla="*/ 4790 w 5297"/>
                <a:gd name="T101" fmla="*/ 3447 h 5116"/>
                <a:gd name="T102" fmla="*/ 4797 w 5297"/>
                <a:gd name="T103" fmla="*/ 3478 h 5116"/>
                <a:gd name="T104" fmla="*/ 5185 w 5297"/>
                <a:gd name="T105" fmla="*/ 3265 h 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7" h="5116">
                  <a:moveTo>
                    <a:pt x="5169" y="3249"/>
                  </a:moveTo>
                  <a:lnTo>
                    <a:pt x="5169" y="3249"/>
                  </a:lnTo>
                  <a:cubicBezTo>
                    <a:pt x="5161" y="3241"/>
                    <a:pt x="5145" y="3233"/>
                    <a:pt x="5153" y="3217"/>
                  </a:cubicBezTo>
                  <a:cubicBezTo>
                    <a:pt x="5161" y="3202"/>
                    <a:pt x="5177" y="3186"/>
                    <a:pt x="5193" y="3170"/>
                  </a:cubicBezTo>
                  <a:cubicBezTo>
                    <a:pt x="5217" y="3146"/>
                    <a:pt x="5209" y="3123"/>
                    <a:pt x="5217" y="3107"/>
                  </a:cubicBezTo>
                  <a:cubicBezTo>
                    <a:pt x="5232" y="3091"/>
                    <a:pt x="5240" y="3099"/>
                    <a:pt x="5240" y="3083"/>
                  </a:cubicBezTo>
                  <a:cubicBezTo>
                    <a:pt x="5240" y="3059"/>
                    <a:pt x="5248" y="3043"/>
                    <a:pt x="5232" y="3020"/>
                  </a:cubicBezTo>
                  <a:cubicBezTo>
                    <a:pt x="5224" y="2996"/>
                    <a:pt x="5209" y="2980"/>
                    <a:pt x="5217" y="2965"/>
                  </a:cubicBezTo>
                  <a:cubicBezTo>
                    <a:pt x="5217" y="2957"/>
                    <a:pt x="5224" y="2925"/>
                    <a:pt x="5232" y="2925"/>
                  </a:cubicBezTo>
                  <a:cubicBezTo>
                    <a:pt x="5248" y="2925"/>
                    <a:pt x="5248" y="2901"/>
                    <a:pt x="5240" y="2886"/>
                  </a:cubicBezTo>
                  <a:cubicBezTo>
                    <a:pt x="5232" y="2870"/>
                    <a:pt x="5193" y="2878"/>
                    <a:pt x="5217" y="2854"/>
                  </a:cubicBezTo>
                  <a:cubicBezTo>
                    <a:pt x="5248" y="2822"/>
                    <a:pt x="5248" y="2838"/>
                    <a:pt x="5272" y="2799"/>
                  </a:cubicBezTo>
                  <a:cubicBezTo>
                    <a:pt x="5288" y="2759"/>
                    <a:pt x="5288" y="2727"/>
                    <a:pt x="5288" y="2712"/>
                  </a:cubicBezTo>
                  <a:cubicBezTo>
                    <a:pt x="5288" y="2688"/>
                    <a:pt x="5280" y="2672"/>
                    <a:pt x="5288" y="2648"/>
                  </a:cubicBezTo>
                  <a:cubicBezTo>
                    <a:pt x="5296" y="2617"/>
                    <a:pt x="5288" y="2585"/>
                    <a:pt x="5272" y="2553"/>
                  </a:cubicBezTo>
                  <a:cubicBezTo>
                    <a:pt x="5256" y="2522"/>
                    <a:pt x="5232" y="2546"/>
                    <a:pt x="5232" y="2498"/>
                  </a:cubicBezTo>
                  <a:cubicBezTo>
                    <a:pt x="5232" y="2459"/>
                    <a:pt x="5217" y="2435"/>
                    <a:pt x="5201" y="2419"/>
                  </a:cubicBezTo>
                  <a:cubicBezTo>
                    <a:pt x="5185" y="2403"/>
                    <a:pt x="5161" y="2403"/>
                    <a:pt x="5169" y="2380"/>
                  </a:cubicBezTo>
                  <a:cubicBezTo>
                    <a:pt x="5177" y="2356"/>
                    <a:pt x="5185" y="2348"/>
                    <a:pt x="5177" y="2316"/>
                  </a:cubicBezTo>
                  <a:cubicBezTo>
                    <a:pt x="5161" y="2277"/>
                    <a:pt x="5130" y="2261"/>
                    <a:pt x="5114" y="2237"/>
                  </a:cubicBezTo>
                  <a:cubicBezTo>
                    <a:pt x="5098" y="2213"/>
                    <a:pt x="5066" y="2198"/>
                    <a:pt x="5066" y="2198"/>
                  </a:cubicBezTo>
                  <a:cubicBezTo>
                    <a:pt x="5059" y="1455"/>
                    <a:pt x="5059" y="1455"/>
                    <a:pt x="5059" y="1455"/>
                  </a:cubicBezTo>
                  <a:cubicBezTo>
                    <a:pt x="5059" y="1455"/>
                    <a:pt x="5043" y="1431"/>
                    <a:pt x="5019" y="1431"/>
                  </a:cubicBezTo>
                  <a:cubicBezTo>
                    <a:pt x="4987" y="1431"/>
                    <a:pt x="4964" y="1423"/>
                    <a:pt x="4956" y="1431"/>
                  </a:cubicBezTo>
                  <a:cubicBezTo>
                    <a:pt x="4940" y="1431"/>
                    <a:pt x="4948" y="1478"/>
                    <a:pt x="4924" y="1463"/>
                  </a:cubicBezTo>
                  <a:cubicBezTo>
                    <a:pt x="4900" y="1439"/>
                    <a:pt x="4916" y="1399"/>
                    <a:pt x="4884" y="1399"/>
                  </a:cubicBezTo>
                  <a:cubicBezTo>
                    <a:pt x="4853" y="1391"/>
                    <a:pt x="4869" y="1407"/>
                    <a:pt x="4829" y="1407"/>
                  </a:cubicBezTo>
                  <a:cubicBezTo>
                    <a:pt x="4797" y="1407"/>
                    <a:pt x="4774" y="1391"/>
                    <a:pt x="4766" y="1376"/>
                  </a:cubicBezTo>
                  <a:cubicBezTo>
                    <a:pt x="4758" y="1368"/>
                    <a:pt x="4726" y="1376"/>
                    <a:pt x="4687" y="1328"/>
                  </a:cubicBezTo>
                  <a:cubicBezTo>
                    <a:pt x="4647" y="1281"/>
                    <a:pt x="4624" y="1265"/>
                    <a:pt x="4600" y="1265"/>
                  </a:cubicBezTo>
                  <a:cubicBezTo>
                    <a:pt x="4576" y="1265"/>
                    <a:pt x="4568" y="1289"/>
                    <a:pt x="4553" y="1305"/>
                  </a:cubicBezTo>
                  <a:cubicBezTo>
                    <a:pt x="4544" y="1320"/>
                    <a:pt x="4529" y="1344"/>
                    <a:pt x="4497" y="1320"/>
                  </a:cubicBezTo>
                  <a:cubicBezTo>
                    <a:pt x="4466" y="1296"/>
                    <a:pt x="4473" y="1281"/>
                    <a:pt x="4450" y="1281"/>
                  </a:cubicBezTo>
                  <a:cubicBezTo>
                    <a:pt x="4434" y="1281"/>
                    <a:pt x="4386" y="1281"/>
                    <a:pt x="4386" y="1305"/>
                  </a:cubicBezTo>
                  <a:cubicBezTo>
                    <a:pt x="4379" y="1336"/>
                    <a:pt x="4363" y="1360"/>
                    <a:pt x="4331" y="1344"/>
                  </a:cubicBezTo>
                  <a:cubicBezTo>
                    <a:pt x="4307" y="1320"/>
                    <a:pt x="4323" y="1305"/>
                    <a:pt x="4292" y="1312"/>
                  </a:cubicBezTo>
                  <a:cubicBezTo>
                    <a:pt x="4252" y="1320"/>
                    <a:pt x="4220" y="1344"/>
                    <a:pt x="4204" y="1368"/>
                  </a:cubicBezTo>
                  <a:cubicBezTo>
                    <a:pt x="4181" y="1391"/>
                    <a:pt x="4165" y="1423"/>
                    <a:pt x="4141" y="1399"/>
                  </a:cubicBezTo>
                  <a:cubicBezTo>
                    <a:pt x="4110" y="1383"/>
                    <a:pt x="4094" y="1368"/>
                    <a:pt x="4062" y="1336"/>
                  </a:cubicBezTo>
                  <a:cubicBezTo>
                    <a:pt x="4039" y="1312"/>
                    <a:pt x="4016" y="1281"/>
                    <a:pt x="4008" y="1305"/>
                  </a:cubicBezTo>
                  <a:cubicBezTo>
                    <a:pt x="4000" y="1328"/>
                    <a:pt x="3992" y="1352"/>
                    <a:pt x="3976" y="1336"/>
                  </a:cubicBezTo>
                  <a:cubicBezTo>
                    <a:pt x="3953" y="1312"/>
                    <a:pt x="3945" y="1296"/>
                    <a:pt x="3929" y="1281"/>
                  </a:cubicBezTo>
                  <a:cubicBezTo>
                    <a:pt x="3913" y="1273"/>
                    <a:pt x="3913" y="1241"/>
                    <a:pt x="3897" y="1273"/>
                  </a:cubicBezTo>
                  <a:cubicBezTo>
                    <a:pt x="3881" y="1312"/>
                    <a:pt x="3881" y="1305"/>
                    <a:pt x="3881" y="1336"/>
                  </a:cubicBezTo>
                  <a:cubicBezTo>
                    <a:pt x="3881" y="1360"/>
                    <a:pt x="3874" y="1399"/>
                    <a:pt x="3858" y="1391"/>
                  </a:cubicBezTo>
                  <a:cubicBezTo>
                    <a:pt x="3842" y="1383"/>
                    <a:pt x="3818" y="1383"/>
                    <a:pt x="3826" y="1352"/>
                  </a:cubicBezTo>
                  <a:cubicBezTo>
                    <a:pt x="3834" y="1320"/>
                    <a:pt x="3842" y="1305"/>
                    <a:pt x="3826" y="1305"/>
                  </a:cubicBezTo>
                  <a:cubicBezTo>
                    <a:pt x="3810" y="1305"/>
                    <a:pt x="3739" y="1296"/>
                    <a:pt x="3739" y="1312"/>
                  </a:cubicBezTo>
                  <a:cubicBezTo>
                    <a:pt x="3739" y="1336"/>
                    <a:pt x="3708" y="1336"/>
                    <a:pt x="3692" y="1320"/>
                  </a:cubicBezTo>
                  <a:cubicBezTo>
                    <a:pt x="3684" y="1305"/>
                    <a:pt x="3676" y="1289"/>
                    <a:pt x="3644" y="1281"/>
                  </a:cubicBezTo>
                  <a:cubicBezTo>
                    <a:pt x="3613" y="1273"/>
                    <a:pt x="3589" y="1273"/>
                    <a:pt x="3581" y="1296"/>
                  </a:cubicBezTo>
                  <a:cubicBezTo>
                    <a:pt x="3565" y="1312"/>
                    <a:pt x="3534" y="1352"/>
                    <a:pt x="3518" y="1320"/>
                  </a:cubicBezTo>
                  <a:cubicBezTo>
                    <a:pt x="3510" y="1296"/>
                    <a:pt x="3526" y="1265"/>
                    <a:pt x="3510" y="1249"/>
                  </a:cubicBezTo>
                  <a:cubicBezTo>
                    <a:pt x="3486" y="1241"/>
                    <a:pt x="3478" y="1249"/>
                    <a:pt x="3478" y="1225"/>
                  </a:cubicBezTo>
                  <a:cubicBezTo>
                    <a:pt x="3478" y="1202"/>
                    <a:pt x="3486" y="1186"/>
                    <a:pt x="3462" y="1186"/>
                  </a:cubicBezTo>
                  <a:cubicBezTo>
                    <a:pt x="3431" y="1186"/>
                    <a:pt x="3407" y="1178"/>
                    <a:pt x="3399" y="1194"/>
                  </a:cubicBezTo>
                  <a:cubicBezTo>
                    <a:pt x="3399" y="1202"/>
                    <a:pt x="3375" y="1178"/>
                    <a:pt x="3368" y="1210"/>
                  </a:cubicBezTo>
                  <a:cubicBezTo>
                    <a:pt x="3360" y="1241"/>
                    <a:pt x="3328" y="1249"/>
                    <a:pt x="3320" y="1225"/>
                  </a:cubicBezTo>
                  <a:cubicBezTo>
                    <a:pt x="3320" y="1202"/>
                    <a:pt x="3320" y="1194"/>
                    <a:pt x="3289" y="1186"/>
                  </a:cubicBezTo>
                  <a:cubicBezTo>
                    <a:pt x="3257" y="1186"/>
                    <a:pt x="3225" y="1210"/>
                    <a:pt x="3202" y="1194"/>
                  </a:cubicBezTo>
                  <a:cubicBezTo>
                    <a:pt x="3202" y="1194"/>
                    <a:pt x="3186" y="1162"/>
                    <a:pt x="3146" y="1162"/>
                  </a:cubicBezTo>
                  <a:cubicBezTo>
                    <a:pt x="3099" y="1170"/>
                    <a:pt x="3091" y="1154"/>
                    <a:pt x="3059" y="1146"/>
                  </a:cubicBezTo>
                  <a:cubicBezTo>
                    <a:pt x="3028" y="1138"/>
                    <a:pt x="3036" y="1099"/>
                    <a:pt x="3028" y="1075"/>
                  </a:cubicBezTo>
                  <a:cubicBezTo>
                    <a:pt x="3012" y="1052"/>
                    <a:pt x="2996" y="1020"/>
                    <a:pt x="2980" y="1028"/>
                  </a:cubicBezTo>
                  <a:cubicBezTo>
                    <a:pt x="2957" y="1036"/>
                    <a:pt x="2972" y="1075"/>
                    <a:pt x="2933" y="1059"/>
                  </a:cubicBezTo>
                  <a:cubicBezTo>
                    <a:pt x="2885" y="1052"/>
                    <a:pt x="2885" y="1083"/>
                    <a:pt x="2854" y="1052"/>
                  </a:cubicBezTo>
                  <a:cubicBezTo>
                    <a:pt x="2814" y="1020"/>
                    <a:pt x="2806" y="988"/>
                    <a:pt x="2775" y="965"/>
                  </a:cubicBezTo>
                  <a:cubicBezTo>
                    <a:pt x="2743" y="941"/>
                    <a:pt x="2759" y="55"/>
                    <a:pt x="2759" y="55"/>
                  </a:cubicBezTo>
                  <a:cubicBezTo>
                    <a:pt x="1613" y="0"/>
                    <a:pt x="1613" y="0"/>
                    <a:pt x="1613" y="0"/>
                  </a:cubicBezTo>
                  <a:cubicBezTo>
                    <a:pt x="1470" y="2095"/>
                    <a:pt x="1470" y="2095"/>
                    <a:pt x="1470" y="2095"/>
                  </a:cubicBezTo>
                  <a:cubicBezTo>
                    <a:pt x="1470" y="2095"/>
                    <a:pt x="1470" y="2142"/>
                    <a:pt x="1439" y="2142"/>
                  </a:cubicBezTo>
                  <a:cubicBezTo>
                    <a:pt x="1415" y="2142"/>
                    <a:pt x="39" y="2024"/>
                    <a:pt x="39" y="2024"/>
                  </a:cubicBezTo>
                  <a:cubicBezTo>
                    <a:pt x="39" y="2024"/>
                    <a:pt x="0" y="1984"/>
                    <a:pt x="71" y="2127"/>
                  </a:cubicBezTo>
                  <a:cubicBezTo>
                    <a:pt x="87" y="2127"/>
                    <a:pt x="103" y="2135"/>
                    <a:pt x="103" y="2135"/>
                  </a:cubicBezTo>
                  <a:cubicBezTo>
                    <a:pt x="111" y="2135"/>
                    <a:pt x="182" y="2182"/>
                    <a:pt x="182" y="2253"/>
                  </a:cubicBezTo>
                  <a:cubicBezTo>
                    <a:pt x="182" y="2316"/>
                    <a:pt x="190" y="2277"/>
                    <a:pt x="253" y="2316"/>
                  </a:cubicBezTo>
                  <a:cubicBezTo>
                    <a:pt x="308" y="2348"/>
                    <a:pt x="332" y="2372"/>
                    <a:pt x="371" y="2419"/>
                  </a:cubicBezTo>
                  <a:cubicBezTo>
                    <a:pt x="411" y="2459"/>
                    <a:pt x="427" y="2466"/>
                    <a:pt x="443" y="2530"/>
                  </a:cubicBezTo>
                  <a:cubicBezTo>
                    <a:pt x="458" y="2593"/>
                    <a:pt x="506" y="2569"/>
                    <a:pt x="545" y="2609"/>
                  </a:cubicBezTo>
                  <a:cubicBezTo>
                    <a:pt x="593" y="2648"/>
                    <a:pt x="609" y="2672"/>
                    <a:pt x="672" y="2719"/>
                  </a:cubicBezTo>
                  <a:cubicBezTo>
                    <a:pt x="735" y="2767"/>
                    <a:pt x="719" y="2767"/>
                    <a:pt x="719" y="2806"/>
                  </a:cubicBezTo>
                  <a:cubicBezTo>
                    <a:pt x="719" y="2846"/>
                    <a:pt x="696" y="2830"/>
                    <a:pt x="767" y="2909"/>
                  </a:cubicBezTo>
                  <a:cubicBezTo>
                    <a:pt x="830" y="2988"/>
                    <a:pt x="759" y="2957"/>
                    <a:pt x="743" y="3012"/>
                  </a:cubicBezTo>
                  <a:cubicBezTo>
                    <a:pt x="719" y="3059"/>
                    <a:pt x="782" y="3123"/>
                    <a:pt x="798" y="3178"/>
                  </a:cubicBezTo>
                  <a:cubicBezTo>
                    <a:pt x="814" y="3225"/>
                    <a:pt x="838" y="3225"/>
                    <a:pt x="885" y="3241"/>
                  </a:cubicBezTo>
                  <a:cubicBezTo>
                    <a:pt x="925" y="3257"/>
                    <a:pt x="909" y="3265"/>
                    <a:pt x="925" y="3296"/>
                  </a:cubicBezTo>
                  <a:cubicBezTo>
                    <a:pt x="949" y="3336"/>
                    <a:pt x="1012" y="3360"/>
                    <a:pt x="1044" y="3360"/>
                  </a:cubicBezTo>
                  <a:cubicBezTo>
                    <a:pt x="1083" y="3360"/>
                    <a:pt x="1138" y="3439"/>
                    <a:pt x="1154" y="3431"/>
                  </a:cubicBezTo>
                  <a:cubicBezTo>
                    <a:pt x="1178" y="3423"/>
                    <a:pt x="1288" y="3502"/>
                    <a:pt x="1344" y="3542"/>
                  </a:cubicBezTo>
                  <a:cubicBezTo>
                    <a:pt x="1407" y="3581"/>
                    <a:pt x="1383" y="3510"/>
                    <a:pt x="1431" y="3486"/>
                  </a:cubicBezTo>
                  <a:cubicBezTo>
                    <a:pt x="1478" y="3463"/>
                    <a:pt x="1478" y="3399"/>
                    <a:pt x="1486" y="3360"/>
                  </a:cubicBezTo>
                  <a:cubicBezTo>
                    <a:pt x="1502" y="3320"/>
                    <a:pt x="1526" y="3289"/>
                    <a:pt x="1541" y="3265"/>
                  </a:cubicBezTo>
                  <a:cubicBezTo>
                    <a:pt x="1549" y="3241"/>
                    <a:pt x="1534" y="3194"/>
                    <a:pt x="1613" y="3186"/>
                  </a:cubicBezTo>
                  <a:cubicBezTo>
                    <a:pt x="1692" y="3178"/>
                    <a:pt x="1692" y="3139"/>
                    <a:pt x="1739" y="3139"/>
                  </a:cubicBezTo>
                  <a:cubicBezTo>
                    <a:pt x="1794" y="3146"/>
                    <a:pt x="1794" y="3186"/>
                    <a:pt x="1826" y="3186"/>
                  </a:cubicBezTo>
                  <a:cubicBezTo>
                    <a:pt x="1850" y="3194"/>
                    <a:pt x="1850" y="3186"/>
                    <a:pt x="1889" y="3178"/>
                  </a:cubicBezTo>
                  <a:cubicBezTo>
                    <a:pt x="1929" y="3162"/>
                    <a:pt x="1929" y="3178"/>
                    <a:pt x="1952" y="3202"/>
                  </a:cubicBezTo>
                  <a:cubicBezTo>
                    <a:pt x="1968" y="3217"/>
                    <a:pt x="2008" y="3210"/>
                    <a:pt x="2024" y="3194"/>
                  </a:cubicBezTo>
                  <a:cubicBezTo>
                    <a:pt x="2047" y="3178"/>
                    <a:pt x="2127" y="3296"/>
                    <a:pt x="2166" y="3328"/>
                  </a:cubicBezTo>
                  <a:cubicBezTo>
                    <a:pt x="2205" y="3368"/>
                    <a:pt x="2277" y="3431"/>
                    <a:pt x="2324" y="3463"/>
                  </a:cubicBezTo>
                  <a:cubicBezTo>
                    <a:pt x="2372" y="3494"/>
                    <a:pt x="2316" y="3510"/>
                    <a:pt x="2419" y="3660"/>
                  </a:cubicBezTo>
                  <a:cubicBezTo>
                    <a:pt x="2522" y="3810"/>
                    <a:pt x="2482" y="3834"/>
                    <a:pt x="2514" y="3874"/>
                  </a:cubicBezTo>
                  <a:cubicBezTo>
                    <a:pt x="2545" y="3905"/>
                    <a:pt x="2498" y="3921"/>
                    <a:pt x="2538" y="3945"/>
                  </a:cubicBezTo>
                  <a:cubicBezTo>
                    <a:pt x="2585" y="3969"/>
                    <a:pt x="2688" y="4095"/>
                    <a:pt x="2704" y="4134"/>
                  </a:cubicBezTo>
                  <a:cubicBezTo>
                    <a:pt x="2727" y="4174"/>
                    <a:pt x="2727" y="4206"/>
                    <a:pt x="2767" y="4214"/>
                  </a:cubicBezTo>
                  <a:cubicBezTo>
                    <a:pt x="2806" y="4222"/>
                    <a:pt x="2814" y="4253"/>
                    <a:pt x="2838" y="4269"/>
                  </a:cubicBezTo>
                  <a:cubicBezTo>
                    <a:pt x="2862" y="4293"/>
                    <a:pt x="2838" y="4293"/>
                    <a:pt x="2838" y="4324"/>
                  </a:cubicBezTo>
                  <a:cubicBezTo>
                    <a:pt x="2830" y="4356"/>
                    <a:pt x="2814" y="4380"/>
                    <a:pt x="2870" y="4411"/>
                  </a:cubicBezTo>
                  <a:cubicBezTo>
                    <a:pt x="2917" y="4443"/>
                    <a:pt x="2830" y="4474"/>
                    <a:pt x="2862" y="4514"/>
                  </a:cubicBezTo>
                  <a:cubicBezTo>
                    <a:pt x="2893" y="4553"/>
                    <a:pt x="2941" y="4648"/>
                    <a:pt x="2964" y="4672"/>
                  </a:cubicBezTo>
                  <a:cubicBezTo>
                    <a:pt x="2988" y="4696"/>
                    <a:pt x="2949" y="4743"/>
                    <a:pt x="2972" y="4759"/>
                  </a:cubicBezTo>
                  <a:cubicBezTo>
                    <a:pt x="3004" y="4775"/>
                    <a:pt x="2988" y="4806"/>
                    <a:pt x="3012" y="4806"/>
                  </a:cubicBezTo>
                  <a:cubicBezTo>
                    <a:pt x="3028" y="4814"/>
                    <a:pt x="3067" y="4822"/>
                    <a:pt x="3115" y="4854"/>
                  </a:cubicBezTo>
                  <a:cubicBezTo>
                    <a:pt x="3170" y="4878"/>
                    <a:pt x="3154" y="4893"/>
                    <a:pt x="3202" y="4886"/>
                  </a:cubicBezTo>
                  <a:cubicBezTo>
                    <a:pt x="3241" y="4886"/>
                    <a:pt x="3257" y="4901"/>
                    <a:pt x="3312" y="4941"/>
                  </a:cubicBezTo>
                  <a:cubicBezTo>
                    <a:pt x="3360" y="4973"/>
                    <a:pt x="3375" y="4988"/>
                    <a:pt x="3423" y="4988"/>
                  </a:cubicBezTo>
                  <a:cubicBezTo>
                    <a:pt x="3470" y="4996"/>
                    <a:pt x="3478" y="4996"/>
                    <a:pt x="3510" y="4973"/>
                  </a:cubicBezTo>
                  <a:cubicBezTo>
                    <a:pt x="3542" y="4949"/>
                    <a:pt x="3597" y="5004"/>
                    <a:pt x="3637" y="5020"/>
                  </a:cubicBezTo>
                  <a:cubicBezTo>
                    <a:pt x="3668" y="5036"/>
                    <a:pt x="3684" y="5067"/>
                    <a:pt x="3708" y="5083"/>
                  </a:cubicBezTo>
                  <a:cubicBezTo>
                    <a:pt x="3723" y="5107"/>
                    <a:pt x="3715" y="5115"/>
                    <a:pt x="3747" y="5107"/>
                  </a:cubicBezTo>
                  <a:cubicBezTo>
                    <a:pt x="3779" y="5099"/>
                    <a:pt x="3763" y="5075"/>
                    <a:pt x="3763" y="5075"/>
                  </a:cubicBezTo>
                  <a:cubicBezTo>
                    <a:pt x="3763" y="5075"/>
                    <a:pt x="3794" y="5052"/>
                    <a:pt x="3802" y="5044"/>
                  </a:cubicBezTo>
                  <a:cubicBezTo>
                    <a:pt x="3810" y="5028"/>
                    <a:pt x="3826" y="5044"/>
                    <a:pt x="3834" y="5044"/>
                  </a:cubicBezTo>
                  <a:cubicBezTo>
                    <a:pt x="3834" y="5036"/>
                    <a:pt x="3826" y="5036"/>
                    <a:pt x="3826" y="5036"/>
                  </a:cubicBezTo>
                  <a:cubicBezTo>
                    <a:pt x="3818" y="4980"/>
                    <a:pt x="3810" y="4996"/>
                    <a:pt x="3802" y="5012"/>
                  </a:cubicBezTo>
                  <a:cubicBezTo>
                    <a:pt x="3794" y="5020"/>
                    <a:pt x="3794" y="5044"/>
                    <a:pt x="3779" y="5028"/>
                  </a:cubicBezTo>
                  <a:cubicBezTo>
                    <a:pt x="3771" y="5012"/>
                    <a:pt x="3802" y="5012"/>
                    <a:pt x="3779" y="4973"/>
                  </a:cubicBezTo>
                  <a:cubicBezTo>
                    <a:pt x="3763" y="4941"/>
                    <a:pt x="3755" y="4949"/>
                    <a:pt x="3747" y="4901"/>
                  </a:cubicBezTo>
                  <a:cubicBezTo>
                    <a:pt x="3739" y="4854"/>
                    <a:pt x="3708" y="4870"/>
                    <a:pt x="3708" y="4814"/>
                  </a:cubicBezTo>
                  <a:cubicBezTo>
                    <a:pt x="3708" y="4759"/>
                    <a:pt x="3731" y="4727"/>
                    <a:pt x="3708" y="4696"/>
                  </a:cubicBezTo>
                  <a:cubicBezTo>
                    <a:pt x="3684" y="4664"/>
                    <a:pt x="3668" y="4656"/>
                    <a:pt x="3676" y="4633"/>
                  </a:cubicBezTo>
                  <a:cubicBezTo>
                    <a:pt x="3684" y="4609"/>
                    <a:pt x="3660" y="4617"/>
                    <a:pt x="3660" y="4593"/>
                  </a:cubicBezTo>
                  <a:cubicBezTo>
                    <a:pt x="3652" y="4569"/>
                    <a:pt x="3652" y="4562"/>
                    <a:pt x="3676" y="4553"/>
                  </a:cubicBezTo>
                  <a:cubicBezTo>
                    <a:pt x="3700" y="4538"/>
                    <a:pt x="3708" y="4522"/>
                    <a:pt x="3708" y="4506"/>
                  </a:cubicBezTo>
                  <a:cubicBezTo>
                    <a:pt x="3700" y="4490"/>
                    <a:pt x="3723" y="4514"/>
                    <a:pt x="3723" y="4553"/>
                  </a:cubicBezTo>
                  <a:cubicBezTo>
                    <a:pt x="3723" y="4593"/>
                    <a:pt x="3739" y="4727"/>
                    <a:pt x="3755" y="4743"/>
                  </a:cubicBezTo>
                  <a:cubicBezTo>
                    <a:pt x="3771" y="4767"/>
                    <a:pt x="3802" y="4862"/>
                    <a:pt x="3802" y="4878"/>
                  </a:cubicBezTo>
                  <a:cubicBezTo>
                    <a:pt x="3794" y="4901"/>
                    <a:pt x="3802" y="4957"/>
                    <a:pt x="3818" y="4941"/>
                  </a:cubicBezTo>
                  <a:cubicBezTo>
                    <a:pt x="3826" y="4925"/>
                    <a:pt x="3826" y="4925"/>
                    <a:pt x="3818" y="4886"/>
                  </a:cubicBezTo>
                  <a:cubicBezTo>
                    <a:pt x="3802" y="4838"/>
                    <a:pt x="3794" y="4775"/>
                    <a:pt x="3779" y="4712"/>
                  </a:cubicBezTo>
                  <a:cubicBezTo>
                    <a:pt x="3755" y="4640"/>
                    <a:pt x="3747" y="4617"/>
                    <a:pt x="3747" y="4577"/>
                  </a:cubicBezTo>
                  <a:cubicBezTo>
                    <a:pt x="3747" y="4546"/>
                    <a:pt x="3739" y="4522"/>
                    <a:pt x="3731" y="4498"/>
                  </a:cubicBezTo>
                  <a:cubicBezTo>
                    <a:pt x="3723" y="4474"/>
                    <a:pt x="3723" y="4467"/>
                    <a:pt x="3715" y="4451"/>
                  </a:cubicBezTo>
                  <a:cubicBezTo>
                    <a:pt x="3700" y="4435"/>
                    <a:pt x="3692" y="4435"/>
                    <a:pt x="3668" y="4435"/>
                  </a:cubicBezTo>
                  <a:cubicBezTo>
                    <a:pt x="3652" y="4435"/>
                    <a:pt x="3637" y="4451"/>
                    <a:pt x="3621" y="4435"/>
                  </a:cubicBezTo>
                  <a:cubicBezTo>
                    <a:pt x="3597" y="4411"/>
                    <a:pt x="3581" y="4411"/>
                    <a:pt x="3597" y="4395"/>
                  </a:cubicBezTo>
                  <a:cubicBezTo>
                    <a:pt x="3613" y="4387"/>
                    <a:pt x="3652" y="4395"/>
                    <a:pt x="3676" y="4403"/>
                  </a:cubicBezTo>
                  <a:cubicBezTo>
                    <a:pt x="3692" y="4411"/>
                    <a:pt x="3700" y="4419"/>
                    <a:pt x="3715" y="4403"/>
                  </a:cubicBezTo>
                  <a:cubicBezTo>
                    <a:pt x="3731" y="4395"/>
                    <a:pt x="3731" y="4364"/>
                    <a:pt x="3739" y="4380"/>
                  </a:cubicBezTo>
                  <a:cubicBezTo>
                    <a:pt x="3739" y="4403"/>
                    <a:pt x="3723" y="4427"/>
                    <a:pt x="3739" y="4427"/>
                  </a:cubicBezTo>
                  <a:cubicBezTo>
                    <a:pt x="3763" y="4427"/>
                    <a:pt x="3755" y="4411"/>
                    <a:pt x="3763" y="4387"/>
                  </a:cubicBezTo>
                  <a:cubicBezTo>
                    <a:pt x="3763" y="4364"/>
                    <a:pt x="3826" y="4245"/>
                    <a:pt x="3834" y="4222"/>
                  </a:cubicBezTo>
                  <a:cubicBezTo>
                    <a:pt x="3850" y="4190"/>
                    <a:pt x="3850" y="4166"/>
                    <a:pt x="3834" y="4182"/>
                  </a:cubicBezTo>
                  <a:cubicBezTo>
                    <a:pt x="3818" y="4198"/>
                    <a:pt x="3802" y="4206"/>
                    <a:pt x="3802" y="4229"/>
                  </a:cubicBezTo>
                  <a:cubicBezTo>
                    <a:pt x="3802" y="4253"/>
                    <a:pt x="3794" y="4277"/>
                    <a:pt x="3779" y="4285"/>
                  </a:cubicBezTo>
                  <a:cubicBezTo>
                    <a:pt x="3771" y="4285"/>
                    <a:pt x="3771" y="4293"/>
                    <a:pt x="3771" y="4253"/>
                  </a:cubicBezTo>
                  <a:cubicBezTo>
                    <a:pt x="3771" y="4222"/>
                    <a:pt x="3771" y="4229"/>
                    <a:pt x="3747" y="4206"/>
                  </a:cubicBezTo>
                  <a:cubicBezTo>
                    <a:pt x="3723" y="4190"/>
                    <a:pt x="3700" y="4198"/>
                    <a:pt x="3700" y="4174"/>
                  </a:cubicBezTo>
                  <a:cubicBezTo>
                    <a:pt x="3700" y="4150"/>
                    <a:pt x="3684" y="4142"/>
                    <a:pt x="3708" y="4142"/>
                  </a:cubicBezTo>
                  <a:cubicBezTo>
                    <a:pt x="3731" y="4142"/>
                    <a:pt x="3755" y="4134"/>
                    <a:pt x="3771" y="4142"/>
                  </a:cubicBezTo>
                  <a:cubicBezTo>
                    <a:pt x="3779" y="4150"/>
                    <a:pt x="3779" y="4174"/>
                    <a:pt x="3794" y="4174"/>
                  </a:cubicBezTo>
                  <a:cubicBezTo>
                    <a:pt x="3810" y="4174"/>
                    <a:pt x="3802" y="4174"/>
                    <a:pt x="3826" y="4142"/>
                  </a:cubicBezTo>
                  <a:cubicBezTo>
                    <a:pt x="3842" y="4119"/>
                    <a:pt x="3897" y="4040"/>
                    <a:pt x="3874" y="4047"/>
                  </a:cubicBezTo>
                  <a:cubicBezTo>
                    <a:pt x="3850" y="4047"/>
                    <a:pt x="3826" y="4079"/>
                    <a:pt x="3826" y="4056"/>
                  </a:cubicBezTo>
                  <a:cubicBezTo>
                    <a:pt x="3818" y="4040"/>
                    <a:pt x="3818" y="4016"/>
                    <a:pt x="3842" y="4016"/>
                  </a:cubicBezTo>
                  <a:cubicBezTo>
                    <a:pt x="3858" y="4016"/>
                    <a:pt x="3881" y="3992"/>
                    <a:pt x="3905" y="4008"/>
                  </a:cubicBezTo>
                  <a:cubicBezTo>
                    <a:pt x="3929" y="4024"/>
                    <a:pt x="3929" y="4032"/>
                    <a:pt x="3937" y="4016"/>
                  </a:cubicBezTo>
                  <a:cubicBezTo>
                    <a:pt x="3953" y="4008"/>
                    <a:pt x="4016" y="3945"/>
                    <a:pt x="3992" y="3937"/>
                  </a:cubicBezTo>
                  <a:cubicBezTo>
                    <a:pt x="3961" y="3937"/>
                    <a:pt x="3961" y="3929"/>
                    <a:pt x="3961" y="3913"/>
                  </a:cubicBezTo>
                  <a:cubicBezTo>
                    <a:pt x="3961" y="3897"/>
                    <a:pt x="3961" y="3866"/>
                    <a:pt x="3992" y="3897"/>
                  </a:cubicBezTo>
                  <a:cubicBezTo>
                    <a:pt x="4023" y="3929"/>
                    <a:pt x="4000" y="3937"/>
                    <a:pt x="4039" y="3937"/>
                  </a:cubicBezTo>
                  <a:cubicBezTo>
                    <a:pt x="4070" y="3937"/>
                    <a:pt x="4094" y="3897"/>
                    <a:pt x="4094" y="3921"/>
                  </a:cubicBezTo>
                  <a:cubicBezTo>
                    <a:pt x="4086" y="3937"/>
                    <a:pt x="3984" y="4000"/>
                    <a:pt x="3992" y="4016"/>
                  </a:cubicBezTo>
                  <a:cubicBezTo>
                    <a:pt x="4000" y="4032"/>
                    <a:pt x="4016" y="4016"/>
                    <a:pt x="4039" y="4000"/>
                  </a:cubicBezTo>
                  <a:cubicBezTo>
                    <a:pt x="4054" y="3984"/>
                    <a:pt x="4165" y="3921"/>
                    <a:pt x="4141" y="3905"/>
                  </a:cubicBezTo>
                  <a:cubicBezTo>
                    <a:pt x="4118" y="3897"/>
                    <a:pt x="4149" y="3874"/>
                    <a:pt x="4110" y="3858"/>
                  </a:cubicBezTo>
                  <a:cubicBezTo>
                    <a:pt x="4070" y="3842"/>
                    <a:pt x="4094" y="3834"/>
                    <a:pt x="4070" y="3818"/>
                  </a:cubicBezTo>
                  <a:cubicBezTo>
                    <a:pt x="4054" y="3795"/>
                    <a:pt x="4039" y="3771"/>
                    <a:pt x="4054" y="3763"/>
                  </a:cubicBezTo>
                  <a:cubicBezTo>
                    <a:pt x="4078" y="3755"/>
                    <a:pt x="4062" y="3787"/>
                    <a:pt x="4094" y="3795"/>
                  </a:cubicBezTo>
                  <a:cubicBezTo>
                    <a:pt x="4126" y="3810"/>
                    <a:pt x="4141" y="3826"/>
                    <a:pt x="4157" y="3803"/>
                  </a:cubicBezTo>
                  <a:cubicBezTo>
                    <a:pt x="4173" y="3779"/>
                    <a:pt x="4181" y="3779"/>
                    <a:pt x="4204" y="3787"/>
                  </a:cubicBezTo>
                  <a:cubicBezTo>
                    <a:pt x="4220" y="3795"/>
                    <a:pt x="4244" y="3818"/>
                    <a:pt x="4268" y="3810"/>
                  </a:cubicBezTo>
                  <a:cubicBezTo>
                    <a:pt x="4292" y="3810"/>
                    <a:pt x="4276" y="3826"/>
                    <a:pt x="4252" y="3834"/>
                  </a:cubicBezTo>
                  <a:cubicBezTo>
                    <a:pt x="4228" y="3842"/>
                    <a:pt x="4213" y="3874"/>
                    <a:pt x="4220" y="3874"/>
                  </a:cubicBezTo>
                  <a:cubicBezTo>
                    <a:pt x="4236" y="3874"/>
                    <a:pt x="4276" y="3842"/>
                    <a:pt x="4323" y="3818"/>
                  </a:cubicBezTo>
                  <a:cubicBezTo>
                    <a:pt x="4371" y="3795"/>
                    <a:pt x="4402" y="3779"/>
                    <a:pt x="4386" y="3771"/>
                  </a:cubicBezTo>
                  <a:cubicBezTo>
                    <a:pt x="4371" y="3755"/>
                    <a:pt x="4379" y="3755"/>
                    <a:pt x="4402" y="3747"/>
                  </a:cubicBezTo>
                  <a:cubicBezTo>
                    <a:pt x="4426" y="3747"/>
                    <a:pt x="4450" y="3739"/>
                    <a:pt x="4473" y="3723"/>
                  </a:cubicBezTo>
                  <a:cubicBezTo>
                    <a:pt x="4489" y="3708"/>
                    <a:pt x="4616" y="3644"/>
                    <a:pt x="4639" y="3597"/>
                  </a:cubicBezTo>
                  <a:cubicBezTo>
                    <a:pt x="4663" y="3549"/>
                    <a:pt x="4647" y="3534"/>
                    <a:pt x="4679" y="3518"/>
                  </a:cubicBezTo>
                  <a:cubicBezTo>
                    <a:pt x="4703" y="3502"/>
                    <a:pt x="4734" y="3478"/>
                    <a:pt x="4742" y="3470"/>
                  </a:cubicBezTo>
                  <a:cubicBezTo>
                    <a:pt x="4758" y="3463"/>
                    <a:pt x="4766" y="3423"/>
                    <a:pt x="4750" y="3407"/>
                  </a:cubicBezTo>
                  <a:cubicBezTo>
                    <a:pt x="4734" y="3383"/>
                    <a:pt x="4734" y="3383"/>
                    <a:pt x="4726" y="3360"/>
                  </a:cubicBezTo>
                  <a:cubicBezTo>
                    <a:pt x="4711" y="3336"/>
                    <a:pt x="4703" y="3344"/>
                    <a:pt x="4703" y="3320"/>
                  </a:cubicBezTo>
                  <a:cubicBezTo>
                    <a:pt x="4703" y="3296"/>
                    <a:pt x="4695" y="3281"/>
                    <a:pt x="4711" y="3289"/>
                  </a:cubicBezTo>
                  <a:cubicBezTo>
                    <a:pt x="4726" y="3296"/>
                    <a:pt x="4750" y="3320"/>
                    <a:pt x="4766" y="3305"/>
                  </a:cubicBezTo>
                  <a:cubicBezTo>
                    <a:pt x="4774" y="3281"/>
                    <a:pt x="4774" y="3281"/>
                    <a:pt x="4790" y="3265"/>
                  </a:cubicBezTo>
                  <a:cubicBezTo>
                    <a:pt x="4797" y="3249"/>
                    <a:pt x="4813" y="3241"/>
                    <a:pt x="4821" y="3257"/>
                  </a:cubicBezTo>
                  <a:cubicBezTo>
                    <a:pt x="4821" y="3265"/>
                    <a:pt x="4853" y="3281"/>
                    <a:pt x="4829" y="3289"/>
                  </a:cubicBezTo>
                  <a:cubicBezTo>
                    <a:pt x="4813" y="3305"/>
                    <a:pt x="4813" y="3320"/>
                    <a:pt x="4813" y="3328"/>
                  </a:cubicBezTo>
                  <a:cubicBezTo>
                    <a:pt x="4821" y="3336"/>
                    <a:pt x="4790" y="3336"/>
                    <a:pt x="4806" y="3352"/>
                  </a:cubicBezTo>
                  <a:cubicBezTo>
                    <a:pt x="4813" y="3368"/>
                    <a:pt x="4797" y="3376"/>
                    <a:pt x="4829" y="3368"/>
                  </a:cubicBezTo>
                  <a:cubicBezTo>
                    <a:pt x="4853" y="3368"/>
                    <a:pt x="4869" y="3368"/>
                    <a:pt x="4853" y="3376"/>
                  </a:cubicBezTo>
                  <a:cubicBezTo>
                    <a:pt x="4837" y="3383"/>
                    <a:pt x="4797" y="3431"/>
                    <a:pt x="4790" y="3447"/>
                  </a:cubicBezTo>
                  <a:cubicBezTo>
                    <a:pt x="4782" y="3463"/>
                    <a:pt x="4766" y="3478"/>
                    <a:pt x="4750" y="3486"/>
                  </a:cubicBezTo>
                  <a:cubicBezTo>
                    <a:pt x="4734" y="3502"/>
                    <a:pt x="4703" y="3518"/>
                    <a:pt x="4703" y="3526"/>
                  </a:cubicBezTo>
                  <a:cubicBezTo>
                    <a:pt x="4695" y="3542"/>
                    <a:pt x="4679" y="3557"/>
                    <a:pt x="4719" y="3542"/>
                  </a:cubicBezTo>
                  <a:cubicBezTo>
                    <a:pt x="4758" y="3518"/>
                    <a:pt x="4790" y="3494"/>
                    <a:pt x="4797" y="3478"/>
                  </a:cubicBezTo>
                  <a:cubicBezTo>
                    <a:pt x="4806" y="3455"/>
                    <a:pt x="4829" y="3415"/>
                    <a:pt x="4877" y="3392"/>
                  </a:cubicBezTo>
                  <a:cubicBezTo>
                    <a:pt x="4932" y="3368"/>
                    <a:pt x="4964" y="3336"/>
                    <a:pt x="4995" y="3336"/>
                  </a:cubicBezTo>
                  <a:cubicBezTo>
                    <a:pt x="5035" y="3328"/>
                    <a:pt x="5145" y="3273"/>
                    <a:pt x="5177" y="3273"/>
                  </a:cubicBezTo>
                  <a:lnTo>
                    <a:pt x="5185" y="3265"/>
                  </a:lnTo>
                  <a:lnTo>
                    <a:pt x="5185" y="3265"/>
                  </a:lnTo>
                  <a:cubicBezTo>
                    <a:pt x="5185" y="3265"/>
                    <a:pt x="5185" y="3257"/>
                    <a:pt x="5169" y="3249"/>
                  </a:cubicBezTo>
                </a:path>
              </a:pathLst>
            </a:custGeom>
            <a:solidFill>
              <a:schemeClr val="accent3"/>
            </a:solidFill>
            <a:ln>
              <a:solidFill>
                <a:schemeClr val="bg1">
                  <a:lumMod val="95000"/>
                </a:schemeClr>
              </a:solidFill>
            </a:ln>
            <a:effectLst/>
          </p:spPr>
          <p:txBody>
            <a:bodyPr wrap="none" anchor="ctr"/>
            <a:lstStyle/>
            <a:p>
              <a:endParaRPr lang="en-US" sz="949"/>
            </a:p>
          </p:txBody>
        </p:sp>
        <p:sp>
          <p:nvSpPr>
            <p:cNvPr id="17" name="Freeform 12"/>
            <p:cNvSpPr>
              <a:spLocks noChangeArrowheads="1"/>
            </p:cNvSpPr>
            <p:nvPr/>
          </p:nvSpPr>
          <p:spPr bwMode="auto">
            <a:xfrm>
              <a:off x="10147205" y="6755138"/>
              <a:ext cx="2778528" cy="2695033"/>
            </a:xfrm>
            <a:custGeom>
              <a:avLst/>
              <a:gdLst>
                <a:gd name="T0" fmla="*/ 3170 w 5281"/>
                <a:gd name="T1" fmla="*/ 4901 h 5124"/>
                <a:gd name="T2" fmla="*/ 2822 w 5281"/>
                <a:gd name="T3" fmla="*/ 4301 h 5124"/>
                <a:gd name="T4" fmla="*/ 2016 w 5281"/>
                <a:gd name="T5" fmla="*/ 3202 h 5124"/>
                <a:gd name="T6" fmla="*/ 1525 w 5281"/>
                <a:gd name="T7" fmla="*/ 3273 h 5124"/>
                <a:gd name="T8" fmla="*/ 893 w 5281"/>
                <a:gd name="T9" fmla="*/ 3281 h 5124"/>
                <a:gd name="T10" fmla="*/ 482 w 5281"/>
                <a:gd name="T11" fmla="*/ 2593 h 5124"/>
                <a:gd name="T12" fmla="*/ 1454 w 5281"/>
                <a:gd name="T13" fmla="*/ 2103 h 5124"/>
                <a:gd name="T14" fmla="*/ 2972 w 5281"/>
                <a:gd name="T15" fmla="*/ 1028 h 5124"/>
                <a:gd name="T16" fmla="*/ 3320 w 5281"/>
                <a:gd name="T17" fmla="*/ 1241 h 5124"/>
                <a:gd name="T18" fmla="*/ 3510 w 5281"/>
                <a:gd name="T19" fmla="*/ 1328 h 5124"/>
                <a:gd name="T20" fmla="*/ 3842 w 5281"/>
                <a:gd name="T21" fmla="*/ 1399 h 5124"/>
                <a:gd name="T22" fmla="*/ 4125 w 5281"/>
                <a:gd name="T23" fmla="*/ 1407 h 5124"/>
                <a:gd name="T24" fmla="*/ 4537 w 5281"/>
                <a:gd name="T25" fmla="*/ 1313 h 5124"/>
                <a:gd name="T26" fmla="*/ 5003 w 5281"/>
                <a:gd name="T27" fmla="*/ 1439 h 5124"/>
                <a:gd name="T28" fmla="*/ 5280 w 5281"/>
                <a:gd name="T29" fmla="*/ 2656 h 5124"/>
                <a:gd name="T30" fmla="*/ 5232 w 5281"/>
                <a:gd name="T31" fmla="*/ 3075 h 5124"/>
                <a:gd name="T32" fmla="*/ 4924 w 5281"/>
                <a:gd name="T33" fmla="*/ 3368 h 5124"/>
                <a:gd name="T34" fmla="*/ 4813 w 5281"/>
                <a:gd name="T35" fmla="*/ 3384 h 5124"/>
                <a:gd name="T36" fmla="*/ 4734 w 5281"/>
                <a:gd name="T37" fmla="*/ 3320 h 5124"/>
                <a:gd name="T38" fmla="*/ 4457 w 5281"/>
                <a:gd name="T39" fmla="*/ 3739 h 5124"/>
                <a:gd name="T40" fmla="*/ 4204 w 5281"/>
                <a:gd name="T41" fmla="*/ 3811 h 5124"/>
                <a:gd name="T42" fmla="*/ 4125 w 5281"/>
                <a:gd name="T43" fmla="*/ 3913 h 5124"/>
                <a:gd name="T44" fmla="*/ 3960 w 5281"/>
                <a:gd name="T45" fmla="*/ 3897 h 5124"/>
                <a:gd name="T46" fmla="*/ 3826 w 5281"/>
                <a:gd name="T47" fmla="*/ 4064 h 5124"/>
                <a:gd name="T48" fmla="*/ 3684 w 5281"/>
                <a:gd name="T49" fmla="*/ 4158 h 5124"/>
                <a:gd name="T50" fmla="*/ 3826 w 5281"/>
                <a:gd name="T51" fmla="*/ 4230 h 5124"/>
                <a:gd name="T52" fmla="*/ 3581 w 5281"/>
                <a:gd name="T53" fmla="*/ 4411 h 5124"/>
                <a:gd name="T54" fmla="*/ 3802 w 5281"/>
                <a:gd name="T55" fmla="*/ 4949 h 5124"/>
                <a:gd name="T56" fmla="*/ 3699 w 5281"/>
                <a:gd name="T57" fmla="*/ 4822 h 5124"/>
                <a:gd name="T58" fmla="*/ 3810 w 5281"/>
                <a:gd name="T59" fmla="*/ 5052 h 5124"/>
                <a:gd name="T60" fmla="*/ 3723 w 5281"/>
                <a:gd name="T61" fmla="*/ 5115 h 5124"/>
                <a:gd name="T62" fmla="*/ 3763 w 5281"/>
                <a:gd name="T63" fmla="*/ 4981 h 5124"/>
                <a:gd name="T64" fmla="*/ 3707 w 5281"/>
                <a:gd name="T65" fmla="*/ 4561 h 5124"/>
                <a:gd name="T66" fmla="*/ 3652 w 5281"/>
                <a:gd name="T67" fmla="*/ 4443 h 5124"/>
                <a:gd name="T68" fmla="*/ 3723 w 5281"/>
                <a:gd name="T69" fmla="*/ 4435 h 5124"/>
                <a:gd name="T70" fmla="*/ 3731 w 5281"/>
                <a:gd name="T71" fmla="*/ 4222 h 5124"/>
                <a:gd name="T72" fmla="*/ 3802 w 5281"/>
                <a:gd name="T73" fmla="*/ 4150 h 5124"/>
                <a:gd name="T74" fmla="*/ 3976 w 5281"/>
                <a:gd name="T75" fmla="*/ 3953 h 5124"/>
                <a:gd name="T76" fmla="*/ 3984 w 5281"/>
                <a:gd name="T77" fmla="*/ 4024 h 5124"/>
                <a:gd name="T78" fmla="*/ 4117 w 5281"/>
                <a:gd name="T79" fmla="*/ 3818 h 5124"/>
                <a:gd name="T80" fmla="*/ 4363 w 5281"/>
                <a:gd name="T81" fmla="*/ 3763 h 5124"/>
                <a:gd name="T82" fmla="*/ 4687 w 5281"/>
                <a:gd name="T83" fmla="*/ 3289 h 5124"/>
                <a:gd name="T84" fmla="*/ 4790 w 5281"/>
                <a:gd name="T85" fmla="*/ 3360 h 5124"/>
                <a:gd name="T86" fmla="*/ 4781 w 5281"/>
                <a:gd name="T87" fmla="*/ 3478 h 5124"/>
                <a:gd name="T88" fmla="*/ 5224 w 5281"/>
                <a:gd name="T89" fmla="*/ 3075 h 5124"/>
                <a:gd name="T90" fmla="*/ 5272 w 5281"/>
                <a:gd name="T91" fmla="*/ 2656 h 5124"/>
                <a:gd name="T92" fmla="*/ 5003 w 5281"/>
                <a:gd name="T93" fmla="*/ 1447 h 5124"/>
                <a:gd name="T94" fmla="*/ 4544 w 5281"/>
                <a:gd name="T95" fmla="*/ 1313 h 5124"/>
                <a:gd name="T96" fmla="*/ 4117 w 5281"/>
                <a:gd name="T97" fmla="*/ 1415 h 5124"/>
                <a:gd name="T98" fmla="*/ 3842 w 5281"/>
                <a:gd name="T99" fmla="*/ 1399 h 5124"/>
                <a:gd name="T100" fmla="*/ 3502 w 5281"/>
                <a:gd name="T101" fmla="*/ 1336 h 5124"/>
                <a:gd name="T102" fmla="*/ 3320 w 5281"/>
                <a:gd name="T103" fmla="*/ 1249 h 5124"/>
                <a:gd name="T104" fmla="*/ 3004 w 5281"/>
                <a:gd name="T105" fmla="*/ 1083 h 5124"/>
                <a:gd name="T106" fmla="*/ 1423 w 5281"/>
                <a:gd name="T107" fmla="*/ 2150 h 5124"/>
                <a:gd name="T108" fmla="*/ 569 w 5281"/>
                <a:gd name="T109" fmla="*/ 2648 h 5124"/>
                <a:gd name="T110" fmla="*/ 1028 w 5281"/>
                <a:gd name="T111" fmla="*/ 3368 h 5124"/>
                <a:gd name="T112" fmla="*/ 1597 w 5281"/>
                <a:gd name="T113" fmla="*/ 3186 h 5124"/>
                <a:gd name="T114" fmla="*/ 2150 w 5281"/>
                <a:gd name="T115" fmla="*/ 3336 h 5124"/>
                <a:gd name="T116" fmla="*/ 2822 w 5281"/>
                <a:gd name="T117" fmla="*/ 4348 h 5124"/>
                <a:gd name="T118" fmla="*/ 3265 w 5281"/>
                <a:gd name="T119" fmla="*/ 4917 h 5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1" h="5124">
                  <a:moveTo>
                    <a:pt x="3715" y="5123"/>
                  </a:moveTo>
                  <a:lnTo>
                    <a:pt x="3715" y="5123"/>
                  </a:lnTo>
                  <a:cubicBezTo>
                    <a:pt x="3699" y="5123"/>
                    <a:pt x="3699" y="5115"/>
                    <a:pt x="3699" y="5115"/>
                  </a:cubicBezTo>
                  <a:cubicBezTo>
                    <a:pt x="3699" y="5107"/>
                    <a:pt x="3692" y="5107"/>
                    <a:pt x="3684" y="5099"/>
                  </a:cubicBezTo>
                  <a:cubicBezTo>
                    <a:pt x="3684" y="5091"/>
                    <a:pt x="3676" y="5083"/>
                    <a:pt x="3668" y="5075"/>
                  </a:cubicBezTo>
                  <a:cubicBezTo>
                    <a:pt x="3660" y="5060"/>
                    <a:pt x="3644" y="5044"/>
                    <a:pt x="3621" y="5028"/>
                  </a:cubicBezTo>
                  <a:cubicBezTo>
                    <a:pt x="3605" y="5028"/>
                    <a:pt x="3597" y="5020"/>
                    <a:pt x="3589" y="5012"/>
                  </a:cubicBezTo>
                  <a:cubicBezTo>
                    <a:pt x="3565" y="4996"/>
                    <a:pt x="3534" y="4981"/>
                    <a:pt x="3518" y="4981"/>
                  </a:cubicBezTo>
                  <a:cubicBezTo>
                    <a:pt x="3510" y="4981"/>
                    <a:pt x="3502" y="4981"/>
                    <a:pt x="3494" y="4988"/>
                  </a:cubicBezTo>
                  <a:cubicBezTo>
                    <a:pt x="3462" y="5012"/>
                    <a:pt x="3454" y="5012"/>
                    <a:pt x="3407" y="5004"/>
                  </a:cubicBezTo>
                  <a:cubicBezTo>
                    <a:pt x="3367" y="4996"/>
                    <a:pt x="3352" y="4988"/>
                    <a:pt x="3312" y="4965"/>
                  </a:cubicBezTo>
                  <a:cubicBezTo>
                    <a:pt x="3304" y="4957"/>
                    <a:pt x="3296" y="4957"/>
                    <a:pt x="3288" y="4949"/>
                  </a:cubicBezTo>
                  <a:cubicBezTo>
                    <a:pt x="3281" y="4941"/>
                    <a:pt x="3265" y="4933"/>
                    <a:pt x="3257" y="4925"/>
                  </a:cubicBezTo>
                  <a:cubicBezTo>
                    <a:pt x="3233" y="4909"/>
                    <a:pt x="3217" y="4894"/>
                    <a:pt x="3186" y="4901"/>
                  </a:cubicBezTo>
                  <a:cubicBezTo>
                    <a:pt x="3178" y="4901"/>
                    <a:pt x="3170" y="4901"/>
                    <a:pt x="3170" y="4901"/>
                  </a:cubicBezTo>
                  <a:cubicBezTo>
                    <a:pt x="3154" y="4901"/>
                    <a:pt x="3146" y="4894"/>
                    <a:pt x="3138" y="4886"/>
                  </a:cubicBezTo>
                  <a:cubicBezTo>
                    <a:pt x="3130" y="4886"/>
                    <a:pt x="3122" y="4878"/>
                    <a:pt x="3099" y="4862"/>
                  </a:cubicBezTo>
                  <a:cubicBezTo>
                    <a:pt x="3035" y="4830"/>
                    <a:pt x="3004" y="4822"/>
                    <a:pt x="2988" y="4822"/>
                  </a:cubicBezTo>
                  <a:cubicBezTo>
                    <a:pt x="2980" y="4822"/>
                    <a:pt x="2980" y="4807"/>
                    <a:pt x="2972" y="4799"/>
                  </a:cubicBezTo>
                  <a:cubicBezTo>
                    <a:pt x="2972" y="4791"/>
                    <a:pt x="2972" y="4775"/>
                    <a:pt x="2956" y="4767"/>
                  </a:cubicBezTo>
                  <a:cubicBezTo>
                    <a:pt x="2941" y="4759"/>
                    <a:pt x="2948" y="4743"/>
                    <a:pt x="2948" y="4728"/>
                  </a:cubicBezTo>
                  <a:cubicBezTo>
                    <a:pt x="2956" y="4712"/>
                    <a:pt x="2956" y="4696"/>
                    <a:pt x="2948" y="4688"/>
                  </a:cubicBezTo>
                  <a:cubicBezTo>
                    <a:pt x="2933" y="4672"/>
                    <a:pt x="2917" y="4641"/>
                    <a:pt x="2901" y="4617"/>
                  </a:cubicBezTo>
                  <a:cubicBezTo>
                    <a:pt x="2877" y="4577"/>
                    <a:pt x="2862" y="4546"/>
                    <a:pt x="2846" y="4530"/>
                  </a:cubicBezTo>
                  <a:cubicBezTo>
                    <a:pt x="2830" y="4506"/>
                    <a:pt x="2838" y="4482"/>
                    <a:pt x="2854" y="4467"/>
                  </a:cubicBezTo>
                  <a:cubicBezTo>
                    <a:pt x="2862" y="4459"/>
                    <a:pt x="2862" y="4443"/>
                    <a:pt x="2862" y="4435"/>
                  </a:cubicBezTo>
                  <a:cubicBezTo>
                    <a:pt x="2862" y="4435"/>
                    <a:pt x="2854" y="4427"/>
                    <a:pt x="2846" y="4419"/>
                  </a:cubicBezTo>
                  <a:cubicBezTo>
                    <a:pt x="2798" y="4395"/>
                    <a:pt x="2806" y="4372"/>
                    <a:pt x="2814" y="4348"/>
                  </a:cubicBezTo>
                  <a:cubicBezTo>
                    <a:pt x="2814" y="4340"/>
                    <a:pt x="2814" y="4332"/>
                    <a:pt x="2814" y="4332"/>
                  </a:cubicBezTo>
                  <a:cubicBezTo>
                    <a:pt x="2814" y="4317"/>
                    <a:pt x="2822" y="4308"/>
                    <a:pt x="2822" y="4301"/>
                  </a:cubicBezTo>
                  <a:cubicBezTo>
                    <a:pt x="2830" y="4293"/>
                    <a:pt x="2830" y="4293"/>
                    <a:pt x="2822" y="4285"/>
                  </a:cubicBezTo>
                  <a:cubicBezTo>
                    <a:pt x="2814" y="4277"/>
                    <a:pt x="2806" y="4269"/>
                    <a:pt x="2798" y="4261"/>
                  </a:cubicBezTo>
                  <a:cubicBezTo>
                    <a:pt x="2790" y="4245"/>
                    <a:pt x="2775" y="4230"/>
                    <a:pt x="2751" y="4222"/>
                  </a:cubicBezTo>
                  <a:cubicBezTo>
                    <a:pt x="2719" y="4222"/>
                    <a:pt x="2711" y="4206"/>
                    <a:pt x="2703" y="4182"/>
                  </a:cubicBezTo>
                  <a:cubicBezTo>
                    <a:pt x="2703" y="4166"/>
                    <a:pt x="2695" y="4158"/>
                    <a:pt x="2688" y="4142"/>
                  </a:cubicBezTo>
                  <a:cubicBezTo>
                    <a:pt x="2664" y="4111"/>
                    <a:pt x="2569" y="3977"/>
                    <a:pt x="2522" y="3953"/>
                  </a:cubicBezTo>
                  <a:cubicBezTo>
                    <a:pt x="2498" y="3945"/>
                    <a:pt x="2498" y="3929"/>
                    <a:pt x="2506" y="3921"/>
                  </a:cubicBezTo>
                  <a:cubicBezTo>
                    <a:pt x="2506" y="3905"/>
                    <a:pt x="2514" y="3897"/>
                    <a:pt x="2498" y="3882"/>
                  </a:cubicBezTo>
                  <a:cubicBezTo>
                    <a:pt x="2490" y="3866"/>
                    <a:pt x="2482" y="3858"/>
                    <a:pt x="2482" y="3842"/>
                  </a:cubicBezTo>
                  <a:cubicBezTo>
                    <a:pt x="2474" y="3811"/>
                    <a:pt x="2466" y="3763"/>
                    <a:pt x="2395" y="3668"/>
                  </a:cubicBezTo>
                  <a:cubicBezTo>
                    <a:pt x="2340" y="3581"/>
                    <a:pt x="2332" y="3534"/>
                    <a:pt x="2332" y="3510"/>
                  </a:cubicBezTo>
                  <a:cubicBezTo>
                    <a:pt x="2332" y="3494"/>
                    <a:pt x="2324" y="3486"/>
                    <a:pt x="2308" y="3471"/>
                  </a:cubicBezTo>
                  <a:cubicBezTo>
                    <a:pt x="2261" y="3439"/>
                    <a:pt x="2182" y="3376"/>
                    <a:pt x="2150" y="3336"/>
                  </a:cubicBezTo>
                  <a:cubicBezTo>
                    <a:pt x="2134" y="3328"/>
                    <a:pt x="2118" y="3313"/>
                    <a:pt x="2103" y="3289"/>
                  </a:cubicBezTo>
                  <a:cubicBezTo>
                    <a:pt x="2071" y="3249"/>
                    <a:pt x="2031" y="3202"/>
                    <a:pt x="2016" y="3202"/>
                  </a:cubicBezTo>
                  <a:lnTo>
                    <a:pt x="2016" y="3202"/>
                  </a:lnTo>
                  <a:cubicBezTo>
                    <a:pt x="2000" y="3218"/>
                    <a:pt x="1976" y="3225"/>
                    <a:pt x="1960" y="3225"/>
                  </a:cubicBezTo>
                  <a:cubicBezTo>
                    <a:pt x="1952" y="3225"/>
                    <a:pt x="1945" y="3218"/>
                    <a:pt x="1936" y="3210"/>
                  </a:cubicBezTo>
                  <a:cubicBezTo>
                    <a:pt x="1929" y="3210"/>
                    <a:pt x="1929" y="3202"/>
                    <a:pt x="1921" y="3202"/>
                  </a:cubicBezTo>
                  <a:cubicBezTo>
                    <a:pt x="1913" y="3186"/>
                    <a:pt x="1905" y="3186"/>
                    <a:pt x="1897" y="3186"/>
                  </a:cubicBezTo>
                  <a:cubicBezTo>
                    <a:pt x="1889" y="3186"/>
                    <a:pt x="1881" y="3186"/>
                    <a:pt x="1873" y="3186"/>
                  </a:cubicBezTo>
                  <a:cubicBezTo>
                    <a:pt x="1865" y="3186"/>
                    <a:pt x="1858" y="3194"/>
                    <a:pt x="1850" y="3194"/>
                  </a:cubicBezTo>
                  <a:cubicBezTo>
                    <a:pt x="1834" y="3202"/>
                    <a:pt x="1826" y="3202"/>
                    <a:pt x="1810" y="3202"/>
                  </a:cubicBezTo>
                  <a:cubicBezTo>
                    <a:pt x="1794" y="3202"/>
                    <a:pt x="1786" y="3186"/>
                    <a:pt x="1778" y="3178"/>
                  </a:cubicBezTo>
                  <a:cubicBezTo>
                    <a:pt x="1763" y="3170"/>
                    <a:pt x="1755" y="3154"/>
                    <a:pt x="1723" y="3154"/>
                  </a:cubicBezTo>
                  <a:cubicBezTo>
                    <a:pt x="1723" y="3154"/>
                    <a:pt x="1723" y="3154"/>
                    <a:pt x="1715" y="3154"/>
                  </a:cubicBezTo>
                  <a:cubicBezTo>
                    <a:pt x="1699" y="3154"/>
                    <a:pt x="1692" y="3154"/>
                    <a:pt x="1676" y="3162"/>
                  </a:cubicBezTo>
                  <a:cubicBezTo>
                    <a:pt x="1660" y="3178"/>
                    <a:pt x="1644" y="3186"/>
                    <a:pt x="1597" y="3194"/>
                  </a:cubicBezTo>
                  <a:cubicBezTo>
                    <a:pt x="1533" y="3202"/>
                    <a:pt x="1533" y="3225"/>
                    <a:pt x="1533" y="3249"/>
                  </a:cubicBezTo>
                  <a:cubicBezTo>
                    <a:pt x="1533" y="3257"/>
                    <a:pt x="1525" y="3265"/>
                    <a:pt x="1525" y="3273"/>
                  </a:cubicBezTo>
                  <a:cubicBezTo>
                    <a:pt x="1525" y="3281"/>
                    <a:pt x="1518" y="3289"/>
                    <a:pt x="1510" y="3297"/>
                  </a:cubicBezTo>
                  <a:cubicBezTo>
                    <a:pt x="1502" y="3320"/>
                    <a:pt x="1486" y="3344"/>
                    <a:pt x="1478" y="3376"/>
                  </a:cubicBezTo>
                  <a:cubicBezTo>
                    <a:pt x="1470" y="3384"/>
                    <a:pt x="1470" y="3391"/>
                    <a:pt x="1470" y="3400"/>
                  </a:cubicBezTo>
                  <a:cubicBezTo>
                    <a:pt x="1462" y="3439"/>
                    <a:pt x="1454" y="3478"/>
                    <a:pt x="1415" y="3494"/>
                  </a:cubicBezTo>
                  <a:cubicBezTo>
                    <a:pt x="1399" y="3502"/>
                    <a:pt x="1391" y="3526"/>
                    <a:pt x="1383" y="3542"/>
                  </a:cubicBezTo>
                  <a:cubicBezTo>
                    <a:pt x="1375" y="3550"/>
                    <a:pt x="1375" y="3565"/>
                    <a:pt x="1359" y="3565"/>
                  </a:cubicBezTo>
                  <a:cubicBezTo>
                    <a:pt x="1352" y="3565"/>
                    <a:pt x="1336" y="3565"/>
                    <a:pt x="1328" y="3557"/>
                  </a:cubicBezTo>
                  <a:cubicBezTo>
                    <a:pt x="1312" y="3550"/>
                    <a:pt x="1304" y="3534"/>
                    <a:pt x="1288" y="3526"/>
                  </a:cubicBezTo>
                  <a:cubicBezTo>
                    <a:pt x="1233" y="3494"/>
                    <a:pt x="1162" y="3439"/>
                    <a:pt x="1146" y="3439"/>
                  </a:cubicBezTo>
                  <a:cubicBezTo>
                    <a:pt x="1138" y="3439"/>
                    <a:pt x="1138" y="3439"/>
                    <a:pt x="1138" y="3439"/>
                  </a:cubicBezTo>
                  <a:cubicBezTo>
                    <a:pt x="1138" y="3447"/>
                    <a:pt x="1138" y="3447"/>
                    <a:pt x="1138" y="3447"/>
                  </a:cubicBezTo>
                  <a:cubicBezTo>
                    <a:pt x="1122" y="3447"/>
                    <a:pt x="1106" y="3431"/>
                    <a:pt x="1091" y="3415"/>
                  </a:cubicBezTo>
                  <a:cubicBezTo>
                    <a:pt x="1067" y="3391"/>
                    <a:pt x="1051" y="3376"/>
                    <a:pt x="1028" y="3376"/>
                  </a:cubicBezTo>
                  <a:cubicBezTo>
                    <a:pt x="996" y="3376"/>
                    <a:pt x="933" y="3344"/>
                    <a:pt x="909" y="3304"/>
                  </a:cubicBezTo>
                  <a:cubicBezTo>
                    <a:pt x="901" y="3297"/>
                    <a:pt x="901" y="3289"/>
                    <a:pt x="893" y="3281"/>
                  </a:cubicBezTo>
                  <a:cubicBezTo>
                    <a:pt x="893" y="3265"/>
                    <a:pt x="893" y="3265"/>
                    <a:pt x="869" y="3257"/>
                  </a:cubicBezTo>
                  <a:cubicBezTo>
                    <a:pt x="861" y="3249"/>
                    <a:pt x="861" y="3249"/>
                    <a:pt x="861" y="3249"/>
                  </a:cubicBezTo>
                  <a:cubicBezTo>
                    <a:pt x="822" y="3241"/>
                    <a:pt x="798" y="3233"/>
                    <a:pt x="782" y="3186"/>
                  </a:cubicBezTo>
                  <a:cubicBezTo>
                    <a:pt x="775" y="3170"/>
                    <a:pt x="766" y="3147"/>
                    <a:pt x="751" y="3131"/>
                  </a:cubicBezTo>
                  <a:cubicBezTo>
                    <a:pt x="735" y="3091"/>
                    <a:pt x="711" y="3051"/>
                    <a:pt x="719" y="3020"/>
                  </a:cubicBezTo>
                  <a:cubicBezTo>
                    <a:pt x="727" y="2996"/>
                    <a:pt x="743" y="2988"/>
                    <a:pt x="759" y="2980"/>
                  </a:cubicBezTo>
                  <a:cubicBezTo>
                    <a:pt x="766" y="2980"/>
                    <a:pt x="766" y="2973"/>
                    <a:pt x="775" y="2965"/>
                  </a:cubicBezTo>
                  <a:cubicBezTo>
                    <a:pt x="775" y="2957"/>
                    <a:pt x="766" y="2941"/>
                    <a:pt x="743" y="2917"/>
                  </a:cubicBezTo>
                  <a:cubicBezTo>
                    <a:pt x="695" y="2854"/>
                    <a:pt x="695" y="2854"/>
                    <a:pt x="695" y="2830"/>
                  </a:cubicBezTo>
                  <a:cubicBezTo>
                    <a:pt x="695" y="2830"/>
                    <a:pt x="695" y="2822"/>
                    <a:pt x="695" y="2814"/>
                  </a:cubicBezTo>
                  <a:cubicBezTo>
                    <a:pt x="695" y="2807"/>
                    <a:pt x="695" y="2799"/>
                    <a:pt x="695" y="2791"/>
                  </a:cubicBezTo>
                  <a:cubicBezTo>
                    <a:pt x="703" y="2775"/>
                    <a:pt x="703" y="2767"/>
                    <a:pt x="656" y="2727"/>
                  </a:cubicBezTo>
                  <a:cubicBezTo>
                    <a:pt x="608" y="2696"/>
                    <a:pt x="585" y="2672"/>
                    <a:pt x="561" y="2648"/>
                  </a:cubicBezTo>
                  <a:cubicBezTo>
                    <a:pt x="553" y="2641"/>
                    <a:pt x="545" y="2633"/>
                    <a:pt x="529" y="2617"/>
                  </a:cubicBezTo>
                  <a:cubicBezTo>
                    <a:pt x="513" y="2601"/>
                    <a:pt x="498" y="2593"/>
                    <a:pt x="482" y="2593"/>
                  </a:cubicBezTo>
                  <a:cubicBezTo>
                    <a:pt x="458" y="2585"/>
                    <a:pt x="435" y="2577"/>
                    <a:pt x="427" y="2538"/>
                  </a:cubicBezTo>
                  <a:cubicBezTo>
                    <a:pt x="411" y="2490"/>
                    <a:pt x="403" y="2474"/>
                    <a:pt x="371" y="2451"/>
                  </a:cubicBezTo>
                  <a:cubicBezTo>
                    <a:pt x="371" y="2443"/>
                    <a:pt x="363" y="2435"/>
                    <a:pt x="355" y="2427"/>
                  </a:cubicBezTo>
                  <a:cubicBezTo>
                    <a:pt x="308" y="2380"/>
                    <a:pt x="292" y="2364"/>
                    <a:pt x="229" y="2324"/>
                  </a:cubicBezTo>
                  <a:cubicBezTo>
                    <a:pt x="213" y="2308"/>
                    <a:pt x="197" y="2308"/>
                    <a:pt x="189" y="2308"/>
                  </a:cubicBezTo>
                  <a:cubicBezTo>
                    <a:pt x="166" y="2301"/>
                    <a:pt x="166" y="2301"/>
                    <a:pt x="166" y="2261"/>
                  </a:cubicBezTo>
                  <a:cubicBezTo>
                    <a:pt x="166" y="2190"/>
                    <a:pt x="95" y="2143"/>
                    <a:pt x="87" y="2143"/>
                  </a:cubicBezTo>
                  <a:cubicBezTo>
                    <a:pt x="87" y="2143"/>
                    <a:pt x="87" y="2143"/>
                    <a:pt x="55" y="2143"/>
                  </a:cubicBezTo>
                  <a:cubicBezTo>
                    <a:pt x="47" y="2143"/>
                    <a:pt x="47" y="2143"/>
                    <a:pt x="47" y="2143"/>
                  </a:cubicBezTo>
                  <a:cubicBezTo>
                    <a:pt x="47" y="2135"/>
                    <a:pt x="47" y="2135"/>
                    <a:pt x="47" y="2135"/>
                  </a:cubicBezTo>
                  <a:cubicBezTo>
                    <a:pt x="0" y="2040"/>
                    <a:pt x="8" y="2032"/>
                    <a:pt x="8" y="2024"/>
                  </a:cubicBezTo>
                  <a:lnTo>
                    <a:pt x="16" y="2024"/>
                  </a:lnTo>
                  <a:lnTo>
                    <a:pt x="23" y="2024"/>
                  </a:lnTo>
                  <a:cubicBezTo>
                    <a:pt x="71" y="2032"/>
                    <a:pt x="1399" y="2143"/>
                    <a:pt x="1423" y="2143"/>
                  </a:cubicBezTo>
                  <a:cubicBezTo>
                    <a:pt x="1454" y="2143"/>
                    <a:pt x="1454" y="2103"/>
                    <a:pt x="1454" y="2103"/>
                  </a:cubicBezTo>
                  <a:cubicBezTo>
                    <a:pt x="1597" y="0"/>
                    <a:pt x="1597" y="0"/>
                    <a:pt x="1597" y="0"/>
                  </a:cubicBezTo>
                  <a:lnTo>
                    <a:pt x="1597" y="0"/>
                  </a:lnTo>
                  <a:cubicBezTo>
                    <a:pt x="2743" y="63"/>
                    <a:pt x="2743" y="63"/>
                    <a:pt x="2743" y="63"/>
                  </a:cubicBezTo>
                  <a:lnTo>
                    <a:pt x="2743" y="63"/>
                  </a:lnTo>
                  <a:cubicBezTo>
                    <a:pt x="2735" y="419"/>
                    <a:pt x="2735" y="949"/>
                    <a:pt x="2759" y="965"/>
                  </a:cubicBezTo>
                  <a:cubicBezTo>
                    <a:pt x="2775" y="980"/>
                    <a:pt x="2790" y="996"/>
                    <a:pt x="2798" y="1012"/>
                  </a:cubicBezTo>
                  <a:cubicBezTo>
                    <a:pt x="2806" y="1028"/>
                    <a:pt x="2822" y="1044"/>
                    <a:pt x="2838" y="1060"/>
                  </a:cubicBezTo>
                  <a:cubicBezTo>
                    <a:pt x="2846" y="1067"/>
                    <a:pt x="2854" y="1067"/>
                    <a:pt x="2862" y="1067"/>
                  </a:cubicBezTo>
                  <a:cubicBezTo>
                    <a:pt x="2869" y="1067"/>
                    <a:pt x="2869" y="1067"/>
                    <a:pt x="2877" y="1067"/>
                  </a:cubicBezTo>
                  <a:cubicBezTo>
                    <a:pt x="2885" y="1067"/>
                    <a:pt x="2885" y="1060"/>
                    <a:pt x="2893" y="1060"/>
                  </a:cubicBezTo>
                  <a:cubicBezTo>
                    <a:pt x="2901" y="1060"/>
                    <a:pt x="2909" y="1060"/>
                    <a:pt x="2917" y="1067"/>
                  </a:cubicBezTo>
                  <a:cubicBezTo>
                    <a:pt x="2925" y="1067"/>
                    <a:pt x="2925" y="1067"/>
                    <a:pt x="2933" y="1067"/>
                  </a:cubicBezTo>
                  <a:cubicBezTo>
                    <a:pt x="2941" y="1067"/>
                    <a:pt x="2941" y="1060"/>
                    <a:pt x="2948" y="1051"/>
                  </a:cubicBezTo>
                  <a:cubicBezTo>
                    <a:pt x="2948" y="1044"/>
                    <a:pt x="2948" y="1036"/>
                    <a:pt x="2964" y="1028"/>
                  </a:cubicBezTo>
                  <a:cubicBezTo>
                    <a:pt x="2964" y="1028"/>
                    <a:pt x="2964" y="1028"/>
                    <a:pt x="2972" y="1028"/>
                  </a:cubicBezTo>
                  <a:cubicBezTo>
                    <a:pt x="2988" y="1028"/>
                    <a:pt x="2996" y="1051"/>
                    <a:pt x="3012" y="1075"/>
                  </a:cubicBezTo>
                  <a:cubicBezTo>
                    <a:pt x="3012" y="1083"/>
                    <a:pt x="3012" y="1083"/>
                    <a:pt x="3012" y="1083"/>
                  </a:cubicBezTo>
                  <a:cubicBezTo>
                    <a:pt x="3020" y="1091"/>
                    <a:pt x="3020" y="1099"/>
                    <a:pt x="3020" y="1107"/>
                  </a:cubicBezTo>
                  <a:cubicBezTo>
                    <a:pt x="3020" y="1131"/>
                    <a:pt x="3028" y="1146"/>
                    <a:pt x="3043" y="1146"/>
                  </a:cubicBezTo>
                  <a:cubicBezTo>
                    <a:pt x="3051" y="1154"/>
                    <a:pt x="3067" y="1154"/>
                    <a:pt x="3067" y="1162"/>
                  </a:cubicBezTo>
                  <a:cubicBezTo>
                    <a:pt x="3083" y="1162"/>
                    <a:pt x="3091" y="1170"/>
                    <a:pt x="3115" y="1170"/>
                  </a:cubicBezTo>
                  <a:cubicBezTo>
                    <a:pt x="3115" y="1170"/>
                    <a:pt x="3122" y="1170"/>
                    <a:pt x="3130" y="1170"/>
                  </a:cubicBezTo>
                  <a:cubicBezTo>
                    <a:pt x="3170" y="1162"/>
                    <a:pt x="3186" y="1194"/>
                    <a:pt x="3186" y="1194"/>
                  </a:cubicBezTo>
                  <a:cubicBezTo>
                    <a:pt x="3194" y="1202"/>
                    <a:pt x="3201" y="1202"/>
                    <a:pt x="3209" y="1202"/>
                  </a:cubicBezTo>
                  <a:cubicBezTo>
                    <a:pt x="3217" y="1202"/>
                    <a:pt x="3225" y="1202"/>
                    <a:pt x="3233" y="1202"/>
                  </a:cubicBezTo>
                  <a:cubicBezTo>
                    <a:pt x="3241" y="1194"/>
                    <a:pt x="3249" y="1194"/>
                    <a:pt x="3265" y="1194"/>
                  </a:cubicBezTo>
                  <a:lnTo>
                    <a:pt x="3273" y="1194"/>
                  </a:lnTo>
                  <a:cubicBezTo>
                    <a:pt x="3304" y="1194"/>
                    <a:pt x="3304" y="1210"/>
                    <a:pt x="3312" y="1226"/>
                  </a:cubicBezTo>
                  <a:cubicBezTo>
                    <a:pt x="3312" y="1233"/>
                    <a:pt x="3312" y="1233"/>
                    <a:pt x="3312" y="1233"/>
                  </a:cubicBezTo>
                  <a:cubicBezTo>
                    <a:pt x="3312" y="1241"/>
                    <a:pt x="3312" y="1241"/>
                    <a:pt x="3320" y="1241"/>
                  </a:cubicBezTo>
                  <a:cubicBezTo>
                    <a:pt x="3328" y="1241"/>
                    <a:pt x="3344" y="1233"/>
                    <a:pt x="3352" y="1218"/>
                  </a:cubicBezTo>
                  <a:cubicBezTo>
                    <a:pt x="3352" y="1202"/>
                    <a:pt x="3359" y="1194"/>
                    <a:pt x="3367" y="1194"/>
                  </a:cubicBezTo>
                  <a:cubicBezTo>
                    <a:pt x="3367" y="1194"/>
                    <a:pt x="3375" y="1194"/>
                    <a:pt x="3375" y="1202"/>
                  </a:cubicBezTo>
                  <a:lnTo>
                    <a:pt x="3383" y="1202"/>
                  </a:lnTo>
                  <a:lnTo>
                    <a:pt x="3383" y="1202"/>
                  </a:lnTo>
                  <a:cubicBezTo>
                    <a:pt x="3383" y="1186"/>
                    <a:pt x="3399" y="1186"/>
                    <a:pt x="3399" y="1186"/>
                  </a:cubicBezTo>
                  <a:cubicBezTo>
                    <a:pt x="3407" y="1186"/>
                    <a:pt x="3415" y="1186"/>
                    <a:pt x="3423" y="1186"/>
                  </a:cubicBezTo>
                  <a:cubicBezTo>
                    <a:pt x="3423" y="1186"/>
                    <a:pt x="3439" y="1186"/>
                    <a:pt x="3446" y="1186"/>
                  </a:cubicBezTo>
                  <a:cubicBezTo>
                    <a:pt x="3454" y="1186"/>
                    <a:pt x="3462" y="1194"/>
                    <a:pt x="3462" y="1194"/>
                  </a:cubicBezTo>
                  <a:cubicBezTo>
                    <a:pt x="3470" y="1202"/>
                    <a:pt x="3470" y="1210"/>
                    <a:pt x="3470" y="1226"/>
                  </a:cubicBezTo>
                  <a:lnTo>
                    <a:pt x="3470" y="1233"/>
                  </a:lnTo>
                  <a:cubicBezTo>
                    <a:pt x="3470" y="1249"/>
                    <a:pt x="3470" y="1249"/>
                    <a:pt x="3478" y="1249"/>
                  </a:cubicBezTo>
                  <a:cubicBezTo>
                    <a:pt x="3486" y="1257"/>
                    <a:pt x="3486" y="1257"/>
                    <a:pt x="3494" y="1257"/>
                  </a:cubicBezTo>
                  <a:cubicBezTo>
                    <a:pt x="3510" y="1265"/>
                    <a:pt x="3510" y="1281"/>
                    <a:pt x="3510" y="1297"/>
                  </a:cubicBezTo>
                  <a:cubicBezTo>
                    <a:pt x="3510" y="1304"/>
                    <a:pt x="3502" y="1320"/>
                    <a:pt x="3510" y="1328"/>
                  </a:cubicBezTo>
                  <a:cubicBezTo>
                    <a:pt x="3510" y="1336"/>
                    <a:pt x="3518" y="1336"/>
                    <a:pt x="3518" y="1336"/>
                  </a:cubicBezTo>
                  <a:cubicBezTo>
                    <a:pt x="3526" y="1336"/>
                    <a:pt x="3549" y="1320"/>
                    <a:pt x="3557" y="1304"/>
                  </a:cubicBezTo>
                  <a:cubicBezTo>
                    <a:pt x="3573" y="1281"/>
                    <a:pt x="3597" y="1273"/>
                    <a:pt x="3628" y="1281"/>
                  </a:cubicBezTo>
                  <a:cubicBezTo>
                    <a:pt x="3660" y="1289"/>
                    <a:pt x="3668" y="1304"/>
                    <a:pt x="3676" y="1320"/>
                  </a:cubicBezTo>
                  <a:cubicBezTo>
                    <a:pt x="3684" y="1328"/>
                    <a:pt x="3684" y="1328"/>
                    <a:pt x="3684" y="1328"/>
                  </a:cubicBezTo>
                  <a:cubicBezTo>
                    <a:pt x="3684" y="1336"/>
                    <a:pt x="3692" y="1336"/>
                    <a:pt x="3699" y="1336"/>
                  </a:cubicBezTo>
                  <a:cubicBezTo>
                    <a:pt x="3707" y="1336"/>
                    <a:pt x="3715" y="1336"/>
                    <a:pt x="3715" y="1320"/>
                  </a:cubicBezTo>
                  <a:cubicBezTo>
                    <a:pt x="3715" y="1313"/>
                    <a:pt x="3739" y="1304"/>
                    <a:pt x="3778" y="1304"/>
                  </a:cubicBezTo>
                  <a:cubicBezTo>
                    <a:pt x="3786" y="1304"/>
                    <a:pt x="3794" y="1304"/>
                    <a:pt x="3802" y="1304"/>
                  </a:cubicBezTo>
                  <a:cubicBezTo>
                    <a:pt x="3810" y="1304"/>
                    <a:pt x="3810" y="1304"/>
                    <a:pt x="3810" y="1304"/>
                  </a:cubicBezTo>
                  <a:cubicBezTo>
                    <a:pt x="3818" y="1304"/>
                    <a:pt x="3818" y="1304"/>
                    <a:pt x="3818" y="1313"/>
                  </a:cubicBezTo>
                  <a:cubicBezTo>
                    <a:pt x="3826" y="1313"/>
                    <a:pt x="3818" y="1320"/>
                    <a:pt x="3818" y="1336"/>
                  </a:cubicBezTo>
                  <a:cubicBezTo>
                    <a:pt x="3818" y="1344"/>
                    <a:pt x="3818" y="1352"/>
                    <a:pt x="3810" y="1360"/>
                  </a:cubicBezTo>
                  <a:cubicBezTo>
                    <a:pt x="3810" y="1384"/>
                    <a:pt x="3818" y="1391"/>
                    <a:pt x="3834" y="1391"/>
                  </a:cubicBezTo>
                  <a:cubicBezTo>
                    <a:pt x="3834" y="1391"/>
                    <a:pt x="3842" y="1391"/>
                    <a:pt x="3842" y="1399"/>
                  </a:cubicBezTo>
                  <a:lnTo>
                    <a:pt x="3842" y="1399"/>
                  </a:lnTo>
                  <a:cubicBezTo>
                    <a:pt x="3850" y="1399"/>
                    <a:pt x="3858" y="1368"/>
                    <a:pt x="3858" y="1344"/>
                  </a:cubicBezTo>
                  <a:cubicBezTo>
                    <a:pt x="3858" y="1320"/>
                    <a:pt x="3865" y="1320"/>
                    <a:pt x="3865" y="1304"/>
                  </a:cubicBezTo>
                  <a:cubicBezTo>
                    <a:pt x="3874" y="1297"/>
                    <a:pt x="3874" y="1297"/>
                    <a:pt x="3881" y="1281"/>
                  </a:cubicBezTo>
                  <a:cubicBezTo>
                    <a:pt x="3881" y="1273"/>
                    <a:pt x="3889" y="1265"/>
                    <a:pt x="3897" y="1265"/>
                  </a:cubicBezTo>
                  <a:lnTo>
                    <a:pt x="3905" y="1273"/>
                  </a:lnTo>
                  <a:cubicBezTo>
                    <a:pt x="3913" y="1281"/>
                    <a:pt x="3913" y="1289"/>
                    <a:pt x="3913" y="1289"/>
                  </a:cubicBezTo>
                  <a:cubicBezTo>
                    <a:pt x="3929" y="1304"/>
                    <a:pt x="3945" y="1313"/>
                    <a:pt x="3960" y="1336"/>
                  </a:cubicBezTo>
                  <a:cubicBezTo>
                    <a:pt x="3960" y="1344"/>
                    <a:pt x="3968" y="1344"/>
                    <a:pt x="3968" y="1344"/>
                  </a:cubicBezTo>
                  <a:cubicBezTo>
                    <a:pt x="3976" y="1344"/>
                    <a:pt x="3984" y="1328"/>
                    <a:pt x="3984" y="1313"/>
                  </a:cubicBezTo>
                  <a:lnTo>
                    <a:pt x="3984" y="1313"/>
                  </a:lnTo>
                  <a:cubicBezTo>
                    <a:pt x="3992" y="1304"/>
                    <a:pt x="3992" y="1297"/>
                    <a:pt x="4000" y="1297"/>
                  </a:cubicBezTo>
                  <a:cubicBezTo>
                    <a:pt x="4007" y="1297"/>
                    <a:pt x="4023" y="1313"/>
                    <a:pt x="4038" y="1328"/>
                  </a:cubicBezTo>
                  <a:cubicBezTo>
                    <a:pt x="4046" y="1336"/>
                    <a:pt x="4046" y="1336"/>
                    <a:pt x="4054" y="1344"/>
                  </a:cubicBezTo>
                  <a:cubicBezTo>
                    <a:pt x="4078" y="1368"/>
                    <a:pt x="4094" y="1391"/>
                    <a:pt x="4125" y="1407"/>
                  </a:cubicBezTo>
                  <a:cubicBezTo>
                    <a:pt x="4133" y="1415"/>
                    <a:pt x="4133" y="1415"/>
                    <a:pt x="4141" y="1415"/>
                  </a:cubicBezTo>
                  <a:cubicBezTo>
                    <a:pt x="4157" y="1415"/>
                    <a:pt x="4165" y="1399"/>
                    <a:pt x="4181" y="1384"/>
                  </a:cubicBezTo>
                  <a:cubicBezTo>
                    <a:pt x="4181" y="1376"/>
                    <a:pt x="4181" y="1376"/>
                    <a:pt x="4188" y="1376"/>
                  </a:cubicBezTo>
                  <a:cubicBezTo>
                    <a:pt x="4204" y="1352"/>
                    <a:pt x="4236" y="1328"/>
                    <a:pt x="4276" y="1320"/>
                  </a:cubicBezTo>
                  <a:cubicBezTo>
                    <a:pt x="4276" y="1313"/>
                    <a:pt x="4284" y="1313"/>
                    <a:pt x="4291" y="1313"/>
                  </a:cubicBezTo>
                  <a:cubicBezTo>
                    <a:pt x="4299" y="1313"/>
                    <a:pt x="4299" y="1320"/>
                    <a:pt x="4307" y="1328"/>
                  </a:cubicBezTo>
                  <a:cubicBezTo>
                    <a:pt x="4307" y="1328"/>
                    <a:pt x="4315" y="1336"/>
                    <a:pt x="4323" y="1344"/>
                  </a:cubicBezTo>
                  <a:cubicBezTo>
                    <a:pt x="4323" y="1352"/>
                    <a:pt x="4331" y="1352"/>
                    <a:pt x="4339" y="1352"/>
                  </a:cubicBezTo>
                  <a:cubicBezTo>
                    <a:pt x="4347" y="1352"/>
                    <a:pt x="4363" y="1328"/>
                    <a:pt x="4363" y="1313"/>
                  </a:cubicBezTo>
                  <a:cubicBezTo>
                    <a:pt x="4370" y="1281"/>
                    <a:pt x="4410" y="1281"/>
                    <a:pt x="4434" y="1281"/>
                  </a:cubicBezTo>
                  <a:cubicBezTo>
                    <a:pt x="4450" y="1281"/>
                    <a:pt x="4450" y="1289"/>
                    <a:pt x="4457" y="1297"/>
                  </a:cubicBezTo>
                  <a:cubicBezTo>
                    <a:pt x="4465" y="1304"/>
                    <a:pt x="4465" y="1313"/>
                    <a:pt x="4481" y="1328"/>
                  </a:cubicBezTo>
                  <a:cubicBezTo>
                    <a:pt x="4489" y="1336"/>
                    <a:pt x="4497" y="1336"/>
                    <a:pt x="4505" y="1336"/>
                  </a:cubicBezTo>
                  <a:cubicBezTo>
                    <a:pt x="4521" y="1336"/>
                    <a:pt x="4528" y="1320"/>
                    <a:pt x="4537" y="1313"/>
                  </a:cubicBezTo>
                  <a:lnTo>
                    <a:pt x="4537" y="1313"/>
                  </a:lnTo>
                  <a:cubicBezTo>
                    <a:pt x="4537" y="1304"/>
                    <a:pt x="4544" y="1304"/>
                    <a:pt x="4544" y="1304"/>
                  </a:cubicBezTo>
                  <a:cubicBezTo>
                    <a:pt x="4552" y="1289"/>
                    <a:pt x="4568" y="1273"/>
                    <a:pt x="4584" y="1265"/>
                  </a:cubicBezTo>
                  <a:cubicBezTo>
                    <a:pt x="4608" y="1265"/>
                    <a:pt x="4631" y="1281"/>
                    <a:pt x="4671" y="1328"/>
                  </a:cubicBezTo>
                  <a:cubicBezTo>
                    <a:pt x="4703" y="1368"/>
                    <a:pt x="4718" y="1368"/>
                    <a:pt x="4734" y="1376"/>
                  </a:cubicBezTo>
                  <a:cubicBezTo>
                    <a:pt x="4742" y="1376"/>
                    <a:pt x="4750" y="1376"/>
                    <a:pt x="4750" y="1384"/>
                  </a:cubicBezTo>
                  <a:cubicBezTo>
                    <a:pt x="4766" y="1391"/>
                    <a:pt x="4781" y="1415"/>
                    <a:pt x="4813" y="1415"/>
                  </a:cubicBezTo>
                  <a:cubicBezTo>
                    <a:pt x="4829" y="1415"/>
                    <a:pt x="4837" y="1407"/>
                    <a:pt x="4845" y="1407"/>
                  </a:cubicBezTo>
                  <a:cubicBezTo>
                    <a:pt x="4845" y="1399"/>
                    <a:pt x="4853" y="1399"/>
                    <a:pt x="4868" y="1399"/>
                  </a:cubicBezTo>
                  <a:cubicBezTo>
                    <a:pt x="4884" y="1399"/>
                    <a:pt x="4892" y="1415"/>
                    <a:pt x="4892" y="1431"/>
                  </a:cubicBezTo>
                  <a:cubicBezTo>
                    <a:pt x="4900" y="1447"/>
                    <a:pt x="4900" y="1455"/>
                    <a:pt x="4908" y="1463"/>
                  </a:cubicBezTo>
                  <a:cubicBezTo>
                    <a:pt x="4916" y="1471"/>
                    <a:pt x="4916" y="1471"/>
                    <a:pt x="4916" y="1471"/>
                  </a:cubicBezTo>
                  <a:cubicBezTo>
                    <a:pt x="4916" y="1471"/>
                    <a:pt x="4924" y="1463"/>
                    <a:pt x="4924" y="1455"/>
                  </a:cubicBezTo>
                  <a:cubicBezTo>
                    <a:pt x="4924" y="1439"/>
                    <a:pt x="4932" y="1431"/>
                    <a:pt x="4940" y="1431"/>
                  </a:cubicBezTo>
                  <a:cubicBezTo>
                    <a:pt x="4940" y="1431"/>
                    <a:pt x="4956" y="1431"/>
                    <a:pt x="4963" y="1431"/>
                  </a:cubicBezTo>
                  <a:cubicBezTo>
                    <a:pt x="4971" y="1439"/>
                    <a:pt x="4987" y="1439"/>
                    <a:pt x="5003" y="1439"/>
                  </a:cubicBezTo>
                  <a:cubicBezTo>
                    <a:pt x="5027" y="1439"/>
                    <a:pt x="5043" y="1463"/>
                    <a:pt x="5043" y="1463"/>
                  </a:cubicBezTo>
                  <a:lnTo>
                    <a:pt x="5043" y="1463"/>
                  </a:lnTo>
                  <a:lnTo>
                    <a:pt x="5043" y="1463"/>
                  </a:lnTo>
                  <a:cubicBezTo>
                    <a:pt x="5058" y="2206"/>
                    <a:pt x="5058" y="2206"/>
                    <a:pt x="5058" y="2206"/>
                  </a:cubicBezTo>
                  <a:cubicBezTo>
                    <a:pt x="5066" y="2206"/>
                    <a:pt x="5090" y="2221"/>
                    <a:pt x="5106" y="2245"/>
                  </a:cubicBezTo>
                  <a:cubicBezTo>
                    <a:pt x="5106" y="2253"/>
                    <a:pt x="5114" y="2261"/>
                    <a:pt x="5121" y="2269"/>
                  </a:cubicBezTo>
                  <a:cubicBezTo>
                    <a:pt x="5137" y="2277"/>
                    <a:pt x="5153" y="2293"/>
                    <a:pt x="5161" y="2316"/>
                  </a:cubicBezTo>
                  <a:cubicBezTo>
                    <a:pt x="5169" y="2348"/>
                    <a:pt x="5169" y="2356"/>
                    <a:pt x="5161" y="2372"/>
                  </a:cubicBezTo>
                  <a:cubicBezTo>
                    <a:pt x="5161" y="2372"/>
                    <a:pt x="5161" y="2380"/>
                    <a:pt x="5153" y="2388"/>
                  </a:cubicBezTo>
                  <a:cubicBezTo>
                    <a:pt x="5153" y="2403"/>
                    <a:pt x="5161" y="2403"/>
                    <a:pt x="5169" y="2411"/>
                  </a:cubicBezTo>
                  <a:cubicBezTo>
                    <a:pt x="5177" y="2411"/>
                    <a:pt x="5177" y="2419"/>
                    <a:pt x="5185" y="2419"/>
                  </a:cubicBezTo>
                  <a:cubicBezTo>
                    <a:pt x="5201" y="2435"/>
                    <a:pt x="5224" y="2459"/>
                    <a:pt x="5216" y="2506"/>
                  </a:cubicBezTo>
                  <a:cubicBezTo>
                    <a:pt x="5216" y="2530"/>
                    <a:pt x="5224" y="2530"/>
                    <a:pt x="5232" y="2538"/>
                  </a:cubicBezTo>
                  <a:cubicBezTo>
                    <a:pt x="5240" y="2538"/>
                    <a:pt x="5256" y="2546"/>
                    <a:pt x="5264" y="2561"/>
                  </a:cubicBezTo>
                  <a:cubicBezTo>
                    <a:pt x="5280" y="2593"/>
                    <a:pt x="5280" y="2625"/>
                    <a:pt x="5280" y="2656"/>
                  </a:cubicBezTo>
                  <a:cubicBezTo>
                    <a:pt x="5272" y="2672"/>
                    <a:pt x="5272" y="2696"/>
                    <a:pt x="5272" y="2712"/>
                  </a:cubicBezTo>
                  <a:cubicBezTo>
                    <a:pt x="5272" y="2712"/>
                    <a:pt x="5272" y="2712"/>
                    <a:pt x="5280" y="2720"/>
                  </a:cubicBezTo>
                  <a:cubicBezTo>
                    <a:pt x="5280" y="2727"/>
                    <a:pt x="5280" y="2759"/>
                    <a:pt x="5256" y="2807"/>
                  </a:cubicBezTo>
                  <a:cubicBezTo>
                    <a:pt x="5248" y="2830"/>
                    <a:pt x="5240" y="2838"/>
                    <a:pt x="5224" y="2846"/>
                  </a:cubicBezTo>
                  <a:cubicBezTo>
                    <a:pt x="5224" y="2846"/>
                    <a:pt x="5216" y="2854"/>
                    <a:pt x="5208" y="2862"/>
                  </a:cubicBezTo>
                  <a:cubicBezTo>
                    <a:pt x="5201" y="2870"/>
                    <a:pt x="5201" y="2878"/>
                    <a:pt x="5201" y="2878"/>
                  </a:cubicBezTo>
                  <a:cubicBezTo>
                    <a:pt x="5201" y="2878"/>
                    <a:pt x="5201" y="2878"/>
                    <a:pt x="5208" y="2878"/>
                  </a:cubicBezTo>
                  <a:cubicBezTo>
                    <a:pt x="5216" y="2886"/>
                    <a:pt x="5224" y="2886"/>
                    <a:pt x="5224" y="2894"/>
                  </a:cubicBezTo>
                  <a:cubicBezTo>
                    <a:pt x="5232" y="2909"/>
                    <a:pt x="5232" y="2925"/>
                    <a:pt x="5232" y="2933"/>
                  </a:cubicBezTo>
                  <a:cubicBezTo>
                    <a:pt x="5224" y="2933"/>
                    <a:pt x="5224" y="2933"/>
                    <a:pt x="5216" y="2933"/>
                  </a:cubicBezTo>
                  <a:cubicBezTo>
                    <a:pt x="5216" y="2933"/>
                    <a:pt x="5208" y="2957"/>
                    <a:pt x="5201" y="2973"/>
                  </a:cubicBezTo>
                  <a:cubicBezTo>
                    <a:pt x="5201" y="2973"/>
                    <a:pt x="5201" y="2973"/>
                    <a:pt x="5201" y="2980"/>
                  </a:cubicBezTo>
                  <a:cubicBezTo>
                    <a:pt x="5201" y="2988"/>
                    <a:pt x="5208" y="2996"/>
                    <a:pt x="5216" y="3012"/>
                  </a:cubicBezTo>
                  <a:cubicBezTo>
                    <a:pt x="5216" y="3020"/>
                    <a:pt x="5216" y="3020"/>
                    <a:pt x="5224" y="3028"/>
                  </a:cubicBezTo>
                  <a:cubicBezTo>
                    <a:pt x="5232" y="3044"/>
                    <a:pt x="5232" y="3060"/>
                    <a:pt x="5232" y="3075"/>
                  </a:cubicBezTo>
                  <a:cubicBezTo>
                    <a:pt x="5232" y="3083"/>
                    <a:pt x="5232" y="3083"/>
                    <a:pt x="5232" y="3091"/>
                  </a:cubicBezTo>
                  <a:cubicBezTo>
                    <a:pt x="5232" y="3099"/>
                    <a:pt x="5224" y="3107"/>
                    <a:pt x="5216" y="3107"/>
                  </a:cubicBezTo>
                  <a:lnTo>
                    <a:pt x="5208" y="3115"/>
                  </a:lnTo>
                  <a:cubicBezTo>
                    <a:pt x="5201" y="3123"/>
                    <a:pt x="5201" y="3131"/>
                    <a:pt x="5201" y="3138"/>
                  </a:cubicBezTo>
                  <a:cubicBezTo>
                    <a:pt x="5201" y="3154"/>
                    <a:pt x="5193" y="3170"/>
                    <a:pt x="5185" y="3178"/>
                  </a:cubicBezTo>
                  <a:cubicBezTo>
                    <a:pt x="5161" y="3202"/>
                    <a:pt x="5153" y="3210"/>
                    <a:pt x="5145" y="3225"/>
                  </a:cubicBezTo>
                  <a:cubicBezTo>
                    <a:pt x="5137" y="3241"/>
                    <a:pt x="5145" y="3241"/>
                    <a:pt x="5153" y="3249"/>
                  </a:cubicBezTo>
                  <a:lnTo>
                    <a:pt x="5153" y="3249"/>
                  </a:lnTo>
                  <a:cubicBezTo>
                    <a:pt x="5169" y="3257"/>
                    <a:pt x="5177" y="3273"/>
                    <a:pt x="5177" y="3273"/>
                  </a:cubicBezTo>
                  <a:cubicBezTo>
                    <a:pt x="5177" y="3281"/>
                    <a:pt x="5177" y="3281"/>
                    <a:pt x="5177" y="3281"/>
                  </a:cubicBezTo>
                  <a:cubicBezTo>
                    <a:pt x="5169" y="3281"/>
                    <a:pt x="5169" y="3281"/>
                    <a:pt x="5169" y="3281"/>
                  </a:cubicBezTo>
                  <a:cubicBezTo>
                    <a:pt x="5169" y="3281"/>
                    <a:pt x="5169" y="3281"/>
                    <a:pt x="5161" y="3281"/>
                  </a:cubicBezTo>
                  <a:cubicBezTo>
                    <a:pt x="5145" y="3281"/>
                    <a:pt x="5114" y="3297"/>
                    <a:pt x="5074" y="3313"/>
                  </a:cubicBezTo>
                  <a:cubicBezTo>
                    <a:pt x="5034" y="3328"/>
                    <a:pt x="5003" y="3336"/>
                    <a:pt x="4979" y="3344"/>
                  </a:cubicBezTo>
                  <a:cubicBezTo>
                    <a:pt x="4963" y="3344"/>
                    <a:pt x="4948" y="3360"/>
                    <a:pt x="4924" y="3368"/>
                  </a:cubicBezTo>
                  <a:cubicBezTo>
                    <a:pt x="4908" y="3384"/>
                    <a:pt x="4892" y="3391"/>
                    <a:pt x="4868" y="3407"/>
                  </a:cubicBezTo>
                  <a:cubicBezTo>
                    <a:pt x="4813" y="3431"/>
                    <a:pt x="4797" y="3463"/>
                    <a:pt x="4790" y="3486"/>
                  </a:cubicBezTo>
                  <a:lnTo>
                    <a:pt x="4790" y="3486"/>
                  </a:lnTo>
                  <a:cubicBezTo>
                    <a:pt x="4781" y="3502"/>
                    <a:pt x="4742" y="3534"/>
                    <a:pt x="4703" y="3550"/>
                  </a:cubicBezTo>
                  <a:cubicBezTo>
                    <a:pt x="4695" y="3557"/>
                    <a:pt x="4687" y="3557"/>
                    <a:pt x="4679" y="3557"/>
                  </a:cubicBezTo>
                  <a:lnTo>
                    <a:pt x="4679" y="3557"/>
                  </a:lnTo>
                  <a:cubicBezTo>
                    <a:pt x="4671" y="3550"/>
                    <a:pt x="4671" y="3550"/>
                    <a:pt x="4679" y="3542"/>
                  </a:cubicBezTo>
                  <a:lnTo>
                    <a:pt x="4679" y="3534"/>
                  </a:lnTo>
                  <a:cubicBezTo>
                    <a:pt x="4679" y="3526"/>
                    <a:pt x="4695" y="3518"/>
                    <a:pt x="4710" y="3510"/>
                  </a:cubicBezTo>
                  <a:cubicBezTo>
                    <a:pt x="4718" y="3502"/>
                    <a:pt x="4726" y="3494"/>
                    <a:pt x="4734" y="3494"/>
                  </a:cubicBezTo>
                  <a:cubicBezTo>
                    <a:pt x="4758" y="3478"/>
                    <a:pt x="4766" y="3463"/>
                    <a:pt x="4774" y="3455"/>
                  </a:cubicBezTo>
                  <a:cubicBezTo>
                    <a:pt x="4781" y="3439"/>
                    <a:pt x="4813" y="3391"/>
                    <a:pt x="4837" y="3384"/>
                  </a:cubicBezTo>
                  <a:lnTo>
                    <a:pt x="4837" y="3384"/>
                  </a:lnTo>
                  <a:lnTo>
                    <a:pt x="4829" y="3384"/>
                  </a:lnTo>
                  <a:cubicBezTo>
                    <a:pt x="4821" y="3384"/>
                    <a:pt x="4821" y="3384"/>
                    <a:pt x="4813" y="3384"/>
                  </a:cubicBezTo>
                  <a:cubicBezTo>
                    <a:pt x="4805" y="3384"/>
                    <a:pt x="4805" y="3384"/>
                    <a:pt x="4797" y="3384"/>
                  </a:cubicBezTo>
                  <a:cubicBezTo>
                    <a:pt x="4790" y="3384"/>
                    <a:pt x="4790" y="3384"/>
                    <a:pt x="4790" y="3376"/>
                  </a:cubicBezTo>
                  <a:cubicBezTo>
                    <a:pt x="4790" y="3368"/>
                    <a:pt x="4781" y="3368"/>
                    <a:pt x="4781" y="3360"/>
                  </a:cubicBezTo>
                  <a:cubicBezTo>
                    <a:pt x="4774" y="3352"/>
                    <a:pt x="4790" y="3344"/>
                    <a:pt x="4790" y="3344"/>
                  </a:cubicBezTo>
                  <a:cubicBezTo>
                    <a:pt x="4790" y="3336"/>
                    <a:pt x="4797" y="3336"/>
                    <a:pt x="4797" y="3336"/>
                  </a:cubicBezTo>
                  <a:cubicBezTo>
                    <a:pt x="4790" y="3336"/>
                    <a:pt x="4790" y="3328"/>
                    <a:pt x="4797" y="3320"/>
                  </a:cubicBezTo>
                  <a:cubicBezTo>
                    <a:pt x="4797" y="3313"/>
                    <a:pt x="4805" y="3304"/>
                    <a:pt x="4813" y="3297"/>
                  </a:cubicBezTo>
                  <a:cubicBezTo>
                    <a:pt x="4821" y="3297"/>
                    <a:pt x="4821" y="3297"/>
                    <a:pt x="4821" y="3289"/>
                  </a:cubicBezTo>
                  <a:cubicBezTo>
                    <a:pt x="4821" y="3289"/>
                    <a:pt x="4813" y="3281"/>
                    <a:pt x="4805" y="3273"/>
                  </a:cubicBezTo>
                  <a:lnTo>
                    <a:pt x="4797" y="3265"/>
                  </a:lnTo>
                  <a:lnTo>
                    <a:pt x="4797" y="3265"/>
                  </a:lnTo>
                  <a:cubicBezTo>
                    <a:pt x="4790" y="3265"/>
                    <a:pt x="4781" y="3265"/>
                    <a:pt x="4774" y="3273"/>
                  </a:cubicBezTo>
                  <a:cubicBezTo>
                    <a:pt x="4766" y="3281"/>
                    <a:pt x="4766" y="3289"/>
                    <a:pt x="4766" y="3297"/>
                  </a:cubicBezTo>
                  <a:cubicBezTo>
                    <a:pt x="4758" y="3297"/>
                    <a:pt x="4758" y="3304"/>
                    <a:pt x="4750" y="3313"/>
                  </a:cubicBezTo>
                  <a:cubicBezTo>
                    <a:pt x="4742" y="3320"/>
                    <a:pt x="4742" y="3320"/>
                    <a:pt x="4734" y="3320"/>
                  </a:cubicBezTo>
                  <a:cubicBezTo>
                    <a:pt x="4726" y="3320"/>
                    <a:pt x="4718" y="3313"/>
                    <a:pt x="4710" y="3304"/>
                  </a:cubicBezTo>
                  <a:cubicBezTo>
                    <a:pt x="4703" y="3304"/>
                    <a:pt x="4695" y="3297"/>
                    <a:pt x="4695" y="3297"/>
                  </a:cubicBezTo>
                  <a:lnTo>
                    <a:pt x="4687" y="3297"/>
                  </a:lnTo>
                  <a:lnTo>
                    <a:pt x="4687" y="3304"/>
                  </a:lnTo>
                  <a:cubicBezTo>
                    <a:pt x="4687" y="3313"/>
                    <a:pt x="4695" y="3320"/>
                    <a:pt x="4687" y="3328"/>
                  </a:cubicBezTo>
                  <a:cubicBezTo>
                    <a:pt x="4687" y="3336"/>
                    <a:pt x="4695" y="3344"/>
                    <a:pt x="4695" y="3344"/>
                  </a:cubicBezTo>
                  <a:cubicBezTo>
                    <a:pt x="4703" y="3352"/>
                    <a:pt x="4703" y="3352"/>
                    <a:pt x="4710" y="3368"/>
                  </a:cubicBezTo>
                  <a:cubicBezTo>
                    <a:pt x="4718" y="3376"/>
                    <a:pt x="4718" y="3384"/>
                    <a:pt x="4718" y="3384"/>
                  </a:cubicBezTo>
                  <a:cubicBezTo>
                    <a:pt x="4726" y="3391"/>
                    <a:pt x="4726" y="3400"/>
                    <a:pt x="4734" y="3407"/>
                  </a:cubicBezTo>
                  <a:cubicBezTo>
                    <a:pt x="4758" y="3431"/>
                    <a:pt x="4742" y="3471"/>
                    <a:pt x="4734" y="3478"/>
                  </a:cubicBezTo>
                  <a:cubicBezTo>
                    <a:pt x="4726" y="3486"/>
                    <a:pt x="4695" y="3518"/>
                    <a:pt x="4663" y="3534"/>
                  </a:cubicBezTo>
                  <a:cubicBezTo>
                    <a:pt x="4647" y="3534"/>
                    <a:pt x="4647" y="3542"/>
                    <a:pt x="4647" y="3557"/>
                  </a:cubicBezTo>
                  <a:cubicBezTo>
                    <a:pt x="4639" y="3565"/>
                    <a:pt x="4639" y="3581"/>
                    <a:pt x="4631" y="3605"/>
                  </a:cubicBezTo>
                  <a:cubicBezTo>
                    <a:pt x="4608" y="3637"/>
                    <a:pt x="4537" y="3684"/>
                    <a:pt x="4489" y="3716"/>
                  </a:cubicBezTo>
                  <a:cubicBezTo>
                    <a:pt x="4473" y="3724"/>
                    <a:pt x="4465" y="3731"/>
                    <a:pt x="4457" y="3739"/>
                  </a:cubicBezTo>
                  <a:cubicBezTo>
                    <a:pt x="4442" y="3755"/>
                    <a:pt x="4410" y="3755"/>
                    <a:pt x="4386" y="3763"/>
                  </a:cubicBezTo>
                  <a:lnTo>
                    <a:pt x="4386" y="3763"/>
                  </a:lnTo>
                  <a:cubicBezTo>
                    <a:pt x="4370" y="3763"/>
                    <a:pt x="4370" y="3763"/>
                    <a:pt x="4370" y="3763"/>
                  </a:cubicBezTo>
                  <a:cubicBezTo>
                    <a:pt x="4370" y="3771"/>
                    <a:pt x="4370" y="3771"/>
                    <a:pt x="4378" y="3779"/>
                  </a:cubicBezTo>
                  <a:cubicBezTo>
                    <a:pt x="4378" y="3779"/>
                    <a:pt x="4378" y="3779"/>
                    <a:pt x="4378" y="3787"/>
                  </a:cubicBezTo>
                  <a:cubicBezTo>
                    <a:pt x="4378" y="3803"/>
                    <a:pt x="4355" y="3811"/>
                    <a:pt x="4315" y="3834"/>
                  </a:cubicBezTo>
                  <a:cubicBezTo>
                    <a:pt x="4291" y="3842"/>
                    <a:pt x="4268" y="3858"/>
                    <a:pt x="4252" y="3866"/>
                  </a:cubicBezTo>
                  <a:cubicBezTo>
                    <a:pt x="4228" y="3882"/>
                    <a:pt x="4212" y="3890"/>
                    <a:pt x="4204" y="3890"/>
                  </a:cubicBezTo>
                  <a:lnTo>
                    <a:pt x="4204" y="3882"/>
                  </a:lnTo>
                  <a:cubicBezTo>
                    <a:pt x="4204" y="3874"/>
                    <a:pt x="4212" y="3842"/>
                    <a:pt x="4236" y="3834"/>
                  </a:cubicBezTo>
                  <a:cubicBezTo>
                    <a:pt x="4252" y="3834"/>
                    <a:pt x="4260" y="3826"/>
                    <a:pt x="4260" y="3818"/>
                  </a:cubicBezTo>
                  <a:cubicBezTo>
                    <a:pt x="4260" y="3826"/>
                    <a:pt x="4260" y="3818"/>
                    <a:pt x="4252" y="3818"/>
                  </a:cubicBezTo>
                  <a:lnTo>
                    <a:pt x="4252" y="3826"/>
                  </a:lnTo>
                  <a:cubicBezTo>
                    <a:pt x="4244" y="3826"/>
                    <a:pt x="4244" y="3826"/>
                    <a:pt x="4244" y="3826"/>
                  </a:cubicBezTo>
                  <a:cubicBezTo>
                    <a:pt x="4228" y="3826"/>
                    <a:pt x="4220" y="3818"/>
                    <a:pt x="4204" y="3811"/>
                  </a:cubicBezTo>
                  <a:cubicBezTo>
                    <a:pt x="4197" y="3803"/>
                    <a:pt x="4188" y="3803"/>
                    <a:pt x="4188" y="3795"/>
                  </a:cubicBezTo>
                  <a:cubicBezTo>
                    <a:pt x="4181" y="3795"/>
                    <a:pt x="4173" y="3795"/>
                    <a:pt x="4165" y="3795"/>
                  </a:cubicBezTo>
                  <a:cubicBezTo>
                    <a:pt x="4157" y="3795"/>
                    <a:pt x="4149" y="3795"/>
                    <a:pt x="4141" y="3811"/>
                  </a:cubicBezTo>
                  <a:cubicBezTo>
                    <a:pt x="4133" y="3818"/>
                    <a:pt x="4133" y="3826"/>
                    <a:pt x="4117" y="3826"/>
                  </a:cubicBezTo>
                  <a:cubicBezTo>
                    <a:pt x="4110" y="3826"/>
                    <a:pt x="4102" y="3818"/>
                    <a:pt x="4086" y="3811"/>
                  </a:cubicBezTo>
                  <a:lnTo>
                    <a:pt x="4078" y="3811"/>
                  </a:lnTo>
                  <a:cubicBezTo>
                    <a:pt x="4054" y="3803"/>
                    <a:pt x="4054" y="3787"/>
                    <a:pt x="4054" y="3779"/>
                  </a:cubicBezTo>
                  <a:cubicBezTo>
                    <a:pt x="4054" y="3771"/>
                    <a:pt x="4046" y="3771"/>
                    <a:pt x="4046" y="3771"/>
                  </a:cubicBezTo>
                  <a:lnTo>
                    <a:pt x="4046" y="3771"/>
                  </a:lnTo>
                  <a:cubicBezTo>
                    <a:pt x="4038" y="3779"/>
                    <a:pt x="4038" y="3779"/>
                    <a:pt x="4038" y="3779"/>
                  </a:cubicBezTo>
                  <a:cubicBezTo>
                    <a:pt x="4031" y="3787"/>
                    <a:pt x="4046" y="3811"/>
                    <a:pt x="4062" y="3826"/>
                  </a:cubicBezTo>
                  <a:cubicBezTo>
                    <a:pt x="4070" y="3834"/>
                    <a:pt x="4070" y="3834"/>
                    <a:pt x="4070" y="3842"/>
                  </a:cubicBezTo>
                  <a:cubicBezTo>
                    <a:pt x="4070" y="3850"/>
                    <a:pt x="4078" y="3858"/>
                    <a:pt x="4094" y="3866"/>
                  </a:cubicBezTo>
                  <a:cubicBezTo>
                    <a:pt x="4117" y="3874"/>
                    <a:pt x="4117" y="3890"/>
                    <a:pt x="4117" y="3897"/>
                  </a:cubicBezTo>
                  <a:cubicBezTo>
                    <a:pt x="4117" y="3905"/>
                    <a:pt x="4117" y="3913"/>
                    <a:pt x="4125" y="3913"/>
                  </a:cubicBezTo>
                  <a:cubicBezTo>
                    <a:pt x="4133" y="3913"/>
                    <a:pt x="4133" y="3921"/>
                    <a:pt x="4133" y="3921"/>
                  </a:cubicBezTo>
                  <a:cubicBezTo>
                    <a:pt x="4133" y="3937"/>
                    <a:pt x="4094" y="3961"/>
                    <a:pt x="4046" y="3992"/>
                  </a:cubicBezTo>
                  <a:cubicBezTo>
                    <a:pt x="4038" y="4000"/>
                    <a:pt x="4023" y="4008"/>
                    <a:pt x="4023" y="4008"/>
                  </a:cubicBezTo>
                  <a:cubicBezTo>
                    <a:pt x="4015" y="4016"/>
                    <a:pt x="4015" y="4016"/>
                    <a:pt x="4015" y="4016"/>
                  </a:cubicBezTo>
                  <a:cubicBezTo>
                    <a:pt x="4007" y="4024"/>
                    <a:pt x="3992" y="4032"/>
                    <a:pt x="3984" y="4032"/>
                  </a:cubicBezTo>
                  <a:cubicBezTo>
                    <a:pt x="3976" y="4032"/>
                    <a:pt x="3976" y="4032"/>
                    <a:pt x="3968" y="4024"/>
                  </a:cubicBezTo>
                  <a:cubicBezTo>
                    <a:pt x="3968" y="4016"/>
                    <a:pt x="3992" y="4000"/>
                    <a:pt x="4023" y="3969"/>
                  </a:cubicBezTo>
                  <a:cubicBezTo>
                    <a:pt x="4046" y="3953"/>
                    <a:pt x="4070" y="3937"/>
                    <a:pt x="4070" y="3929"/>
                  </a:cubicBezTo>
                  <a:cubicBezTo>
                    <a:pt x="4070" y="3921"/>
                    <a:pt x="4070" y="3921"/>
                    <a:pt x="4070" y="3921"/>
                  </a:cubicBezTo>
                  <a:cubicBezTo>
                    <a:pt x="4070" y="3929"/>
                    <a:pt x="4070" y="3929"/>
                    <a:pt x="4062" y="3929"/>
                  </a:cubicBezTo>
                  <a:cubicBezTo>
                    <a:pt x="4054" y="3937"/>
                    <a:pt x="4038" y="3953"/>
                    <a:pt x="4023" y="3953"/>
                  </a:cubicBezTo>
                  <a:cubicBezTo>
                    <a:pt x="4015" y="3953"/>
                    <a:pt x="4015" y="3953"/>
                    <a:pt x="4015" y="3953"/>
                  </a:cubicBezTo>
                  <a:cubicBezTo>
                    <a:pt x="4000" y="3953"/>
                    <a:pt x="4000" y="3945"/>
                    <a:pt x="3992" y="3937"/>
                  </a:cubicBezTo>
                  <a:cubicBezTo>
                    <a:pt x="3992" y="3929"/>
                    <a:pt x="3992" y="3921"/>
                    <a:pt x="3976" y="3905"/>
                  </a:cubicBezTo>
                  <a:cubicBezTo>
                    <a:pt x="3968" y="3897"/>
                    <a:pt x="3960" y="3897"/>
                    <a:pt x="3960" y="3897"/>
                  </a:cubicBezTo>
                  <a:cubicBezTo>
                    <a:pt x="3952" y="3897"/>
                    <a:pt x="3952" y="3905"/>
                    <a:pt x="3952" y="3913"/>
                  </a:cubicBezTo>
                  <a:cubicBezTo>
                    <a:pt x="3952" y="3921"/>
                    <a:pt x="3952" y="3921"/>
                    <a:pt x="3952" y="3921"/>
                  </a:cubicBezTo>
                  <a:cubicBezTo>
                    <a:pt x="3945" y="3937"/>
                    <a:pt x="3945" y="3937"/>
                    <a:pt x="3976" y="3945"/>
                  </a:cubicBezTo>
                  <a:lnTo>
                    <a:pt x="3984" y="3953"/>
                  </a:lnTo>
                  <a:cubicBezTo>
                    <a:pt x="3992" y="3977"/>
                    <a:pt x="3929" y="4032"/>
                    <a:pt x="3929" y="4032"/>
                  </a:cubicBezTo>
                  <a:cubicBezTo>
                    <a:pt x="3921" y="4032"/>
                    <a:pt x="3913" y="4040"/>
                    <a:pt x="3913" y="4040"/>
                  </a:cubicBezTo>
                  <a:cubicBezTo>
                    <a:pt x="3905" y="4040"/>
                    <a:pt x="3905" y="4032"/>
                    <a:pt x="3897" y="4024"/>
                  </a:cubicBezTo>
                  <a:cubicBezTo>
                    <a:pt x="3889" y="4024"/>
                    <a:pt x="3889" y="4024"/>
                    <a:pt x="3889" y="4016"/>
                  </a:cubicBezTo>
                  <a:cubicBezTo>
                    <a:pt x="3881" y="4016"/>
                    <a:pt x="3874" y="4016"/>
                    <a:pt x="3874" y="4016"/>
                  </a:cubicBezTo>
                  <a:cubicBezTo>
                    <a:pt x="3865" y="4016"/>
                    <a:pt x="3858" y="4016"/>
                    <a:pt x="3850" y="4016"/>
                  </a:cubicBezTo>
                  <a:cubicBezTo>
                    <a:pt x="3842" y="4024"/>
                    <a:pt x="3834" y="4024"/>
                    <a:pt x="3826" y="4024"/>
                  </a:cubicBezTo>
                  <a:cubicBezTo>
                    <a:pt x="3818" y="4024"/>
                    <a:pt x="3818" y="4024"/>
                    <a:pt x="3810" y="4032"/>
                  </a:cubicBezTo>
                  <a:cubicBezTo>
                    <a:pt x="3810" y="4040"/>
                    <a:pt x="3810" y="4048"/>
                    <a:pt x="3810" y="4064"/>
                  </a:cubicBezTo>
                  <a:cubicBezTo>
                    <a:pt x="3810" y="4071"/>
                    <a:pt x="3810" y="4071"/>
                    <a:pt x="3810" y="4071"/>
                  </a:cubicBezTo>
                  <a:cubicBezTo>
                    <a:pt x="3818" y="4071"/>
                    <a:pt x="3818" y="4064"/>
                    <a:pt x="3826" y="4064"/>
                  </a:cubicBezTo>
                  <a:cubicBezTo>
                    <a:pt x="3834" y="4055"/>
                    <a:pt x="3842" y="4048"/>
                    <a:pt x="3858" y="4048"/>
                  </a:cubicBezTo>
                  <a:cubicBezTo>
                    <a:pt x="3858" y="4048"/>
                    <a:pt x="3865" y="4048"/>
                    <a:pt x="3865" y="4055"/>
                  </a:cubicBezTo>
                  <a:cubicBezTo>
                    <a:pt x="3874" y="4064"/>
                    <a:pt x="3850" y="4087"/>
                    <a:pt x="3826" y="4127"/>
                  </a:cubicBezTo>
                  <a:cubicBezTo>
                    <a:pt x="3818" y="4142"/>
                    <a:pt x="3818" y="4150"/>
                    <a:pt x="3810" y="4158"/>
                  </a:cubicBezTo>
                  <a:lnTo>
                    <a:pt x="3802" y="4166"/>
                  </a:lnTo>
                  <a:cubicBezTo>
                    <a:pt x="3794" y="4182"/>
                    <a:pt x="3794" y="4182"/>
                    <a:pt x="3786" y="4182"/>
                  </a:cubicBezTo>
                  <a:lnTo>
                    <a:pt x="3778" y="4182"/>
                  </a:lnTo>
                  <a:lnTo>
                    <a:pt x="3778" y="4182"/>
                  </a:lnTo>
                  <a:cubicBezTo>
                    <a:pt x="3763" y="4182"/>
                    <a:pt x="3763" y="4174"/>
                    <a:pt x="3755" y="4166"/>
                  </a:cubicBezTo>
                  <a:cubicBezTo>
                    <a:pt x="3755" y="4158"/>
                    <a:pt x="3755" y="4158"/>
                    <a:pt x="3747" y="4150"/>
                  </a:cubicBezTo>
                  <a:lnTo>
                    <a:pt x="3739" y="4150"/>
                  </a:lnTo>
                  <a:cubicBezTo>
                    <a:pt x="3731" y="4150"/>
                    <a:pt x="3723" y="4150"/>
                    <a:pt x="3715" y="4150"/>
                  </a:cubicBezTo>
                  <a:cubicBezTo>
                    <a:pt x="3707" y="4150"/>
                    <a:pt x="3699" y="4150"/>
                    <a:pt x="3692" y="4150"/>
                  </a:cubicBezTo>
                  <a:cubicBezTo>
                    <a:pt x="3684" y="4150"/>
                    <a:pt x="3684" y="4158"/>
                    <a:pt x="3684" y="4158"/>
                  </a:cubicBezTo>
                  <a:lnTo>
                    <a:pt x="3684" y="4158"/>
                  </a:lnTo>
                  <a:cubicBezTo>
                    <a:pt x="3684" y="4166"/>
                    <a:pt x="3684" y="4174"/>
                    <a:pt x="3684" y="4182"/>
                  </a:cubicBezTo>
                  <a:cubicBezTo>
                    <a:pt x="3684" y="4190"/>
                    <a:pt x="3692" y="4190"/>
                    <a:pt x="3699" y="4198"/>
                  </a:cubicBezTo>
                  <a:cubicBezTo>
                    <a:pt x="3715" y="4198"/>
                    <a:pt x="3723" y="4206"/>
                    <a:pt x="3731" y="4214"/>
                  </a:cubicBezTo>
                  <a:cubicBezTo>
                    <a:pt x="3739" y="4214"/>
                    <a:pt x="3739" y="4214"/>
                    <a:pt x="3739" y="4214"/>
                  </a:cubicBezTo>
                  <a:cubicBezTo>
                    <a:pt x="3755" y="4230"/>
                    <a:pt x="3755" y="4230"/>
                    <a:pt x="3755" y="4245"/>
                  </a:cubicBezTo>
                  <a:cubicBezTo>
                    <a:pt x="3755" y="4253"/>
                    <a:pt x="3755" y="4261"/>
                    <a:pt x="3755" y="4261"/>
                  </a:cubicBezTo>
                  <a:cubicBezTo>
                    <a:pt x="3755" y="4277"/>
                    <a:pt x="3755" y="4285"/>
                    <a:pt x="3755" y="4285"/>
                  </a:cubicBezTo>
                  <a:cubicBezTo>
                    <a:pt x="3755" y="4293"/>
                    <a:pt x="3755" y="4293"/>
                    <a:pt x="3763" y="4293"/>
                  </a:cubicBezTo>
                  <a:lnTo>
                    <a:pt x="3763" y="4285"/>
                  </a:lnTo>
                  <a:cubicBezTo>
                    <a:pt x="3771" y="4285"/>
                    <a:pt x="3778" y="4261"/>
                    <a:pt x="3778" y="4237"/>
                  </a:cubicBezTo>
                  <a:cubicBezTo>
                    <a:pt x="3778" y="4222"/>
                    <a:pt x="3786" y="4214"/>
                    <a:pt x="3802" y="4198"/>
                  </a:cubicBezTo>
                  <a:lnTo>
                    <a:pt x="3810" y="4190"/>
                  </a:lnTo>
                  <a:cubicBezTo>
                    <a:pt x="3818" y="4182"/>
                    <a:pt x="3818" y="4182"/>
                    <a:pt x="3826" y="4182"/>
                  </a:cubicBezTo>
                  <a:lnTo>
                    <a:pt x="3834" y="4182"/>
                  </a:lnTo>
                  <a:cubicBezTo>
                    <a:pt x="3834" y="4190"/>
                    <a:pt x="3834" y="4214"/>
                    <a:pt x="3826" y="4230"/>
                  </a:cubicBezTo>
                  <a:cubicBezTo>
                    <a:pt x="3810" y="4253"/>
                    <a:pt x="3747" y="4372"/>
                    <a:pt x="3747" y="4395"/>
                  </a:cubicBezTo>
                  <a:cubicBezTo>
                    <a:pt x="3747" y="4403"/>
                    <a:pt x="3747" y="4411"/>
                    <a:pt x="3747" y="4411"/>
                  </a:cubicBezTo>
                  <a:cubicBezTo>
                    <a:pt x="3747" y="4427"/>
                    <a:pt x="3739" y="4435"/>
                    <a:pt x="3723" y="4443"/>
                  </a:cubicBezTo>
                  <a:lnTo>
                    <a:pt x="3715" y="4435"/>
                  </a:lnTo>
                  <a:cubicBezTo>
                    <a:pt x="3715" y="4435"/>
                    <a:pt x="3715" y="4427"/>
                    <a:pt x="3715" y="4411"/>
                  </a:cubicBezTo>
                  <a:cubicBezTo>
                    <a:pt x="3715" y="4403"/>
                    <a:pt x="3723" y="4395"/>
                    <a:pt x="3715" y="4395"/>
                  </a:cubicBezTo>
                  <a:lnTo>
                    <a:pt x="3715" y="4395"/>
                  </a:lnTo>
                  <a:lnTo>
                    <a:pt x="3715" y="4395"/>
                  </a:lnTo>
                  <a:cubicBezTo>
                    <a:pt x="3715" y="4403"/>
                    <a:pt x="3707" y="4411"/>
                    <a:pt x="3699" y="4419"/>
                  </a:cubicBezTo>
                  <a:cubicBezTo>
                    <a:pt x="3692" y="4419"/>
                    <a:pt x="3692" y="4427"/>
                    <a:pt x="3684" y="4427"/>
                  </a:cubicBezTo>
                  <a:cubicBezTo>
                    <a:pt x="3676" y="4427"/>
                    <a:pt x="3676" y="4419"/>
                    <a:pt x="3668" y="4419"/>
                  </a:cubicBezTo>
                  <a:cubicBezTo>
                    <a:pt x="3660" y="4419"/>
                    <a:pt x="3660" y="4419"/>
                    <a:pt x="3660" y="4411"/>
                  </a:cubicBezTo>
                  <a:cubicBezTo>
                    <a:pt x="3644" y="4411"/>
                    <a:pt x="3628" y="4403"/>
                    <a:pt x="3605" y="4403"/>
                  </a:cubicBezTo>
                  <a:cubicBezTo>
                    <a:pt x="3597" y="4403"/>
                    <a:pt x="3589" y="4403"/>
                    <a:pt x="3581" y="4411"/>
                  </a:cubicBezTo>
                  <a:lnTo>
                    <a:pt x="3581" y="4411"/>
                  </a:lnTo>
                  <a:cubicBezTo>
                    <a:pt x="3581" y="4419"/>
                    <a:pt x="3581" y="4419"/>
                    <a:pt x="3589" y="4427"/>
                  </a:cubicBezTo>
                  <a:cubicBezTo>
                    <a:pt x="3597" y="4427"/>
                    <a:pt x="3597" y="4435"/>
                    <a:pt x="3605" y="4435"/>
                  </a:cubicBezTo>
                  <a:cubicBezTo>
                    <a:pt x="3612" y="4443"/>
                    <a:pt x="3612" y="4443"/>
                    <a:pt x="3621" y="4443"/>
                  </a:cubicBezTo>
                  <a:cubicBezTo>
                    <a:pt x="3621" y="4443"/>
                    <a:pt x="3628" y="4443"/>
                    <a:pt x="3636" y="4443"/>
                  </a:cubicBezTo>
                  <a:cubicBezTo>
                    <a:pt x="3636" y="4443"/>
                    <a:pt x="3644" y="4435"/>
                    <a:pt x="3652" y="4435"/>
                  </a:cubicBezTo>
                  <a:cubicBezTo>
                    <a:pt x="3684" y="4435"/>
                    <a:pt x="3692" y="4443"/>
                    <a:pt x="3699" y="4459"/>
                  </a:cubicBezTo>
                  <a:cubicBezTo>
                    <a:pt x="3707" y="4475"/>
                    <a:pt x="3715" y="4475"/>
                    <a:pt x="3715" y="4490"/>
                  </a:cubicBezTo>
                  <a:cubicBezTo>
                    <a:pt x="3715" y="4490"/>
                    <a:pt x="3715" y="4498"/>
                    <a:pt x="3715" y="4506"/>
                  </a:cubicBezTo>
                  <a:cubicBezTo>
                    <a:pt x="3715" y="4514"/>
                    <a:pt x="3723" y="4514"/>
                    <a:pt x="3723" y="4522"/>
                  </a:cubicBezTo>
                  <a:cubicBezTo>
                    <a:pt x="3723" y="4538"/>
                    <a:pt x="3731" y="4554"/>
                    <a:pt x="3731" y="4585"/>
                  </a:cubicBezTo>
                  <a:cubicBezTo>
                    <a:pt x="3731" y="4617"/>
                    <a:pt x="3739" y="4633"/>
                    <a:pt x="3747" y="4672"/>
                  </a:cubicBezTo>
                  <a:cubicBezTo>
                    <a:pt x="3755" y="4680"/>
                    <a:pt x="3755" y="4696"/>
                    <a:pt x="3763" y="4720"/>
                  </a:cubicBezTo>
                  <a:cubicBezTo>
                    <a:pt x="3778" y="4759"/>
                    <a:pt x="3786" y="4807"/>
                    <a:pt x="3794" y="4838"/>
                  </a:cubicBezTo>
                  <a:cubicBezTo>
                    <a:pt x="3794" y="4862"/>
                    <a:pt x="3802" y="4878"/>
                    <a:pt x="3802" y="4894"/>
                  </a:cubicBezTo>
                  <a:cubicBezTo>
                    <a:pt x="3810" y="4925"/>
                    <a:pt x="3810" y="4933"/>
                    <a:pt x="3802" y="4949"/>
                  </a:cubicBezTo>
                  <a:lnTo>
                    <a:pt x="3802" y="4949"/>
                  </a:lnTo>
                  <a:cubicBezTo>
                    <a:pt x="3802" y="4957"/>
                    <a:pt x="3794" y="4957"/>
                    <a:pt x="3794" y="4957"/>
                  </a:cubicBezTo>
                  <a:lnTo>
                    <a:pt x="3794" y="4957"/>
                  </a:lnTo>
                  <a:cubicBezTo>
                    <a:pt x="3786" y="4949"/>
                    <a:pt x="3778" y="4909"/>
                    <a:pt x="3778" y="4886"/>
                  </a:cubicBezTo>
                  <a:cubicBezTo>
                    <a:pt x="3778" y="4870"/>
                    <a:pt x="3747" y="4775"/>
                    <a:pt x="3731" y="4759"/>
                  </a:cubicBezTo>
                  <a:cubicBezTo>
                    <a:pt x="3715" y="4735"/>
                    <a:pt x="3699" y="4601"/>
                    <a:pt x="3699" y="4561"/>
                  </a:cubicBezTo>
                  <a:cubicBezTo>
                    <a:pt x="3699" y="4538"/>
                    <a:pt x="3699" y="4522"/>
                    <a:pt x="3692" y="4514"/>
                  </a:cubicBezTo>
                  <a:cubicBezTo>
                    <a:pt x="3692" y="4530"/>
                    <a:pt x="3684" y="4554"/>
                    <a:pt x="3660" y="4561"/>
                  </a:cubicBezTo>
                  <a:cubicBezTo>
                    <a:pt x="3636" y="4570"/>
                    <a:pt x="3636" y="4577"/>
                    <a:pt x="3644" y="4601"/>
                  </a:cubicBezTo>
                  <a:cubicBezTo>
                    <a:pt x="3644" y="4609"/>
                    <a:pt x="3652" y="4609"/>
                    <a:pt x="3652" y="4617"/>
                  </a:cubicBezTo>
                  <a:cubicBezTo>
                    <a:pt x="3660" y="4625"/>
                    <a:pt x="3668" y="4625"/>
                    <a:pt x="3660" y="4641"/>
                  </a:cubicBezTo>
                  <a:cubicBezTo>
                    <a:pt x="3660" y="4656"/>
                    <a:pt x="3668" y="4664"/>
                    <a:pt x="3684" y="4680"/>
                  </a:cubicBezTo>
                  <a:cubicBezTo>
                    <a:pt x="3684" y="4688"/>
                    <a:pt x="3692" y="4696"/>
                    <a:pt x="3692" y="4704"/>
                  </a:cubicBezTo>
                  <a:cubicBezTo>
                    <a:pt x="3707" y="4720"/>
                    <a:pt x="3707" y="4743"/>
                    <a:pt x="3699" y="4767"/>
                  </a:cubicBezTo>
                  <a:cubicBezTo>
                    <a:pt x="3699" y="4783"/>
                    <a:pt x="3699" y="4799"/>
                    <a:pt x="3699" y="4822"/>
                  </a:cubicBezTo>
                  <a:cubicBezTo>
                    <a:pt x="3699" y="4846"/>
                    <a:pt x="3707" y="4854"/>
                    <a:pt x="3715" y="4862"/>
                  </a:cubicBezTo>
                  <a:cubicBezTo>
                    <a:pt x="3723" y="4878"/>
                    <a:pt x="3731" y="4886"/>
                    <a:pt x="3739" y="4909"/>
                  </a:cubicBezTo>
                  <a:cubicBezTo>
                    <a:pt x="3739" y="4941"/>
                    <a:pt x="3747" y="4949"/>
                    <a:pt x="3755" y="4957"/>
                  </a:cubicBezTo>
                  <a:cubicBezTo>
                    <a:pt x="3755" y="4965"/>
                    <a:pt x="3763" y="4972"/>
                    <a:pt x="3771" y="4981"/>
                  </a:cubicBezTo>
                  <a:cubicBezTo>
                    <a:pt x="3778" y="5004"/>
                    <a:pt x="3778" y="5012"/>
                    <a:pt x="3771" y="5020"/>
                  </a:cubicBezTo>
                  <a:cubicBezTo>
                    <a:pt x="3771" y="5028"/>
                    <a:pt x="3763" y="5028"/>
                    <a:pt x="3771" y="5036"/>
                  </a:cubicBezTo>
                  <a:lnTo>
                    <a:pt x="3771" y="5036"/>
                  </a:lnTo>
                  <a:cubicBezTo>
                    <a:pt x="3771" y="5036"/>
                    <a:pt x="3771" y="5036"/>
                    <a:pt x="3778" y="5028"/>
                  </a:cubicBezTo>
                  <a:cubicBezTo>
                    <a:pt x="3778" y="5028"/>
                    <a:pt x="3778" y="5020"/>
                    <a:pt x="3786" y="5012"/>
                  </a:cubicBezTo>
                  <a:lnTo>
                    <a:pt x="3786" y="5012"/>
                  </a:lnTo>
                  <a:cubicBezTo>
                    <a:pt x="3786" y="5004"/>
                    <a:pt x="3794" y="5004"/>
                    <a:pt x="3794" y="5004"/>
                  </a:cubicBezTo>
                  <a:cubicBezTo>
                    <a:pt x="3802" y="5004"/>
                    <a:pt x="3810" y="5012"/>
                    <a:pt x="3818" y="5044"/>
                  </a:cubicBezTo>
                  <a:cubicBezTo>
                    <a:pt x="3818" y="5044"/>
                    <a:pt x="3818" y="5044"/>
                    <a:pt x="3818" y="5052"/>
                  </a:cubicBezTo>
                  <a:cubicBezTo>
                    <a:pt x="3818" y="5060"/>
                    <a:pt x="3818" y="5060"/>
                    <a:pt x="3818" y="5060"/>
                  </a:cubicBezTo>
                  <a:cubicBezTo>
                    <a:pt x="3810" y="5052"/>
                    <a:pt x="3810" y="5052"/>
                    <a:pt x="3810" y="5052"/>
                  </a:cubicBezTo>
                  <a:cubicBezTo>
                    <a:pt x="3810" y="5052"/>
                    <a:pt x="3802" y="5052"/>
                    <a:pt x="3794" y="5052"/>
                  </a:cubicBezTo>
                  <a:lnTo>
                    <a:pt x="3794" y="5052"/>
                  </a:lnTo>
                  <a:cubicBezTo>
                    <a:pt x="3786" y="5060"/>
                    <a:pt x="3763" y="5075"/>
                    <a:pt x="3755" y="5083"/>
                  </a:cubicBezTo>
                  <a:cubicBezTo>
                    <a:pt x="3755" y="5083"/>
                    <a:pt x="3755" y="5091"/>
                    <a:pt x="3755" y="5099"/>
                  </a:cubicBezTo>
                  <a:cubicBezTo>
                    <a:pt x="3747" y="5107"/>
                    <a:pt x="3739" y="5115"/>
                    <a:pt x="3731" y="5123"/>
                  </a:cubicBezTo>
                  <a:cubicBezTo>
                    <a:pt x="3723" y="5123"/>
                    <a:pt x="3715" y="5123"/>
                    <a:pt x="3715" y="5123"/>
                  </a:cubicBezTo>
                  <a:close/>
                  <a:moveTo>
                    <a:pt x="3518" y="4972"/>
                  </a:moveTo>
                  <a:lnTo>
                    <a:pt x="3518" y="4972"/>
                  </a:lnTo>
                  <a:cubicBezTo>
                    <a:pt x="3541" y="4972"/>
                    <a:pt x="3565" y="4988"/>
                    <a:pt x="3589" y="5004"/>
                  </a:cubicBezTo>
                  <a:cubicBezTo>
                    <a:pt x="3597" y="5012"/>
                    <a:pt x="3612" y="5020"/>
                    <a:pt x="3621" y="5020"/>
                  </a:cubicBezTo>
                  <a:cubicBezTo>
                    <a:pt x="3644" y="5036"/>
                    <a:pt x="3660" y="5060"/>
                    <a:pt x="3676" y="5075"/>
                  </a:cubicBezTo>
                  <a:cubicBezTo>
                    <a:pt x="3684" y="5083"/>
                    <a:pt x="3684" y="5083"/>
                    <a:pt x="3692" y="5091"/>
                  </a:cubicBezTo>
                  <a:cubicBezTo>
                    <a:pt x="3699" y="5099"/>
                    <a:pt x="3699" y="5107"/>
                    <a:pt x="3707" y="5107"/>
                  </a:cubicBezTo>
                  <a:cubicBezTo>
                    <a:pt x="3707" y="5115"/>
                    <a:pt x="3707" y="5115"/>
                    <a:pt x="3715" y="5115"/>
                  </a:cubicBezTo>
                  <a:lnTo>
                    <a:pt x="3723" y="5115"/>
                  </a:lnTo>
                  <a:cubicBezTo>
                    <a:pt x="3739" y="5107"/>
                    <a:pt x="3739" y="5107"/>
                    <a:pt x="3747" y="5099"/>
                  </a:cubicBezTo>
                  <a:cubicBezTo>
                    <a:pt x="3747" y="5091"/>
                    <a:pt x="3747" y="5083"/>
                    <a:pt x="3747" y="5083"/>
                  </a:cubicBezTo>
                  <a:cubicBezTo>
                    <a:pt x="3747" y="5075"/>
                    <a:pt x="3747" y="5075"/>
                    <a:pt x="3747" y="5075"/>
                  </a:cubicBezTo>
                  <a:lnTo>
                    <a:pt x="3747" y="5075"/>
                  </a:lnTo>
                  <a:cubicBezTo>
                    <a:pt x="3755" y="5075"/>
                    <a:pt x="3778" y="5060"/>
                    <a:pt x="3786" y="5052"/>
                  </a:cubicBezTo>
                  <a:cubicBezTo>
                    <a:pt x="3786" y="5044"/>
                    <a:pt x="3794" y="5044"/>
                    <a:pt x="3794" y="5044"/>
                  </a:cubicBezTo>
                  <a:cubicBezTo>
                    <a:pt x="3802" y="5044"/>
                    <a:pt x="3802" y="5044"/>
                    <a:pt x="3810" y="5044"/>
                  </a:cubicBezTo>
                  <a:cubicBezTo>
                    <a:pt x="3802" y="5012"/>
                    <a:pt x="3794" y="5012"/>
                    <a:pt x="3794" y="5012"/>
                  </a:cubicBezTo>
                  <a:lnTo>
                    <a:pt x="3794" y="5012"/>
                  </a:lnTo>
                  <a:cubicBezTo>
                    <a:pt x="3786" y="5020"/>
                    <a:pt x="3786" y="5020"/>
                    <a:pt x="3786" y="5020"/>
                  </a:cubicBezTo>
                  <a:cubicBezTo>
                    <a:pt x="3786" y="5020"/>
                    <a:pt x="3786" y="5028"/>
                    <a:pt x="3778" y="5036"/>
                  </a:cubicBezTo>
                  <a:cubicBezTo>
                    <a:pt x="3778" y="5044"/>
                    <a:pt x="3778" y="5044"/>
                    <a:pt x="3771" y="5044"/>
                  </a:cubicBezTo>
                  <a:cubicBezTo>
                    <a:pt x="3771" y="5044"/>
                    <a:pt x="3763" y="5044"/>
                    <a:pt x="3763" y="5036"/>
                  </a:cubicBezTo>
                  <a:cubicBezTo>
                    <a:pt x="3755" y="5028"/>
                    <a:pt x="3763" y="5028"/>
                    <a:pt x="3763" y="5020"/>
                  </a:cubicBezTo>
                  <a:cubicBezTo>
                    <a:pt x="3771" y="5012"/>
                    <a:pt x="3771" y="5004"/>
                    <a:pt x="3763" y="4981"/>
                  </a:cubicBezTo>
                  <a:cubicBezTo>
                    <a:pt x="3755" y="4972"/>
                    <a:pt x="3755" y="4972"/>
                    <a:pt x="3747" y="4965"/>
                  </a:cubicBezTo>
                  <a:cubicBezTo>
                    <a:pt x="3739" y="4949"/>
                    <a:pt x="3731" y="4949"/>
                    <a:pt x="3731" y="4909"/>
                  </a:cubicBezTo>
                  <a:cubicBezTo>
                    <a:pt x="3723" y="4886"/>
                    <a:pt x="3715" y="4878"/>
                    <a:pt x="3707" y="4870"/>
                  </a:cubicBezTo>
                  <a:cubicBezTo>
                    <a:pt x="3699" y="4862"/>
                    <a:pt x="3692" y="4854"/>
                    <a:pt x="3692" y="4822"/>
                  </a:cubicBezTo>
                  <a:cubicBezTo>
                    <a:pt x="3692" y="4799"/>
                    <a:pt x="3692" y="4783"/>
                    <a:pt x="3692" y="4767"/>
                  </a:cubicBezTo>
                  <a:cubicBezTo>
                    <a:pt x="3699" y="4743"/>
                    <a:pt x="3699" y="4728"/>
                    <a:pt x="3692" y="4704"/>
                  </a:cubicBezTo>
                  <a:cubicBezTo>
                    <a:pt x="3684" y="4704"/>
                    <a:pt x="3676" y="4696"/>
                    <a:pt x="3676" y="4688"/>
                  </a:cubicBezTo>
                  <a:cubicBezTo>
                    <a:pt x="3660" y="4672"/>
                    <a:pt x="3652" y="4656"/>
                    <a:pt x="3652" y="4641"/>
                  </a:cubicBezTo>
                  <a:cubicBezTo>
                    <a:pt x="3660" y="4625"/>
                    <a:pt x="3652" y="4625"/>
                    <a:pt x="3652" y="4617"/>
                  </a:cubicBezTo>
                  <a:cubicBezTo>
                    <a:pt x="3644" y="4617"/>
                    <a:pt x="3644" y="4609"/>
                    <a:pt x="3636" y="4601"/>
                  </a:cubicBezTo>
                  <a:cubicBezTo>
                    <a:pt x="3628" y="4577"/>
                    <a:pt x="3628" y="4570"/>
                    <a:pt x="3660" y="4554"/>
                  </a:cubicBezTo>
                  <a:cubicBezTo>
                    <a:pt x="3684" y="4546"/>
                    <a:pt x="3684" y="4530"/>
                    <a:pt x="3684" y="4514"/>
                  </a:cubicBezTo>
                  <a:lnTo>
                    <a:pt x="3684" y="4506"/>
                  </a:lnTo>
                  <a:cubicBezTo>
                    <a:pt x="3684" y="4506"/>
                    <a:pt x="3684" y="4506"/>
                    <a:pt x="3692" y="4506"/>
                  </a:cubicBezTo>
                  <a:cubicBezTo>
                    <a:pt x="3699" y="4506"/>
                    <a:pt x="3707" y="4530"/>
                    <a:pt x="3707" y="4561"/>
                  </a:cubicBezTo>
                  <a:cubicBezTo>
                    <a:pt x="3707" y="4601"/>
                    <a:pt x="3723" y="4735"/>
                    <a:pt x="3739" y="4751"/>
                  </a:cubicBezTo>
                  <a:cubicBezTo>
                    <a:pt x="3755" y="4775"/>
                    <a:pt x="3786" y="4862"/>
                    <a:pt x="3786" y="4886"/>
                  </a:cubicBezTo>
                  <a:cubicBezTo>
                    <a:pt x="3786" y="4909"/>
                    <a:pt x="3794" y="4941"/>
                    <a:pt x="3794" y="4949"/>
                  </a:cubicBezTo>
                  <a:lnTo>
                    <a:pt x="3794" y="4949"/>
                  </a:lnTo>
                  <a:cubicBezTo>
                    <a:pt x="3794" y="4949"/>
                    <a:pt x="3794" y="4941"/>
                    <a:pt x="3802" y="4941"/>
                  </a:cubicBezTo>
                  <a:cubicBezTo>
                    <a:pt x="3802" y="4933"/>
                    <a:pt x="3802" y="4933"/>
                    <a:pt x="3794" y="4894"/>
                  </a:cubicBezTo>
                  <a:cubicBezTo>
                    <a:pt x="3794" y="4878"/>
                    <a:pt x="3786" y="4862"/>
                    <a:pt x="3786" y="4846"/>
                  </a:cubicBezTo>
                  <a:cubicBezTo>
                    <a:pt x="3778" y="4807"/>
                    <a:pt x="3771" y="4759"/>
                    <a:pt x="3755" y="4720"/>
                  </a:cubicBezTo>
                  <a:cubicBezTo>
                    <a:pt x="3755" y="4704"/>
                    <a:pt x="3747" y="4688"/>
                    <a:pt x="3739" y="4672"/>
                  </a:cubicBezTo>
                  <a:cubicBezTo>
                    <a:pt x="3731" y="4641"/>
                    <a:pt x="3723" y="4617"/>
                    <a:pt x="3723" y="4585"/>
                  </a:cubicBezTo>
                  <a:cubicBezTo>
                    <a:pt x="3723" y="4561"/>
                    <a:pt x="3715" y="4538"/>
                    <a:pt x="3715" y="4522"/>
                  </a:cubicBezTo>
                  <a:cubicBezTo>
                    <a:pt x="3715" y="4514"/>
                    <a:pt x="3707" y="4514"/>
                    <a:pt x="3707" y="4506"/>
                  </a:cubicBezTo>
                  <a:cubicBezTo>
                    <a:pt x="3707" y="4498"/>
                    <a:pt x="3707" y="4498"/>
                    <a:pt x="3707" y="4490"/>
                  </a:cubicBezTo>
                  <a:cubicBezTo>
                    <a:pt x="3707" y="4482"/>
                    <a:pt x="3699" y="4475"/>
                    <a:pt x="3699" y="4467"/>
                  </a:cubicBezTo>
                  <a:cubicBezTo>
                    <a:pt x="3684" y="4451"/>
                    <a:pt x="3676" y="4443"/>
                    <a:pt x="3652" y="4443"/>
                  </a:cubicBezTo>
                  <a:cubicBezTo>
                    <a:pt x="3644" y="4443"/>
                    <a:pt x="3644" y="4443"/>
                    <a:pt x="3636" y="4451"/>
                  </a:cubicBezTo>
                  <a:cubicBezTo>
                    <a:pt x="3628" y="4451"/>
                    <a:pt x="3628" y="4451"/>
                    <a:pt x="3621" y="4451"/>
                  </a:cubicBezTo>
                  <a:cubicBezTo>
                    <a:pt x="3612" y="4451"/>
                    <a:pt x="3605" y="4451"/>
                    <a:pt x="3597" y="4443"/>
                  </a:cubicBezTo>
                  <a:cubicBezTo>
                    <a:pt x="3597" y="4435"/>
                    <a:pt x="3589" y="4435"/>
                    <a:pt x="3581" y="4427"/>
                  </a:cubicBezTo>
                  <a:cubicBezTo>
                    <a:pt x="3581" y="4427"/>
                    <a:pt x="3573" y="4419"/>
                    <a:pt x="3573" y="4411"/>
                  </a:cubicBezTo>
                  <a:cubicBezTo>
                    <a:pt x="3573" y="4411"/>
                    <a:pt x="3573" y="4403"/>
                    <a:pt x="3581" y="4403"/>
                  </a:cubicBezTo>
                  <a:cubicBezTo>
                    <a:pt x="3589" y="4395"/>
                    <a:pt x="3597" y="4395"/>
                    <a:pt x="3605" y="4395"/>
                  </a:cubicBezTo>
                  <a:cubicBezTo>
                    <a:pt x="3621" y="4395"/>
                    <a:pt x="3644" y="4403"/>
                    <a:pt x="3660" y="4403"/>
                  </a:cubicBezTo>
                  <a:cubicBezTo>
                    <a:pt x="3660" y="4411"/>
                    <a:pt x="3668" y="4411"/>
                    <a:pt x="3668" y="4411"/>
                  </a:cubicBezTo>
                  <a:cubicBezTo>
                    <a:pt x="3684" y="4419"/>
                    <a:pt x="3684" y="4419"/>
                    <a:pt x="3699" y="4411"/>
                  </a:cubicBezTo>
                  <a:cubicBezTo>
                    <a:pt x="3699" y="4403"/>
                    <a:pt x="3707" y="4395"/>
                    <a:pt x="3707" y="4395"/>
                  </a:cubicBezTo>
                  <a:cubicBezTo>
                    <a:pt x="3715" y="4388"/>
                    <a:pt x="3715" y="4380"/>
                    <a:pt x="3715" y="4380"/>
                  </a:cubicBezTo>
                  <a:cubicBezTo>
                    <a:pt x="3723" y="4380"/>
                    <a:pt x="3723" y="4388"/>
                    <a:pt x="3723" y="4388"/>
                  </a:cubicBezTo>
                  <a:cubicBezTo>
                    <a:pt x="3731" y="4395"/>
                    <a:pt x="3723" y="4411"/>
                    <a:pt x="3723" y="4419"/>
                  </a:cubicBezTo>
                  <a:cubicBezTo>
                    <a:pt x="3723" y="4419"/>
                    <a:pt x="3723" y="4427"/>
                    <a:pt x="3723" y="4435"/>
                  </a:cubicBezTo>
                  <a:lnTo>
                    <a:pt x="3723" y="4435"/>
                  </a:lnTo>
                  <a:cubicBezTo>
                    <a:pt x="3739" y="4427"/>
                    <a:pt x="3739" y="4427"/>
                    <a:pt x="3739" y="4411"/>
                  </a:cubicBezTo>
                  <a:cubicBezTo>
                    <a:pt x="3739" y="4411"/>
                    <a:pt x="3739" y="4403"/>
                    <a:pt x="3739" y="4395"/>
                  </a:cubicBezTo>
                  <a:cubicBezTo>
                    <a:pt x="3747" y="4372"/>
                    <a:pt x="3802" y="4253"/>
                    <a:pt x="3818" y="4222"/>
                  </a:cubicBezTo>
                  <a:cubicBezTo>
                    <a:pt x="3826" y="4206"/>
                    <a:pt x="3826" y="4190"/>
                    <a:pt x="3826" y="4190"/>
                  </a:cubicBezTo>
                  <a:lnTo>
                    <a:pt x="3826" y="4190"/>
                  </a:lnTo>
                  <a:cubicBezTo>
                    <a:pt x="3826" y="4190"/>
                    <a:pt x="3826" y="4190"/>
                    <a:pt x="3818" y="4190"/>
                  </a:cubicBezTo>
                  <a:cubicBezTo>
                    <a:pt x="3818" y="4198"/>
                    <a:pt x="3810" y="4198"/>
                    <a:pt x="3810" y="4206"/>
                  </a:cubicBezTo>
                  <a:cubicBezTo>
                    <a:pt x="3794" y="4214"/>
                    <a:pt x="3786" y="4222"/>
                    <a:pt x="3786" y="4237"/>
                  </a:cubicBezTo>
                  <a:cubicBezTo>
                    <a:pt x="3786" y="4261"/>
                    <a:pt x="3778" y="4285"/>
                    <a:pt x="3771" y="4293"/>
                  </a:cubicBezTo>
                  <a:cubicBezTo>
                    <a:pt x="3763" y="4293"/>
                    <a:pt x="3763" y="4301"/>
                    <a:pt x="3763" y="4301"/>
                  </a:cubicBezTo>
                  <a:cubicBezTo>
                    <a:pt x="3755" y="4301"/>
                    <a:pt x="3755" y="4293"/>
                    <a:pt x="3747" y="4285"/>
                  </a:cubicBezTo>
                  <a:cubicBezTo>
                    <a:pt x="3747" y="4285"/>
                    <a:pt x="3747" y="4277"/>
                    <a:pt x="3747" y="4261"/>
                  </a:cubicBezTo>
                  <a:cubicBezTo>
                    <a:pt x="3747" y="4261"/>
                    <a:pt x="3747" y="4253"/>
                    <a:pt x="3747" y="4245"/>
                  </a:cubicBezTo>
                  <a:cubicBezTo>
                    <a:pt x="3747" y="4237"/>
                    <a:pt x="3747" y="4237"/>
                    <a:pt x="3731" y="4222"/>
                  </a:cubicBezTo>
                  <a:lnTo>
                    <a:pt x="3731" y="4222"/>
                  </a:lnTo>
                  <a:cubicBezTo>
                    <a:pt x="3723" y="4206"/>
                    <a:pt x="3707" y="4206"/>
                    <a:pt x="3699" y="4206"/>
                  </a:cubicBezTo>
                  <a:cubicBezTo>
                    <a:pt x="3692" y="4198"/>
                    <a:pt x="3684" y="4198"/>
                    <a:pt x="3684" y="4182"/>
                  </a:cubicBezTo>
                  <a:cubicBezTo>
                    <a:pt x="3684" y="4174"/>
                    <a:pt x="3676" y="4166"/>
                    <a:pt x="3676" y="4166"/>
                  </a:cubicBezTo>
                  <a:cubicBezTo>
                    <a:pt x="3676" y="4158"/>
                    <a:pt x="3676" y="4158"/>
                    <a:pt x="3676" y="4150"/>
                  </a:cubicBezTo>
                  <a:cubicBezTo>
                    <a:pt x="3676" y="4150"/>
                    <a:pt x="3684" y="4142"/>
                    <a:pt x="3692" y="4142"/>
                  </a:cubicBezTo>
                  <a:cubicBezTo>
                    <a:pt x="3699" y="4142"/>
                    <a:pt x="3707" y="4142"/>
                    <a:pt x="3715" y="4142"/>
                  </a:cubicBezTo>
                  <a:cubicBezTo>
                    <a:pt x="3723" y="4142"/>
                    <a:pt x="3731" y="4142"/>
                    <a:pt x="3739" y="4142"/>
                  </a:cubicBezTo>
                  <a:cubicBezTo>
                    <a:pt x="3747" y="4142"/>
                    <a:pt x="3747" y="4142"/>
                    <a:pt x="3755" y="4150"/>
                  </a:cubicBezTo>
                  <a:cubicBezTo>
                    <a:pt x="3763" y="4150"/>
                    <a:pt x="3763" y="4158"/>
                    <a:pt x="3763" y="4166"/>
                  </a:cubicBezTo>
                  <a:cubicBezTo>
                    <a:pt x="3771" y="4174"/>
                    <a:pt x="3771" y="4174"/>
                    <a:pt x="3778" y="4174"/>
                  </a:cubicBezTo>
                  <a:lnTo>
                    <a:pt x="3778" y="4174"/>
                  </a:lnTo>
                  <a:cubicBezTo>
                    <a:pt x="3778" y="4182"/>
                    <a:pt x="3786" y="4182"/>
                    <a:pt x="3786" y="4182"/>
                  </a:cubicBezTo>
                  <a:cubicBezTo>
                    <a:pt x="3786" y="4182"/>
                    <a:pt x="3786" y="4174"/>
                    <a:pt x="3794" y="4166"/>
                  </a:cubicBezTo>
                  <a:cubicBezTo>
                    <a:pt x="3794" y="4166"/>
                    <a:pt x="3802" y="4158"/>
                    <a:pt x="3802" y="4150"/>
                  </a:cubicBezTo>
                  <a:cubicBezTo>
                    <a:pt x="3810" y="4142"/>
                    <a:pt x="3818" y="4135"/>
                    <a:pt x="3818" y="4127"/>
                  </a:cubicBezTo>
                  <a:cubicBezTo>
                    <a:pt x="3834" y="4103"/>
                    <a:pt x="3865" y="4064"/>
                    <a:pt x="3858" y="4055"/>
                  </a:cubicBezTo>
                  <a:lnTo>
                    <a:pt x="3858" y="4055"/>
                  </a:lnTo>
                  <a:cubicBezTo>
                    <a:pt x="3850" y="4055"/>
                    <a:pt x="3842" y="4064"/>
                    <a:pt x="3826" y="4071"/>
                  </a:cubicBezTo>
                  <a:cubicBezTo>
                    <a:pt x="3826" y="4071"/>
                    <a:pt x="3818" y="4079"/>
                    <a:pt x="3810" y="4079"/>
                  </a:cubicBezTo>
                  <a:cubicBezTo>
                    <a:pt x="3810" y="4079"/>
                    <a:pt x="3802" y="4079"/>
                    <a:pt x="3802" y="4071"/>
                  </a:cubicBezTo>
                  <a:cubicBezTo>
                    <a:pt x="3802" y="4055"/>
                    <a:pt x="3802" y="4040"/>
                    <a:pt x="3810" y="4024"/>
                  </a:cubicBezTo>
                  <a:cubicBezTo>
                    <a:pt x="3810" y="4024"/>
                    <a:pt x="3818" y="4016"/>
                    <a:pt x="3826" y="4016"/>
                  </a:cubicBezTo>
                  <a:cubicBezTo>
                    <a:pt x="3834" y="4016"/>
                    <a:pt x="3834" y="4016"/>
                    <a:pt x="3842" y="4016"/>
                  </a:cubicBezTo>
                  <a:cubicBezTo>
                    <a:pt x="3850" y="4008"/>
                    <a:pt x="3858" y="4008"/>
                    <a:pt x="3874" y="4008"/>
                  </a:cubicBezTo>
                  <a:cubicBezTo>
                    <a:pt x="3881" y="4008"/>
                    <a:pt x="3881" y="4008"/>
                    <a:pt x="3889" y="4016"/>
                  </a:cubicBezTo>
                  <a:cubicBezTo>
                    <a:pt x="3897" y="4016"/>
                    <a:pt x="3897" y="4016"/>
                    <a:pt x="3897" y="4024"/>
                  </a:cubicBezTo>
                  <a:cubicBezTo>
                    <a:pt x="3905" y="4024"/>
                    <a:pt x="3913" y="4032"/>
                    <a:pt x="3913" y="4032"/>
                  </a:cubicBezTo>
                  <a:cubicBezTo>
                    <a:pt x="3913" y="4032"/>
                    <a:pt x="3913" y="4032"/>
                    <a:pt x="3921" y="4024"/>
                  </a:cubicBezTo>
                  <a:cubicBezTo>
                    <a:pt x="3937" y="4008"/>
                    <a:pt x="3976" y="3969"/>
                    <a:pt x="3976" y="3953"/>
                  </a:cubicBezTo>
                  <a:lnTo>
                    <a:pt x="3976" y="3953"/>
                  </a:lnTo>
                  <a:cubicBezTo>
                    <a:pt x="3945" y="3945"/>
                    <a:pt x="3937" y="3945"/>
                    <a:pt x="3945" y="3921"/>
                  </a:cubicBezTo>
                  <a:cubicBezTo>
                    <a:pt x="3945" y="3913"/>
                    <a:pt x="3945" y="3913"/>
                    <a:pt x="3945" y="3913"/>
                  </a:cubicBezTo>
                  <a:cubicBezTo>
                    <a:pt x="3945" y="3905"/>
                    <a:pt x="3945" y="3890"/>
                    <a:pt x="3960" y="3890"/>
                  </a:cubicBezTo>
                  <a:cubicBezTo>
                    <a:pt x="3960" y="3890"/>
                    <a:pt x="3968" y="3890"/>
                    <a:pt x="3984" y="3905"/>
                  </a:cubicBezTo>
                  <a:cubicBezTo>
                    <a:pt x="3999" y="3921"/>
                    <a:pt x="4000" y="3929"/>
                    <a:pt x="4000" y="3937"/>
                  </a:cubicBezTo>
                  <a:cubicBezTo>
                    <a:pt x="4007" y="3945"/>
                    <a:pt x="4007" y="3945"/>
                    <a:pt x="4015" y="3945"/>
                  </a:cubicBezTo>
                  <a:lnTo>
                    <a:pt x="4015" y="3945"/>
                  </a:lnTo>
                  <a:cubicBezTo>
                    <a:pt x="4031" y="3945"/>
                    <a:pt x="4046" y="3929"/>
                    <a:pt x="4062" y="3921"/>
                  </a:cubicBezTo>
                  <a:cubicBezTo>
                    <a:pt x="4070" y="3921"/>
                    <a:pt x="4070" y="3921"/>
                    <a:pt x="4078" y="3921"/>
                  </a:cubicBezTo>
                  <a:lnTo>
                    <a:pt x="4078" y="3921"/>
                  </a:lnTo>
                  <a:cubicBezTo>
                    <a:pt x="4078" y="3921"/>
                    <a:pt x="4078" y="3921"/>
                    <a:pt x="4078" y="3929"/>
                  </a:cubicBezTo>
                  <a:cubicBezTo>
                    <a:pt x="4078" y="3937"/>
                    <a:pt x="4062" y="3953"/>
                    <a:pt x="4031" y="3977"/>
                  </a:cubicBezTo>
                  <a:cubicBezTo>
                    <a:pt x="4007" y="3992"/>
                    <a:pt x="3976" y="4016"/>
                    <a:pt x="3976" y="4024"/>
                  </a:cubicBezTo>
                  <a:cubicBezTo>
                    <a:pt x="3984" y="4024"/>
                    <a:pt x="3984" y="4024"/>
                    <a:pt x="3984" y="4024"/>
                  </a:cubicBezTo>
                  <a:cubicBezTo>
                    <a:pt x="3992" y="4024"/>
                    <a:pt x="4000" y="4016"/>
                    <a:pt x="4015" y="4008"/>
                  </a:cubicBezTo>
                  <a:lnTo>
                    <a:pt x="4015" y="4008"/>
                  </a:lnTo>
                  <a:cubicBezTo>
                    <a:pt x="4023" y="4000"/>
                    <a:pt x="4031" y="3992"/>
                    <a:pt x="4046" y="3984"/>
                  </a:cubicBezTo>
                  <a:cubicBezTo>
                    <a:pt x="4070" y="3969"/>
                    <a:pt x="4125" y="3929"/>
                    <a:pt x="4125" y="3921"/>
                  </a:cubicBezTo>
                  <a:lnTo>
                    <a:pt x="4125" y="3921"/>
                  </a:lnTo>
                  <a:cubicBezTo>
                    <a:pt x="4110" y="3913"/>
                    <a:pt x="4110" y="3905"/>
                    <a:pt x="4110" y="3897"/>
                  </a:cubicBezTo>
                  <a:cubicBezTo>
                    <a:pt x="4110" y="3890"/>
                    <a:pt x="4110" y="3882"/>
                    <a:pt x="4094" y="3874"/>
                  </a:cubicBezTo>
                  <a:cubicBezTo>
                    <a:pt x="4070" y="3866"/>
                    <a:pt x="4070" y="3858"/>
                    <a:pt x="4062" y="3842"/>
                  </a:cubicBezTo>
                  <a:cubicBezTo>
                    <a:pt x="4062" y="3842"/>
                    <a:pt x="4062" y="3834"/>
                    <a:pt x="4054" y="3826"/>
                  </a:cubicBezTo>
                  <a:cubicBezTo>
                    <a:pt x="4046" y="3818"/>
                    <a:pt x="4023" y="3795"/>
                    <a:pt x="4031" y="3779"/>
                  </a:cubicBezTo>
                  <a:cubicBezTo>
                    <a:pt x="4031" y="3779"/>
                    <a:pt x="4031" y="3771"/>
                    <a:pt x="4038" y="3771"/>
                  </a:cubicBezTo>
                  <a:cubicBezTo>
                    <a:pt x="4054" y="3763"/>
                    <a:pt x="4054" y="3771"/>
                    <a:pt x="4062" y="3779"/>
                  </a:cubicBezTo>
                  <a:cubicBezTo>
                    <a:pt x="4062" y="3787"/>
                    <a:pt x="4062" y="3795"/>
                    <a:pt x="4078" y="3803"/>
                  </a:cubicBezTo>
                  <a:cubicBezTo>
                    <a:pt x="4086" y="3803"/>
                    <a:pt x="4086" y="3803"/>
                    <a:pt x="4094" y="3811"/>
                  </a:cubicBezTo>
                  <a:cubicBezTo>
                    <a:pt x="4102" y="3811"/>
                    <a:pt x="4110" y="3818"/>
                    <a:pt x="4117" y="3818"/>
                  </a:cubicBezTo>
                  <a:cubicBezTo>
                    <a:pt x="4125" y="3818"/>
                    <a:pt x="4133" y="3811"/>
                    <a:pt x="4133" y="3811"/>
                  </a:cubicBezTo>
                  <a:cubicBezTo>
                    <a:pt x="4149" y="3795"/>
                    <a:pt x="4157" y="3787"/>
                    <a:pt x="4165" y="3787"/>
                  </a:cubicBezTo>
                  <a:cubicBezTo>
                    <a:pt x="4173" y="3787"/>
                    <a:pt x="4181" y="3787"/>
                    <a:pt x="4188" y="3787"/>
                  </a:cubicBezTo>
                  <a:cubicBezTo>
                    <a:pt x="4197" y="3795"/>
                    <a:pt x="4204" y="3795"/>
                    <a:pt x="4212" y="3803"/>
                  </a:cubicBezTo>
                  <a:cubicBezTo>
                    <a:pt x="4220" y="3811"/>
                    <a:pt x="4236" y="3818"/>
                    <a:pt x="4252" y="3818"/>
                  </a:cubicBezTo>
                  <a:lnTo>
                    <a:pt x="4252" y="3818"/>
                  </a:lnTo>
                  <a:cubicBezTo>
                    <a:pt x="4260" y="3818"/>
                    <a:pt x="4268" y="3818"/>
                    <a:pt x="4268" y="3818"/>
                  </a:cubicBezTo>
                  <a:cubicBezTo>
                    <a:pt x="4268" y="3826"/>
                    <a:pt x="4252" y="3842"/>
                    <a:pt x="4236" y="3842"/>
                  </a:cubicBezTo>
                  <a:cubicBezTo>
                    <a:pt x="4228" y="3850"/>
                    <a:pt x="4220" y="3858"/>
                    <a:pt x="4212" y="3866"/>
                  </a:cubicBezTo>
                  <a:cubicBezTo>
                    <a:pt x="4212" y="3874"/>
                    <a:pt x="4212" y="3874"/>
                    <a:pt x="4212" y="3882"/>
                  </a:cubicBezTo>
                  <a:cubicBezTo>
                    <a:pt x="4212" y="3874"/>
                    <a:pt x="4228" y="3866"/>
                    <a:pt x="4252" y="3858"/>
                  </a:cubicBezTo>
                  <a:cubicBezTo>
                    <a:pt x="4268" y="3850"/>
                    <a:pt x="4284" y="3834"/>
                    <a:pt x="4307" y="3826"/>
                  </a:cubicBezTo>
                  <a:cubicBezTo>
                    <a:pt x="4339" y="3811"/>
                    <a:pt x="4370" y="3795"/>
                    <a:pt x="4370" y="3787"/>
                  </a:cubicBezTo>
                  <a:lnTo>
                    <a:pt x="4370" y="3779"/>
                  </a:lnTo>
                  <a:cubicBezTo>
                    <a:pt x="4363" y="3771"/>
                    <a:pt x="4363" y="3771"/>
                    <a:pt x="4363" y="3763"/>
                  </a:cubicBezTo>
                  <a:cubicBezTo>
                    <a:pt x="4363" y="3763"/>
                    <a:pt x="4370" y="3755"/>
                    <a:pt x="4386" y="3755"/>
                  </a:cubicBezTo>
                  <a:lnTo>
                    <a:pt x="4386" y="3755"/>
                  </a:lnTo>
                  <a:cubicBezTo>
                    <a:pt x="4410" y="3747"/>
                    <a:pt x="4434" y="3747"/>
                    <a:pt x="4450" y="3731"/>
                  </a:cubicBezTo>
                  <a:cubicBezTo>
                    <a:pt x="4457" y="3724"/>
                    <a:pt x="4473" y="3716"/>
                    <a:pt x="4489" y="3708"/>
                  </a:cubicBezTo>
                  <a:cubicBezTo>
                    <a:pt x="4528" y="3684"/>
                    <a:pt x="4608" y="3637"/>
                    <a:pt x="4623" y="3605"/>
                  </a:cubicBezTo>
                  <a:cubicBezTo>
                    <a:pt x="4631" y="3581"/>
                    <a:pt x="4631" y="3565"/>
                    <a:pt x="4639" y="3557"/>
                  </a:cubicBezTo>
                  <a:cubicBezTo>
                    <a:pt x="4639" y="3542"/>
                    <a:pt x="4639" y="3534"/>
                    <a:pt x="4655" y="3526"/>
                  </a:cubicBezTo>
                  <a:cubicBezTo>
                    <a:pt x="4687" y="3510"/>
                    <a:pt x="4718" y="3486"/>
                    <a:pt x="4726" y="3478"/>
                  </a:cubicBezTo>
                  <a:cubicBezTo>
                    <a:pt x="4734" y="3463"/>
                    <a:pt x="4750" y="3431"/>
                    <a:pt x="4734" y="3415"/>
                  </a:cubicBezTo>
                  <a:cubicBezTo>
                    <a:pt x="4718" y="3407"/>
                    <a:pt x="4718" y="3400"/>
                    <a:pt x="4710" y="3391"/>
                  </a:cubicBezTo>
                  <a:cubicBezTo>
                    <a:pt x="4710" y="3384"/>
                    <a:pt x="4710" y="3376"/>
                    <a:pt x="4703" y="3368"/>
                  </a:cubicBezTo>
                  <a:cubicBezTo>
                    <a:pt x="4703" y="3360"/>
                    <a:pt x="4695" y="3352"/>
                    <a:pt x="4695" y="3352"/>
                  </a:cubicBezTo>
                  <a:cubicBezTo>
                    <a:pt x="4687" y="3344"/>
                    <a:pt x="4679" y="3344"/>
                    <a:pt x="4687" y="3328"/>
                  </a:cubicBezTo>
                  <a:cubicBezTo>
                    <a:pt x="4687" y="3320"/>
                    <a:pt x="4687" y="3313"/>
                    <a:pt x="4679" y="3304"/>
                  </a:cubicBezTo>
                  <a:cubicBezTo>
                    <a:pt x="4679" y="3297"/>
                    <a:pt x="4679" y="3297"/>
                    <a:pt x="4687" y="3289"/>
                  </a:cubicBezTo>
                  <a:cubicBezTo>
                    <a:pt x="4687" y="3289"/>
                    <a:pt x="4687" y="3289"/>
                    <a:pt x="4695" y="3289"/>
                  </a:cubicBezTo>
                  <a:cubicBezTo>
                    <a:pt x="4703" y="3297"/>
                    <a:pt x="4710" y="3297"/>
                    <a:pt x="4710" y="3304"/>
                  </a:cubicBezTo>
                  <a:cubicBezTo>
                    <a:pt x="4718" y="3304"/>
                    <a:pt x="4726" y="3313"/>
                    <a:pt x="4734" y="3313"/>
                  </a:cubicBezTo>
                  <a:cubicBezTo>
                    <a:pt x="4742" y="3313"/>
                    <a:pt x="4742" y="3313"/>
                    <a:pt x="4742" y="3304"/>
                  </a:cubicBezTo>
                  <a:cubicBezTo>
                    <a:pt x="4750" y="3297"/>
                    <a:pt x="4750" y="3297"/>
                    <a:pt x="4758" y="3289"/>
                  </a:cubicBezTo>
                  <a:cubicBezTo>
                    <a:pt x="4758" y="3281"/>
                    <a:pt x="4766" y="3281"/>
                    <a:pt x="4766" y="3273"/>
                  </a:cubicBezTo>
                  <a:cubicBezTo>
                    <a:pt x="4781" y="3257"/>
                    <a:pt x="4790" y="3257"/>
                    <a:pt x="4797" y="3257"/>
                  </a:cubicBezTo>
                  <a:lnTo>
                    <a:pt x="4805" y="3257"/>
                  </a:lnTo>
                  <a:cubicBezTo>
                    <a:pt x="4805" y="3265"/>
                    <a:pt x="4805" y="3265"/>
                    <a:pt x="4813" y="3265"/>
                  </a:cubicBezTo>
                  <a:cubicBezTo>
                    <a:pt x="4821" y="3273"/>
                    <a:pt x="4829" y="3289"/>
                    <a:pt x="4829" y="3297"/>
                  </a:cubicBezTo>
                  <a:lnTo>
                    <a:pt x="4821" y="3304"/>
                  </a:lnTo>
                  <a:cubicBezTo>
                    <a:pt x="4805" y="3304"/>
                    <a:pt x="4805" y="3313"/>
                    <a:pt x="4805" y="3320"/>
                  </a:cubicBezTo>
                  <a:cubicBezTo>
                    <a:pt x="4797" y="3328"/>
                    <a:pt x="4797" y="3336"/>
                    <a:pt x="4805" y="3336"/>
                  </a:cubicBezTo>
                  <a:cubicBezTo>
                    <a:pt x="4805" y="3344"/>
                    <a:pt x="4797" y="3344"/>
                    <a:pt x="4797" y="3344"/>
                  </a:cubicBezTo>
                  <a:cubicBezTo>
                    <a:pt x="4790" y="3352"/>
                    <a:pt x="4790" y="3352"/>
                    <a:pt x="4790" y="3360"/>
                  </a:cubicBezTo>
                  <a:cubicBezTo>
                    <a:pt x="4790" y="3368"/>
                    <a:pt x="4790" y="3368"/>
                    <a:pt x="4797" y="3368"/>
                  </a:cubicBezTo>
                  <a:cubicBezTo>
                    <a:pt x="4797" y="3376"/>
                    <a:pt x="4797" y="3376"/>
                    <a:pt x="4797" y="3376"/>
                  </a:cubicBezTo>
                  <a:cubicBezTo>
                    <a:pt x="4805" y="3376"/>
                    <a:pt x="4805" y="3376"/>
                    <a:pt x="4813" y="3376"/>
                  </a:cubicBezTo>
                  <a:cubicBezTo>
                    <a:pt x="4821" y="3376"/>
                    <a:pt x="4821" y="3376"/>
                    <a:pt x="4829" y="3376"/>
                  </a:cubicBezTo>
                  <a:cubicBezTo>
                    <a:pt x="4837" y="3376"/>
                    <a:pt x="4845" y="3376"/>
                    <a:pt x="4845" y="3384"/>
                  </a:cubicBezTo>
                  <a:cubicBezTo>
                    <a:pt x="4845" y="3384"/>
                    <a:pt x="4845" y="3391"/>
                    <a:pt x="4837" y="3391"/>
                  </a:cubicBezTo>
                  <a:cubicBezTo>
                    <a:pt x="4821" y="3400"/>
                    <a:pt x="4790" y="3439"/>
                    <a:pt x="4781" y="3455"/>
                  </a:cubicBezTo>
                  <a:cubicBezTo>
                    <a:pt x="4774" y="3471"/>
                    <a:pt x="4758" y="3486"/>
                    <a:pt x="4742" y="3502"/>
                  </a:cubicBezTo>
                  <a:cubicBezTo>
                    <a:pt x="4734" y="3502"/>
                    <a:pt x="4726" y="3510"/>
                    <a:pt x="4718" y="3510"/>
                  </a:cubicBezTo>
                  <a:cubicBezTo>
                    <a:pt x="4703" y="3518"/>
                    <a:pt x="4687" y="3526"/>
                    <a:pt x="4687" y="3534"/>
                  </a:cubicBezTo>
                  <a:cubicBezTo>
                    <a:pt x="4687" y="3542"/>
                    <a:pt x="4687" y="3542"/>
                    <a:pt x="4687" y="3542"/>
                  </a:cubicBezTo>
                  <a:cubicBezTo>
                    <a:pt x="4687" y="3550"/>
                    <a:pt x="4679" y="3550"/>
                    <a:pt x="4679" y="3550"/>
                  </a:cubicBezTo>
                  <a:cubicBezTo>
                    <a:pt x="4687" y="3550"/>
                    <a:pt x="4687" y="3550"/>
                    <a:pt x="4703" y="3542"/>
                  </a:cubicBezTo>
                  <a:cubicBezTo>
                    <a:pt x="4742" y="3526"/>
                    <a:pt x="4774" y="3502"/>
                    <a:pt x="4781" y="3486"/>
                  </a:cubicBezTo>
                  <a:cubicBezTo>
                    <a:pt x="4781" y="3478"/>
                    <a:pt x="4781" y="3478"/>
                    <a:pt x="4781" y="3478"/>
                  </a:cubicBezTo>
                  <a:cubicBezTo>
                    <a:pt x="4790" y="3463"/>
                    <a:pt x="4805" y="3423"/>
                    <a:pt x="4861" y="3400"/>
                  </a:cubicBezTo>
                  <a:cubicBezTo>
                    <a:pt x="4884" y="3391"/>
                    <a:pt x="4908" y="3376"/>
                    <a:pt x="4924" y="3368"/>
                  </a:cubicBezTo>
                  <a:cubicBezTo>
                    <a:pt x="4940" y="3352"/>
                    <a:pt x="4963" y="3344"/>
                    <a:pt x="4979" y="3336"/>
                  </a:cubicBezTo>
                  <a:cubicBezTo>
                    <a:pt x="4995" y="3336"/>
                    <a:pt x="5034" y="3320"/>
                    <a:pt x="5074" y="3304"/>
                  </a:cubicBezTo>
                  <a:cubicBezTo>
                    <a:pt x="5114" y="3289"/>
                    <a:pt x="5145" y="3273"/>
                    <a:pt x="5161" y="3273"/>
                  </a:cubicBezTo>
                  <a:cubicBezTo>
                    <a:pt x="5161" y="3273"/>
                    <a:pt x="5161" y="3273"/>
                    <a:pt x="5169" y="3273"/>
                  </a:cubicBezTo>
                  <a:cubicBezTo>
                    <a:pt x="5169" y="3273"/>
                    <a:pt x="5161" y="3265"/>
                    <a:pt x="5153" y="3257"/>
                  </a:cubicBezTo>
                  <a:lnTo>
                    <a:pt x="5153" y="3257"/>
                  </a:lnTo>
                  <a:cubicBezTo>
                    <a:pt x="5137" y="3249"/>
                    <a:pt x="5129" y="3241"/>
                    <a:pt x="5137" y="3225"/>
                  </a:cubicBezTo>
                  <a:cubicBezTo>
                    <a:pt x="5145" y="3210"/>
                    <a:pt x="5153" y="3194"/>
                    <a:pt x="5177" y="3178"/>
                  </a:cubicBezTo>
                  <a:cubicBezTo>
                    <a:pt x="5185" y="3162"/>
                    <a:pt x="5193" y="3154"/>
                    <a:pt x="5193" y="3138"/>
                  </a:cubicBezTo>
                  <a:cubicBezTo>
                    <a:pt x="5193" y="3131"/>
                    <a:pt x="5193" y="3123"/>
                    <a:pt x="5201" y="3115"/>
                  </a:cubicBezTo>
                  <a:cubicBezTo>
                    <a:pt x="5208" y="3107"/>
                    <a:pt x="5208" y="3107"/>
                    <a:pt x="5216" y="3099"/>
                  </a:cubicBezTo>
                  <a:cubicBezTo>
                    <a:pt x="5224" y="3099"/>
                    <a:pt x="5224" y="3099"/>
                    <a:pt x="5224" y="3091"/>
                  </a:cubicBezTo>
                  <a:cubicBezTo>
                    <a:pt x="5224" y="3083"/>
                    <a:pt x="5224" y="3083"/>
                    <a:pt x="5224" y="3075"/>
                  </a:cubicBezTo>
                  <a:cubicBezTo>
                    <a:pt x="5224" y="3060"/>
                    <a:pt x="5224" y="3044"/>
                    <a:pt x="5216" y="3028"/>
                  </a:cubicBezTo>
                  <a:lnTo>
                    <a:pt x="5208" y="3020"/>
                  </a:lnTo>
                  <a:cubicBezTo>
                    <a:pt x="5201" y="3004"/>
                    <a:pt x="5193" y="2988"/>
                    <a:pt x="5193" y="2973"/>
                  </a:cubicBezTo>
                  <a:cubicBezTo>
                    <a:pt x="5193" y="2973"/>
                    <a:pt x="5193" y="2973"/>
                    <a:pt x="5193" y="2965"/>
                  </a:cubicBezTo>
                  <a:cubicBezTo>
                    <a:pt x="5201" y="2949"/>
                    <a:pt x="5208" y="2925"/>
                    <a:pt x="5216" y="2925"/>
                  </a:cubicBezTo>
                  <a:cubicBezTo>
                    <a:pt x="5224" y="2925"/>
                    <a:pt x="5224" y="2925"/>
                    <a:pt x="5224" y="2925"/>
                  </a:cubicBezTo>
                  <a:cubicBezTo>
                    <a:pt x="5224" y="2925"/>
                    <a:pt x="5224" y="2909"/>
                    <a:pt x="5216" y="2894"/>
                  </a:cubicBezTo>
                  <a:cubicBezTo>
                    <a:pt x="5216" y="2894"/>
                    <a:pt x="5208" y="2886"/>
                    <a:pt x="5201" y="2886"/>
                  </a:cubicBezTo>
                  <a:cubicBezTo>
                    <a:pt x="5201" y="2886"/>
                    <a:pt x="5193" y="2886"/>
                    <a:pt x="5193" y="2878"/>
                  </a:cubicBezTo>
                  <a:cubicBezTo>
                    <a:pt x="5193" y="2870"/>
                    <a:pt x="5193" y="2862"/>
                    <a:pt x="5201" y="2854"/>
                  </a:cubicBezTo>
                  <a:cubicBezTo>
                    <a:pt x="5208" y="2846"/>
                    <a:pt x="5216" y="2838"/>
                    <a:pt x="5224" y="2838"/>
                  </a:cubicBezTo>
                  <a:cubicBezTo>
                    <a:pt x="5232" y="2830"/>
                    <a:pt x="5240" y="2830"/>
                    <a:pt x="5248" y="2807"/>
                  </a:cubicBezTo>
                  <a:cubicBezTo>
                    <a:pt x="5272" y="2759"/>
                    <a:pt x="5272" y="2727"/>
                    <a:pt x="5272" y="2720"/>
                  </a:cubicBezTo>
                  <a:cubicBezTo>
                    <a:pt x="5272" y="2712"/>
                    <a:pt x="5272" y="2712"/>
                    <a:pt x="5264" y="2712"/>
                  </a:cubicBezTo>
                  <a:cubicBezTo>
                    <a:pt x="5264" y="2696"/>
                    <a:pt x="5264" y="2672"/>
                    <a:pt x="5272" y="2656"/>
                  </a:cubicBezTo>
                  <a:cubicBezTo>
                    <a:pt x="5272" y="2625"/>
                    <a:pt x="5272" y="2593"/>
                    <a:pt x="5256" y="2561"/>
                  </a:cubicBezTo>
                  <a:cubicBezTo>
                    <a:pt x="5248" y="2554"/>
                    <a:pt x="5240" y="2546"/>
                    <a:pt x="5232" y="2546"/>
                  </a:cubicBezTo>
                  <a:cubicBezTo>
                    <a:pt x="5224" y="2538"/>
                    <a:pt x="5208" y="2538"/>
                    <a:pt x="5208" y="2506"/>
                  </a:cubicBezTo>
                  <a:cubicBezTo>
                    <a:pt x="5216" y="2459"/>
                    <a:pt x="5193" y="2443"/>
                    <a:pt x="5177" y="2427"/>
                  </a:cubicBezTo>
                  <a:lnTo>
                    <a:pt x="5169" y="2419"/>
                  </a:lnTo>
                  <a:cubicBezTo>
                    <a:pt x="5153" y="2411"/>
                    <a:pt x="5145" y="2403"/>
                    <a:pt x="5153" y="2388"/>
                  </a:cubicBezTo>
                  <a:cubicBezTo>
                    <a:pt x="5153" y="2380"/>
                    <a:pt x="5153" y="2372"/>
                    <a:pt x="5153" y="2364"/>
                  </a:cubicBezTo>
                  <a:cubicBezTo>
                    <a:pt x="5161" y="2356"/>
                    <a:pt x="5161" y="2348"/>
                    <a:pt x="5153" y="2324"/>
                  </a:cubicBezTo>
                  <a:cubicBezTo>
                    <a:pt x="5145" y="2301"/>
                    <a:pt x="5129" y="2285"/>
                    <a:pt x="5121" y="2269"/>
                  </a:cubicBezTo>
                  <a:cubicBezTo>
                    <a:pt x="5114" y="2261"/>
                    <a:pt x="5106" y="2253"/>
                    <a:pt x="5098" y="2245"/>
                  </a:cubicBezTo>
                  <a:cubicBezTo>
                    <a:pt x="5082" y="2221"/>
                    <a:pt x="5050" y="2214"/>
                    <a:pt x="5050" y="2214"/>
                  </a:cubicBezTo>
                  <a:cubicBezTo>
                    <a:pt x="5050" y="2206"/>
                    <a:pt x="5050" y="2206"/>
                    <a:pt x="5050" y="2206"/>
                  </a:cubicBezTo>
                  <a:lnTo>
                    <a:pt x="5050" y="2206"/>
                  </a:lnTo>
                  <a:cubicBezTo>
                    <a:pt x="5034" y="1463"/>
                    <a:pt x="5034" y="1463"/>
                    <a:pt x="5034" y="1463"/>
                  </a:cubicBezTo>
                  <a:cubicBezTo>
                    <a:pt x="5034" y="1463"/>
                    <a:pt x="5027" y="1447"/>
                    <a:pt x="5003" y="1447"/>
                  </a:cubicBezTo>
                  <a:cubicBezTo>
                    <a:pt x="4987" y="1447"/>
                    <a:pt x="4971" y="1447"/>
                    <a:pt x="4963" y="1439"/>
                  </a:cubicBezTo>
                  <a:cubicBezTo>
                    <a:pt x="4948" y="1439"/>
                    <a:pt x="4940" y="1439"/>
                    <a:pt x="4940" y="1439"/>
                  </a:cubicBezTo>
                  <a:cubicBezTo>
                    <a:pt x="4940" y="1439"/>
                    <a:pt x="4932" y="1447"/>
                    <a:pt x="4932" y="1455"/>
                  </a:cubicBezTo>
                  <a:cubicBezTo>
                    <a:pt x="4932" y="1463"/>
                    <a:pt x="4924" y="1478"/>
                    <a:pt x="4916" y="1478"/>
                  </a:cubicBezTo>
                  <a:cubicBezTo>
                    <a:pt x="4916" y="1478"/>
                    <a:pt x="4908" y="1471"/>
                    <a:pt x="4900" y="1471"/>
                  </a:cubicBezTo>
                  <a:cubicBezTo>
                    <a:pt x="4892" y="1463"/>
                    <a:pt x="4892" y="1447"/>
                    <a:pt x="4884" y="1431"/>
                  </a:cubicBezTo>
                  <a:cubicBezTo>
                    <a:pt x="4884" y="1415"/>
                    <a:pt x="4884" y="1407"/>
                    <a:pt x="4868" y="1407"/>
                  </a:cubicBezTo>
                  <a:cubicBezTo>
                    <a:pt x="4853" y="1407"/>
                    <a:pt x="4853" y="1407"/>
                    <a:pt x="4845" y="1415"/>
                  </a:cubicBezTo>
                  <a:cubicBezTo>
                    <a:pt x="4837" y="1415"/>
                    <a:pt x="4837" y="1423"/>
                    <a:pt x="4813" y="1423"/>
                  </a:cubicBezTo>
                  <a:cubicBezTo>
                    <a:pt x="4781" y="1423"/>
                    <a:pt x="4758" y="1399"/>
                    <a:pt x="4750" y="1391"/>
                  </a:cubicBezTo>
                  <a:cubicBezTo>
                    <a:pt x="4742" y="1384"/>
                    <a:pt x="4742" y="1384"/>
                    <a:pt x="4734" y="1384"/>
                  </a:cubicBezTo>
                  <a:cubicBezTo>
                    <a:pt x="4718" y="1376"/>
                    <a:pt x="4695" y="1368"/>
                    <a:pt x="4671" y="1336"/>
                  </a:cubicBezTo>
                  <a:cubicBezTo>
                    <a:pt x="4631" y="1289"/>
                    <a:pt x="4608" y="1273"/>
                    <a:pt x="4584" y="1273"/>
                  </a:cubicBezTo>
                  <a:cubicBezTo>
                    <a:pt x="4568" y="1281"/>
                    <a:pt x="4560" y="1289"/>
                    <a:pt x="4552" y="1304"/>
                  </a:cubicBezTo>
                  <a:cubicBezTo>
                    <a:pt x="4544" y="1304"/>
                    <a:pt x="4544" y="1313"/>
                    <a:pt x="4544" y="1313"/>
                  </a:cubicBezTo>
                  <a:cubicBezTo>
                    <a:pt x="4544" y="1313"/>
                    <a:pt x="4544" y="1320"/>
                    <a:pt x="4537" y="1320"/>
                  </a:cubicBezTo>
                  <a:cubicBezTo>
                    <a:pt x="4528" y="1328"/>
                    <a:pt x="4521" y="1344"/>
                    <a:pt x="4505" y="1344"/>
                  </a:cubicBezTo>
                  <a:cubicBezTo>
                    <a:pt x="4497" y="1344"/>
                    <a:pt x="4489" y="1336"/>
                    <a:pt x="4481" y="1328"/>
                  </a:cubicBezTo>
                  <a:cubicBezTo>
                    <a:pt x="4465" y="1320"/>
                    <a:pt x="4457" y="1313"/>
                    <a:pt x="4450" y="1304"/>
                  </a:cubicBezTo>
                  <a:cubicBezTo>
                    <a:pt x="4450" y="1297"/>
                    <a:pt x="4442" y="1289"/>
                    <a:pt x="4434" y="1289"/>
                  </a:cubicBezTo>
                  <a:cubicBezTo>
                    <a:pt x="4418" y="1289"/>
                    <a:pt x="4378" y="1289"/>
                    <a:pt x="4370" y="1313"/>
                  </a:cubicBezTo>
                  <a:cubicBezTo>
                    <a:pt x="4363" y="1336"/>
                    <a:pt x="4355" y="1360"/>
                    <a:pt x="4339" y="1360"/>
                  </a:cubicBezTo>
                  <a:cubicBezTo>
                    <a:pt x="4331" y="1360"/>
                    <a:pt x="4323" y="1360"/>
                    <a:pt x="4315" y="1352"/>
                  </a:cubicBezTo>
                  <a:cubicBezTo>
                    <a:pt x="4307" y="1344"/>
                    <a:pt x="4299" y="1336"/>
                    <a:pt x="4299" y="1328"/>
                  </a:cubicBezTo>
                  <a:cubicBezTo>
                    <a:pt x="4299" y="1320"/>
                    <a:pt x="4291" y="1320"/>
                    <a:pt x="4291" y="1320"/>
                  </a:cubicBezTo>
                  <a:cubicBezTo>
                    <a:pt x="4284" y="1320"/>
                    <a:pt x="4284" y="1320"/>
                    <a:pt x="4276" y="1320"/>
                  </a:cubicBezTo>
                  <a:cubicBezTo>
                    <a:pt x="4236" y="1336"/>
                    <a:pt x="4212" y="1352"/>
                    <a:pt x="4188" y="1376"/>
                  </a:cubicBezTo>
                  <a:cubicBezTo>
                    <a:pt x="4188" y="1384"/>
                    <a:pt x="4188" y="1384"/>
                    <a:pt x="4188" y="1384"/>
                  </a:cubicBezTo>
                  <a:cubicBezTo>
                    <a:pt x="4173" y="1407"/>
                    <a:pt x="4157" y="1423"/>
                    <a:pt x="4141" y="1423"/>
                  </a:cubicBezTo>
                  <a:cubicBezTo>
                    <a:pt x="4133" y="1423"/>
                    <a:pt x="4125" y="1415"/>
                    <a:pt x="4117" y="1415"/>
                  </a:cubicBezTo>
                  <a:cubicBezTo>
                    <a:pt x="4094" y="1391"/>
                    <a:pt x="4078" y="1376"/>
                    <a:pt x="4046" y="1352"/>
                  </a:cubicBezTo>
                  <a:cubicBezTo>
                    <a:pt x="4046" y="1344"/>
                    <a:pt x="4038" y="1344"/>
                    <a:pt x="4038" y="1336"/>
                  </a:cubicBezTo>
                  <a:cubicBezTo>
                    <a:pt x="4023" y="1320"/>
                    <a:pt x="4007" y="1304"/>
                    <a:pt x="4000" y="1304"/>
                  </a:cubicBezTo>
                  <a:cubicBezTo>
                    <a:pt x="4000" y="1304"/>
                    <a:pt x="4000" y="1304"/>
                    <a:pt x="3992" y="1313"/>
                  </a:cubicBezTo>
                  <a:cubicBezTo>
                    <a:pt x="3992" y="1320"/>
                    <a:pt x="3992" y="1320"/>
                    <a:pt x="3992" y="1320"/>
                  </a:cubicBezTo>
                  <a:cubicBezTo>
                    <a:pt x="3984" y="1336"/>
                    <a:pt x="3976" y="1352"/>
                    <a:pt x="3968" y="1352"/>
                  </a:cubicBezTo>
                  <a:cubicBezTo>
                    <a:pt x="3960" y="1352"/>
                    <a:pt x="3960" y="1352"/>
                    <a:pt x="3952" y="1344"/>
                  </a:cubicBezTo>
                  <a:cubicBezTo>
                    <a:pt x="3937" y="1320"/>
                    <a:pt x="3929" y="1313"/>
                    <a:pt x="3913" y="1297"/>
                  </a:cubicBezTo>
                  <a:cubicBezTo>
                    <a:pt x="3905" y="1289"/>
                    <a:pt x="3905" y="1289"/>
                    <a:pt x="3897" y="1281"/>
                  </a:cubicBezTo>
                  <a:cubicBezTo>
                    <a:pt x="3897" y="1273"/>
                    <a:pt x="3897" y="1273"/>
                    <a:pt x="3897" y="1273"/>
                  </a:cubicBezTo>
                  <a:cubicBezTo>
                    <a:pt x="3897" y="1273"/>
                    <a:pt x="3889" y="1273"/>
                    <a:pt x="3889" y="1289"/>
                  </a:cubicBezTo>
                  <a:cubicBezTo>
                    <a:pt x="3881" y="1297"/>
                    <a:pt x="3881" y="1304"/>
                    <a:pt x="3874" y="1313"/>
                  </a:cubicBezTo>
                  <a:cubicBezTo>
                    <a:pt x="3865" y="1320"/>
                    <a:pt x="3865" y="1328"/>
                    <a:pt x="3865" y="1344"/>
                  </a:cubicBezTo>
                  <a:cubicBezTo>
                    <a:pt x="3865" y="1368"/>
                    <a:pt x="3858" y="1407"/>
                    <a:pt x="3842" y="1407"/>
                  </a:cubicBezTo>
                  <a:cubicBezTo>
                    <a:pt x="3842" y="1407"/>
                    <a:pt x="3842" y="1407"/>
                    <a:pt x="3842" y="1399"/>
                  </a:cubicBezTo>
                  <a:cubicBezTo>
                    <a:pt x="3834" y="1399"/>
                    <a:pt x="3834" y="1399"/>
                    <a:pt x="3834" y="1399"/>
                  </a:cubicBezTo>
                  <a:cubicBezTo>
                    <a:pt x="3818" y="1399"/>
                    <a:pt x="3802" y="1391"/>
                    <a:pt x="3802" y="1360"/>
                  </a:cubicBezTo>
                  <a:cubicBezTo>
                    <a:pt x="3810" y="1352"/>
                    <a:pt x="3810" y="1344"/>
                    <a:pt x="3810" y="1336"/>
                  </a:cubicBezTo>
                  <a:cubicBezTo>
                    <a:pt x="3810" y="1328"/>
                    <a:pt x="3818" y="1313"/>
                    <a:pt x="3818" y="1313"/>
                  </a:cubicBezTo>
                  <a:cubicBezTo>
                    <a:pt x="3810" y="1313"/>
                    <a:pt x="3810" y="1313"/>
                    <a:pt x="3810" y="1313"/>
                  </a:cubicBezTo>
                  <a:cubicBezTo>
                    <a:pt x="3810" y="1313"/>
                    <a:pt x="3810" y="1313"/>
                    <a:pt x="3802" y="1313"/>
                  </a:cubicBezTo>
                  <a:cubicBezTo>
                    <a:pt x="3794" y="1313"/>
                    <a:pt x="3786" y="1313"/>
                    <a:pt x="3778" y="1313"/>
                  </a:cubicBezTo>
                  <a:cubicBezTo>
                    <a:pt x="3731" y="1313"/>
                    <a:pt x="3723" y="1320"/>
                    <a:pt x="3723" y="1320"/>
                  </a:cubicBezTo>
                  <a:cubicBezTo>
                    <a:pt x="3723" y="1336"/>
                    <a:pt x="3715" y="1344"/>
                    <a:pt x="3699" y="1344"/>
                  </a:cubicBezTo>
                  <a:cubicBezTo>
                    <a:pt x="3692" y="1344"/>
                    <a:pt x="3684" y="1336"/>
                    <a:pt x="3676" y="1328"/>
                  </a:cubicBezTo>
                  <a:lnTo>
                    <a:pt x="3676" y="1328"/>
                  </a:lnTo>
                  <a:cubicBezTo>
                    <a:pt x="3660" y="1313"/>
                    <a:pt x="3652" y="1297"/>
                    <a:pt x="3628" y="1289"/>
                  </a:cubicBezTo>
                  <a:cubicBezTo>
                    <a:pt x="3597" y="1281"/>
                    <a:pt x="3573" y="1289"/>
                    <a:pt x="3565" y="1304"/>
                  </a:cubicBezTo>
                  <a:cubicBezTo>
                    <a:pt x="3557" y="1320"/>
                    <a:pt x="3534" y="1344"/>
                    <a:pt x="3518" y="1344"/>
                  </a:cubicBezTo>
                  <a:cubicBezTo>
                    <a:pt x="3510" y="1344"/>
                    <a:pt x="3502" y="1344"/>
                    <a:pt x="3502" y="1336"/>
                  </a:cubicBezTo>
                  <a:cubicBezTo>
                    <a:pt x="3502" y="1320"/>
                    <a:pt x="3502" y="1304"/>
                    <a:pt x="3502" y="1297"/>
                  </a:cubicBezTo>
                  <a:cubicBezTo>
                    <a:pt x="3502" y="1281"/>
                    <a:pt x="3502" y="1265"/>
                    <a:pt x="3486" y="1265"/>
                  </a:cubicBezTo>
                  <a:lnTo>
                    <a:pt x="3478" y="1257"/>
                  </a:lnTo>
                  <a:cubicBezTo>
                    <a:pt x="3462" y="1257"/>
                    <a:pt x="3462" y="1257"/>
                    <a:pt x="3462" y="1233"/>
                  </a:cubicBezTo>
                  <a:lnTo>
                    <a:pt x="3462" y="1226"/>
                  </a:lnTo>
                  <a:cubicBezTo>
                    <a:pt x="3462" y="1210"/>
                    <a:pt x="3462" y="1202"/>
                    <a:pt x="3454" y="1202"/>
                  </a:cubicBezTo>
                  <a:lnTo>
                    <a:pt x="3446" y="1194"/>
                  </a:lnTo>
                  <a:cubicBezTo>
                    <a:pt x="3431" y="1194"/>
                    <a:pt x="3423" y="1194"/>
                    <a:pt x="3415" y="1194"/>
                  </a:cubicBezTo>
                  <a:cubicBezTo>
                    <a:pt x="3415" y="1194"/>
                    <a:pt x="3407" y="1194"/>
                    <a:pt x="3399" y="1194"/>
                  </a:cubicBezTo>
                  <a:cubicBezTo>
                    <a:pt x="3391" y="1194"/>
                    <a:pt x="3391" y="1194"/>
                    <a:pt x="3391" y="1202"/>
                  </a:cubicBezTo>
                  <a:lnTo>
                    <a:pt x="3383" y="1210"/>
                  </a:lnTo>
                  <a:cubicBezTo>
                    <a:pt x="3383" y="1210"/>
                    <a:pt x="3375" y="1210"/>
                    <a:pt x="3375" y="1202"/>
                  </a:cubicBezTo>
                  <a:lnTo>
                    <a:pt x="3367" y="1202"/>
                  </a:lnTo>
                  <a:cubicBezTo>
                    <a:pt x="3367" y="1202"/>
                    <a:pt x="3359" y="1202"/>
                    <a:pt x="3359" y="1218"/>
                  </a:cubicBezTo>
                  <a:cubicBezTo>
                    <a:pt x="3352" y="1241"/>
                    <a:pt x="3336" y="1249"/>
                    <a:pt x="3320" y="1249"/>
                  </a:cubicBezTo>
                  <a:cubicBezTo>
                    <a:pt x="3312" y="1249"/>
                    <a:pt x="3304" y="1249"/>
                    <a:pt x="3304" y="1233"/>
                  </a:cubicBezTo>
                  <a:cubicBezTo>
                    <a:pt x="3304" y="1233"/>
                    <a:pt x="3304" y="1233"/>
                    <a:pt x="3304" y="1226"/>
                  </a:cubicBezTo>
                  <a:cubicBezTo>
                    <a:pt x="3304" y="1210"/>
                    <a:pt x="3296" y="1202"/>
                    <a:pt x="3273" y="1202"/>
                  </a:cubicBezTo>
                  <a:lnTo>
                    <a:pt x="3265" y="1202"/>
                  </a:lnTo>
                  <a:cubicBezTo>
                    <a:pt x="3257" y="1202"/>
                    <a:pt x="3241" y="1202"/>
                    <a:pt x="3233" y="1202"/>
                  </a:cubicBezTo>
                  <a:cubicBezTo>
                    <a:pt x="3225" y="1210"/>
                    <a:pt x="3217" y="1210"/>
                    <a:pt x="3209" y="1210"/>
                  </a:cubicBezTo>
                  <a:cubicBezTo>
                    <a:pt x="3194" y="1210"/>
                    <a:pt x="3186" y="1210"/>
                    <a:pt x="3178" y="1202"/>
                  </a:cubicBezTo>
                  <a:lnTo>
                    <a:pt x="3178" y="1202"/>
                  </a:lnTo>
                  <a:lnTo>
                    <a:pt x="3178" y="1202"/>
                  </a:lnTo>
                  <a:cubicBezTo>
                    <a:pt x="3178" y="1202"/>
                    <a:pt x="3170" y="1170"/>
                    <a:pt x="3130" y="1178"/>
                  </a:cubicBezTo>
                  <a:cubicBezTo>
                    <a:pt x="3122" y="1178"/>
                    <a:pt x="3115" y="1178"/>
                    <a:pt x="3115" y="1178"/>
                  </a:cubicBezTo>
                  <a:cubicBezTo>
                    <a:pt x="3091" y="1178"/>
                    <a:pt x="3083" y="1170"/>
                    <a:pt x="3067" y="1162"/>
                  </a:cubicBezTo>
                  <a:cubicBezTo>
                    <a:pt x="3059" y="1162"/>
                    <a:pt x="3051" y="1162"/>
                    <a:pt x="3043" y="1154"/>
                  </a:cubicBezTo>
                  <a:cubicBezTo>
                    <a:pt x="3020" y="1154"/>
                    <a:pt x="3012" y="1131"/>
                    <a:pt x="3012" y="1115"/>
                  </a:cubicBezTo>
                  <a:cubicBezTo>
                    <a:pt x="3012" y="1099"/>
                    <a:pt x="3012" y="1091"/>
                    <a:pt x="3004" y="1083"/>
                  </a:cubicBezTo>
                  <a:cubicBezTo>
                    <a:pt x="3004" y="1075"/>
                    <a:pt x="3004" y="1075"/>
                    <a:pt x="3004" y="1075"/>
                  </a:cubicBezTo>
                  <a:cubicBezTo>
                    <a:pt x="2988" y="1051"/>
                    <a:pt x="2980" y="1028"/>
                    <a:pt x="2964" y="1036"/>
                  </a:cubicBezTo>
                  <a:cubicBezTo>
                    <a:pt x="2956" y="1044"/>
                    <a:pt x="2956" y="1044"/>
                    <a:pt x="2956" y="1051"/>
                  </a:cubicBezTo>
                  <a:cubicBezTo>
                    <a:pt x="2948" y="1067"/>
                    <a:pt x="2948" y="1075"/>
                    <a:pt x="2933" y="1075"/>
                  </a:cubicBezTo>
                  <a:cubicBezTo>
                    <a:pt x="2925" y="1075"/>
                    <a:pt x="2917" y="1075"/>
                    <a:pt x="2917" y="1075"/>
                  </a:cubicBezTo>
                  <a:cubicBezTo>
                    <a:pt x="2909" y="1067"/>
                    <a:pt x="2901" y="1067"/>
                    <a:pt x="2893" y="1067"/>
                  </a:cubicBezTo>
                  <a:cubicBezTo>
                    <a:pt x="2885" y="1067"/>
                    <a:pt x="2885" y="1075"/>
                    <a:pt x="2877" y="1075"/>
                  </a:cubicBezTo>
                  <a:cubicBezTo>
                    <a:pt x="2869" y="1075"/>
                    <a:pt x="2869" y="1075"/>
                    <a:pt x="2862" y="1075"/>
                  </a:cubicBezTo>
                  <a:cubicBezTo>
                    <a:pt x="2854" y="1075"/>
                    <a:pt x="2846" y="1075"/>
                    <a:pt x="2830" y="1060"/>
                  </a:cubicBezTo>
                  <a:cubicBezTo>
                    <a:pt x="2814" y="1051"/>
                    <a:pt x="2798" y="1028"/>
                    <a:pt x="2790" y="1012"/>
                  </a:cubicBezTo>
                  <a:cubicBezTo>
                    <a:pt x="2782" y="996"/>
                    <a:pt x="2775" y="988"/>
                    <a:pt x="2759" y="973"/>
                  </a:cubicBezTo>
                  <a:cubicBezTo>
                    <a:pt x="2719" y="957"/>
                    <a:pt x="2735" y="174"/>
                    <a:pt x="2735" y="71"/>
                  </a:cubicBezTo>
                  <a:cubicBezTo>
                    <a:pt x="1605" y="8"/>
                    <a:pt x="1605" y="8"/>
                    <a:pt x="1605" y="8"/>
                  </a:cubicBezTo>
                  <a:cubicBezTo>
                    <a:pt x="1462" y="2103"/>
                    <a:pt x="1462" y="2103"/>
                    <a:pt x="1462" y="2103"/>
                  </a:cubicBezTo>
                  <a:cubicBezTo>
                    <a:pt x="1462" y="2103"/>
                    <a:pt x="1454" y="2150"/>
                    <a:pt x="1423" y="2150"/>
                  </a:cubicBezTo>
                  <a:cubicBezTo>
                    <a:pt x="1399" y="2150"/>
                    <a:pt x="79" y="2040"/>
                    <a:pt x="23" y="2032"/>
                  </a:cubicBezTo>
                  <a:lnTo>
                    <a:pt x="23" y="2032"/>
                  </a:lnTo>
                  <a:lnTo>
                    <a:pt x="23" y="2032"/>
                  </a:lnTo>
                  <a:lnTo>
                    <a:pt x="16" y="2032"/>
                  </a:lnTo>
                  <a:cubicBezTo>
                    <a:pt x="16" y="2032"/>
                    <a:pt x="8" y="2040"/>
                    <a:pt x="55" y="2135"/>
                  </a:cubicBezTo>
                  <a:cubicBezTo>
                    <a:pt x="79" y="2135"/>
                    <a:pt x="87" y="2135"/>
                    <a:pt x="87" y="2135"/>
                  </a:cubicBezTo>
                  <a:cubicBezTo>
                    <a:pt x="95" y="2135"/>
                    <a:pt x="166" y="2190"/>
                    <a:pt x="166" y="2261"/>
                  </a:cubicBezTo>
                  <a:cubicBezTo>
                    <a:pt x="166" y="2293"/>
                    <a:pt x="174" y="2301"/>
                    <a:pt x="189" y="2301"/>
                  </a:cubicBezTo>
                  <a:cubicBezTo>
                    <a:pt x="197" y="2301"/>
                    <a:pt x="213" y="2301"/>
                    <a:pt x="237" y="2316"/>
                  </a:cubicBezTo>
                  <a:cubicBezTo>
                    <a:pt x="292" y="2356"/>
                    <a:pt x="316" y="2380"/>
                    <a:pt x="355" y="2419"/>
                  </a:cubicBezTo>
                  <a:cubicBezTo>
                    <a:pt x="363" y="2435"/>
                    <a:pt x="371" y="2435"/>
                    <a:pt x="379" y="2443"/>
                  </a:cubicBezTo>
                  <a:cubicBezTo>
                    <a:pt x="403" y="2474"/>
                    <a:pt x="419" y="2482"/>
                    <a:pt x="427" y="2538"/>
                  </a:cubicBezTo>
                  <a:cubicBezTo>
                    <a:pt x="442" y="2569"/>
                    <a:pt x="458" y="2577"/>
                    <a:pt x="482" y="2585"/>
                  </a:cubicBezTo>
                  <a:cubicBezTo>
                    <a:pt x="498" y="2593"/>
                    <a:pt x="513" y="2593"/>
                    <a:pt x="537" y="2609"/>
                  </a:cubicBezTo>
                  <a:cubicBezTo>
                    <a:pt x="545" y="2625"/>
                    <a:pt x="561" y="2633"/>
                    <a:pt x="569" y="2648"/>
                  </a:cubicBezTo>
                  <a:cubicBezTo>
                    <a:pt x="593" y="2672"/>
                    <a:pt x="616" y="2696"/>
                    <a:pt x="656" y="2727"/>
                  </a:cubicBezTo>
                  <a:cubicBezTo>
                    <a:pt x="711" y="2759"/>
                    <a:pt x="711" y="2775"/>
                    <a:pt x="703" y="2791"/>
                  </a:cubicBezTo>
                  <a:cubicBezTo>
                    <a:pt x="703" y="2799"/>
                    <a:pt x="703" y="2807"/>
                    <a:pt x="703" y="2814"/>
                  </a:cubicBezTo>
                  <a:cubicBezTo>
                    <a:pt x="703" y="2822"/>
                    <a:pt x="703" y="2830"/>
                    <a:pt x="703" y="2830"/>
                  </a:cubicBezTo>
                  <a:cubicBezTo>
                    <a:pt x="703" y="2846"/>
                    <a:pt x="695" y="2854"/>
                    <a:pt x="751" y="2917"/>
                  </a:cubicBezTo>
                  <a:cubicBezTo>
                    <a:pt x="775" y="2941"/>
                    <a:pt x="782" y="2957"/>
                    <a:pt x="782" y="2965"/>
                  </a:cubicBezTo>
                  <a:cubicBezTo>
                    <a:pt x="775" y="2980"/>
                    <a:pt x="766" y="2980"/>
                    <a:pt x="759" y="2988"/>
                  </a:cubicBezTo>
                  <a:cubicBezTo>
                    <a:pt x="751" y="2996"/>
                    <a:pt x="735" y="3004"/>
                    <a:pt x="727" y="3020"/>
                  </a:cubicBezTo>
                  <a:cubicBezTo>
                    <a:pt x="719" y="3051"/>
                    <a:pt x="735" y="3091"/>
                    <a:pt x="759" y="3123"/>
                  </a:cubicBezTo>
                  <a:cubicBezTo>
                    <a:pt x="775" y="3147"/>
                    <a:pt x="782" y="3162"/>
                    <a:pt x="790" y="3178"/>
                  </a:cubicBezTo>
                  <a:cubicBezTo>
                    <a:pt x="798" y="3225"/>
                    <a:pt x="822" y="3233"/>
                    <a:pt x="861" y="3241"/>
                  </a:cubicBezTo>
                  <a:cubicBezTo>
                    <a:pt x="869" y="3249"/>
                    <a:pt x="869" y="3249"/>
                    <a:pt x="869" y="3249"/>
                  </a:cubicBezTo>
                  <a:cubicBezTo>
                    <a:pt x="893" y="3257"/>
                    <a:pt x="901" y="3265"/>
                    <a:pt x="901" y="3281"/>
                  </a:cubicBezTo>
                  <a:cubicBezTo>
                    <a:pt x="901" y="3281"/>
                    <a:pt x="909" y="3289"/>
                    <a:pt x="917" y="3304"/>
                  </a:cubicBezTo>
                  <a:cubicBezTo>
                    <a:pt x="941" y="3336"/>
                    <a:pt x="996" y="3368"/>
                    <a:pt x="1028" y="3368"/>
                  </a:cubicBezTo>
                  <a:cubicBezTo>
                    <a:pt x="1051" y="3368"/>
                    <a:pt x="1075" y="3384"/>
                    <a:pt x="1099" y="3407"/>
                  </a:cubicBezTo>
                  <a:cubicBezTo>
                    <a:pt x="1114" y="3423"/>
                    <a:pt x="1130" y="3439"/>
                    <a:pt x="1138" y="3439"/>
                  </a:cubicBezTo>
                  <a:lnTo>
                    <a:pt x="1138" y="3439"/>
                  </a:lnTo>
                  <a:cubicBezTo>
                    <a:pt x="1138" y="3439"/>
                    <a:pt x="1138" y="3431"/>
                    <a:pt x="1146" y="3431"/>
                  </a:cubicBezTo>
                  <a:cubicBezTo>
                    <a:pt x="1162" y="3431"/>
                    <a:pt x="1233" y="3478"/>
                    <a:pt x="1288" y="3518"/>
                  </a:cubicBezTo>
                  <a:cubicBezTo>
                    <a:pt x="1304" y="3534"/>
                    <a:pt x="1320" y="3542"/>
                    <a:pt x="1328" y="3550"/>
                  </a:cubicBezTo>
                  <a:cubicBezTo>
                    <a:pt x="1344" y="3557"/>
                    <a:pt x="1352" y="3557"/>
                    <a:pt x="1359" y="3557"/>
                  </a:cubicBezTo>
                  <a:cubicBezTo>
                    <a:pt x="1367" y="3557"/>
                    <a:pt x="1367" y="3550"/>
                    <a:pt x="1375" y="3534"/>
                  </a:cubicBezTo>
                  <a:cubicBezTo>
                    <a:pt x="1383" y="3518"/>
                    <a:pt x="1391" y="3502"/>
                    <a:pt x="1415" y="3486"/>
                  </a:cubicBezTo>
                  <a:cubicBezTo>
                    <a:pt x="1446" y="3471"/>
                    <a:pt x="1454" y="3439"/>
                    <a:pt x="1462" y="3400"/>
                  </a:cubicBezTo>
                  <a:cubicBezTo>
                    <a:pt x="1462" y="3391"/>
                    <a:pt x="1462" y="3384"/>
                    <a:pt x="1470" y="3368"/>
                  </a:cubicBezTo>
                  <a:cubicBezTo>
                    <a:pt x="1478" y="3344"/>
                    <a:pt x="1494" y="3313"/>
                    <a:pt x="1502" y="3297"/>
                  </a:cubicBezTo>
                  <a:cubicBezTo>
                    <a:pt x="1510" y="3289"/>
                    <a:pt x="1518" y="3281"/>
                    <a:pt x="1518" y="3273"/>
                  </a:cubicBezTo>
                  <a:cubicBezTo>
                    <a:pt x="1518" y="3265"/>
                    <a:pt x="1525" y="3257"/>
                    <a:pt x="1525" y="3249"/>
                  </a:cubicBezTo>
                  <a:cubicBezTo>
                    <a:pt x="1525" y="3225"/>
                    <a:pt x="1533" y="3194"/>
                    <a:pt x="1597" y="3186"/>
                  </a:cubicBezTo>
                  <a:cubicBezTo>
                    <a:pt x="1636" y="3186"/>
                    <a:pt x="1660" y="3170"/>
                    <a:pt x="1676" y="3162"/>
                  </a:cubicBezTo>
                  <a:cubicBezTo>
                    <a:pt x="1692" y="3154"/>
                    <a:pt x="1699" y="3147"/>
                    <a:pt x="1715" y="3147"/>
                  </a:cubicBezTo>
                  <a:cubicBezTo>
                    <a:pt x="1723" y="3147"/>
                    <a:pt x="1723" y="3147"/>
                    <a:pt x="1723" y="3147"/>
                  </a:cubicBezTo>
                  <a:cubicBezTo>
                    <a:pt x="1755" y="3147"/>
                    <a:pt x="1771" y="3162"/>
                    <a:pt x="1778" y="3178"/>
                  </a:cubicBezTo>
                  <a:cubicBezTo>
                    <a:pt x="1794" y="3186"/>
                    <a:pt x="1794" y="3194"/>
                    <a:pt x="1810" y="3194"/>
                  </a:cubicBezTo>
                  <a:cubicBezTo>
                    <a:pt x="1826" y="3194"/>
                    <a:pt x="1834" y="3194"/>
                    <a:pt x="1850" y="3186"/>
                  </a:cubicBezTo>
                  <a:cubicBezTo>
                    <a:pt x="1858" y="3186"/>
                    <a:pt x="1865" y="3186"/>
                    <a:pt x="1873" y="3178"/>
                  </a:cubicBezTo>
                  <a:cubicBezTo>
                    <a:pt x="1881" y="3178"/>
                    <a:pt x="1889" y="3178"/>
                    <a:pt x="1897" y="3178"/>
                  </a:cubicBezTo>
                  <a:cubicBezTo>
                    <a:pt x="1913" y="3178"/>
                    <a:pt x="1921" y="3186"/>
                    <a:pt x="1929" y="3194"/>
                  </a:cubicBezTo>
                  <a:cubicBezTo>
                    <a:pt x="1936" y="3202"/>
                    <a:pt x="1936" y="3202"/>
                    <a:pt x="1936" y="3202"/>
                  </a:cubicBezTo>
                  <a:cubicBezTo>
                    <a:pt x="1945" y="3210"/>
                    <a:pt x="1952" y="3218"/>
                    <a:pt x="1960" y="3218"/>
                  </a:cubicBezTo>
                  <a:cubicBezTo>
                    <a:pt x="1976" y="3218"/>
                    <a:pt x="1992" y="3210"/>
                    <a:pt x="2008" y="3194"/>
                  </a:cubicBezTo>
                  <a:lnTo>
                    <a:pt x="2016" y="3194"/>
                  </a:lnTo>
                  <a:cubicBezTo>
                    <a:pt x="2031" y="3194"/>
                    <a:pt x="2063" y="3233"/>
                    <a:pt x="2111" y="3281"/>
                  </a:cubicBezTo>
                  <a:cubicBezTo>
                    <a:pt x="2126" y="3304"/>
                    <a:pt x="2142" y="3320"/>
                    <a:pt x="2150" y="3336"/>
                  </a:cubicBezTo>
                  <a:cubicBezTo>
                    <a:pt x="2189" y="3376"/>
                    <a:pt x="2269" y="3439"/>
                    <a:pt x="2316" y="3471"/>
                  </a:cubicBezTo>
                  <a:cubicBezTo>
                    <a:pt x="2332" y="3478"/>
                    <a:pt x="2332" y="3494"/>
                    <a:pt x="2340" y="3510"/>
                  </a:cubicBezTo>
                  <a:cubicBezTo>
                    <a:pt x="2340" y="3534"/>
                    <a:pt x="2348" y="3581"/>
                    <a:pt x="2403" y="3668"/>
                  </a:cubicBezTo>
                  <a:cubicBezTo>
                    <a:pt x="2474" y="3763"/>
                    <a:pt x="2482" y="3811"/>
                    <a:pt x="2490" y="3834"/>
                  </a:cubicBezTo>
                  <a:cubicBezTo>
                    <a:pt x="2490" y="3858"/>
                    <a:pt x="2490" y="3866"/>
                    <a:pt x="2506" y="3874"/>
                  </a:cubicBezTo>
                  <a:cubicBezTo>
                    <a:pt x="2522" y="3897"/>
                    <a:pt x="2514" y="3913"/>
                    <a:pt x="2514" y="3921"/>
                  </a:cubicBezTo>
                  <a:cubicBezTo>
                    <a:pt x="2506" y="3929"/>
                    <a:pt x="2506" y="3937"/>
                    <a:pt x="2522" y="3945"/>
                  </a:cubicBezTo>
                  <a:cubicBezTo>
                    <a:pt x="2569" y="3969"/>
                    <a:pt x="2672" y="4103"/>
                    <a:pt x="2695" y="4142"/>
                  </a:cubicBezTo>
                  <a:cubicBezTo>
                    <a:pt x="2703" y="4150"/>
                    <a:pt x="2703" y="4166"/>
                    <a:pt x="2711" y="4174"/>
                  </a:cubicBezTo>
                  <a:cubicBezTo>
                    <a:pt x="2719" y="4198"/>
                    <a:pt x="2727" y="4214"/>
                    <a:pt x="2751" y="4222"/>
                  </a:cubicBezTo>
                  <a:cubicBezTo>
                    <a:pt x="2775" y="4222"/>
                    <a:pt x="2790" y="4237"/>
                    <a:pt x="2806" y="4253"/>
                  </a:cubicBezTo>
                  <a:cubicBezTo>
                    <a:pt x="2814" y="4261"/>
                    <a:pt x="2814" y="4269"/>
                    <a:pt x="2822" y="4277"/>
                  </a:cubicBezTo>
                  <a:cubicBezTo>
                    <a:pt x="2838" y="4293"/>
                    <a:pt x="2838" y="4293"/>
                    <a:pt x="2830" y="4308"/>
                  </a:cubicBezTo>
                  <a:cubicBezTo>
                    <a:pt x="2830" y="4317"/>
                    <a:pt x="2822" y="4324"/>
                    <a:pt x="2822" y="4332"/>
                  </a:cubicBezTo>
                  <a:cubicBezTo>
                    <a:pt x="2822" y="4340"/>
                    <a:pt x="2822" y="4340"/>
                    <a:pt x="2822" y="4348"/>
                  </a:cubicBezTo>
                  <a:cubicBezTo>
                    <a:pt x="2814" y="4372"/>
                    <a:pt x="2806" y="4395"/>
                    <a:pt x="2854" y="4419"/>
                  </a:cubicBezTo>
                  <a:cubicBezTo>
                    <a:pt x="2862" y="4419"/>
                    <a:pt x="2869" y="4427"/>
                    <a:pt x="2869" y="4435"/>
                  </a:cubicBezTo>
                  <a:cubicBezTo>
                    <a:pt x="2869" y="4451"/>
                    <a:pt x="2862" y="4459"/>
                    <a:pt x="2854" y="4475"/>
                  </a:cubicBezTo>
                  <a:cubicBezTo>
                    <a:pt x="2846" y="4490"/>
                    <a:pt x="2838" y="4506"/>
                    <a:pt x="2854" y="4522"/>
                  </a:cubicBezTo>
                  <a:cubicBezTo>
                    <a:pt x="2869" y="4546"/>
                    <a:pt x="2885" y="4577"/>
                    <a:pt x="2909" y="4609"/>
                  </a:cubicBezTo>
                  <a:cubicBezTo>
                    <a:pt x="2925" y="4641"/>
                    <a:pt x="2941" y="4672"/>
                    <a:pt x="2948" y="4680"/>
                  </a:cubicBezTo>
                  <a:cubicBezTo>
                    <a:pt x="2964" y="4696"/>
                    <a:pt x="2956" y="4712"/>
                    <a:pt x="2956" y="4728"/>
                  </a:cubicBezTo>
                  <a:cubicBezTo>
                    <a:pt x="2956" y="4743"/>
                    <a:pt x="2948" y="4759"/>
                    <a:pt x="2964" y="4767"/>
                  </a:cubicBezTo>
                  <a:cubicBezTo>
                    <a:pt x="2972" y="4775"/>
                    <a:pt x="2980" y="4783"/>
                    <a:pt x="2980" y="4799"/>
                  </a:cubicBezTo>
                  <a:cubicBezTo>
                    <a:pt x="2988" y="4807"/>
                    <a:pt x="2988" y="4814"/>
                    <a:pt x="2996" y="4814"/>
                  </a:cubicBezTo>
                  <a:cubicBezTo>
                    <a:pt x="3004" y="4814"/>
                    <a:pt x="3043" y="4822"/>
                    <a:pt x="3106" y="4854"/>
                  </a:cubicBezTo>
                  <a:cubicBezTo>
                    <a:pt x="3122" y="4870"/>
                    <a:pt x="3138" y="4878"/>
                    <a:pt x="3146" y="4886"/>
                  </a:cubicBezTo>
                  <a:cubicBezTo>
                    <a:pt x="3154" y="4894"/>
                    <a:pt x="3154" y="4894"/>
                    <a:pt x="3186" y="4894"/>
                  </a:cubicBezTo>
                  <a:lnTo>
                    <a:pt x="3194" y="4894"/>
                  </a:lnTo>
                  <a:cubicBezTo>
                    <a:pt x="3225" y="4894"/>
                    <a:pt x="3241" y="4901"/>
                    <a:pt x="3265" y="4917"/>
                  </a:cubicBezTo>
                  <a:cubicBezTo>
                    <a:pt x="3273" y="4925"/>
                    <a:pt x="3281" y="4933"/>
                    <a:pt x="3296" y="4941"/>
                  </a:cubicBezTo>
                  <a:cubicBezTo>
                    <a:pt x="3304" y="4949"/>
                    <a:pt x="3312" y="4949"/>
                    <a:pt x="3312" y="4957"/>
                  </a:cubicBezTo>
                  <a:cubicBezTo>
                    <a:pt x="3352" y="4981"/>
                    <a:pt x="3367" y="4988"/>
                    <a:pt x="3407" y="4996"/>
                  </a:cubicBezTo>
                  <a:cubicBezTo>
                    <a:pt x="3423" y="4996"/>
                    <a:pt x="3431" y="4996"/>
                    <a:pt x="3446" y="4996"/>
                  </a:cubicBezTo>
                  <a:cubicBezTo>
                    <a:pt x="3462" y="4996"/>
                    <a:pt x="3470" y="4996"/>
                    <a:pt x="3494" y="4981"/>
                  </a:cubicBezTo>
                  <a:cubicBezTo>
                    <a:pt x="3502" y="4972"/>
                    <a:pt x="3510" y="4972"/>
                    <a:pt x="3518" y="4972"/>
                  </a:cubicBezTo>
                  <a:close/>
                </a:path>
              </a:pathLst>
            </a:custGeom>
            <a:grpFill/>
            <a:ln>
              <a:solidFill>
                <a:schemeClr val="bg1">
                  <a:lumMod val="95000"/>
                </a:schemeClr>
              </a:solidFill>
            </a:ln>
            <a:effectLst/>
          </p:spPr>
          <p:txBody>
            <a:bodyPr wrap="none" anchor="ctr"/>
            <a:lstStyle/>
            <a:p>
              <a:endParaRPr lang="en-US" sz="949"/>
            </a:p>
          </p:txBody>
        </p:sp>
        <p:sp>
          <p:nvSpPr>
            <p:cNvPr id="18" name="Freeform 24"/>
            <p:cNvSpPr>
              <a:spLocks noChangeArrowheads="1"/>
            </p:cNvSpPr>
            <p:nvPr/>
          </p:nvSpPr>
          <p:spPr bwMode="auto">
            <a:xfrm>
              <a:off x="11000710" y="6629895"/>
              <a:ext cx="1704689" cy="876698"/>
            </a:xfrm>
            <a:custGeom>
              <a:avLst/>
              <a:gdLst>
                <a:gd name="T0" fmla="*/ 3233 w 3242"/>
                <a:gd name="T1" fmla="*/ 751 h 1669"/>
                <a:gd name="T2" fmla="*/ 3233 w 3242"/>
                <a:gd name="T3" fmla="*/ 751 h 1669"/>
                <a:gd name="T4" fmla="*/ 3130 w 3242"/>
                <a:gd name="T5" fmla="*/ 71 h 1669"/>
                <a:gd name="T6" fmla="*/ 0 w 3242"/>
                <a:gd name="T7" fmla="*/ 0 h 1669"/>
                <a:gd name="T8" fmla="*/ 0 w 3242"/>
                <a:gd name="T9" fmla="*/ 245 h 1669"/>
                <a:gd name="T10" fmla="*/ 1123 w 3242"/>
                <a:gd name="T11" fmla="*/ 300 h 1669"/>
                <a:gd name="T12" fmla="*/ 1139 w 3242"/>
                <a:gd name="T13" fmla="*/ 1210 h 1669"/>
                <a:gd name="T14" fmla="*/ 1218 w 3242"/>
                <a:gd name="T15" fmla="*/ 1297 h 1669"/>
                <a:gd name="T16" fmla="*/ 1297 w 3242"/>
                <a:gd name="T17" fmla="*/ 1304 h 1669"/>
                <a:gd name="T18" fmla="*/ 1344 w 3242"/>
                <a:gd name="T19" fmla="*/ 1273 h 1669"/>
                <a:gd name="T20" fmla="*/ 1392 w 3242"/>
                <a:gd name="T21" fmla="*/ 1320 h 1669"/>
                <a:gd name="T22" fmla="*/ 1423 w 3242"/>
                <a:gd name="T23" fmla="*/ 1391 h 1669"/>
                <a:gd name="T24" fmla="*/ 1510 w 3242"/>
                <a:gd name="T25" fmla="*/ 1407 h 1669"/>
                <a:gd name="T26" fmla="*/ 1566 w 3242"/>
                <a:gd name="T27" fmla="*/ 1439 h 1669"/>
                <a:gd name="T28" fmla="*/ 1653 w 3242"/>
                <a:gd name="T29" fmla="*/ 1431 h 1669"/>
                <a:gd name="T30" fmla="*/ 1684 w 3242"/>
                <a:gd name="T31" fmla="*/ 1470 h 1669"/>
                <a:gd name="T32" fmla="*/ 1732 w 3242"/>
                <a:gd name="T33" fmla="*/ 1455 h 1669"/>
                <a:gd name="T34" fmla="*/ 1763 w 3242"/>
                <a:gd name="T35" fmla="*/ 1439 h 1669"/>
                <a:gd name="T36" fmla="*/ 1826 w 3242"/>
                <a:gd name="T37" fmla="*/ 1431 h 1669"/>
                <a:gd name="T38" fmla="*/ 1842 w 3242"/>
                <a:gd name="T39" fmla="*/ 1470 h 1669"/>
                <a:gd name="T40" fmla="*/ 1874 w 3242"/>
                <a:gd name="T41" fmla="*/ 1494 h 1669"/>
                <a:gd name="T42" fmla="*/ 1882 w 3242"/>
                <a:gd name="T43" fmla="*/ 1565 h 1669"/>
                <a:gd name="T44" fmla="*/ 1945 w 3242"/>
                <a:gd name="T45" fmla="*/ 1541 h 1669"/>
                <a:gd name="T46" fmla="*/ 2008 w 3242"/>
                <a:gd name="T47" fmla="*/ 1526 h 1669"/>
                <a:gd name="T48" fmla="*/ 2056 w 3242"/>
                <a:gd name="T49" fmla="*/ 1565 h 1669"/>
                <a:gd name="T50" fmla="*/ 2103 w 3242"/>
                <a:gd name="T51" fmla="*/ 1557 h 1669"/>
                <a:gd name="T52" fmla="*/ 2190 w 3242"/>
                <a:gd name="T53" fmla="*/ 1550 h 1669"/>
                <a:gd name="T54" fmla="*/ 2190 w 3242"/>
                <a:gd name="T55" fmla="*/ 1597 h 1669"/>
                <a:gd name="T56" fmla="*/ 2222 w 3242"/>
                <a:gd name="T57" fmla="*/ 1636 h 1669"/>
                <a:gd name="T58" fmla="*/ 2245 w 3242"/>
                <a:gd name="T59" fmla="*/ 1581 h 1669"/>
                <a:gd name="T60" fmla="*/ 2261 w 3242"/>
                <a:gd name="T61" fmla="*/ 1518 h 1669"/>
                <a:gd name="T62" fmla="*/ 2293 w 3242"/>
                <a:gd name="T63" fmla="*/ 1526 h 1669"/>
                <a:gd name="T64" fmla="*/ 2340 w 3242"/>
                <a:gd name="T65" fmla="*/ 1581 h 1669"/>
                <a:gd name="T66" fmla="*/ 2372 w 3242"/>
                <a:gd name="T67" fmla="*/ 1550 h 1669"/>
                <a:gd name="T68" fmla="*/ 2426 w 3242"/>
                <a:gd name="T69" fmla="*/ 1581 h 1669"/>
                <a:gd name="T70" fmla="*/ 2505 w 3242"/>
                <a:gd name="T71" fmla="*/ 1644 h 1669"/>
                <a:gd name="T72" fmla="*/ 2568 w 3242"/>
                <a:gd name="T73" fmla="*/ 1613 h 1669"/>
                <a:gd name="T74" fmla="*/ 2656 w 3242"/>
                <a:gd name="T75" fmla="*/ 1557 h 1669"/>
                <a:gd name="T76" fmla="*/ 2695 w 3242"/>
                <a:gd name="T77" fmla="*/ 1589 h 1669"/>
                <a:gd name="T78" fmla="*/ 2750 w 3242"/>
                <a:gd name="T79" fmla="*/ 1550 h 1669"/>
                <a:gd name="T80" fmla="*/ 2814 w 3242"/>
                <a:gd name="T81" fmla="*/ 1526 h 1669"/>
                <a:gd name="T82" fmla="*/ 2861 w 3242"/>
                <a:gd name="T83" fmla="*/ 1565 h 1669"/>
                <a:gd name="T84" fmla="*/ 2917 w 3242"/>
                <a:gd name="T85" fmla="*/ 1550 h 1669"/>
                <a:gd name="T86" fmla="*/ 2964 w 3242"/>
                <a:gd name="T87" fmla="*/ 1510 h 1669"/>
                <a:gd name="T88" fmla="*/ 3051 w 3242"/>
                <a:gd name="T89" fmla="*/ 1573 h 1669"/>
                <a:gd name="T90" fmla="*/ 3130 w 3242"/>
                <a:gd name="T91" fmla="*/ 1621 h 1669"/>
                <a:gd name="T92" fmla="*/ 3193 w 3242"/>
                <a:gd name="T93" fmla="*/ 1652 h 1669"/>
                <a:gd name="T94" fmla="*/ 3241 w 3242"/>
                <a:gd name="T95" fmla="*/ 1644 h 1669"/>
                <a:gd name="T96" fmla="*/ 3233 w 3242"/>
                <a:gd name="T97" fmla="*/ 751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2" h="1669">
                  <a:moveTo>
                    <a:pt x="3233" y="751"/>
                  </a:moveTo>
                  <a:lnTo>
                    <a:pt x="3233" y="751"/>
                  </a:lnTo>
                  <a:cubicBezTo>
                    <a:pt x="3138" y="380"/>
                    <a:pt x="3130" y="71"/>
                    <a:pt x="3130" y="71"/>
                  </a:cubicBezTo>
                  <a:cubicBezTo>
                    <a:pt x="1953" y="87"/>
                    <a:pt x="909" y="55"/>
                    <a:pt x="0" y="0"/>
                  </a:cubicBezTo>
                  <a:cubicBezTo>
                    <a:pt x="0" y="245"/>
                    <a:pt x="0" y="245"/>
                    <a:pt x="0" y="245"/>
                  </a:cubicBezTo>
                  <a:cubicBezTo>
                    <a:pt x="1123" y="300"/>
                    <a:pt x="1123" y="300"/>
                    <a:pt x="1123" y="300"/>
                  </a:cubicBezTo>
                  <a:cubicBezTo>
                    <a:pt x="1123" y="300"/>
                    <a:pt x="1107" y="1186"/>
                    <a:pt x="1139" y="1210"/>
                  </a:cubicBezTo>
                  <a:cubicBezTo>
                    <a:pt x="1170" y="1233"/>
                    <a:pt x="1178" y="1265"/>
                    <a:pt x="1218" y="1297"/>
                  </a:cubicBezTo>
                  <a:cubicBezTo>
                    <a:pt x="1249" y="1328"/>
                    <a:pt x="1249" y="1297"/>
                    <a:pt x="1297" y="1304"/>
                  </a:cubicBezTo>
                  <a:cubicBezTo>
                    <a:pt x="1336" y="1320"/>
                    <a:pt x="1321" y="1281"/>
                    <a:pt x="1344" y="1273"/>
                  </a:cubicBezTo>
                  <a:cubicBezTo>
                    <a:pt x="1360" y="1265"/>
                    <a:pt x="1376" y="1297"/>
                    <a:pt x="1392" y="1320"/>
                  </a:cubicBezTo>
                  <a:cubicBezTo>
                    <a:pt x="1400" y="1344"/>
                    <a:pt x="1392" y="1383"/>
                    <a:pt x="1423" y="1391"/>
                  </a:cubicBezTo>
                  <a:cubicBezTo>
                    <a:pt x="1455" y="1399"/>
                    <a:pt x="1463" y="1415"/>
                    <a:pt x="1510" y="1407"/>
                  </a:cubicBezTo>
                  <a:cubicBezTo>
                    <a:pt x="1550" y="1407"/>
                    <a:pt x="1566" y="1439"/>
                    <a:pt x="1566" y="1439"/>
                  </a:cubicBezTo>
                  <a:cubicBezTo>
                    <a:pt x="1589" y="1455"/>
                    <a:pt x="1621" y="1431"/>
                    <a:pt x="1653" y="1431"/>
                  </a:cubicBezTo>
                  <a:cubicBezTo>
                    <a:pt x="1684" y="1439"/>
                    <a:pt x="1684" y="1447"/>
                    <a:pt x="1684" y="1470"/>
                  </a:cubicBezTo>
                  <a:cubicBezTo>
                    <a:pt x="1692" y="1494"/>
                    <a:pt x="1724" y="1486"/>
                    <a:pt x="1732" y="1455"/>
                  </a:cubicBezTo>
                  <a:cubicBezTo>
                    <a:pt x="1739" y="1423"/>
                    <a:pt x="1763" y="1447"/>
                    <a:pt x="1763" y="1439"/>
                  </a:cubicBezTo>
                  <a:cubicBezTo>
                    <a:pt x="1771" y="1423"/>
                    <a:pt x="1795" y="1431"/>
                    <a:pt x="1826" y="1431"/>
                  </a:cubicBezTo>
                  <a:cubicBezTo>
                    <a:pt x="1850" y="1431"/>
                    <a:pt x="1842" y="1447"/>
                    <a:pt x="1842" y="1470"/>
                  </a:cubicBezTo>
                  <a:cubicBezTo>
                    <a:pt x="1842" y="1494"/>
                    <a:pt x="1850" y="1486"/>
                    <a:pt x="1874" y="1494"/>
                  </a:cubicBezTo>
                  <a:cubicBezTo>
                    <a:pt x="1890" y="1510"/>
                    <a:pt x="1874" y="1541"/>
                    <a:pt x="1882" y="1565"/>
                  </a:cubicBezTo>
                  <a:cubicBezTo>
                    <a:pt x="1898" y="1597"/>
                    <a:pt x="1929" y="1557"/>
                    <a:pt x="1945" y="1541"/>
                  </a:cubicBezTo>
                  <a:cubicBezTo>
                    <a:pt x="1953" y="1518"/>
                    <a:pt x="1977" y="1518"/>
                    <a:pt x="2008" y="1526"/>
                  </a:cubicBezTo>
                  <a:cubicBezTo>
                    <a:pt x="2040" y="1534"/>
                    <a:pt x="2048" y="1550"/>
                    <a:pt x="2056" y="1565"/>
                  </a:cubicBezTo>
                  <a:cubicBezTo>
                    <a:pt x="2072" y="1581"/>
                    <a:pt x="2103" y="1581"/>
                    <a:pt x="2103" y="1557"/>
                  </a:cubicBezTo>
                  <a:cubicBezTo>
                    <a:pt x="2103" y="1541"/>
                    <a:pt x="2174" y="1550"/>
                    <a:pt x="2190" y="1550"/>
                  </a:cubicBezTo>
                  <a:cubicBezTo>
                    <a:pt x="2206" y="1550"/>
                    <a:pt x="2198" y="1565"/>
                    <a:pt x="2190" y="1597"/>
                  </a:cubicBezTo>
                  <a:cubicBezTo>
                    <a:pt x="2182" y="1628"/>
                    <a:pt x="2206" y="1628"/>
                    <a:pt x="2222" y="1636"/>
                  </a:cubicBezTo>
                  <a:cubicBezTo>
                    <a:pt x="2238" y="1644"/>
                    <a:pt x="2245" y="1605"/>
                    <a:pt x="2245" y="1581"/>
                  </a:cubicBezTo>
                  <a:cubicBezTo>
                    <a:pt x="2245" y="1550"/>
                    <a:pt x="2245" y="1557"/>
                    <a:pt x="2261" y="1518"/>
                  </a:cubicBezTo>
                  <a:cubicBezTo>
                    <a:pt x="2277" y="1486"/>
                    <a:pt x="2277" y="1518"/>
                    <a:pt x="2293" y="1526"/>
                  </a:cubicBezTo>
                  <a:cubicBezTo>
                    <a:pt x="2309" y="1541"/>
                    <a:pt x="2317" y="1557"/>
                    <a:pt x="2340" y="1581"/>
                  </a:cubicBezTo>
                  <a:cubicBezTo>
                    <a:pt x="2356" y="1597"/>
                    <a:pt x="2364" y="1573"/>
                    <a:pt x="2372" y="1550"/>
                  </a:cubicBezTo>
                  <a:cubicBezTo>
                    <a:pt x="2380" y="1526"/>
                    <a:pt x="2403" y="1557"/>
                    <a:pt x="2426" y="1581"/>
                  </a:cubicBezTo>
                  <a:cubicBezTo>
                    <a:pt x="2458" y="1613"/>
                    <a:pt x="2474" y="1628"/>
                    <a:pt x="2505" y="1644"/>
                  </a:cubicBezTo>
                  <a:cubicBezTo>
                    <a:pt x="2529" y="1668"/>
                    <a:pt x="2545" y="1636"/>
                    <a:pt x="2568" y="1613"/>
                  </a:cubicBezTo>
                  <a:cubicBezTo>
                    <a:pt x="2584" y="1589"/>
                    <a:pt x="2616" y="1565"/>
                    <a:pt x="2656" y="1557"/>
                  </a:cubicBezTo>
                  <a:cubicBezTo>
                    <a:pt x="2687" y="1550"/>
                    <a:pt x="2671" y="1565"/>
                    <a:pt x="2695" y="1589"/>
                  </a:cubicBezTo>
                  <a:cubicBezTo>
                    <a:pt x="2727" y="1605"/>
                    <a:pt x="2743" y="1581"/>
                    <a:pt x="2750" y="1550"/>
                  </a:cubicBezTo>
                  <a:cubicBezTo>
                    <a:pt x="2750" y="1526"/>
                    <a:pt x="2798" y="1526"/>
                    <a:pt x="2814" y="1526"/>
                  </a:cubicBezTo>
                  <a:cubicBezTo>
                    <a:pt x="2837" y="1526"/>
                    <a:pt x="2830" y="1541"/>
                    <a:pt x="2861" y="1565"/>
                  </a:cubicBezTo>
                  <a:cubicBezTo>
                    <a:pt x="2893" y="1589"/>
                    <a:pt x="2908" y="1565"/>
                    <a:pt x="2917" y="1550"/>
                  </a:cubicBezTo>
                  <a:cubicBezTo>
                    <a:pt x="2932" y="1534"/>
                    <a:pt x="2940" y="1510"/>
                    <a:pt x="2964" y="1510"/>
                  </a:cubicBezTo>
                  <a:cubicBezTo>
                    <a:pt x="2988" y="1510"/>
                    <a:pt x="3011" y="1526"/>
                    <a:pt x="3051" y="1573"/>
                  </a:cubicBezTo>
                  <a:cubicBezTo>
                    <a:pt x="3090" y="1621"/>
                    <a:pt x="3122" y="1613"/>
                    <a:pt x="3130" y="1621"/>
                  </a:cubicBezTo>
                  <a:cubicBezTo>
                    <a:pt x="3138" y="1636"/>
                    <a:pt x="3161" y="1652"/>
                    <a:pt x="3193" y="1652"/>
                  </a:cubicBezTo>
                  <a:cubicBezTo>
                    <a:pt x="3225" y="1652"/>
                    <a:pt x="3225" y="1644"/>
                    <a:pt x="3241" y="1644"/>
                  </a:cubicBezTo>
                  <a:lnTo>
                    <a:pt x="3233" y="751"/>
                  </a:lnTo>
                </a:path>
              </a:pathLst>
            </a:custGeom>
            <a:grpFill/>
            <a:ln>
              <a:solidFill>
                <a:schemeClr val="bg1">
                  <a:lumMod val="95000"/>
                </a:schemeClr>
              </a:solidFill>
            </a:ln>
            <a:effectLst/>
          </p:spPr>
          <p:txBody>
            <a:bodyPr wrap="none" anchor="ctr"/>
            <a:lstStyle/>
            <a:p>
              <a:endParaRPr lang="en-US" sz="949"/>
            </a:p>
          </p:txBody>
        </p:sp>
        <p:sp>
          <p:nvSpPr>
            <p:cNvPr id="19" name="Freeform 25"/>
            <p:cNvSpPr>
              <a:spLocks noChangeArrowheads="1"/>
            </p:cNvSpPr>
            <p:nvPr/>
          </p:nvSpPr>
          <p:spPr bwMode="auto">
            <a:xfrm>
              <a:off x="10996071" y="6629895"/>
              <a:ext cx="1709328" cy="874378"/>
            </a:xfrm>
            <a:custGeom>
              <a:avLst/>
              <a:gdLst>
                <a:gd name="T0" fmla="*/ 2434 w 3250"/>
                <a:gd name="T1" fmla="*/ 1589 h 1661"/>
                <a:gd name="T2" fmla="*/ 2380 w 3250"/>
                <a:gd name="T3" fmla="*/ 1557 h 1661"/>
                <a:gd name="T4" fmla="*/ 2285 w 3250"/>
                <a:gd name="T5" fmla="*/ 1518 h 1661"/>
                <a:gd name="T6" fmla="*/ 2253 w 3250"/>
                <a:gd name="T7" fmla="*/ 1581 h 1661"/>
                <a:gd name="T8" fmla="*/ 2190 w 3250"/>
                <a:gd name="T9" fmla="*/ 1597 h 1661"/>
                <a:gd name="T10" fmla="*/ 2190 w 3250"/>
                <a:gd name="T11" fmla="*/ 1550 h 1661"/>
                <a:gd name="T12" fmla="*/ 2064 w 3250"/>
                <a:gd name="T13" fmla="*/ 1565 h 1661"/>
                <a:gd name="T14" fmla="*/ 1906 w 3250"/>
                <a:gd name="T15" fmla="*/ 1581 h 1661"/>
                <a:gd name="T16" fmla="*/ 1866 w 3250"/>
                <a:gd name="T17" fmla="*/ 1494 h 1661"/>
                <a:gd name="T18" fmla="*/ 1834 w 3250"/>
                <a:gd name="T19" fmla="*/ 1431 h 1661"/>
                <a:gd name="T20" fmla="*/ 1771 w 3250"/>
                <a:gd name="T21" fmla="*/ 1447 h 1661"/>
                <a:gd name="T22" fmla="*/ 1708 w 3250"/>
                <a:gd name="T23" fmla="*/ 1486 h 1661"/>
                <a:gd name="T24" fmla="*/ 1621 w 3250"/>
                <a:gd name="T25" fmla="*/ 1439 h 1661"/>
                <a:gd name="T26" fmla="*/ 1566 w 3250"/>
                <a:gd name="T27" fmla="*/ 1439 h 1661"/>
                <a:gd name="T28" fmla="*/ 1431 w 3250"/>
                <a:gd name="T29" fmla="*/ 1391 h 1661"/>
                <a:gd name="T30" fmla="*/ 1360 w 3250"/>
                <a:gd name="T31" fmla="*/ 1273 h 1661"/>
                <a:gd name="T32" fmla="*/ 1305 w 3250"/>
                <a:gd name="T33" fmla="*/ 1312 h 1661"/>
                <a:gd name="T34" fmla="*/ 1218 w 3250"/>
                <a:gd name="T35" fmla="*/ 1297 h 1661"/>
                <a:gd name="T36" fmla="*/ 0 w 3250"/>
                <a:gd name="T37" fmla="*/ 245 h 1661"/>
                <a:gd name="T38" fmla="*/ 3138 w 3250"/>
                <a:gd name="T39" fmla="*/ 71 h 1661"/>
                <a:gd name="T40" fmla="*/ 3249 w 3250"/>
                <a:gd name="T41" fmla="*/ 751 h 1661"/>
                <a:gd name="T42" fmla="*/ 3201 w 3250"/>
                <a:gd name="T43" fmla="*/ 1660 h 1661"/>
                <a:gd name="T44" fmla="*/ 2972 w 3250"/>
                <a:gd name="T45" fmla="*/ 1510 h 1661"/>
                <a:gd name="T46" fmla="*/ 2893 w 3250"/>
                <a:gd name="T47" fmla="*/ 1581 h 1661"/>
                <a:gd name="T48" fmla="*/ 2758 w 3250"/>
                <a:gd name="T49" fmla="*/ 1550 h 1661"/>
                <a:gd name="T50" fmla="*/ 2679 w 3250"/>
                <a:gd name="T51" fmla="*/ 1557 h 1661"/>
                <a:gd name="T52" fmla="*/ 2529 w 3250"/>
                <a:gd name="T53" fmla="*/ 1660 h 1661"/>
                <a:gd name="T54" fmla="*/ 2442 w 3250"/>
                <a:gd name="T55" fmla="*/ 1581 h 1661"/>
                <a:gd name="T56" fmla="*/ 2576 w 3250"/>
                <a:gd name="T57" fmla="*/ 1613 h 1661"/>
                <a:gd name="T58" fmla="*/ 2711 w 3250"/>
                <a:gd name="T59" fmla="*/ 1581 h 1661"/>
                <a:gd name="T60" fmla="*/ 2845 w 3250"/>
                <a:gd name="T61" fmla="*/ 1534 h 1661"/>
                <a:gd name="T62" fmla="*/ 2925 w 3250"/>
                <a:gd name="T63" fmla="*/ 1550 h 1661"/>
                <a:gd name="T64" fmla="*/ 3122 w 3250"/>
                <a:gd name="T65" fmla="*/ 1613 h 1661"/>
                <a:gd name="T66" fmla="*/ 3241 w 3250"/>
                <a:gd name="T67" fmla="*/ 1636 h 1661"/>
                <a:gd name="T68" fmla="*/ 16 w 3250"/>
                <a:gd name="T69" fmla="*/ 8 h 1661"/>
                <a:gd name="T70" fmla="*/ 1147 w 3250"/>
                <a:gd name="T71" fmla="*/ 1202 h 1661"/>
                <a:gd name="T72" fmla="*/ 1265 w 3250"/>
                <a:gd name="T73" fmla="*/ 1304 h 1661"/>
                <a:gd name="T74" fmla="*/ 1336 w 3250"/>
                <a:gd name="T75" fmla="*/ 1288 h 1661"/>
                <a:gd name="T76" fmla="*/ 1400 w 3250"/>
                <a:gd name="T77" fmla="*/ 1320 h 1661"/>
                <a:gd name="T78" fmla="*/ 1503 w 3250"/>
                <a:gd name="T79" fmla="*/ 1407 h 1661"/>
                <a:gd name="T80" fmla="*/ 1621 w 3250"/>
                <a:gd name="T81" fmla="*/ 1439 h 1661"/>
                <a:gd name="T82" fmla="*/ 1700 w 3250"/>
                <a:gd name="T83" fmla="*/ 1470 h 1661"/>
                <a:gd name="T84" fmla="*/ 1763 w 3250"/>
                <a:gd name="T85" fmla="*/ 1439 h 1661"/>
                <a:gd name="T86" fmla="*/ 1811 w 3250"/>
                <a:gd name="T87" fmla="*/ 1423 h 1661"/>
                <a:gd name="T88" fmla="*/ 1858 w 3250"/>
                <a:gd name="T89" fmla="*/ 1470 h 1661"/>
                <a:gd name="T90" fmla="*/ 1898 w 3250"/>
                <a:gd name="T91" fmla="*/ 1565 h 1661"/>
                <a:gd name="T92" fmla="*/ 2064 w 3250"/>
                <a:gd name="T93" fmla="*/ 1557 h 1661"/>
                <a:gd name="T94" fmla="*/ 2166 w 3250"/>
                <a:gd name="T95" fmla="*/ 1541 h 1661"/>
                <a:gd name="T96" fmla="*/ 2206 w 3250"/>
                <a:gd name="T97" fmla="*/ 1573 h 1661"/>
                <a:gd name="T98" fmla="*/ 2230 w 3250"/>
                <a:gd name="T99" fmla="*/ 1636 h 1661"/>
                <a:gd name="T100" fmla="*/ 2285 w 3250"/>
                <a:gd name="T101" fmla="*/ 1502 h 1661"/>
                <a:gd name="T102" fmla="*/ 2356 w 3250"/>
                <a:gd name="T103" fmla="*/ 1581 h 1661"/>
                <a:gd name="T104" fmla="*/ 2529 w 3250"/>
                <a:gd name="T105" fmla="*/ 1660 h 1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50" h="1661">
                  <a:moveTo>
                    <a:pt x="2529" y="1660"/>
                  </a:moveTo>
                  <a:lnTo>
                    <a:pt x="2529" y="1660"/>
                  </a:lnTo>
                  <a:cubicBezTo>
                    <a:pt x="2521" y="1660"/>
                    <a:pt x="2513" y="1652"/>
                    <a:pt x="2505" y="1652"/>
                  </a:cubicBezTo>
                  <a:cubicBezTo>
                    <a:pt x="2482" y="1628"/>
                    <a:pt x="2466" y="1613"/>
                    <a:pt x="2434" y="1589"/>
                  </a:cubicBezTo>
                  <a:cubicBezTo>
                    <a:pt x="2434" y="1581"/>
                    <a:pt x="2426" y="1581"/>
                    <a:pt x="2426" y="1573"/>
                  </a:cubicBezTo>
                  <a:cubicBezTo>
                    <a:pt x="2411" y="1557"/>
                    <a:pt x="2395" y="1541"/>
                    <a:pt x="2388" y="1541"/>
                  </a:cubicBezTo>
                  <a:cubicBezTo>
                    <a:pt x="2388" y="1541"/>
                    <a:pt x="2388" y="1541"/>
                    <a:pt x="2380" y="1550"/>
                  </a:cubicBezTo>
                  <a:cubicBezTo>
                    <a:pt x="2380" y="1557"/>
                    <a:pt x="2380" y="1557"/>
                    <a:pt x="2380" y="1557"/>
                  </a:cubicBezTo>
                  <a:cubicBezTo>
                    <a:pt x="2372" y="1573"/>
                    <a:pt x="2364" y="1589"/>
                    <a:pt x="2356" y="1589"/>
                  </a:cubicBezTo>
                  <a:cubicBezTo>
                    <a:pt x="2348" y="1589"/>
                    <a:pt x="2348" y="1589"/>
                    <a:pt x="2340" y="1581"/>
                  </a:cubicBezTo>
                  <a:cubicBezTo>
                    <a:pt x="2325" y="1557"/>
                    <a:pt x="2317" y="1550"/>
                    <a:pt x="2301" y="1534"/>
                  </a:cubicBezTo>
                  <a:cubicBezTo>
                    <a:pt x="2293" y="1526"/>
                    <a:pt x="2293" y="1526"/>
                    <a:pt x="2285" y="1518"/>
                  </a:cubicBezTo>
                  <a:cubicBezTo>
                    <a:pt x="2285" y="1510"/>
                    <a:pt x="2285" y="1510"/>
                    <a:pt x="2285" y="1510"/>
                  </a:cubicBezTo>
                  <a:cubicBezTo>
                    <a:pt x="2285" y="1510"/>
                    <a:pt x="2277" y="1510"/>
                    <a:pt x="2277" y="1526"/>
                  </a:cubicBezTo>
                  <a:cubicBezTo>
                    <a:pt x="2269" y="1534"/>
                    <a:pt x="2269" y="1541"/>
                    <a:pt x="2262" y="1550"/>
                  </a:cubicBezTo>
                  <a:cubicBezTo>
                    <a:pt x="2253" y="1557"/>
                    <a:pt x="2253" y="1565"/>
                    <a:pt x="2253" y="1581"/>
                  </a:cubicBezTo>
                  <a:cubicBezTo>
                    <a:pt x="2253" y="1605"/>
                    <a:pt x="2246" y="1644"/>
                    <a:pt x="2230" y="1644"/>
                  </a:cubicBezTo>
                  <a:cubicBezTo>
                    <a:pt x="2230" y="1644"/>
                    <a:pt x="2230" y="1644"/>
                    <a:pt x="2230" y="1636"/>
                  </a:cubicBezTo>
                  <a:cubicBezTo>
                    <a:pt x="2222" y="1636"/>
                    <a:pt x="2222" y="1636"/>
                    <a:pt x="2222" y="1636"/>
                  </a:cubicBezTo>
                  <a:cubicBezTo>
                    <a:pt x="2206" y="1636"/>
                    <a:pt x="2190" y="1628"/>
                    <a:pt x="2190" y="1597"/>
                  </a:cubicBezTo>
                  <a:cubicBezTo>
                    <a:pt x="2198" y="1589"/>
                    <a:pt x="2198" y="1581"/>
                    <a:pt x="2198" y="1573"/>
                  </a:cubicBezTo>
                  <a:cubicBezTo>
                    <a:pt x="2198" y="1565"/>
                    <a:pt x="2206" y="1550"/>
                    <a:pt x="2206" y="1550"/>
                  </a:cubicBezTo>
                  <a:cubicBezTo>
                    <a:pt x="2198" y="1550"/>
                    <a:pt x="2198" y="1550"/>
                    <a:pt x="2198" y="1550"/>
                  </a:cubicBezTo>
                  <a:cubicBezTo>
                    <a:pt x="2198" y="1550"/>
                    <a:pt x="2198" y="1550"/>
                    <a:pt x="2190" y="1550"/>
                  </a:cubicBezTo>
                  <a:cubicBezTo>
                    <a:pt x="2182" y="1550"/>
                    <a:pt x="2174" y="1550"/>
                    <a:pt x="2166" y="1550"/>
                  </a:cubicBezTo>
                  <a:cubicBezTo>
                    <a:pt x="2119" y="1550"/>
                    <a:pt x="2111" y="1557"/>
                    <a:pt x="2111" y="1557"/>
                  </a:cubicBezTo>
                  <a:cubicBezTo>
                    <a:pt x="2111" y="1573"/>
                    <a:pt x="2103" y="1581"/>
                    <a:pt x="2087" y="1581"/>
                  </a:cubicBezTo>
                  <a:cubicBezTo>
                    <a:pt x="2080" y="1581"/>
                    <a:pt x="2072" y="1573"/>
                    <a:pt x="2064" y="1565"/>
                  </a:cubicBezTo>
                  <a:lnTo>
                    <a:pt x="2064" y="1565"/>
                  </a:lnTo>
                  <a:cubicBezTo>
                    <a:pt x="2048" y="1550"/>
                    <a:pt x="2040" y="1534"/>
                    <a:pt x="2016" y="1526"/>
                  </a:cubicBezTo>
                  <a:cubicBezTo>
                    <a:pt x="1985" y="1518"/>
                    <a:pt x="1961" y="1526"/>
                    <a:pt x="1953" y="1541"/>
                  </a:cubicBezTo>
                  <a:cubicBezTo>
                    <a:pt x="1945" y="1557"/>
                    <a:pt x="1922" y="1581"/>
                    <a:pt x="1906" y="1581"/>
                  </a:cubicBezTo>
                  <a:cubicBezTo>
                    <a:pt x="1898" y="1581"/>
                    <a:pt x="1890" y="1581"/>
                    <a:pt x="1890" y="1573"/>
                  </a:cubicBezTo>
                  <a:cubicBezTo>
                    <a:pt x="1890" y="1557"/>
                    <a:pt x="1890" y="1541"/>
                    <a:pt x="1890" y="1534"/>
                  </a:cubicBezTo>
                  <a:cubicBezTo>
                    <a:pt x="1890" y="1518"/>
                    <a:pt x="1890" y="1502"/>
                    <a:pt x="1874" y="1502"/>
                  </a:cubicBezTo>
                  <a:lnTo>
                    <a:pt x="1866" y="1494"/>
                  </a:lnTo>
                  <a:cubicBezTo>
                    <a:pt x="1850" y="1494"/>
                    <a:pt x="1850" y="1494"/>
                    <a:pt x="1850" y="1470"/>
                  </a:cubicBezTo>
                  <a:lnTo>
                    <a:pt x="1850" y="1463"/>
                  </a:lnTo>
                  <a:cubicBezTo>
                    <a:pt x="1850" y="1447"/>
                    <a:pt x="1850" y="1439"/>
                    <a:pt x="1842" y="1439"/>
                  </a:cubicBezTo>
                  <a:lnTo>
                    <a:pt x="1834" y="1431"/>
                  </a:lnTo>
                  <a:cubicBezTo>
                    <a:pt x="1819" y="1431"/>
                    <a:pt x="1811" y="1431"/>
                    <a:pt x="1803" y="1431"/>
                  </a:cubicBezTo>
                  <a:cubicBezTo>
                    <a:pt x="1803" y="1431"/>
                    <a:pt x="1795" y="1431"/>
                    <a:pt x="1787" y="1431"/>
                  </a:cubicBezTo>
                  <a:cubicBezTo>
                    <a:pt x="1779" y="1431"/>
                    <a:pt x="1779" y="1431"/>
                    <a:pt x="1779" y="1439"/>
                  </a:cubicBezTo>
                  <a:lnTo>
                    <a:pt x="1771" y="1447"/>
                  </a:lnTo>
                  <a:cubicBezTo>
                    <a:pt x="1771" y="1447"/>
                    <a:pt x="1763" y="1447"/>
                    <a:pt x="1763" y="1439"/>
                  </a:cubicBezTo>
                  <a:lnTo>
                    <a:pt x="1755" y="1439"/>
                  </a:lnTo>
                  <a:cubicBezTo>
                    <a:pt x="1755" y="1439"/>
                    <a:pt x="1747" y="1439"/>
                    <a:pt x="1747" y="1455"/>
                  </a:cubicBezTo>
                  <a:cubicBezTo>
                    <a:pt x="1740" y="1478"/>
                    <a:pt x="1724" y="1486"/>
                    <a:pt x="1708" y="1486"/>
                  </a:cubicBezTo>
                  <a:cubicBezTo>
                    <a:pt x="1700" y="1486"/>
                    <a:pt x="1692" y="1486"/>
                    <a:pt x="1692" y="1470"/>
                  </a:cubicBezTo>
                  <a:cubicBezTo>
                    <a:pt x="1692" y="1470"/>
                    <a:pt x="1692" y="1470"/>
                    <a:pt x="1692" y="1463"/>
                  </a:cubicBezTo>
                  <a:cubicBezTo>
                    <a:pt x="1692" y="1447"/>
                    <a:pt x="1684" y="1439"/>
                    <a:pt x="1661" y="1439"/>
                  </a:cubicBezTo>
                  <a:cubicBezTo>
                    <a:pt x="1645" y="1431"/>
                    <a:pt x="1637" y="1439"/>
                    <a:pt x="1621" y="1439"/>
                  </a:cubicBezTo>
                  <a:cubicBezTo>
                    <a:pt x="1613" y="1447"/>
                    <a:pt x="1605" y="1447"/>
                    <a:pt x="1597" y="1447"/>
                  </a:cubicBezTo>
                  <a:cubicBezTo>
                    <a:pt x="1582" y="1447"/>
                    <a:pt x="1574" y="1447"/>
                    <a:pt x="1566" y="1439"/>
                  </a:cubicBezTo>
                  <a:lnTo>
                    <a:pt x="1566" y="1439"/>
                  </a:lnTo>
                  <a:lnTo>
                    <a:pt x="1566" y="1439"/>
                  </a:lnTo>
                  <a:cubicBezTo>
                    <a:pt x="1566" y="1439"/>
                    <a:pt x="1558" y="1407"/>
                    <a:pt x="1518" y="1415"/>
                  </a:cubicBezTo>
                  <a:cubicBezTo>
                    <a:pt x="1510" y="1415"/>
                    <a:pt x="1503" y="1415"/>
                    <a:pt x="1503" y="1415"/>
                  </a:cubicBezTo>
                  <a:cubicBezTo>
                    <a:pt x="1479" y="1415"/>
                    <a:pt x="1471" y="1407"/>
                    <a:pt x="1455" y="1399"/>
                  </a:cubicBezTo>
                  <a:cubicBezTo>
                    <a:pt x="1447" y="1399"/>
                    <a:pt x="1439" y="1399"/>
                    <a:pt x="1431" y="1391"/>
                  </a:cubicBezTo>
                  <a:cubicBezTo>
                    <a:pt x="1408" y="1391"/>
                    <a:pt x="1400" y="1368"/>
                    <a:pt x="1400" y="1352"/>
                  </a:cubicBezTo>
                  <a:cubicBezTo>
                    <a:pt x="1400" y="1336"/>
                    <a:pt x="1400" y="1328"/>
                    <a:pt x="1392" y="1320"/>
                  </a:cubicBezTo>
                  <a:cubicBezTo>
                    <a:pt x="1392" y="1312"/>
                    <a:pt x="1392" y="1312"/>
                    <a:pt x="1392" y="1312"/>
                  </a:cubicBezTo>
                  <a:cubicBezTo>
                    <a:pt x="1384" y="1297"/>
                    <a:pt x="1368" y="1273"/>
                    <a:pt x="1360" y="1273"/>
                  </a:cubicBezTo>
                  <a:cubicBezTo>
                    <a:pt x="1352" y="1273"/>
                    <a:pt x="1352" y="1273"/>
                    <a:pt x="1352" y="1273"/>
                  </a:cubicBezTo>
                  <a:cubicBezTo>
                    <a:pt x="1344" y="1281"/>
                    <a:pt x="1344" y="1281"/>
                    <a:pt x="1344" y="1288"/>
                  </a:cubicBezTo>
                  <a:cubicBezTo>
                    <a:pt x="1336" y="1304"/>
                    <a:pt x="1336" y="1312"/>
                    <a:pt x="1321" y="1312"/>
                  </a:cubicBezTo>
                  <a:cubicBezTo>
                    <a:pt x="1313" y="1312"/>
                    <a:pt x="1305" y="1312"/>
                    <a:pt x="1305" y="1312"/>
                  </a:cubicBezTo>
                  <a:cubicBezTo>
                    <a:pt x="1297" y="1304"/>
                    <a:pt x="1289" y="1304"/>
                    <a:pt x="1281" y="1304"/>
                  </a:cubicBezTo>
                  <a:cubicBezTo>
                    <a:pt x="1273" y="1304"/>
                    <a:pt x="1273" y="1312"/>
                    <a:pt x="1265" y="1312"/>
                  </a:cubicBezTo>
                  <a:cubicBezTo>
                    <a:pt x="1257" y="1312"/>
                    <a:pt x="1257" y="1312"/>
                    <a:pt x="1250" y="1312"/>
                  </a:cubicBezTo>
                  <a:cubicBezTo>
                    <a:pt x="1242" y="1312"/>
                    <a:pt x="1234" y="1312"/>
                    <a:pt x="1218" y="1297"/>
                  </a:cubicBezTo>
                  <a:cubicBezTo>
                    <a:pt x="1202" y="1288"/>
                    <a:pt x="1186" y="1265"/>
                    <a:pt x="1178" y="1249"/>
                  </a:cubicBezTo>
                  <a:cubicBezTo>
                    <a:pt x="1170" y="1233"/>
                    <a:pt x="1163" y="1225"/>
                    <a:pt x="1147" y="1210"/>
                  </a:cubicBezTo>
                  <a:cubicBezTo>
                    <a:pt x="1107" y="1194"/>
                    <a:pt x="1123" y="411"/>
                    <a:pt x="1123" y="308"/>
                  </a:cubicBezTo>
                  <a:cubicBezTo>
                    <a:pt x="0" y="245"/>
                    <a:pt x="0" y="245"/>
                    <a:pt x="0" y="245"/>
                  </a:cubicBezTo>
                  <a:cubicBezTo>
                    <a:pt x="8" y="0"/>
                    <a:pt x="8" y="0"/>
                    <a:pt x="8" y="0"/>
                  </a:cubicBezTo>
                  <a:lnTo>
                    <a:pt x="8" y="0"/>
                  </a:lnTo>
                  <a:cubicBezTo>
                    <a:pt x="839" y="47"/>
                    <a:pt x="1692" y="71"/>
                    <a:pt x="2569" y="71"/>
                  </a:cubicBezTo>
                  <a:cubicBezTo>
                    <a:pt x="2758" y="71"/>
                    <a:pt x="2948" y="71"/>
                    <a:pt x="3138" y="71"/>
                  </a:cubicBezTo>
                  <a:cubicBezTo>
                    <a:pt x="3146" y="71"/>
                    <a:pt x="3146" y="71"/>
                    <a:pt x="3146" y="71"/>
                  </a:cubicBezTo>
                  <a:lnTo>
                    <a:pt x="3146" y="71"/>
                  </a:lnTo>
                  <a:cubicBezTo>
                    <a:pt x="3146" y="71"/>
                    <a:pt x="3154" y="380"/>
                    <a:pt x="3249" y="751"/>
                  </a:cubicBezTo>
                  <a:lnTo>
                    <a:pt x="3249" y="751"/>
                  </a:lnTo>
                  <a:cubicBezTo>
                    <a:pt x="3249" y="1644"/>
                    <a:pt x="3249" y="1644"/>
                    <a:pt x="3249" y="1644"/>
                  </a:cubicBezTo>
                  <a:lnTo>
                    <a:pt x="3249" y="1644"/>
                  </a:lnTo>
                  <a:cubicBezTo>
                    <a:pt x="3241" y="1644"/>
                    <a:pt x="3241" y="1644"/>
                    <a:pt x="3233" y="1652"/>
                  </a:cubicBezTo>
                  <a:cubicBezTo>
                    <a:pt x="3225" y="1652"/>
                    <a:pt x="3225" y="1660"/>
                    <a:pt x="3201" y="1660"/>
                  </a:cubicBezTo>
                  <a:cubicBezTo>
                    <a:pt x="3169" y="1660"/>
                    <a:pt x="3146" y="1636"/>
                    <a:pt x="3138" y="1628"/>
                  </a:cubicBezTo>
                  <a:cubicBezTo>
                    <a:pt x="3130" y="1621"/>
                    <a:pt x="3130" y="1621"/>
                    <a:pt x="3122" y="1621"/>
                  </a:cubicBezTo>
                  <a:cubicBezTo>
                    <a:pt x="3106" y="1613"/>
                    <a:pt x="3083" y="1605"/>
                    <a:pt x="3059" y="1573"/>
                  </a:cubicBezTo>
                  <a:cubicBezTo>
                    <a:pt x="3019" y="1526"/>
                    <a:pt x="2996" y="1510"/>
                    <a:pt x="2972" y="1510"/>
                  </a:cubicBezTo>
                  <a:cubicBezTo>
                    <a:pt x="2956" y="1518"/>
                    <a:pt x="2948" y="1526"/>
                    <a:pt x="2940" y="1541"/>
                  </a:cubicBezTo>
                  <a:cubicBezTo>
                    <a:pt x="2932" y="1541"/>
                    <a:pt x="2932" y="1550"/>
                    <a:pt x="2932" y="1550"/>
                  </a:cubicBezTo>
                  <a:cubicBezTo>
                    <a:pt x="2932" y="1550"/>
                    <a:pt x="2932" y="1557"/>
                    <a:pt x="2925" y="1557"/>
                  </a:cubicBezTo>
                  <a:cubicBezTo>
                    <a:pt x="2916" y="1565"/>
                    <a:pt x="2909" y="1581"/>
                    <a:pt x="2893" y="1581"/>
                  </a:cubicBezTo>
                  <a:cubicBezTo>
                    <a:pt x="2885" y="1581"/>
                    <a:pt x="2877" y="1573"/>
                    <a:pt x="2869" y="1565"/>
                  </a:cubicBezTo>
                  <a:cubicBezTo>
                    <a:pt x="2853" y="1557"/>
                    <a:pt x="2845" y="1550"/>
                    <a:pt x="2838" y="1541"/>
                  </a:cubicBezTo>
                  <a:cubicBezTo>
                    <a:pt x="2838" y="1534"/>
                    <a:pt x="2830" y="1526"/>
                    <a:pt x="2822" y="1526"/>
                  </a:cubicBezTo>
                  <a:cubicBezTo>
                    <a:pt x="2806" y="1526"/>
                    <a:pt x="2766" y="1526"/>
                    <a:pt x="2758" y="1550"/>
                  </a:cubicBezTo>
                  <a:cubicBezTo>
                    <a:pt x="2751" y="1573"/>
                    <a:pt x="2743" y="1597"/>
                    <a:pt x="2727" y="1597"/>
                  </a:cubicBezTo>
                  <a:cubicBezTo>
                    <a:pt x="2719" y="1597"/>
                    <a:pt x="2711" y="1597"/>
                    <a:pt x="2703" y="1589"/>
                  </a:cubicBezTo>
                  <a:cubicBezTo>
                    <a:pt x="2695" y="1581"/>
                    <a:pt x="2687" y="1573"/>
                    <a:pt x="2687" y="1565"/>
                  </a:cubicBezTo>
                  <a:cubicBezTo>
                    <a:pt x="2687" y="1557"/>
                    <a:pt x="2679" y="1557"/>
                    <a:pt x="2679" y="1557"/>
                  </a:cubicBezTo>
                  <a:cubicBezTo>
                    <a:pt x="2672" y="1557"/>
                    <a:pt x="2672" y="1557"/>
                    <a:pt x="2664" y="1557"/>
                  </a:cubicBezTo>
                  <a:cubicBezTo>
                    <a:pt x="2624" y="1573"/>
                    <a:pt x="2600" y="1589"/>
                    <a:pt x="2576" y="1613"/>
                  </a:cubicBezTo>
                  <a:cubicBezTo>
                    <a:pt x="2576" y="1621"/>
                    <a:pt x="2576" y="1621"/>
                    <a:pt x="2576" y="1621"/>
                  </a:cubicBezTo>
                  <a:cubicBezTo>
                    <a:pt x="2561" y="1644"/>
                    <a:pt x="2545" y="1660"/>
                    <a:pt x="2529" y="1660"/>
                  </a:cubicBezTo>
                  <a:lnTo>
                    <a:pt x="2388" y="1534"/>
                  </a:lnTo>
                  <a:lnTo>
                    <a:pt x="2388" y="1534"/>
                  </a:lnTo>
                  <a:cubicBezTo>
                    <a:pt x="2395" y="1534"/>
                    <a:pt x="2411" y="1550"/>
                    <a:pt x="2426" y="1565"/>
                  </a:cubicBezTo>
                  <a:cubicBezTo>
                    <a:pt x="2434" y="1573"/>
                    <a:pt x="2434" y="1573"/>
                    <a:pt x="2442" y="1581"/>
                  </a:cubicBezTo>
                  <a:cubicBezTo>
                    <a:pt x="2466" y="1605"/>
                    <a:pt x="2482" y="1628"/>
                    <a:pt x="2513" y="1644"/>
                  </a:cubicBezTo>
                  <a:cubicBezTo>
                    <a:pt x="2521" y="1652"/>
                    <a:pt x="2521" y="1652"/>
                    <a:pt x="2529" y="1652"/>
                  </a:cubicBezTo>
                  <a:cubicBezTo>
                    <a:pt x="2545" y="1652"/>
                    <a:pt x="2553" y="1636"/>
                    <a:pt x="2569" y="1621"/>
                  </a:cubicBezTo>
                  <a:cubicBezTo>
                    <a:pt x="2569" y="1613"/>
                    <a:pt x="2569" y="1613"/>
                    <a:pt x="2576" y="1613"/>
                  </a:cubicBezTo>
                  <a:cubicBezTo>
                    <a:pt x="2592" y="1589"/>
                    <a:pt x="2624" y="1565"/>
                    <a:pt x="2664" y="1557"/>
                  </a:cubicBezTo>
                  <a:cubicBezTo>
                    <a:pt x="2664" y="1550"/>
                    <a:pt x="2672" y="1550"/>
                    <a:pt x="2679" y="1550"/>
                  </a:cubicBezTo>
                  <a:cubicBezTo>
                    <a:pt x="2687" y="1550"/>
                    <a:pt x="2687" y="1557"/>
                    <a:pt x="2695" y="1565"/>
                  </a:cubicBezTo>
                  <a:cubicBezTo>
                    <a:pt x="2695" y="1565"/>
                    <a:pt x="2703" y="1573"/>
                    <a:pt x="2711" y="1581"/>
                  </a:cubicBezTo>
                  <a:cubicBezTo>
                    <a:pt x="2711" y="1589"/>
                    <a:pt x="2719" y="1589"/>
                    <a:pt x="2727" y="1589"/>
                  </a:cubicBezTo>
                  <a:cubicBezTo>
                    <a:pt x="2735" y="1589"/>
                    <a:pt x="2751" y="1565"/>
                    <a:pt x="2751" y="1550"/>
                  </a:cubicBezTo>
                  <a:cubicBezTo>
                    <a:pt x="2758" y="1518"/>
                    <a:pt x="2798" y="1518"/>
                    <a:pt x="2822" y="1518"/>
                  </a:cubicBezTo>
                  <a:cubicBezTo>
                    <a:pt x="2838" y="1518"/>
                    <a:pt x="2838" y="1526"/>
                    <a:pt x="2845" y="1534"/>
                  </a:cubicBezTo>
                  <a:cubicBezTo>
                    <a:pt x="2853" y="1541"/>
                    <a:pt x="2853" y="1550"/>
                    <a:pt x="2869" y="1565"/>
                  </a:cubicBezTo>
                  <a:cubicBezTo>
                    <a:pt x="2877" y="1573"/>
                    <a:pt x="2885" y="1573"/>
                    <a:pt x="2893" y="1573"/>
                  </a:cubicBezTo>
                  <a:cubicBezTo>
                    <a:pt x="2909" y="1573"/>
                    <a:pt x="2916" y="1557"/>
                    <a:pt x="2925" y="1550"/>
                  </a:cubicBezTo>
                  <a:lnTo>
                    <a:pt x="2925" y="1550"/>
                  </a:lnTo>
                  <a:cubicBezTo>
                    <a:pt x="2925" y="1541"/>
                    <a:pt x="2932" y="1541"/>
                    <a:pt x="2932" y="1541"/>
                  </a:cubicBezTo>
                  <a:cubicBezTo>
                    <a:pt x="2940" y="1526"/>
                    <a:pt x="2956" y="1510"/>
                    <a:pt x="2972" y="1502"/>
                  </a:cubicBezTo>
                  <a:cubicBezTo>
                    <a:pt x="2996" y="1502"/>
                    <a:pt x="3019" y="1518"/>
                    <a:pt x="3059" y="1565"/>
                  </a:cubicBezTo>
                  <a:cubicBezTo>
                    <a:pt x="3091" y="1605"/>
                    <a:pt x="3106" y="1605"/>
                    <a:pt x="3122" y="1613"/>
                  </a:cubicBezTo>
                  <a:cubicBezTo>
                    <a:pt x="3130" y="1613"/>
                    <a:pt x="3138" y="1613"/>
                    <a:pt x="3138" y="1621"/>
                  </a:cubicBezTo>
                  <a:cubicBezTo>
                    <a:pt x="3154" y="1628"/>
                    <a:pt x="3169" y="1652"/>
                    <a:pt x="3201" y="1652"/>
                  </a:cubicBezTo>
                  <a:cubicBezTo>
                    <a:pt x="3217" y="1652"/>
                    <a:pt x="3225" y="1644"/>
                    <a:pt x="3233" y="1644"/>
                  </a:cubicBezTo>
                  <a:lnTo>
                    <a:pt x="3241" y="1636"/>
                  </a:lnTo>
                  <a:cubicBezTo>
                    <a:pt x="3241" y="751"/>
                    <a:pt x="3241" y="751"/>
                    <a:pt x="3241" y="751"/>
                  </a:cubicBezTo>
                  <a:cubicBezTo>
                    <a:pt x="3154" y="403"/>
                    <a:pt x="3138" y="111"/>
                    <a:pt x="3138" y="71"/>
                  </a:cubicBezTo>
                  <a:cubicBezTo>
                    <a:pt x="2948" y="79"/>
                    <a:pt x="2751" y="79"/>
                    <a:pt x="2569" y="79"/>
                  </a:cubicBezTo>
                  <a:cubicBezTo>
                    <a:pt x="1700" y="79"/>
                    <a:pt x="839" y="55"/>
                    <a:pt x="16" y="8"/>
                  </a:cubicBezTo>
                  <a:cubicBezTo>
                    <a:pt x="8" y="245"/>
                    <a:pt x="8" y="245"/>
                    <a:pt x="8" y="245"/>
                  </a:cubicBezTo>
                  <a:cubicBezTo>
                    <a:pt x="1131" y="300"/>
                    <a:pt x="1131" y="300"/>
                    <a:pt x="1131" y="300"/>
                  </a:cubicBezTo>
                  <a:lnTo>
                    <a:pt x="1131" y="300"/>
                  </a:lnTo>
                  <a:cubicBezTo>
                    <a:pt x="1123" y="656"/>
                    <a:pt x="1123" y="1186"/>
                    <a:pt x="1147" y="1202"/>
                  </a:cubicBezTo>
                  <a:cubicBezTo>
                    <a:pt x="1163" y="1217"/>
                    <a:pt x="1178" y="1233"/>
                    <a:pt x="1186" y="1249"/>
                  </a:cubicBezTo>
                  <a:cubicBezTo>
                    <a:pt x="1194" y="1265"/>
                    <a:pt x="1210" y="1281"/>
                    <a:pt x="1226" y="1297"/>
                  </a:cubicBezTo>
                  <a:cubicBezTo>
                    <a:pt x="1234" y="1304"/>
                    <a:pt x="1242" y="1304"/>
                    <a:pt x="1250" y="1304"/>
                  </a:cubicBezTo>
                  <a:cubicBezTo>
                    <a:pt x="1257" y="1304"/>
                    <a:pt x="1257" y="1304"/>
                    <a:pt x="1265" y="1304"/>
                  </a:cubicBezTo>
                  <a:cubicBezTo>
                    <a:pt x="1273" y="1304"/>
                    <a:pt x="1273" y="1297"/>
                    <a:pt x="1281" y="1297"/>
                  </a:cubicBezTo>
                  <a:cubicBezTo>
                    <a:pt x="1289" y="1297"/>
                    <a:pt x="1297" y="1297"/>
                    <a:pt x="1305" y="1304"/>
                  </a:cubicBezTo>
                  <a:cubicBezTo>
                    <a:pt x="1313" y="1304"/>
                    <a:pt x="1313" y="1304"/>
                    <a:pt x="1321" y="1304"/>
                  </a:cubicBezTo>
                  <a:cubicBezTo>
                    <a:pt x="1329" y="1304"/>
                    <a:pt x="1329" y="1297"/>
                    <a:pt x="1336" y="1288"/>
                  </a:cubicBezTo>
                  <a:cubicBezTo>
                    <a:pt x="1336" y="1281"/>
                    <a:pt x="1336" y="1273"/>
                    <a:pt x="1352" y="1265"/>
                  </a:cubicBezTo>
                  <a:cubicBezTo>
                    <a:pt x="1352" y="1265"/>
                    <a:pt x="1352" y="1265"/>
                    <a:pt x="1360" y="1265"/>
                  </a:cubicBezTo>
                  <a:cubicBezTo>
                    <a:pt x="1376" y="1265"/>
                    <a:pt x="1384" y="1288"/>
                    <a:pt x="1400" y="1312"/>
                  </a:cubicBezTo>
                  <a:cubicBezTo>
                    <a:pt x="1400" y="1320"/>
                    <a:pt x="1400" y="1320"/>
                    <a:pt x="1400" y="1320"/>
                  </a:cubicBezTo>
                  <a:cubicBezTo>
                    <a:pt x="1408" y="1328"/>
                    <a:pt x="1408" y="1336"/>
                    <a:pt x="1408" y="1344"/>
                  </a:cubicBezTo>
                  <a:cubicBezTo>
                    <a:pt x="1408" y="1368"/>
                    <a:pt x="1416" y="1383"/>
                    <a:pt x="1431" y="1383"/>
                  </a:cubicBezTo>
                  <a:cubicBezTo>
                    <a:pt x="1439" y="1391"/>
                    <a:pt x="1455" y="1391"/>
                    <a:pt x="1455" y="1399"/>
                  </a:cubicBezTo>
                  <a:cubicBezTo>
                    <a:pt x="1471" y="1399"/>
                    <a:pt x="1479" y="1407"/>
                    <a:pt x="1503" y="1407"/>
                  </a:cubicBezTo>
                  <a:cubicBezTo>
                    <a:pt x="1503" y="1407"/>
                    <a:pt x="1510" y="1407"/>
                    <a:pt x="1518" y="1407"/>
                  </a:cubicBezTo>
                  <a:cubicBezTo>
                    <a:pt x="1558" y="1399"/>
                    <a:pt x="1574" y="1431"/>
                    <a:pt x="1574" y="1431"/>
                  </a:cubicBezTo>
                  <a:cubicBezTo>
                    <a:pt x="1582" y="1439"/>
                    <a:pt x="1589" y="1439"/>
                    <a:pt x="1597" y="1439"/>
                  </a:cubicBezTo>
                  <a:cubicBezTo>
                    <a:pt x="1605" y="1439"/>
                    <a:pt x="1613" y="1439"/>
                    <a:pt x="1621" y="1439"/>
                  </a:cubicBezTo>
                  <a:cubicBezTo>
                    <a:pt x="1629" y="1431"/>
                    <a:pt x="1637" y="1431"/>
                    <a:pt x="1653" y="1431"/>
                  </a:cubicBezTo>
                  <a:lnTo>
                    <a:pt x="1661" y="1431"/>
                  </a:lnTo>
                  <a:cubicBezTo>
                    <a:pt x="1692" y="1431"/>
                    <a:pt x="1692" y="1447"/>
                    <a:pt x="1700" y="1463"/>
                  </a:cubicBezTo>
                  <a:cubicBezTo>
                    <a:pt x="1700" y="1470"/>
                    <a:pt x="1700" y="1470"/>
                    <a:pt x="1700" y="1470"/>
                  </a:cubicBezTo>
                  <a:cubicBezTo>
                    <a:pt x="1700" y="1478"/>
                    <a:pt x="1700" y="1478"/>
                    <a:pt x="1708" y="1478"/>
                  </a:cubicBezTo>
                  <a:cubicBezTo>
                    <a:pt x="1716" y="1478"/>
                    <a:pt x="1732" y="1470"/>
                    <a:pt x="1740" y="1455"/>
                  </a:cubicBezTo>
                  <a:cubicBezTo>
                    <a:pt x="1740" y="1439"/>
                    <a:pt x="1747" y="1431"/>
                    <a:pt x="1755" y="1431"/>
                  </a:cubicBezTo>
                  <a:cubicBezTo>
                    <a:pt x="1755" y="1431"/>
                    <a:pt x="1763" y="1431"/>
                    <a:pt x="1763" y="1439"/>
                  </a:cubicBezTo>
                  <a:lnTo>
                    <a:pt x="1771" y="1439"/>
                  </a:lnTo>
                  <a:lnTo>
                    <a:pt x="1771" y="1439"/>
                  </a:lnTo>
                  <a:cubicBezTo>
                    <a:pt x="1771" y="1423"/>
                    <a:pt x="1787" y="1423"/>
                    <a:pt x="1787" y="1423"/>
                  </a:cubicBezTo>
                  <a:cubicBezTo>
                    <a:pt x="1795" y="1423"/>
                    <a:pt x="1803" y="1423"/>
                    <a:pt x="1811" y="1423"/>
                  </a:cubicBezTo>
                  <a:cubicBezTo>
                    <a:pt x="1811" y="1423"/>
                    <a:pt x="1827" y="1423"/>
                    <a:pt x="1834" y="1423"/>
                  </a:cubicBezTo>
                  <a:cubicBezTo>
                    <a:pt x="1842" y="1423"/>
                    <a:pt x="1850" y="1431"/>
                    <a:pt x="1850" y="1431"/>
                  </a:cubicBezTo>
                  <a:cubicBezTo>
                    <a:pt x="1858" y="1439"/>
                    <a:pt x="1858" y="1447"/>
                    <a:pt x="1858" y="1463"/>
                  </a:cubicBezTo>
                  <a:lnTo>
                    <a:pt x="1858" y="1470"/>
                  </a:lnTo>
                  <a:cubicBezTo>
                    <a:pt x="1858" y="1486"/>
                    <a:pt x="1858" y="1486"/>
                    <a:pt x="1866" y="1486"/>
                  </a:cubicBezTo>
                  <a:cubicBezTo>
                    <a:pt x="1874" y="1494"/>
                    <a:pt x="1874" y="1494"/>
                    <a:pt x="1882" y="1494"/>
                  </a:cubicBezTo>
                  <a:cubicBezTo>
                    <a:pt x="1898" y="1502"/>
                    <a:pt x="1898" y="1518"/>
                    <a:pt x="1898" y="1534"/>
                  </a:cubicBezTo>
                  <a:cubicBezTo>
                    <a:pt x="1898" y="1541"/>
                    <a:pt x="1890" y="1557"/>
                    <a:pt x="1898" y="1565"/>
                  </a:cubicBezTo>
                  <a:cubicBezTo>
                    <a:pt x="1898" y="1573"/>
                    <a:pt x="1906" y="1573"/>
                    <a:pt x="1906" y="1573"/>
                  </a:cubicBezTo>
                  <a:cubicBezTo>
                    <a:pt x="1914" y="1573"/>
                    <a:pt x="1937" y="1557"/>
                    <a:pt x="1945" y="1541"/>
                  </a:cubicBezTo>
                  <a:cubicBezTo>
                    <a:pt x="1961" y="1518"/>
                    <a:pt x="1985" y="1510"/>
                    <a:pt x="2016" y="1518"/>
                  </a:cubicBezTo>
                  <a:cubicBezTo>
                    <a:pt x="2048" y="1526"/>
                    <a:pt x="2056" y="1541"/>
                    <a:pt x="2064" y="1557"/>
                  </a:cubicBezTo>
                  <a:cubicBezTo>
                    <a:pt x="2072" y="1565"/>
                    <a:pt x="2072" y="1565"/>
                    <a:pt x="2072" y="1565"/>
                  </a:cubicBezTo>
                  <a:cubicBezTo>
                    <a:pt x="2072" y="1573"/>
                    <a:pt x="2080" y="1573"/>
                    <a:pt x="2087" y="1573"/>
                  </a:cubicBezTo>
                  <a:cubicBezTo>
                    <a:pt x="2095" y="1573"/>
                    <a:pt x="2103" y="1573"/>
                    <a:pt x="2103" y="1557"/>
                  </a:cubicBezTo>
                  <a:cubicBezTo>
                    <a:pt x="2103" y="1550"/>
                    <a:pt x="2127" y="1541"/>
                    <a:pt x="2166" y="1541"/>
                  </a:cubicBezTo>
                  <a:cubicBezTo>
                    <a:pt x="2174" y="1541"/>
                    <a:pt x="2182" y="1541"/>
                    <a:pt x="2190" y="1541"/>
                  </a:cubicBezTo>
                  <a:cubicBezTo>
                    <a:pt x="2198" y="1541"/>
                    <a:pt x="2198" y="1541"/>
                    <a:pt x="2198" y="1541"/>
                  </a:cubicBezTo>
                  <a:cubicBezTo>
                    <a:pt x="2206" y="1541"/>
                    <a:pt x="2206" y="1541"/>
                    <a:pt x="2206" y="1550"/>
                  </a:cubicBezTo>
                  <a:cubicBezTo>
                    <a:pt x="2214" y="1550"/>
                    <a:pt x="2206" y="1557"/>
                    <a:pt x="2206" y="1573"/>
                  </a:cubicBezTo>
                  <a:cubicBezTo>
                    <a:pt x="2206" y="1581"/>
                    <a:pt x="2206" y="1589"/>
                    <a:pt x="2198" y="1597"/>
                  </a:cubicBezTo>
                  <a:cubicBezTo>
                    <a:pt x="2198" y="1621"/>
                    <a:pt x="2206" y="1628"/>
                    <a:pt x="2222" y="1628"/>
                  </a:cubicBezTo>
                  <a:cubicBezTo>
                    <a:pt x="2222" y="1628"/>
                    <a:pt x="2230" y="1628"/>
                    <a:pt x="2230" y="1636"/>
                  </a:cubicBezTo>
                  <a:lnTo>
                    <a:pt x="2230" y="1636"/>
                  </a:lnTo>
                  <a:cubicBezTo>
                    <a:pt x="2238" y="1636"/>
                    <a:pt x="2246" y="1605"/>
                    <a:pt x="2246" y="1581"/>
                  </a:cubicBezTo>
                  <a:cubicBezTo>
                    <a:pt x="2246" y="1557"/>
                    <a:pt x="2253" y="1557"/>
                    <a:pt x="2253" y="1541"/>
                  </a:cubicBezTo>
                  <a:cubicBezTo>
                    <a:pt x="2262" y="1534"/>
                    <a:pt x="2262" y="1534"/>
                    <a:pt x="2269" y="1518"/>
                  </a:cubicBezTo>
                  <a:cubicBezTo>
                    <a:pt x="2269" y="1510"/>
                    <a:pt x="2277" y="1502"/>
                    <a:pt x="2285" y="1502"/>
                  </a:cubicBezTo>
                  <a:lnTo>
                    <a:pt x="2293" y="1510"/>
                  </a:lnTo>
                  <a:cubicBezTo>
                    <a:pt x="2301" y="1518"/>
                    <a:pt x="2301" y="1526"/>
                    <a:pt x="2301" y="1526"/>
                  </a:cubicBezTo>
                  <a:cubicBezTo>
                    <a:pt x="2317" y="1541"/>
                    <a:pt x="2333" y="1550"/>
                    <a:pt x="2348" y="1573"/>
                  </a:cubicBezTo>
                  <a:cubicBezTo>
                    <a:pt x="2348" y="1581"/>
                    <a:pt x="2356" y="1581"/>
                    <a:pt x="2356" y="1581"/>
                  </a:cubicBezTo>
                  <a:cubicBezTo>
                    <a:pt x="2364" y="1581"/>
                    <a:pt x="2372" y="1565"/>
                    <a:pt x="2372" y="1550"/>
                  </a:cubicBezTo>
                  <a:lnTo>
                    <a:pt x="2372" y="1550"/>
                  </a:lnTo>
                  <a:cubicBezTo>
                    <a:pt x="2380" y="1541"/>
                    <a:pt x="2380" y="1534"/>
                    <a:pt x="2388" y="1534"/>
                  </a:cubicBezTo>
                  <a:lnTo>
                    <a:pt x="2529" y="1660"/>
                  </a:lnTo>
                </a:path>
              </a:pathLst>
            </a:custGeom>
            <a:grpFill/>
            <a:ln>
              <a:solidFill>
                <a:schemeClr val="bg1">
                  <a:lumMod val="95000"/>
                </a:schemeClr>
              </a:solidFill>
            </a:ln>
            <a:effectLst/>
          </p:spPr>
          <p:txBody>
            <a:bodyPr wrap="none" anchor="ctr"/>
            <a:lstStyle/>
            <a:p>
              <a:endParaRPr lang="en-US" sz="949"/>
            </a:p>
          </p:txBody>
        </p:sp>
        <p:sp>
          <p:nvSpPr>
            <p:cNvPr id="20" name="Freeform 47"/>
            <p:cNvSpPr>
              <a:spLocks noChangeArrowheads="1"/>
            </p:cNvSpPr>
            <p:nvPr/>
          </p:nvSpPr>
          <p:spPr bwMode="auto">
            <a:xfrm>
              <a:off x="9636958" y="6520887"/>
              <a:ext cx="1363752" cy="1435651"/>
            </a:xfrm>
            <a:custGeom>
              <a:avLst/>
              <a:gdLst>
                <a:gd name="T0" fmla="*/ 2230 w 2594"/>
                <a:gd name="T1" fmla="*/ 182 h 2729"/>
                <a:gd name="T2" fmla="*/ 2230 w 2594"/>
                <a:gd name="T3" fmla="*/ 182 h 2729"/>
                <a:gd name="T4" fmla="*/ 340 w 2594"/>
                <a:gd name="T5" fmla="*/ 0 h 2729"/>
                <a:gd name="T6" fmla="*/ 0 w 2594"/>
                <a:gd name="T7" fmla="*/ 2664 h 2729"/>
                <a:gd name="T8" fmla="*/ 293 w 2594"/>
                <a:gd name="T9" fmla="*/ 2704 h 2729"/>
                <a:gd name="T10" fmla="*/ 356 w 2594"/>
                <a:gd name="T11" fmla="*/ 2672 h 2729"/>
                <a:gd name="T12" fmla="*/ 372 w 2594"/>
                <a:gd name="T13" fmla="*/ 2546 h 2729"/>
                <a:gd name="T14" fmla="*/ 443 w 2594"/>
                <a:gd name="T15" fmla="*/ 2506 h 2729"/>
                <a:gd name="T16" fmla="*/ 1028 w 2594"/>
                <a:gd name="T17" fmla="*/ 2578 h 2729"/>
                <a:gd name="T18" fmla="*/ 996 w 2594"/>
                <a:gd name="T19" fmla="*/ 2475 h 2729"/>
                <a:gd name="T20" fmla="*/ 2396 w 2594"/>
                <a:gd name="T21" fmla="*/ 2593 h 2729"/>
                <a:gd name="T22" fmla="*/ 2427 w 2594"/>
                <a:gd name="T23" fmla="*/ 2546 h 2729"/>
                <a:gd name="T24" fmla="*/ 2570 w 2594"/>
                <a:gd name="T25" fmla="*/ 451 h 2729"/>
                <a:gd name="T26" fmla="*/ 2593 w 2594"/>
                <a:gd name="T27" fmla="*/ 451 h 2729"/>
                <a:gd name="T28" fmla="*/ 2593 w 2594"/>
                <a:gd name="T29" fmla="*/ 206 h 2729"/>
                <a:gd name="T30" fmla="*/ 2238 w 2594"/>
                <a:gd name="T31" fmla="*/ 182 h 2729"/>
                <a:gd name="T32" fmla="*/ 2230 w 2594"/>
                <a:gd name="T33" fmla="*/ 182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4" h="2729">
                  <a:moveTo>
                    <a:pt x="2230" y="182"/>
                  </a:moveTo>
                  <a:lnTo>
                    <a:pt x="2230" y="182"/>
                  </a:lnTo>
                  <a:cubicBezTo>
                    <a:pt x="1495" y="135"/>
                    <a:pt x="862" y="72"/>
                    <a:pt x="340" y="0"/>
                  </a:cubicBezTo>
                  <a:cubicBezTo>
                    <a:pt x="0" y="2664"/>
                    <a:pt x="0" y="2664"/>
                    <a:pt x="0" y="2664"/>
                  </a:cubicBezTo>
                  <a:cubicBezTo>
                    <a:pt x="143" y="2672"/>
                    <a:pt x="277" y="2688"/>
                    <a:pt x="293" y="2704"/>
                  </a:cubicBezTo>
                  <a:cubicBezTo>
                    <a:pt x="348" y="2728"/>
                    <a:pt x="356" y="2672"/>
                    <a:pt x="356" y="2672"/>
                  </a:cubicBezTo>
                  <a:cubicBezTo>
                    <a:pt x="356" y="2672"/>
                    <a:pt x="364" y="2601"/>
                    <a:pt x="372" y="2546"/>
                  </a:cubicBezTo>
                  <a:cubicBezTo>
                    <a:pt x="388" y="2483"/>
                    <a:pt x="443" y="2506"/>
                    <a:pt x="443" y="2506"/>
                  </a:cubicBezTo>
                  <a:cubicBezTo>
                    <a:pt x="443" y="2506"/>
                    <a:pt x="894" y="2562"/>
                    <a:pt x="1028" y="2578"/>
                  </a:cubicBezTo>
                  <a:cubicBezTo>
                    <a:pt x="957" y="2435"/>
                    <a:pt x="996" y="2475"/>
                    <a:pt x="996" y="2475"/>
                  </a:cubicBezTo>
                  <a:cubicBezTo>
                    <a:pt x="996" y="2475"/>
                    <a:pt x="2372" y="2593"/>
                    <a:pt x="2396" y="2593"/>
                  </a:cubicBezTo>
                  <a:cubicBezTo>
                    <a:pt x="2427" y="2593"/>
                    <a:pt x="2427" y="2546"/>
                    <a:pt x="2427" y="2546"/>
                  </a:cubicBezTo>
                  <a:cubicBezTo>
                    <a:pt x="2570" y="451"/>
                    <a:pt x="2570" y="451"/>
                    <a:pt x="2570" y="451"/>
                  </a:cubicBezTo>
                  <a:cubicBezTo>
                    <a:pt x="2593" y="451"/>
                    <a:pt x="2593" y="451"/>
                    <a:pt x="2593" y="451"/>
                  </a:cubicBezTo>
                  <a:cubicBezTo>
                    <a:pt x="2593" y="206"/>
                    <a:pt x="2593" y="206"/>
                    <a:pt x="2593" y="206"/>
                  </a:cubicBezTo>
                  <a:cubicBezTo>
                    <a:pt x="2475" y="198"/>
                    <a:pt x="2356" y="190"/>
                    <a:pt x="2238" y="182"/>
                  </a:cubicBezTo>
                  <a:lnTo>
                    <a:pt x="2230" y="182"/>
                  </a:lnTo>
                </a:path>
              </a:pathLst>
            </a:custGeom>
            <a:grpFill/>
            <a:ln>
              <a:solidFill>
                <a:schemeClr val="bg1">
                  <a:lumMod val="95000"/>
                </a:schemeClr>
              </a:solidFill>
            </a:ln>
            <a:effectLst/>
          </p:spPr>
          <p:txBody>
            <a:bodyPr wrap="none" anchor="ctr"/>
            <a:lstStyle/>
            <a:p>
              <a:endParaRPr lang="en-US" sz="949"/>
            </a:p>
          </p:txBody>
        </p:sp>
        <p:sp>
          <p:nvSpPr>
            <p:cNvPr id="21" name="Freeform 48"/>
            <p:cNvSpPr>
              <a:spLocks noChangeArrowheads="1"/>
            </p:cNvSpPr>
            <p:nvPr/>
          </p:nvSpPr>
          <p:spPr bwMode="auto">
            <a:xfrm>
              <a:off x="7094999" y="4725744"/>
              <a:ext cx="1618875" cy="2681118"/>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6"/>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grpFill/>
            <a:ln>
              <a:solidFill>
                <a:schemeClr val="bg1">
                  <a:lumMod val="95000"/>
                </a:schemeClr>
              </a:solidFill>
            </a:ln>
            <a:effectLst/>
          </p:spPr>
          <p:txBody>
            <a:bodyPr wrap="none" anchor="ctr"/>
            <a:lstStyle/>
            <a:p>
              <a:endParaRPr lang="en-US" sz="949"/>
            </a:p>
          </p:txBody>
        </p:sp>
        <p:sp>
          <p:nvSpPr>
            <p:cNvPr id="22" name="Freeform 49"/>
            <p:cNvSpPr>
              <a:spLocks noChangeArrowheads="1"/>
            </p:cNvSpPr>
            <p:nvPr/>
          </p:nvSpPr>
          <p:spPr bwMode="auto">
            <a:xfrm>
              <a:off x="7099638" y="4725744"/>
              <a:ext cx="1614237" cy="2685756"/>
            </a:xfrm>
            <a:custGeom>
              <a:avLst/>
              <a:gdLst>
                <a:gd name="T0" fmla="*/ 1723 w 3068"/>
                <a:gd name="T1" fmla="*/ 4988 h 5107"/>
                <a:gd name="T2" fmla="*/ 1431 w 3068"/>
                <a:gd name="T3" fmla="*/ 4355 h 5107"/>
                <a:gd name="T4" fmla="*/ 1312 w 3068"/>
                <a:gd name="T5" fmla="*/ 4181 h 5107"/>
                <a:gd name="T6" fmla="*/ 988 w 3068"/>
                <a:gd name="T7" fmla="*/ 3913 h 5107"/>
                <a:gd name="T8" fmla="*/ 632 w 3068"/>
                <a:gd name="T9" fmla="*/ 3731 h 5107"/>
                <a:gd name="T10" fmla="*/ 648 w 3068"/>
                <a:gd name="T11" fmla="*/ 3454 h 5107"/>
                <a:gd name="T12" fmla="*/ 553 w 3068"/>
                <a:gd name="T13" fmla="*/ 3193 h 5107"/>
                <a:gd name="T14" fmla="*/ 443 w 3068"/>
                <a:gd name="T15" fmla="*/ 2933 h 5107"/>
                <a:gd name="T16" fmla="*/ 466 w 3068"/>
                <a:gd name="T17" fmla="*/ 2601 h 5107"/>
                <a:gd name="T18" fmla="*/ 403 w 3068"/>
                <a:gd name="T19" fmla="*/ 2530 h 5107"/>
                <a:gd name="T20" fmla="*/ 324 w 3068"/>
                <a:gd name="T21" fmla="*/ 2253 h 5107"/>
                <a:gd name="T22" fmla="*/ 427 w 3068"/>
                <a:gd name="T23" fmla="*/ 2269 h 5107"/>
                <a:gd name="T24" fmla="*/ 419 w 3068"/>
                <a:gd name="T25" fmla="*/ 2087 h 5107"/>
                <a:gd name="T26" fmla="*/ 395 w 3068"/>
                <a:gd name="T27" fmla="*/ 1929 h 5107"/>
                <a:gd name="T28" fmla="*/ 269 w 3068"/>
                <a:gd name="T29" fmla="*/ 1977 h 5107"/>
                <a:gd name="T30" fmla="*/ 229 w 3068"/>
                <a:gd name="T31" fmla="*/ 1819 h 5107"/>
                <a:gd name="T32" fmla="*/ 126 w 3068"/>
                <a:gd name="T33" fmla="*/ 1597 h 5107"/>
                <a:gd name="T34" fmla="*/ 55 w 3068"/>
                <a:gd name="T35" fmla="*/ 1408 h 5107"/>
                <a:gd name="T36" fmla="*/ 119 w 3068"/>
                <a:gd name="T37" fmla="*/ 1123 h 5107"/>
                <a:gd name="T38" fmla="*/ 24 w 3068"/>
                <a:gd name="T39" fmla="*/ 799 h 5107"/>
                <a:gd name="T40" fmla="*/ 150 w 3068"/>
                <a:gd name="T41" fmla="*/ 514 h 5107"/>
                <a:gd name="T42" fmla="*/ 245 w 3068"/>
                <a:gd name="T43" fmla="*/ 301 h 5107"/>
                <a:gd name="T44" fmla="*/ 237 w 3068"/>
                <a:gd name="T45" fmla="*/ 71 h 5107"/>
                <a:gd name="T46" fmla="*/ 1684 w 3068"/>
                <a:gd name="T47" fmla="*/ 364 h 5107"/>
                <a:gd name="T48" fmla="*/ 2965 w 3068"/>
                <a:gd name="T49" fmla="*/ 4158 h 5107"/>
                <a:gd name="T50" fmla="*/ 2996 w 3068"/>
                <a:gd name="T51" fmla="*/ 4450 h 5107"/>
                <a:gd name="T52" fmla="*/ 2783 w 3068"/>
                <a:gd name="T53" fmla="*/ 4782 h 5107"/>
                <a:gd name="T54" fmla="*/ 2798 w 3068"/>
                <a:gd name="T55" fmla="*/ 4956 h 5107"/>
                <a:gd name="T56" fmla="*/ 1723 w 3068"/>
                <a:gd name="T57" fmla="*/ 4980 h 5107"/>
                <a:gd name="T58" fmla="*/ 2822 w 3068"/>
                <a:gd name="T59" fmla="*/ 5011 h 5107"/>
                <a:gd name="T60" fmla="*/ 2751 w 3068"/>
                <a:gd name="T61" fmla="*/ 4845 h 5107"/>
                <a:gd name="T62" fmla="*/ 2901 w 3068"/>
                <a:gd name="T63" fmla="*/ 4521 h 5107"/>
                <a:gd name="T64" fmla="*/ 2988 w 3068"/>
                <a:gd name="T65" fmla="*/ 4237 h 5107"/>
                <a:gd name="T66" fmla="*/ 1684 w 3068"/>
                <a:gd name="T67" fmla="*/ 372 h 5107"/>
                <a:gd name="T68" fmla="*/ 292 w 3068"/>
                <a:gd name="T69" fmla="*/ 182 h 5107"/>
                <a:gd name="T70" fmla="*/ 198 w 3068"/>
                <a:gd name="T71" fmla="*/ 396 h 5107"/>
                <a:gd name="T72" fmla="*/ 63 w 3068"/>
                <a:gd name="T73" fmla="*/ 633 h 5107"/>
                <a:gd name="T74" fmla="*/ 95 w 3068"/>
                <a:gd name="T75" fmla="*/ 917 h 5107"/>
                <a:gd name="T76" fmla="*/ 79 w 3068"/>
                <a:gd name="T77" fmla="*/ 1234 h 5107"/>
                <a:gd name="T78" fmla="*/ 47 w 3068"/>
                <a:gd name="T79" fmla="*/ 1423 h 5107"/>
                <a:gd name="T80" fmla="*/ 198 w 3068"/>
                <a:gd name="T81" fmla="*/ 1700 h 5107"/>
                <a:gd name="T82" fmla="*/ 190 w 3068"/>
                <a:gd name="T83" fmla="*/ 1937 h 5107"/>
                <a:gd name="T84" fmla="*/ 364 w 3068"/>
                <a:gd name="T85" fmla="*/ 2040 h 5107"/>
                <a:gd name="T86" fmla="*/ 458 w 3068"/>
                <a:gd name="T87" fmla="*/ 1985 h 5107"/>
                <a:gd name="T88" fmla="*/ 451 w 3068"/>
                <a:gd name="T89" fmla="*/ 2198 h 5107"/>
                <a:gd name="T90" fmla="*/ 379 w 3068"/>
                <a:gd name="T91" fmla="*/ 2182 h 5107"/>
                <a:gd name="T92" fmla="*/ 308 w 3068"/>
                <a:gd name="T93" fmla="*/ 2325 h 5107"/>
                <a:gd name="T94" fmla="*/ 419 w 3068"/>
                <a:gd name="T95" fmla="*/ 2522 h 5107"/>
                <a:gd name="T96" fmla="*/ 403 w 3068"/>
                <a:gd name="T97" fmla="*/ 2680 h 5107"/>
                <a:gd name="T98" fmla="*/ 506 w 3068"/>
                <a:gd name="T99" fmla="*/ 3043 h 5107"/>
                <a:gd name="T100" fmla="*/ 577 w 3068"/>
                <a:gd name="T101" fmla="*/ 3241 h 5107"/>
                <a:gd name="T102" fmla="*/ 672 w 3068"/>
                <a:gd name="T103" fmla="*/ 3549 h 5107"/>
                <a:gd name="T104" fmla="*/ 680 w 3068"/>
                <a:gd name="T105" fmla="*/ 3778 h 5107"/>
                <a:gd name="T106" fmla="*/ 1051 w 3068"/>
                <a:gd name="T107" fmla="*/ 3944 h 5107"/>
                <a:gd name="T108" fmla="*/ 1391 w 3068"/>
                <a:gd name="T109" fmla="*/ 4173 h 5107"/>
                <a:gd name="T110" fmla="*/ 1486 w 3068"/>
                <a:gd name="T111" fmla="*/ 4339 h 5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8" h="5107">
                  <a:moveTo>
                    <a:pt x="2688" y="5106"/>
                  </a:moveTo>
                  <a:lnTo>
                    <a:pt x="2688" y="5106"/>
                  </a:lnTo>
                  <a:lnTo>
                    <a:pt x="2688" y="5106"/>
                  </a:lnTo>
                  <a:cubicBezTo>
                    <a:pt x="2688" y="5098"/>
                    <a:pt x="2680" y="5098"/>
                    <a:pt x="2664" y="5090"/>
                  </a:cubicBezTo>
                  <a:cubicBezTo>
                    <a:pt x="2632" y="5083"/>
                    <a:pt x="1874" y="5003"/>
                    <a:pt x="1723" y="4988"/>
                  </a:cubicBezTo>
                  <a:lnTo>
                    <a:pt x="1723" y="4988"/>
                  </a:lnTo>
                  <a:lnTo>
                    <a:pt x="1723" y="4988"/>
                  </a:lnTo>
                  <a:cubicBezTo>
                    <a:pt x="1708" y="4964"/>
                    <a:pt x="1715" y="4956"/>
                    <a:pt x="1723" y="4940"/>
                  </a:cubicBezTo>
                  <a:cubicBezTo>
                    <a:pt x="1723" y="4924"/>
                    <a:pt x="1731" y="4908"/>
                    <a:pt x="1731" y="4877"/>
                  </a:cubicBezTo>
                  <a:cubicBezTo>
                    <a:pt x="1739" y="4814"/>
                    <a:pt x="1723" y="4600"/>
                    <a:pt x="1668" y="4569"/>
                  </a:cubicBezTo>
                  <a:cubicBezTo>
                    <a:pt x="1613" y="4529"/>
                    <a:pt x="1534" y="4434"/>
                    <a:pt x="1518" y="4379"/>
                  </a:cubicBezTo>
                  <a:cubicBezTo>
                    <a:pt x="1510" y="4355"/>
                    <a:pt x="1502" y="4347"/>
                    <a:pt x="1486" y="4347"/>
                  </a:cubicBezTo>
                  <a:cubicBezTo>
                    <a:pt x="1478" y="4347"/>
                    <a:pt x="1470" y="4347"/>
                    <a:pt x="1462" y="4347"/>
                  </a:cubicBezTo>
                  <a:cubicBezTo>
                    <a:pt x="1455" y="4355"/>
                    <a:pt x="1439" y="4355"/>
                    <a:pt x="1431" y="4355"/>
                  </a:cubicBezTo>
                  <a:cubicBezTo>
                    <a:pt x="1415" y="4355"/>
                    <a:pt x="1407" y="4355"/>
                    <a:pt x="1399" y="4347"/>
                  </a:cubicBezTo>
                  <a:cubicBezTo>
                    <a:pt x="1375" y="4324"/>
                    <a:pt x="1384" y="4276"/>
                    <a:pt x="1384" y="4253"/>
                  </a:cubicBezTo>
                  <a:cubicBezTo>
                    <a:pt x="1384" y="4237"/>
                    <a:pt x="1384" y="4229"/>
                    <a:pt x="1384" y="4229"/>
                  </a:cubicBezTo>
                  <a:cubicBezTo>
                    <a:pt x="1384" y="4221"/>
                    <a:pt x="1384" y="4213"/>
                    <a:pt x="1384" y="4205"/>
                  </a:cubicBezTo>
                  <a:cubicBezTo>
                    <a:pt x="1384" y="4197"/>
                    <a:pt x="1391" y="4181"/>
                    <a:pt x="1384" y="4181"/>
                  </a:cubicBezTo>
                  <a:cubicBezTo>
                    <a:pt x="1375" y="4173"/>
                    <a:pt x="1368" y="4173"/>
                    <a:pt x="1344" y="4173"/>
                  </a:cubicBezTo>
                  <a:cubicBezTo>
                    <a:pt x="1336" y="4181"/>
                    <a:pt x="1320" y="4181"/>
                    <a:pt x="1312" y="4181"/>
                  </a:cubicBezTo>
                  <a:cubicBezTo>
                    <a:pt x="1265" y="4181"/>
                    <a:pt x="1233" y="4158"/>
                    <a:pt x="1217" y="4142"/>
                  </a:cubicBezTo>
                  <a:cubicBezTo>
                    <a:pt x="1209" y="4142"/>
                    <a:pt x="1209" y="4134"/>
                    <a:pt x="1202" y="4134"/>
                  </a:cubicBezTo>
                  <a:cubicBezTo>
                    <a:pt x="1202" y="4126"/>
                    <a:pt x="1194" y="4126"/>
                    <a:pt x="1186" y="4126"/>
                  </a:cubicBezTo>
                  <a:cubicBezTo>
                    <a:pt x="1162" y="4118"/>
                    <a:pt x="1138" y="4110"/>
                    <a:pt x="1122" y="4063"/>
                  </a:cubicBezTo>
                  <a:cubicBezTo>
                    <a:pt x="1099" y="4015"/>
                    <a:pt x="1059" y="3960"/>
                    <a:pt x="1051" y="3952"/>
                  </a:cubicBezTo>
                  <a:cubicBezTo>
                    <a:pt x="1044" y="3952"/>
                    <a:pt x="1044" y="3944"/>
                    <a:pt x="1035" y="3944"/>
                  </a:cubicBezTo>
                  <a:cubicBezTo>
                    <a:pt x="1028" y="3928"/>
                    <a:pt x="1012" y="3913"/>
                    <a:pt x="988" y="3913"/>
                  </a:cubicBezTo>
                  <a:cubicBezTo>
                    <a:pt x="980" y="3913"/>
                    <a:pt x="972" y="3913"/>
                    <a:pt x="972" y="3913"/>
                  </a:cubicBezTo>
                  <a:cubicBezTo>
                    <a:pt x="964" y="3920"/>
                    <a:pt x="957" y="3920"/>
                    <a:pt x="949" y="3920"/>
                  </a:cubicBezTo>
                  <a:cubicBezTo>
                    <a:pt x="901" y="3920"/>
                    <a:pt x="854" y="3881"/>
                    <a:pt x="838" y="3849"/>
                  </a:cubicBezTo>
                  <a:cubicBezTo>
                    <a:pt x="822" y="3826"/>
                    <a:pt x="783" y="3826"/>
                    <a:pt x="735" y="3826"/>
                  </a:cubicBezTo>
                  <a:cubicBezTo>
                    <a:pt x="696" y="3826"/>
                    <a:pt x="672" y="3818"/>
                    <a:pt x="672" y="3778"/>
                  </a:cubicBezTo>
                  <a:cubicBezTo>
                    <a:pt x="664" y="3762"/>
                    <a:pt x="664" y="3754"/>
                    <a:pt x="648" y="3747"/>
                  </a:cubicBezTo>
                  <a:cubicBezTo>
                    <a:pt x="648" y="3739"/>
                    <a:pt x="640" y="3739"/>
                    <a:pt x="632" y="3731"/>
                  </a:cubicBezTo>
                  <a:cubicBezTo>
                    <a:pt x="617" y="3715"/>
                    <a:pt x="625" y="3707"/>
                    <a:pt x="632" y="3691"/>
                  </a:cubicBezTo>
                  <a:cubicBezTo>
                    <a:pt x="632" y="3683"/>
                    <a:pt x="640" y="3667"/>
                    <a:pt x="640" y="3660"/>
                  </a:cubicBezTo>
                  <a:cubicBezTo>
                    <a:pt x="640" y="3644"/>
                    <a:pt x="648" y="3628"/>
                    <a:pt x="648" y="3620"/>
                  </a:cubicBezTo>
                  <a:cubicBezTo>
                    <a:pt x="656" y="3612"/>
                    <a:pt x="664" y="3596"/>
                    <a:pt x="656" y="3580"/>
                  </a:cubicBezTo>
                  <a:cubicBezTo>
                    <a:pt x="656" y="3557"/>
                    <a:pt x="664" y="3549"/>
                    <a:pt x="672" y="3549"/>
                  </a:cubicBezTo>
                  <a:cubicBezTo>
                    <a:pt x="672" y="3541"/>
                    <a:pt x="680" y="3533"/>
                    <a:pt x="680" y="3509"/>
                  </a:cubicBezTo>
                  <a:cubicBezTo>
                    <a:pt x="688" y="3470"/>
                    <a:pt x="664" y="3462"/>
                    <a:pt x="648" y="3454"/>
                  </a:cubicBezTo>
                  <a:cubicBezTo>
                    <a:pt x="640" y="3454"/>
                    <a:pt x="632" y="3446"/>
                    <a:pt x="625" y="3446"/>
                  </a:cubicBezTo>
                  <a:cubicBezTo>
                    <a:pt x="601" y="3422"/>
                    <a:pt x="625" y="3391"/>
                    <a:pt x="648" y="3359"/>
                  </a:cubicBezTo>
                  <a:cubicBezTo>
                    <a:pt x="648" y="3351"/>
                    <a:pt x="648" y="3343"/>
                    <a:pt x="648" y="3343"/>
                  </a:cubicBezTo>
                  <a:cubicBezTo>
                    <a:pt x="648" y="3320"/>
                    <a:pt x="617" y="3304"/>
                    <a:pt x="601" y="3296"/>
                  </a:cubicBezTo>
                  <a:cubicBezTo>
                    <a:pt x="585" y="3288"/>
                    <a:pt x="577" y="3272"/>
                    <a:pt x="569" y="3249"/>
                  </a:cubicBezTo>
                  <a:cubicBezTo>
                    <a:pt x="569" y="3233"/>
                    <a:pt x="569" y="3225"/>
                    <a:pt x="561" y="3217"/>
                  </a:cubicBezTo>
                  <a:cubicBezTo>
                    <a:pt x="553" y="3201"/>
                    <a:pt x="553" y="3193"/>
                    <a:pt x="553" y="3193"/>
                  </a:cubicBezTo>
                  <a:cubicBezTo>
                    <a:pt x="545" y="3193"/>
                    <a:pt x="545" y="3185"/>
                    <a:pt x="538" y="3169"/>
                  </a:cubicBezTo>
                  <a:cubicBezTo>
                    <a:pt x="538" y="3154"/>
                    <a:pt x="530" y="3146"/>
                    <a:pt x="530" y="3138"/>
                  </a:cubicBezTo>
                  <a:cubicBezTo>
                    <a:pt x="530" y="3130"/>
                    <a:pt x="530" y="3130"/>
                    <a:pt x="522" y="3122"/>
                  </a:cubicBezTo>
                  <a:cubicBezTo>
                    <a:pt x="506" y="3106"/>
                    <a:pt x="506" y="3106"/>
                    <a:pt x="498" y="3067"/>
                  </a:cubicBezTo>
                  <a:cubicBezTo>
                    <a:pt x="498" y="3059"/>
                    <a:pt x="498" y="3051"/>
                    <a:pt x="498" y="3043"/>
                  </a:cubicBezTo>
                  <a:cubicBezTo>
                    <a:pt x="498" y="3019"/>
                    <a:pt x="498" y="3011"/>
                    <a:pt x="490" y="3003"/>
                  </a:cubicBezTo>
                  <a:cubicBezTo>
                    <a:pt x="474" y="3003"/>
                    <a:pt x="458" y="2980"/>
                    <a:pt x="443" y="2933"/>
                  </a:cubicBezTo>
                  <a:cubicBezTo>
                    <a:pt x="435" y="2902"/>
                    <a:pt x="427" y="2894"/>
                    <a:pt x="403" y="2870"/>
                  </a:cubicBezTo>
                  <a:cubicBezTo>
                    <a:pt x="372" y="2846"/>
                    <a:pt x="387" y="2744"/>
                    <a:pt x="387" y="2712"/>
                  </a:cubicBezTo>
                  <a:cubicBezTo>
                    <a:pt x="387" y="2696"/>
                    <a:pt x="387" y="2688"/>
                    <a:pt x="387" y="2680"/>
                  </a:cubicBezTo>
                  <a:cubicBezTo>
                    <a:pt x="387" y="2680"/>
                    <a:pt x="379" y="2680"/>
                    <a:pt x="387" y="2672"/>
                  </a:cubicBezTo>
                  <a:cubicBezTo>
                    <a:pt x="387" y="2672"/>
                    <a:pt x="387" y="2672"/>
                    <a:pt x="403" y="2672"/>
                  </a:cubicBezTo>
                  <a:cubicBezTo>
                    <a:pt x="403" y="2672"/>
                    <a:pt x="411" y="2672"/>
                    <a:pt x="419" y="2672"/>
                  </a:cubicBezTo>
                  <a:cubicBezTo>
                    <a:pt x="458" y="2664"/>
                    <a:pt x="458" y="2641"/>
                    <a:pt x="466" y="2601"/>
                  </a:cubicBezTo>
                  <a:cubicBezTo>
                    <a:pt x="466" y="2593"/>
                    <a:pt x="474" y="2585"/>
                    <a:pt x="474" y="2578"/>
                  </a:cubicBezTo>
                  <a:cubicBezTo>
                    <a:pt x="482" y="2554"/>
                    <a:pt x="482" y="2546"/>
                    <a:pt x="474" y="2538"/>
                  </a:cubicBezTo>
                  <a:cubicBezTo>
                    <a:pt x="474" y="2538"/>
                    <a:pt x="466" y="2530"/>
                    <a:pt x="451" y="2530"/>
                  </a:cubicBezTo>
                  <a:cubicBezTo>
                    <a:pt x="451" y="2530"/>
                    <a:pt x="443" y="2530"/>
                    <a:pt x="435" y="2530"/>
                  </a:cubicBezTo>
                  <a:cubicBezTo>
                    <a:pt x="427" y="2530"/>
                    <a:pt x="419" y="2530"/>
                    <a:pt x="419" y="2530"/>
                  </a:cubicBezTo>
                  <a:cubicBezTo>
                    <a:pt x="411" y="2530"/>
                    <a:pt x="411" y="2530"/>
                    <a:pt x="411" y="2530"/>
                  </a:cubicBezTo>
                  <a:cubicBezTo>
                    <a:pt x="403" y="2530"/>
                    <a:pt x="403" y="2530"/>
                    <a:pt x="403" y="2530"/>
                  </a:cubicBezTo>
                  <a:cubicBezTo>
                    <a:pt x="395" y="2530"/>
                    <a:pt x="387" y="2522"/>
                    <a:pt x="372" y="2498"/>
                  </a:cubicBezTo>
                  <a:cubicBezTo>
                    <a:pt x="356" y="2475"/>
                    <a:pt x="348" y="2475"/>
                    <a:pt x="340" y="2467"/>
                  </a:cubicBezTo>
                  <a:cubicBezTo>
                    <a:pt x="332" y="2459"/>
                    <a:pt x="332" y="2459"/>
                    <a:pt x="316" y="2443"/>
                  </a:cubicBezTo>
                  <a:cubicBezTo>
                    <a:pt x="292" y="2420"/>
                    <a:pt x="300" y="2388"/>
                    <a:pt x="300" y="2356"/>
                  </a:cubicBezTo>
                  <a:cubicBezTo>
                    <a:pt x="300" y="2348"/>
                    <a:pt x="300" y="2340"/>
                    <a:pt x="300" y="2325"/>
                  </a:cubicBezTo>
                  <a:cubicBezTo>
                    <a:pt x="300" y="2301"/>
                    <a:pt x="300" y="2293"/>
                    <a:pt x="308" y="2285"/>
                  </a:cubicBezTo>
                  <a:cubicBezTo>
                    <a:pt x="316" y="2277"/>
                    <a:pt x="316" y="2269"/>
                    <a:pt x="324" y="2253"/>
                  </a:cubicBezTo>
                  <a:cubicBezTo>
                    <a:pt x="332" y="2230"/>
                    <a:pt x="332" y="2214"/>
                    <a:pt x="324" y="2198"/>
                  </a:cubicBezTo>
                  <a:cubicBezTo>
                    <a:pt x="324" y="2190"/>
                    <a:pt x="324" y="2182"/>
                    <a:pt x="324" y="2167"/>
                  </a:cubicBezTo>
                  <a:cubicBezTo>
                    <a:pt x="324" y="2151"/>
                    <a:pt x="324" y="2135"/>
                    <a:pt x="332" y="2135"/>
                  </a:cubicBezTo>
                  <a:cubicBezTo>
                    <a:pt x="340" y="2135"/>
                    <a:pt x="348" y="2135"/>
                    <a:pt x="356" y="2143"/>
                  </a:cubicBezTo>
                  <a:cubicBezTo>
                    <a:pt x="372" y="2151"/>
                    <a:pt x="372" y="2158"/>
                    <a:pt x="387" y="2182"/>
                  </a:cubicBezTo>
                  <a:cubicBezTo>
                    <a:pt x="387" y="2190"/>
                    <a:pt x="395" y="2206"/>
                    <a:pt x="403" y="2222"/>
                  </a:cubicBezTo>
                  <a:cubicBezTo>
                    <a:pt x="419" y="2245"/>
                    <a:pt x="427" y="2269"/>
                    <a:pt x="427" y="2269"/>
                  </a:cubicBezTo>
                  <a:cubicBezTo>
                    <a:pt x="427" y="2269"/>
                    <a:pt x="427" y="2269"/>
                    <a:pt x="435" y="2269"/>
                  </a:cubicBezTo>
                  <a:cubicBezTo>
                    <a:pt x="435" y="2261"/>
                    <a:pt x="443" y="2261"/>
                    <a:pt x="451" y="2261"/>
                  </a:cubicBezTo>
                  <a:cubicBezTo>
                    <a:pt x="458" y="2261"/>
                    <a:pt x="458" y="2261"/>
                    <a:pt x="458" y="2261"/>
                  </a:cubicBezTo>
                  <a:cubicBezTo>
                    <a:pt x="458" y="2253"/>
                    <a:pt x="458" y="2245"/>
                    <a:pt x="451" y="2230"/>
                  </a:cubicBezTo>
                  <a:cubicBezTo>
                    <a:pt x="451" y="2222"/>
                    <a:pt x="451" y="2206"/>
                    <a:pt x="443" y="2198"/>
                  </a:cubicBezTo>
                  <a:cubicBezTo>
                    <a:pt x="443" y="2174"/>
                    <a:pt x="435" y="2151"/>
                    <a:pt x="435" y="2127"/>
                  </a:cubicBezTo>
                  <a:cubicBezTo>
                    <a:pt x="427" y="2111"/>
                    <a:pt x="427" y="2095"/>
                    <a:pt x="419" y="2087"/>
                  </a:cubicBezTo>
                  <a:cubicBezTo>
                    <a:pt x="419" y="2072"/>
                    <a:pt x="411" y="2064"/>
                    <a:pt x="411" y="2064"/>
                  </a:cubicBezTo>
                  <a:cubicBezTo>
                    <a:pt x="403" y="2056"/>
                    <a:pt x="395" y="2056"/>
                    <a:pt x="395" y="2048"/>
                  </a:cubicBezTo>
                  <a:cubicBezTo>
                    <a:pt x="387" y="2032"/>
                    <a:pt x="395" y="2024"/>
                    <a:pt x="403" y="2016"/>
                  </a:cubicBezTo>
                  <a:cubicBezTo>
                    <a:pt x="403" y="2008"/>
                    <a:pt x="419" y="2000"/>
                    <a:pt x="427" y="2000"/>
                  </a:cubicBezTo>
                  <a:cubicBezTo>
                    <a:pt x="435" y="2000"/>
                    <a:pt x="451" y="1993"/>
                    <a:pt x="451" y="1985"/>
                  </a:cubicBezTo>
                  <a:cubicBezTo>
                    <a:pt x="451" y="1977"/>
                    <a:pt x="451" y="1969"/>
                    <a:pt x="443" y="1961"/>
                  </a:cubicBezTo>
                  <a:cubicBezTo>
                    <a:pt x="427" y="1945"/>
                    <a:pt x="419" y="1937"/>
                    <a:pt x="395" y="1929"/>
                  </a:cubicBezTo>
                  <a:cubicBezTo>
                    <a:pt x="387" y="1929"/>
                    <a:pt x="387" y="1929"/>
                    <a:pt x="387" y="1945"/>
                  </a:cubicBezTo>
                  <a:cubicBezTo>
                    <a:pt x="387" y="1953"/>
                    <a:pt x="387" y="1969"/>
                    <a:pt x="379" y="1985"/>
                  </a:cubicBezTo>
                  <a:cubicBezTo>
                    <a:pt x="364" y="2000"/>
                    <a:pt x="372" y="2008"/>
                    <a:pt x="372" y="2016"/>
                  </a:cubicBezTo>
                  <a:cubicBezTo>
                    <a:pt x="372" y="2024"/>
                    <a:pt x="372" y="2032"/>
                    <a:pt x="372" y="2040"/>
                  </a:cubicBezTo>
                  <a:cubicBezTo>
                    <a:pt x="372" y="2064"/>
                    <a:pt x="356" y="2072"/>
                    <a:pt x="348" y="2072"/>
                  </a:cubicBezTo>
                  <a:cubicBezTo>
                    <a:pt x="340" y="2072"/>
                    <a:pt x="332" y="2072"/>
                    <a:pt x="332" y="2064"/>
                  </a:cubicBezTo>
                  <a:cubicBezTo>
                    <a:pt x="308" y="2056"/>
                    <a:pt x="292" y="2032"/>
                    <a:pt x="269" y="1977"/>
                  </a:cubicBezTo>
                  <a:cubicBezTo>
                    <a:pt x="261" y="1945"/>
                    <a:pt x="253" y="1945"/>
                    <a:pt x="245" y="1945"/>
                  </a:cubicBezTo>
                  <a:cubicBezTo>
                    <a:pt x="237" y="1945"/>
                    <a:pt x="237" y="1945"/>
                    <a:pt x="229" y="1945"/>
                  </a:cubicBezTo>
                  <a:cubicBezTo>
                    <a:pt x="221" y="1945"/>
                    <a:pt x="214" y="1945"/>
                    <a:pt x="198" y="1945"/>
                  </a:cubicBezTo>
                  <a:cubicBezTo>
                    <a:pt x="198" y="1945"/>
                    <a:pt x="182" y="1945"/>
                    <a:pt x="182" y="1937"/>
                  </a:cubicBezTo>
                  <a:cubicBezTo>
                    <a:pt x="182" y="1929"/>
                    <a:pt x="190" y="1921"/>
                    <a:pt x="214" y="1905"/>
                  </a:cubicBezTo>
                  <a:lnTo>
                    <a:pt x="214" y="1898"/>
                  </a:lnTo>
                  <a:cubicBezTo>
                    <a:pt x="229" y="1890"/>
                    <a:pt x="237" y="1850"/>
                    <a:pt x="229" y="1819"/>
                  </a:cubicBezTo>
                  <a:cubicBezTo>
                    <a:pt x="229" y="1803"/>
                    <a:pt x="229" y="1803"/>
                    <a:pt x="221" y="1795"/>
                  </a:cubicBezTo>
                  <a:cubicBezTo>
                    <a:pt x="221" y="1795"/>
                    <a:pt x="214" y="1787"/>
                    <a:pt x="214" y="1763"/>
                  </a:cubicBezTo>
                  <a:cubicBezTo>
                    <a:pt x="205" y="1755"/>
                    <a:pt x="205" y="1740"/>
                    <a:pt x="205" y="1740"/>
                  </a:cubicBezTo>
                  <a:cubicBezTo>
                    <a:pt x="205" y="1724"/>
                    <a:pt x="205" y="1724"/>
                    <a:pt x="190" y="1708"/>
                  </a:cubicBezTo>
                  <a:cubicBezTo>
                    <a:pt x="182" y="1708"/>
                    <a:pt x="182" y="1700"/>
                    <a:pt x="174" y="1700"/>
                  </a:cubicBezTo>
                  <a:cubicBezTo>
                    <a:pt x="166" y="1692"/>
                    <a:pt x="158" y="1684"/>
                    <a:pt x="150" y="1653"/>
                  </a:cubicBezTo>
                  <a:cubicBezTo>
                    <a:pt x="150" y="1621"/>
                    <a:pt x="142" y="1613"/>
                    <a:pt x="126" y="1597"/>
                  </a:cubicBezTo>
                  <a:cubicBezTo>
                    <a:pt x="119" y="1597"/>
                    <a:pt x="111" y="1589"/>
                    <a:pt x="111" y="1581"/>
                  </a:cubicBezTo>
                  <a:cubicBezTo>
                    <a:pt x="95" y="1574"/>
                    <a:pt x="95" y="1566"/>
                    <a:pt x="95" y="1550"/>
                  </a:cubicBezTo>
                  <a:cubicBezTo>
                    <a:pt x="95" y="1534"/>
                    <a:pt x="95" y="1510"/>
                    <a:pt x="63" y="1471"/>
                  </a:cubicBezTo>
                  <a:cubicBezTo>
                    <a:pt x="39" y="1439"/>
                    <a:pt x="39" y="1423"/>
                    <a:pt x="39" y="1423"/>
                  </a:cubicBezTo>
                  <a:cubicBezTo>
                    <a:pt x="39" y="1415"/>
                    <a:pt x="47" y="1415"/>
                    <a:pt x="47" y="1415"/>
                  </a:cubicBezTo>
                  <a:lnTo>
                    <a:pt x="55" y="1415"/>
                  </a:lnTo>
                  <a:lnTo>
                    <a:pt x="55" y="1408"/>
                  </a:lnTo>
                  <a:cubicBezTo>
                    <a:pt x="47" y="1384"/>
                    <a:pt x="55" y="1360"/>
                    <a:pt x="71" y="1328"/>
                  </a:cubicBezTo>
                  <a:cubicBezTo>
                    <a:pt x="71" y="1313"/>
                    <a:pt x="71" y="1313"/>
                    <a:pt x="71" y="1313"/>
                  </a:cubicBezTo>
                  <a:cubicBezTo>
                    <a:pt x="87" y="1281"/>
                    <a:pt x="87" y="1273"/>
                    <a:pt x="79" y="1241"/>
                  </a:cubicBezTo>
                  <a:cubicBezTo>
                    <a:pt x="71" y="1234"/>
                    <a:pt x="71" y="1234"/>
                    <a:pt x="71" y="1234"/>
                  </a:cubicBezTo>
                  <a:cubicBezTo>
                    <a:pt x="63" y="1202"/>
                    <a:pt x="71" y="1202"/>
                    <a:pt x="87" y="1186"/>
                  </a:cubicBezTo>
                  <a:cubicBezTo>
                    <a:pt x="95" y="1186"/>
                    <a:pt x="103" y="1178"/>
                    <a:pt x="111" y="1170"/>
                  </a:cubicBezTo>
                  <a:cubicBezTo>
                    <a:pt x="126" y="1155"/>
                    <a:pt x="126" y="1147"/>
                    <a:pt x="119" y="1123"/>
                  </a:cubicBezTo>
                  <a:cubicBezTo>
                    <a:pt x="119" y="1115"/>
                    <a:pt x="119" y="1099"/>
                    <a:pt x="119" y="1083"/>
                  </a:cubicBezTo>
                  <a:cubicBezTo>
                    <a:pt x="119" y="1076"/>
                    <a:pt x="119" y="1068"/>
                    <a:pt x="119" y="1060"/>
                  </a:cubicBezTo>
                  <a:cubicBezTo>
                    <a:pt x="119" y="1036"/>
                    <a:pt x="119" y="1028"/>
                    <a:pt x="111" y="981"/>
                  </a:cubicBezTo>
                  <a:cubicBezTo>
                    <a:pt x="103" y="949"/>
                    <a:pt x="95" y="933"/>
                    <a:pt x="87" y="925"/>
                  </a:cubicBezTo>
                  <a:cubicBezTo>
                    <a:pt x="87" y="910"/>
                    <a:pt x="79" y="902"/>
                    <a:pt x="71" y="878"/>
                  </a:cubicBezTo>
                  <a:cubicBezTo>
                    <a:pt x="63" y="846"/>
                    <a:pt x="55" y="846"/>
                    <a:pt x="47" y="838"/>
                  </a:cubicBezTo>
                  <a:cubicBezTo>
                    <a:pt x="39" y="830"/>
                    <a:pt x="32" y="823"/>
                    <a:pt x="24" y="799"/>
                  </a:cubicBezTo>
                  <a:cubicBezTo>
                    <a:pt x="0" y="767"/>
                    <a:pt x="0" y="759"/>
                    <a:pt x="8" y="736"/>
                  </a:cubicBezTo>
                  <a:cubicBezTo>
                    <a:pt x="8" y="728"/>
                    <a:pt x="16" y="712"/>
                    <a:pt x="16" y="696"/>
                  </a:cubicBezTo>
                  <a:cubicBezTo>
                    <a:pt x="16" y="657"/>
                    <a:pt x="24" y="649"/>
                    <a:pt x="39" y="641"/>
                  </a:cubicBezTo>
                  <a:cubicBezTo>
                    <a:pt x="47" y="633"/>
                    <a:pt x="55" y="633"/>
                    <a:pt x="55" y="625"/>
                  </a:cubicBezTo>
                  <a:cubicBezTo>
                    <a:pt x="71" y="609"/>
                    <a:pt x="95" y="577"/>
                    <a:pt x="119" y="562"/>
                  </a:cubicBezTo>
                  <a:cubicBezTo>
                    <a:pt x="126" y="554"/>
                    <a:pt x="126" y="546"/>
                    <a:pt x="134" y="546"/>
                  </a:cubicBezTo>
                  <a:cubicBezTo>
                    <a:pt x="142" y="538"/>
                    <a:pt x="142" y="530"/>
                    <a:pt x="150" y="514"/>
                  </a:cubicBezTo>
                  <a:cubicBezTo>
                    <a:pt x="150" y="506"/>
                    <a:pt x="150" y="498"/>
                    <a:pt x="158" y="491"/>
                  </a:cubicBezTo>
                  <a:cubicBezTo>
                    <a:pt x="158" y="467"/>
                    <a:pt x="166" y="467"/>
                    <a:pt x="174" y="459"/>
                  </a:cubicBezTo>
                  <a:cubicBezTo>
                    <a:pt x="174" y="459"/>
                    <a:pt x="182" y="451"/>
                    <a:pt x="190" y="435"/>
                  </a:cubicBezTo>
                  <a:cubicBezTo>
                    <a:pt x="198" y="419"/>
                    <a:pt x="198" y="404"/>
                    <a:pt x="190" y="396"/>
                  </a:cubicBezTo>
                  <a:cubicBezTo>
                    <a:pt x="190" y="388"/>
                    <a:pt x="190" y="372"/>
                    <a:pt x="190" y="364"/>
                  </a:cubicBezTo>
                  <a:cubicBezTo>
                    <a:pt x="198" y="340"/>
                    <a:pt x="221" y="324"/>
                    <a:pt x="237" y="309"/>
                  </a:cubicBezTo>
                  <a:cubicBezTo>
                    <a:pt x="237" y="301"/>
                    <a:pt x="245" y="301"/>
                    <a:pt x="245" y="301"/>
                  </a:cubicBezTo>
                  <a:cubicBezTo>
                    <a:pt x="253" y="293"/>
                    <a:pt x="253" y="285"/>
                    <a:pt x="253" y="277"/>
                  </a:cubicBezTo>
                  <a:cubicBezTo>
                    <a:pt x="253" y="277"/>
                    <a:pt x="253" y="261"/>
                    <a:pt x="253" y="246"/>
                  </a:cubicBezTo>
                  <a:cubicBezTo>
                    <a:pt x="253" y="222"/>
                    <a:pt x="261" y="214"/>
                    <a:pt x="269" y="206"/>
                  </a:cubicBezTo>
                  <a:cubicBezTo>
                    <a:pt x="277" y="198"/>
                    <a:pt x="277" y="190"/>
                    <a:pt x="285" y="182"/>
                  </a:cubicBezTo>
                  <a:cubicBezTo>
                    <a:pt x="292" y="158"/>
                    <a:pt x="285" y="151"/>
                    <a:pt x="269" y="143"/>
                  </a:cubicBezTo>
                  <a:cubicBezTo>
                    <a:pt x="261" y="135"/>
                    <a:pt x="253" y="119"/>
                    <a:pt x="245" y="103"/>
                  </a:cubicBezTo>
                  <a:cubicBezTo>
                    <a:pt x="237" y="95"/>
                    <a:pt x="229" y="80"/>
                    <a:pt x="237" y="71"/>
                  </a:cubicBezTo>
                  <a:cubicBezTo>
                    <a:pt x="245" y="48"/>
                    <a:pt x="269" y="32"/>
                    <a:pt x="269" y="32"/>
                  </a:cubicBezTo>
                  <a:lnTo>
                    <a:pt x="269" y="32"/>
                  </a:lnTo>
                  <a:cubicBezTo>
                    <a:pt x="269" y="32"/>
                    <a:pt x="285" y="32"/>
                    <a:pt x="292" y="24"/>
                  </a:cubicBezTo>
                  <a:cubicBezTo>
                    <a:pt x="300" y="16"/>
                    <a:pt x="300" y="8"/>
                    <a:pt x="300" y="8"/>
                  </a:cubicBezTo>
                  <a:cubicBezTo>
                    <a:pt x="292" y="0"/>
                    <a:pt x="292" y="0"/>
                    <a:pt x="292" y="0"/>
                  </a:cubicBezTo>
                  <a:cubicBezTo>
                    <a:pt x="300" y="0"/>
                    <a:pt x="300" y="0"/>
                    <a:pt x="300" y="0"/>
                  </a:cubicBezTo>
                  <a:cubicBezTo>
                    <a:pt x="538" y="71"/>
                    <a:pt x="1035" y="206"/>
                    <a:pt x="1684" y="364"/>
                  </a:cubicBezTo>
                  <a:cubicBezTo>
                    <a:pt x="1692" y="364"/>
                    <a:pt x="1692" y="364"/>
                    <a:pt x="1692" y="364"/>
                  </a:cubicBezTo>
                  <a:cubicBezTo>
                    <a:pt x="1336" y="1755"/>
                    <a:pt x="1336" y="1755"/>
                    <a:pt x="1336" y="1755"/>
                  </a:cubicBezTo>
                  <a:cubicBezTo>
                    <a:pt x="2933" y="4039"/>
                    <a:pt x="2933" y="4039"/>
                    <a:pt x="2933" y="4039"/>
                  </a:cubicBezTo>
                  <a:lnTo>
                    <a:pt x="2933" y="4039"/>
                  </a:lnTo>
                  <a:cubicBezTo>
                    <a:pt x="2933" y="4055"/>
                    <a:pt x="2933" y="4063"/>
                    <a:pt x="2925" y="4086"/>
                  </a:cubicBezTo>
                  <a:cubicBezTo>
                    <a:pt x="2925" y="4110"/>
                    <a:pt x="2933" y="4118"/>
                    <a:pt x="2941" y="4134"/>
                  </a:cubicBezTo>
                  <a:cubicBezTo>
                    <a:pt x="2949" y="4142"/>
                    <a:pt x="2957" y="4150"/>
                    <a:pt x="2965" y="4158"/>
                  </a:cubicBezTo>
                  <a:cubicBezTo>
                    <a:pt x="2965" y="4166"/>
                    <a:pt x="2972" y="4173"/>
                    <a:pt x="2972" y="4181"/>
                  </a:cubicBezTo>
                  <a:cubicBezTo>
                    <a:pt x="2980" y="4197"/>
                    <a:pt x="2988" y="4213"/>
                    <a:pt x="2996" y="4237"/>
                  </a:cubicBezTo>
                  <a:cubicBezTo>
                    <a:pt x="2996" y="4260"/>
                    <a:pt x="3020" y="4324"/>
                    <a:pt x="3044" y="4339"/>
                  </a:cubicBezTo>
                  <a:cubicBezTo>
                    <a:pt x="3051" y="4339"/>
                    <a:pt x="3059" y="4355"/>
                    <a:pt x="3067" y="4371"/>
                  </a:cubicBezTo>
                  <a:cubicBezTo>
                    <a:pt x="3067" y="4387"/>
                    <a:pt x="3067" y="4403"/>
                    <a:pt x="3059" y="4411"/>
                  </a:cubicBezTo>
                  <a:cubicBezTo>
                    <a:pt x="3051" y="4426"/>
                    <a:pt x="3044" y="4426"/>
                    <a:pt x="3036" y="4434"/>
                  </a:cubicBezTo>
                  <a:cubicBezTo>
                    <a:pt x="3028" y="4434"/>
                    <a:pt x="3012" y="4442"/>
                    <a:pt x="2996" y="4450"/>
                  </a:cubicBezTo>
                  <a:cubicBezTo>
                    <a:pt x="2980" y="4458"/>
                    <a:pt x="2965" y="4474"/>
                    <a:pt x="2957" y="4490"/>
                  </a:cubicBezTo>
                  <a:cubicBezTo>
                    <a:pt x="2941" y="4506"/>
                    <a:pt x="2925" y="4521"/>
                    <a:pt x="2901" y="4529"/>
                  </a:cubicBezTo>
                  <a:cubicBezTo>
                    <a:pt x="2878" y="4545"/>
                    <a:pt x="2885" y="4561"/>
                    <a:pt x="2885" y="4584"/>
                  </a:cubicBezTo>
                  <a:cubicBezTo>
                    <a:pt x="2885" y="4592"/>
                    <a:pt x="2893" y="4608"/>
                    <a:pt x="2885" y="4632"/>
                  </a:cubicBezTo>
                  <a:cubicBezTo>
                    <a:pt x="2878" y="4671"/>
                    <a:pt x="2846" y="4719"/>
                    <a:pt x="2830" y="4750"/>
                  </a:cubicBezTo>
                  <a:cubicBezTo>
                    <a:pt x="2822" y="4758"/>
                    <a:pt x="2822" y="4758"/>
                    <a:pt x="2814" y="4766"/>
                  </a:cubicBezTo>
                  <a:cubicBezTo>
                    <a:pt x="2807" y="4774"/>
                    <a:pt x="2798" y="4782"/>
                    <a:pt x="2783" y="4782"/>
                  </a:cubicBezTo>
                  <a:cubicBezTo>
                    <a:pt x="2775" y="4790"/>
                    <a:pt x="2759" y="4790"/>
                    <a:pt x="2751" y="4806"/>
                  </a:cubicBezTo>
                  <a:cubicBezTo>
                    <a:pt x="2743" y="4822"/>
                    <a:pt x="2751" y="4830"/>
                    <a:pt x="2751" y="4845"/>
                  </a:cubicBezTo>
                  <a:cubicBezTo>
                    <a:pt x="2759" y="4853"/>
                    <a:pt x="2767" y="4869"/>
                    <a:pt x="2767" y="4885"/>
                  </a:cubicBezTo>
                  <a:cubicBezTo>
                    <a:pt x="2767" y="4908"/>
                    <a:pt x="2759" y="4908"/>
                    <a:pt x="2751" y="4917"/>
                  </a:cubicBezTo>
                  <a:cubicBezTo>
                    <a:pt x="2751" y="4917"/>
                    <a:pt x="2751" y="4917"/>
                    <a:pt x="2751" y="4932"/>
                  </a:cubicBezTo>
                  <a:cubicBezTo>
                    <a:pt x="2751" y="4940"/>
                    <a:pt x="2751" y="4948"/>
                    <a:pt x="2767" y="4948"/>
                  </a:cubicBezTo>
                  <a:cubicBezTo>
                    <a:pt x="2775" y="4948"/>
                    <a:pt x="2783" y="4948"/>
                    <a:pt x="2798" y="4956"/>
                  </a:cubicBezTo>
                  <a:cubicBezTo>
                    <a:pt x="2822" y="4964"/>
                    <a:pt x="2822" y="4972"/>
                    <a:pt x="2830" y="5011"/>
                  </a:cubicBezTo>
                  <a:lnTo>
                    <a:pt x="2830" y="5011"/>
                  </a:lnTo>
                  <a:cubicBezTo>
                    <a:pt x="2830" y="5035"/>
                    <a:pt x="2822" y="5043"/>
                    <a:pt x="2807" y="5043"/>
                  </a:cubicBezTo>
                  <a:cubicBezTo>
                    <a:pt x="2798" y="5051"/>
                    <a:pt x="2798" y="5051"/>
                    <a:pt x="2791" y="5067"/>
                  </a:cubicBezTo>
                  <a:cubicBezTo>
                    <a:pt x="2791" y="5098"/>
                    <a:pt x="2743" y="5098"/>
                    <a:pt x="2727" y="5098"/>
                  </a:cubicBezTo>
                  <a:cubicBezTo>
                    <a:pt x="2719" y="5098"/>
                    <a:pt x="2704" y="5106"/>
                    <a:pt x="2688" y="5106"/>
                  </a:cubicBezTo>
                  <a:close/>
                  <a:moveTo>
                    <a:pt x="1723" y="4980"/>
                  </a:moveTo>
                  <a:lnTo>
                    <a:pt x="1723" y="4980"/>
                  </a:lnTo>
                  <a:cubicBezTo>
                    <a:pt x="1881" y="4996"/>
                    <a:pt x="2632" y="5083"/>
                    <a:pt x="2672" y="5083"/>
                  </a:cubicBezTo>
                  <a:cubicBezTo>
                    <a:pt x="2680" y="5090"/>
                    <a:pt x="2688" y="5090"/>
                    <a:pt x="2696" y="5098"/>
                  </a:cubicBezTo>
                  <a:cubicBezTo>
                    <a:pt x="2704" y="5098"/>
                    <a:pt x="2719" y="5090"/>
                    <a:pt x="2727" y="5090"/>
                  </a:cubicBezTo>
                  <a:cubicBezTo>
                    <a:pt x="2743" y="5090"/>
                    <a:pt x="2783" y="5090"/>
                    <a:pt x="2783" y="5067"/>
                  </a:cubicBezTo>
                  <a:cubicBezTo>
                    <a:pt x="2791" y="5051"/>
                    <a:pt x="2798" y="5043"/>
                    <a:pt x="2807" y="5043"/>
                  </a:cubicBezTo>
                  <a:cubicBezTo>
                    <a:pt x="2814" y="5035"/>
                    <a:pt x="2822" y="5035"/>
                    <a:pt x="2822" y="5011"/>
                  </a:cubicBezTo>
                  <a:lnTo>
                    <a:pt x="2822" y="5011"/>
                  </a:lnTo>
                  <a:cubicBezTo>
                    <a:pt x="2814" y="4972"/>
                    <a:pt x="2814" y="4972"/>
                    <a:pt x="2791" y="4956"/>
                  </a:cubicBezTo>
                  <a:cubicBezTo>
                    <a:pt x="2783" y="4956"/>
                    <a:pt x="2775" y="4956"/>
                    <a:pt x="2767" y="4956"/>
                  </a:cubicBezTo>
                  <a:cubicBezTo>
                    <a:pt x="2751" y="4948"/>
                    <a:pt x="2743" y="4948"/>
                    <a:pt x="2743" y="4932"/>
                  </a:cubicBezTo>
                  <a:cubicBezTo>
                    <a:pt x="2743" y="4917"/>
                    <a:pt x="2743" y="4917"/>
                    <a:pt x="2751" y="4908"/>
                  </a:cubicBezTo>
                  <a:cubicBezTo>
                    <a:pt x="2751" y="4908"/>
                    <a:pt x="2759" y="4901"/>
                    <a:pt x="2759" y="4885"/>
                  </a:cubicBezTo>
                  <a:cubicBezTo>
                    <a:pt x="2759" y="4869"/>
                    <a:pt x="2751" y="4861"/>
                    <a:pt x="2751" y="4845"/>
                  </a:cubicBezTo>
                  <a:cubicBezTo>
                    <a:pt x="2743" y="4830"/>
                    <a:pt x="2735" y="4822"/>
                    <a:pt x="2743" y="4806"/>
                  </a:cubicBezTo>
                  <a:cubicBezTo>
                    <a:pt x="2751" y="4782"/>
                    <a:pt x="2767" y="4782"/>
                    <a:pt x="2783" y="4774"/>
                  </a:cubicBezTo>
                  <a:cubicBezTo>
                    <a:pt x="2798" y="4774"/>
                    <a:pt x="2807" y="4766"/>
                    <a:pt x="2814" y="4758"/>
                  </a:cubicBezTo>
                  <a:cubicBezTo>
                    <a:pt x="2814" y="4758"/>
                    <a:pt x="2814" y="4750"/>
                    <a:pt x="2822" y="4743"/>
                  </a:cubicBezTo>
                  <a:cubicBezTo>
                    <a:pt x="2838" y="4711"/>
                    <a:pt x="2870" y="4664"/>
                    <a:pt x="2878" y="4632"/>
                  </a:cubicBezTo>
                  <a:cubicBezTo>
                    <a:pt x="2885" y="4608"/>
                    <a:pt x="2878" y="4600"/>
                    <a:pt x="2878" y="4584"/>
                  </a:cubicBezTo>
                  <a:cubicBezTo>
                    <a:pt x="2878" y="4561"/>
                    <a:pt x="2870" y="4537"/>
                    <a:pt x="2901" y="4521"/>
                  </a:cubicBezTo>
                  <a:cubicBezTo>
                    <a:pt x="2917" y="4513"/>
                    <a:pt x="2933" y="4497"/>
                    <a:pt x="2949" y="4482"/>
                  </a:cubicBezTo>
                  <a:cubicBezTo>
                    <a:pt x="2965" y="4466"/>
                    <a:pt x="2980" y="4450"/>
                    <a:pt x="2996" y="4442"/>
                  </a:cubicBezTo>
                  <a:cubicBezTo>
                    <a:pt x="3012" y="4434"/>
                    <a:pt x="3020" y="4426"/>
                    <a:pt x="3028" y="4426"/>
                  </a:cubicBezTo>
                  <a:cubicBezTo>
                    <a:pt x="3044" y="4418"/>
                    <a:pt x="3051" y="4418"/>
                    <a:pt x="3051" y="4411"/>
                  </a:cubicBezTo>
                  <a:cubicBezTo>
                    <a:pt x="3059" y="4403"/>
                    <a:pt x="3059" y="4387"/>
                    <a:pt x="3059" y="4371"/>
                  </a:cubicBezTo>
                  <a:cubicBezTo>
                    <a:pt x="3051" y="4355"/>
                    <a:pt x="3044" y="4347"/>
                    <a:pt x="3036" y="4339"/>
                  </a:cubicBezTo>
                  <a:cubicBezTo>
                    <a:pt x="3012" y="4331"/>
                    <a:pt x="2988" y="4260"/>
                    <a:pt x="2988" y="4237"/>
                  </a:cubicBezTo>
                  <a:cubicBezTo>
                    <a:pt x="2980" y="4213"/>
                    <a:pt x="2980" y="4205"/>
                    <a:pt x="2965" y="4181"/>
                  </a:cubicBezTo>
                  <a:cubicBezTo>
                    <a:pt x="2965" y="4181"/>
                    <a:pt x="2957" y="4173"/>
                    <a:pt x="2957" y="4166"/>
                  </a:cubicBezTo>
                  <a:cubicBezTo>
                    <a:pt x="2949" y="4150"/>
                    <a:pt x="2941" y="4142"/>
                    <a:pt x="2933" y="4134"/>
                  </a:cubicBezTo>
                  <a:cubicBezTo>
                    <a:pt x="2925" y="4126"/>
                    <a:pt x="2917" y="4110"/>
                    <a:pt x="2917" y="4078"/>
                  </a:cubicBezTo>
                  <a:cubicBezTo>
                    <a:pt x="2925" y="4063"/>
                    <a:pt x="2925" y="4055"/>
                    <a:pt x="2925" y="4039"/>
                  </a:cubicBezTo>
                  <a:cubicBezTo>
                    <a:pt x="1328" y="1763"/>
                    <a:pt x="1328" y="1763"/>
                    <a:pt x="1328" y="1763"/>
                  </a:cubicBezTo>
                  <a:cubicBezTo>
                    <a:pt x="1684" y="372"/>
                    <a:pt x="1684" y="372"/>
                    <a:pt x="1684" y="372"/>
                  </a:cubicBezTo>
                  <a:cubicBezTo>
                    <a:pt x="1035" y="214"/>
                    <a:pt x="545" y="80"/>
                    <a:pt x="308" y="8"/>
                  </a:cubicBezTo>
                  <a:cubicBezTo>
                    <a:pt x="308" y="16"/>
                    <a:pt x="300" y="24"/>
                    <a:pt x="300" y="24"/>
                  </a:cubicBezTo>
                  <a:cubicBezTo>
                    <a:pt x="292" y="40"/>
                    <a:pt x="277" y="40"/>
                    <a:pt x="269" y="40"/>
                  </a:cubicBezTo>
                  <a:cubicBezTo>
                    <a:pt x="269" y="40"/>
                    <a:pt x="245" y="56"/>
                    <a:pt x="245" y="71"/>
                  </a:cubicBezTo>
                  <a:cubicBezTo>
                    <a:pt x="237" y="80"/>
                    <a:pt x="245" y="95"/>
                    <a:pt x="245" y="103"/>
                  </a:cubicBezTo>
                  <a:cubicBezTo>
                    <a:pt x="261" y="119"/>
                    <a:pt x="269" y="127"/>
                    <a:pt x="277" y="135"/>
                  </a:cubicBezTo>
                  <a:cubicBezTo>
                    <a:pt x="292" y="151"/>
                    <a:pt x="300" y="158"/>
                    <a:pt x="292" y="182"/>
                  </a:cubicBezTo>
                  <a:cubicBezTo>
                    <a:pt x="285" y="198"/>
                    <a:pt x="277" y="206"/>
                    <a:pt x="277" y="214"/>
                  </a:cubicBezTo>
                  <a:cubicBezTo>
                    <a:pt x="269" y="222"/>
                    <a:pt x="261" y="230"/>
                    <a:pt x="261" y="246"/>
                  </a:cubicBezTo>
                  <a:cubicBezTo>
                    <a:pt x="261" y="261"/>
                    <a:pt x="261" y="269"/>
                    <a:pt x="261" y="277"/>
                  </a:cubicBezTo>
                  <a:cubicBezTo>
                    <a:pt x="261" y="285"/>
                    <a:pt x="261" y="293"/>
                    <a:pt x="253" y="309"/>
                  </a:cubicBezTo>
                  <a:cubicBezTo>
                    <a:pt x="245" y="309"/>
                    <a:pt x="245" y="309"/>
                    <a:pt x="237" y="309"/>
                  </a:cubicBezTo>
                  <a:cubicBezTo>
                    <a:pt x="221" y="324"/>
                    <a:pt x="205" y="340"/>
                    <a:pt x="198" y="364"/>
                  </a:cubicBezTo>
                  <a:cubicBezTo>
                    <a:pt x="198" y="372"/>
                    <a:pt x="198" y="380"/>
                    <a:pt x="198" y="396"/>
                  </a:cubicBezTo>
                  <a:cubicBezTo>
                    <a:pt x="205" y="404"/>
                    <a:pt x="205" y="419"/>
                    <a:pt x="198" y="443"/>
                  </a:cubicBezTo>
                  <a:cubicBezTo>
                    <a:pt x="182" y="459"/>
                    <a:pt x="182" y="459"/>
                    <a:pt x="174" y="467"/>
                  </a:cubicBezTo>
                  <a:cubicBezTo>
                    <a:pt x="174" y="467"/>
                    <a:pt x="166" y="475"/>
                    <a:pt x="166" y="491"/>
                  </a:cubicBezTo>
                  <a:cubicBezTo>
                    <a:pt x="158" y="498"/>
                    <a:pt x="158" y="506"/>
                    <a:pt x="158" y="514"/>
                  </a:cubicBezTo>
                  <a:cubicBezTo>
                    <a:pt x="150" y="530"/>
                    <a:pt x="150" y="538"/>
                    <a:pt x="142" y="554"/>
                  </a:cubicBezTo>
                  <a:cubicBezTo>
                    <a:pt x="134" y="554"/>
                    <a:pt x="126" y="562"/>
                    <a:pt x="119" y="570"/>
                  </a:cubicBezTo>
                  <a:cubicBezTo>
                    <a:pt x="103" y="586"/>
                    <a:pt x="71" y="609"/>
                    <a:pt x="63" y="633"/>
                  </a:cubicBezTo>
                  <a:cubicBezTo>
                    <a:pt x="55" y="641"/>
                    <a:pt x="47" y="641"/>
                    <a:pt x="47" y="649"/>
                  </a:cubicBezTo>
                  <a:cubicBezTo>
                    <a:pt x="32" y="657"/>
                    <a:pt x="24" y="664"/>
                    <a:pt x="24" y="696"/>
                  </a:cubicBezTo>
                  <a:cubicBezTo>
                    <a:pt x="24" y="712"/>
                    <a:pt x="16" y="728"/>
                    <a:pt x="16" y="736"/>
                  </a:cubicBezTo>
                  <a:cubicBezTo>
                    <a:pt x="8" y="759"/>
                    <a:pt x="8" y="767"/>
                    <a:pt x="24" y="799"/>
                  </a:cubicBezTo>
                  <a:cubicBezTo>
                    <a:pt x="39" y="815"/>
                    <a:pt x="47" y="823"/>
                    <a:pt x="55" y="830"/>
                  </a:cubicBezTo>
                  <a:cubicBezTo>
                    <a:pt x="63" y="838"/>
                    <a:pt x="71" y="846"/>
                    <a:pt x="79" y="878"/>
                  </a:cubicBezTo>
                  <a:cubicBezTo>
                    <a:pt x="87" y="894"/>
                    <a:pt x="87" y="910"/>
                    <a:pt x="95" y="917"/>
                  </a:cubicBezTo>
                  <a:cubicBezTo>
                    <a:pt x="103" y="933"/>
                    <a:pt x="111" y="941"/>
                    <a:pt x="119" y="973"/>
                  </a:cubicBezTo>
                  <a:cubicBezTo>
                    <a:pt x="126" y="1028"/>
                    <a:pt x="126" y="1036"/>
                    <a:pt x="126" y="1060"/>
                  </a:cubicBezTo>
                  <a:cubicBezTo>
                    <a:pt x="126" y="1068"/>
                    <a:pt x="126" y="1076"/>
                    <a:pt x="126" y="1083"/>
                  </a:cubicBezTo>
                  <a:cubicBezTo>
                    <a:pt x="119" y="1099"/>
                    <a:pt x="126" y="1115"/>
                    <a:pt x="126" y="1123"/>
                  </a:cubicBezTo>
                  <a:cubicBezTo>
                    <a:pt x="134" y="1147"/>
                    <a:pt x="134" y="1163"/>
                    <a:pt x="111" y="1178"/>
                  </a:cubicBezTo>
                  <a:cubicBezTo>
                    <a:pt x="103" y="1186"/>
                    <a:pt x="95" y="1186"/>
                    <a:pt x="95" y="1194"/>
                  </a:cubicBezTo>
                  <a:cubicBezTo>
                    <a:pt x="79" y="1202"/>
                    <a:pt x="71" y="1210"/>
                    <a:pt x="79" y="1234"/>
                  </a:cubicBezTo>
                  <a:cubicBezTo>
                    <a:pt x="87" y="1241"/>
                    <a:pt x="87" y="1241"/>
                    <a:pt x="87" y="1241"/>
                  </a:cubicBezTo>
                  <a:cubicBezTo>
                    <a:pt x="95" y="1273"/>
                    <a:pt x="95" y="1281"/>
                    <a:pt x="79" y="1321"/>
                  </a:cubicBezTo>
                  <a:cubicBezTo>
                    <a:pt x="79" y="1328"/>
                    <a:pt x="79" y="1328"/>
                    <a:pt x="79" y="1328"/>
                  </a:cubicBezTo>
                  <a:cubicBezTo>
                    <a:pt x="63" y="1360"/>
                    <a:pt x="55" y="1384"/>
                    <a:pt x="63" y="1408"/>
                  </a:cubicBezTo>
                  <a:lnTo>
                    <a:pt x="63" y="1415"/>
                  </a:lnTo>
                  <a:cubicBezTo>
                    <a:pt x="55" y="1423"/>
                    <a:pt x="55" y="1423"/>
                    <a:pt x="47" y="1423"/>
                  </a:cubicBezTo>
                  <a:lnTo>
                    <a:pt x="47" y="1423"/>
                  </a:lnTo>
                  <a:cubicBezTo>
                    <a:pt x="47" y="1423"/>
                    <a:pt x="47" y="1439"/>
                    <a:pt x="71" y="1463"/>
                  </a:cubicBezTo>
                  <a:cubicBezTo>
                    <a:pt x="103" y="1510"/>
                    <a:pt x="103" y="1534"/>
                    <a:pt x="103" y="1550"/>
                  </a:cubicBezTo>
                  <a:cubicBezTo>
                    <a:pt x="103" y="1558"/>
                    <a:pt x="103" y="1566"/>
                    <a:pt x="111" y="1581"/>
                  </a:cubicBezTo>
                  <a:cubicBezTo>
                    <a:pt x="119" y="1589"/>
                    <a:pt x="126" y="1589"/>
                    <a:pt x="126" y="1597"/>
                  </a:cubicBezTo>
                  <a:cubicBezTo>
                    <a:pt x="142" y="1613"/>
                    <a:pt x="150" y="1621"/>
                    <a:pt x="158" y="1653"/>
                  </a:cubicBezTo>
                  <a:cubicBezTo>
                    <a:pt x="166" y="1684"/>
                    <a:pt x="174" y="1684"/>
                    <a:pt x="182" y="1692"/>
                  </a:cubicBezTo>
                  <a:cubicBezTo>
                    <a:pt x="182" y="1692"/>
                    <a:pt x="190" y="1700"/>
                    <a:pt x="198" y="1700"/>
                  </a:cubicBezTo>
                  <a:cubicBezTo>
                    <a:pt x="214" y="1716"/>
                    <a:pt x="214" y="1724"/>
                    <a:pt x="214" y="1740"/>
                  </a:cubicBezTo>
                  <a:cubicBezTo>
                    <a:pt x="214" y="1740"/>
                    <a:pt x="214" y="1747"/>
                    <a:pt x="214" y="1763"/>
                  </a:cubicBezTo>
                  <a:cubicBezTo>
                    <a:pt x="221" y="1787"/>
                    <a:pt x="221" y="1787"/>
                    <a:pt x="229" y="1787"/>
                  </a:cubicBezTo>
                  <a:cubicBezTo>
                    <a:pt x="237" y="1795"/>
                    <a:pt x="237" y="1803"/>
                    <a:pt x="237" y="1819"/>
                  </a:cubicBezTo>
                  <a:cubicBezTo>
                    <a:pt x="245" y="1850"/>
                    <a:pt x="237" y="1890"/>
                    <a:pt x="221" y="1905"/>
                  </a:cubicBezTo>
                  <a:lnTo>
                    <a:pt x="214" y="1905"/>
                  </a:lnTo>
                  <a:cubicBezTo>
                    <a:pt x="205" y="1914"/>
                    <a:pt x="190" y="1929"/>
                    <a:pt x="190" y="1937"/>
                  </a:cubicBezTo>
                  <a:cubicBezTo>
                    <a:pt x="190" y="1937"/>
                    <a:pt x="190" y="1937"/>
                    <a:pt x="205" y="1937"/>
                  </a:cubicBezTo>
                  <a:cubicBezTo>
                    <a:pt x="214" y="1937"/>
                    <a:pt x="221" y="1937"/>
                    <a:pt x="229" y="1937"/>
                  </a:cubicBezTo>
                  <a:cubicBezTo>
                    <a:pt x="237" y="1937"/>
                    <a:pt x="237" y="1937"/>
                    <a:pt x="245" y="1937"/>
                  </a:cubicBezTo>
                  <a:cubicBezTo>
                    <a:pt x="261" y="1937"/>
                    <a:pt x="269" y="1945"/>
                    <a:pt x="277" y="1977"/>
                  </a:cubicBezTo>
                  <a:cubicBezTo>
                    <a:pt x="300" y="2024"/>
                    <a:pt x="316" y="2056"/>
                    <a:pt x="332" y="2056"/>
                  </a:cubicBezTo>
                  <a:cubicBezTo>
                    <a:pt x="332" y="2064"/>
                    <a:pt x="340" y="2064"/>
                    <a:pt x="348" y="2064"/>
                  </a:cubicBezTo>
                  <a:cubicBezTo>
                    <a:pt x="356" y="2064"/>
                    <a:pt x="364" y="2064"/>
                    <a:pt x="364" y="2040"/>
                  </a:cubicBezTo>
                  <a:cubicBezTo>
                    <a:pt x="364" y="2032"/>
                    <a:pt x="364" y="2024"/>
                    <a:pt x="364" y="2024"/>
                  </a:cubicBezTo>
                  <a:cubicBezTo>
                    <a:pt x="364" y="2008"/>
                    <a:pt x="364" y="2000"/>
                    <a:pt x="372" y="1985"/>
                  </a:cubicBezTo>
                  <a:cubicBezTo>
                    <a:pt x="379" y="1969"/>
                    <a:pt x="379" y="1953"/>
                    <a:pt x="379" y="1945"/>
                  </a:cubicBezTo>
                  <a:cubicBezTo>
                    <a:pt x="379" y="1937"/>
                    <a:pt x="379" y="1921"/>
                    <a:pt x="395" y="1921"/>
                  </a:cubicBezTo>
                  <a:cubicBezTo>
                    <a:pt x="395" y="1921"/>
                    <a:pt x="395" y="1921"/>
                    <a:pt x="395" y="1929"/>
                  </a:cubicBezTo>
                  <a:cubicBezTo>
                    <a:pt x="419" y="1929"/>
                    <a:pt x="427" y="1937"/>
                    <a:pt x="451" y="1961"/>
                  </a:cubicBezTo>
                  <a:cubicBezTo>
                    <a:pt x="458" y="1969"/>
                    <a:pt x="458" y="1977"/>
                    <a:pt x="458" y="1985"/>
                  </a:cubicBezTo>
                  <a:cubicBezTo>
                    <a:pt x="451" y="2000"/>
                    <a:pt x="443" y="2008"/>
                    <a:pt x="427" y="2008"/>
                  </a:cubicBezTo>
                  <a:cubicBezTo>
                    <a:pt x="419" y="2008"/>
                    <a:pt x="411" y="2016"/>
                    <a:pt x="403" y="2016"/>
                  </a:cubicBezTo>
                  <a:cubicBezTo>
                    <a:pt x="403" y="2024"/>
                    <a:pt x="395" y="2032"/>
                    <a:pt x="403" y="2048"/>
                  </a:cubicBezTo>
                  <a:cubicBezTo>
                    <a:pt x="403" y="2048"/>
                    <a:pt x="403" y="2056"/>
                    <a:pt x="411" y="2056"/>
                  </a:cubicBezTo>
                  <a:cubicBezTo>
                    <a:pt x="419" y="2064"/>
                    <a:pt x="427" y="2064"/>
                    <a:pt x="427" y="2087"/>
                  </a:cubicBezTo>
                  <a:cubicBezTo>
                    <a:pt x="435" y="2095"/>
                    <a:pt x="435" y="2111"/>
                    <a:pt x="435" y="2127"/>
                  </a:cubicBezTo>
                  <a:cubicBezTo>
                    <a:pt x="443" y="2151"/>
                    <a:pt x="451" y="2174"/>
                    <a:pt x="451" y="2198"/>
                  </a:cubicBezTo>
                  <a:cubicBezTo>
                    <a:pt x="451" y="2206"/>
                    <a:pt x="458" y="2222"/>
                    <a:pt x="458" y="2230"/>
                  </a:cubicBezTo>
                  <a:cubicBezTo>
                    <a:pt x="466" y="2245"/>
                    <a:pt x="466" y="2253"/>
                    <a:pt x="458" y="2261"/>
                  </a:cubicBezTo>
                  <a:cubicBezTo>
                    <a:pt x="458" y="2269"/>
                    <a:pt x="458" y="2269"/>
                    <a:pt x="451" y="2269"/>
                  </a:cubicBezTo>
                  <a:cubicBezTo>
                    <a:pt x="443" y="2269"/>
                    <a:pt x="435" y="2269"/>
                    <a:pt x="435" y="2269"/>
                  </a:cubicBezTo>
                  <a:cubicBezTo>
                    <a:pt x="435" y="2277"/>
                    <a:pt x="435" y="2277"/>
                    <a:pt x="427" y="2277"/>
                  </a:cubicBezTo>
                  <a:cubicBezTo>
                    <a:pt x="419" y="2277"/>
                    <a:pt x="419" y="2269"/>
                    <a:pt x="395" y="2230"/>
                  </a:cubicBezTo>
                  <a:cubicBezTo>
                    <a:pt x="387" y="2206"/>
                    <a:pt x="379" y="2198"/>
                    <a:pt x="379" y="2182"/>
                  </a:cubicBezTo>
                  <a:cubicBezTo>
                    <a:pt x="364" y="2158"/>
                    <a:pt x="364" y="2158"/>
                    <a:pt x="348" y="2151"/>
                  </a:cubicBezTo>
                  <a:cubicBezTo>
                    <a:pt x="340" y="2143"/>
                    <a:pt x="340" y="2143"/>
                    <a:pt x="332" y="2143"/>
                  </a:cubicBezTo>
                  <a:cubicBezTo>
                    <a:pt x="332" y="2143"/>
                    <a:pt x="324" y="2143"/>
                    <a:pt x="324" y="2167"/>
                  </a:cubicBezTo>
                  <a:cubicBezTo>
                    <a:pt x="324" y="2182"/>
                    <a:pt x="332" y="2190"/>
                    <a:pt x="332" y="2198"/>
                  </a:cubicBezTo>
                  <a:cubicBezTo>
                    <a:pt x="332" y="2214"/>
                    <a:pt x="340" y="2230"/>
                    <a:pt x="332" y="2253"/>
                  </a:cubicBezTo>
                  <a:cubicBezTo>
                    <a:pt x="324" y="2269"/>
                    <a:pt x="316" y="2277"/>
                    <a:pt x="316" y="2285"/>
                  </a:cubicBezTo>
                  <a:cubicBezTo>
                    <a:pt x="308" y="2301"/>
                    <a:pt x="308" y="2301"/>
                    <a:pt x="308" y="2325"/>
                  </a:cubicBezTo>
                  <a:cubicBezTo>
                    <a:pt x="308" y="2340"/>
                    <a:pt x="308" y="2348"/>
                    <a:pt x="308" y="2356"/>
                  </a:cubicBezTo>
                  <a:cubicBezTo>
                    <a:pt x="308" y="2388"/>
                    <a:pt x="300" y="2411"/>
                    <a:pt x="324" y="2435"/>
                  </a:cubicBezTo>
                  <a:cubicBezTo>
                    <a:pt x="332" y="2451"/>
                    <a:pt x="340" y="2459"/>
                    <a:pt x="348" y="2459"/>
                  </a:cubicBezTo>
                  <a:cubicBezTo>
                    <a:pt x="356" y="2467"/>
                    <a:pt x="356" y="2467"/>
                    <a:pt x="379" y="2498"/>
                  </a:cubicBezTo>
                  <a:cubicBezTo>
                    <a:pt x="395" y="2514"/>
                    <a:pt x="395" y="2522"/>
                    <a:pt x="403" y="2522"/>
                  </a:cubicBezTo>
                  <a:cubicBezTo>
                    <a:pt x="403" y="2522"/>
                    <a:pt x="403" y="2522"/>
                    <a:pt x="411" y="2522"/>
                  </a:cubicBezTo>
                  <a:cubicBezTo>
                    <a:pt x="411" y="2522"/>
                    <a:pt x="411" y="2522"/>
                    <a:pt x="419" y="2522"/>
                  </a:cubicBezTo>
                  <a:cubicBezTo>
                    <a:pt x="427" y="2522"/>
                    <a:pt x="427" y="2522"/>
                    <a:pt x="435" y="2522"/>
                  </a:cubicBezTo>
                  <a:cubicBezTo>
                    <a:pt x="443" y="2522"/>
                    <a:pt x="451" y="2522"/>
                    <a:pt x="458" y="2522"/>
                  </a:cubicBezTo>
                  <a:cubicBezTo>
                    <a:pt x="466" y="2530"/>
                    <a:pt x="474" y="2530"/>
                    <a:pt x="482" y="2538"/>
                  </a:cubicBezTo>
                  <a:cubicBezTo>
                    <a:pt x="490" y="2546"/>
                    <a:pt x="482" y="2554"/>
                    <a:pt x="482" y="2578"/>
                  </a:cubicBezTo>
                  <a:cubicBezTo>
                    <a:pt x="482" y="2585"/>
                    <a:pt x="474" y="2593"/>
                    <a:pt x="474" y="2601"/>
                  </a:cubicBezTo>
                  <a:cubicBezTo>
                    <a:pt x="466" y="2641"/>
                    <a:pt x="466" y="2672"/>
                    <a:pt x="419" y="2672"/>
                  </a:cubicBezTo>
                  <a:cubicBezTo>
                    <a:pt x="411" y="2680"/>
                    <a:pt x="411" y="2680"/>
                    <a:pt x="403" y="2680"/>
                  </a:cubicBezTo>
                  <a:cubicBezTo>
                    <a:pt x="395" y="2680"/>
                    <a:pt x="395" y="2680"/>
                    <a:pt x="395" y="2680"/>
                  </a:cubicBezTo>
                  <a:lnTo>
                    <a:pt x="395" y="2680"/>
                  </a:lnTo>
                  <a:cubicBezTo>
                    <a:pt x="395" y="2688"/>
                    <a:pt x="395" y="2696"/>
                    <a:pt x="395" y="2712"/>
                  </a:cubicBezTo>
                  <a:cubicBezTo>
                    <a:pt x="387" y="2775"/>
                    <a:pt x="387" y="2846"/>
                    <a:pt x="403" y="2862"/>
                  </a:cubicBezTo>
                  <a:cubicBezTo>
                    <a:pt x="427" y="2886"/>
                    <a:pt x="435" y="2902"/>
                    <a:pt x="451" y="2933"/>
                  </a:cubicBezTo>
                  <a:cubicBezTo>
                    <a:pt x="466" y="2972"/>
                    <a:pt x="474" y="2996"/>
                    <a:pt x="490" y="2996"/>
                  </a:cubicBezTo>
                  <a:cubicBezTo>
                    <a:pt x="506" y="3003"/>
                    <a:pt x="506" y="3019"/>
                    <a:pt x="506" y="3043"/>
                  </a:cubicBezTo>
                  <a:cubicBezTo>
                    <a:pt x="506" y="3051"/>
                    <a:pt x="506" y="3059"/>
                    <a:pt x="506" y="3067"/>
                  </a:cubicBezTo>
                  <a:cubicBezTo>
                    <a:pt x="506" y="3098"/>
                    <a:pt x="514" y="3106"/>
                    <a:pt x="530" y="3114"/>
                  </a:cubicBezTo>
                  <a:cubicBezTo>
                    <a:pt x="538" y="3122"/>
                    <a:pt x="538" y="3130"/>
                    <a:pt x="538" y="3138"/>
                  </a:cubicBezTo>
                  <a:cubicBezTo>
                    <a:pt x="538" y="3146"/>
                    <a:pt x="538" y="3154"/>
                    <a:pt x="545" y="3169"/>
                  </a:cubicBezTo>
                  <a:cubicBezTo>
                    <a:pt x="553" y="3185"/>
                    <a:pt x="553" y="3185"/>
                    <a:pt x="553" y="3185"/>
                  </a:cubicBezTo>
                  <a:cubicBezTo>
                    <a:pt x="561" y="3193"/>
                    <a:pt x="561" y="3193"/>
                    <a:pt x="569" y="3209"/>
                  </a:cubicBezTo>
                  <a:cubicBezTo>
                    <a:pt x="569" y="3225"/>
                    <a:pt x="577" y="3233"/>
                    <a:pt x="577" y="3241"/>
                  </a:cubicBezTo>
                  <a:cubicBezTo>
                    <a:pt x="585" y="3264"/>
                    <a:pt x="593" y="3280"/>
                    <a:pt x="609" y="3296"/>
                  </a:cubicBezTo>
                  <a:cubicBezTo>
                    <a:pt x="632" y="3304"/>
                    <a:pt x="648" y="3320"/>
                    <a:pt x="656" y="3336"/>
                  </a:cubicBezTo>
                  <a:cubicBezTo>
                    <a:pt x="656" y="3343"/>
                    <a:pt x="656" y="3351"/>
                    <a:pt x="648" y="3359"/>
                  </a:cubicBezTo>
                  <a:cubicBezTo>
                    <a:pt x="632" y="3391"/>
                    <a:pt x="609" y="3422"/>
                    <a:pt x="632" y="3438"/>
                  </a:cubicBezTo>
                  <a:cubicBezTo>
                    <a:pt x="640" y="3438"/>
                    <a:pt x="648" y="3446"/>
                    <a:pt x="648" y="3446"/>
                  </a:cubicBezTo>
                  <a:cubicBezTo>
                    <a:pt x="672" y="3454"/>
                    <a:pt x="696" y="3470"/>
                    <a:pt x="688" y="3509"/>
                  </a:cubicBezTo>
                  <a:cubicBezTo>
                    <a:pt x="688" y="3533"/>
                    <a:pt x="680" y="3541"/>
                    <a:pt x="672" y="3549"/>
                  </a:cubicBezTo>
                  <a:cubicBezTo>
                    <a:pt x="664" y="3557"/>
                    <a:pt x="664" y="3557"/>
                    <a:pt x="664" y="3580"/>
                  </a:cubicBezTo>
                  <a:cubicBezTo>
                    <a:pt x="672" y="3604"/>
                    <a:pt x="664" y="3612"/>
                    <a:pt x="656" y="3628"/>
                  </a:cubicBezTo>
                  <a:cubicBezTo>
                    <a:pt x="648" y="3636"/>
                    <a:pt x="648" y="3644"/>
                    <a:pt x="648" y="3660"/>
                  </a:cubicBezTo>
                  <a:cubicBezTo>
                    <a:pt x="640" y="3675"/>
                    <a:pt x="640" y="3683"/>
                    <a:pt x="632" y="3691"/>
                  </a:cubicBezTo>
                  <a:cubicBezTo>
                    <a:pt x="632" y="3707"/>
                    <a:pt x="625" y="3715"/>
                    <a:pt x="640" y="3723"/>
                  </a:cubicBezTo>
                  <a:cubicBezTo>
                    <a:pt x="648" y="3731"/>
                    <a:pt x="648" y="3739"/>
                    <a:pt x="656" y="3739"/>
                  </a:cubicBezTo>
                  <a:cubicBezTo>
                    <a:pt x="664" y="3747"/>
                    <a:pt x="672" y="3754"/>
                    <a:pt x="680" y="3778"/>
                  </a:cubicBezTo>
                  <a:cubicBezTo>
                    <a:pt x="680" y="3810"/>
                    <a:pt x="696" y="3818"/>
                    <a:pt x="735" y="3818"/>
                  </a:cubicBezTo>
                  <a:cubicBezTo>
                    <a:pt x="783" y="3818"/>
                    <a:pt x="822" y="3818"/>
                    <a:pt x="846" y="3849"/>
                  </a:cubicBezTo>
                  <a:cubicBezTo>
                    <a:pt x="854" y="3873"/>
                    <a:pt x="909" y="3913"/>
                    <a:pt x="949" y="3913"/>
                  </a:cubicBezTo>
                  <a:cubicBezTo>
                    <a:pt x="957" y="3913"/>
                    <a:pt x="964" y="3913"/>
                    <a:pt x="964" y="3905"/>
                  </a:cubicBezTo>
                  <a:cubicBezTo>
                    <a:pt x="972" y="3905"/>
                    <a:pt x="980" y="3905"/>
                    <a:pt x="988" y="3905"/>
                  </a:cubicBezTo>
                  <a:cubicBezTo>
                    <a:pt x="1020" y="3905"/>
                    <a:pt x="1035" y="3920"/>
                    <a:pt x="1044" y="3936"/>
                  </a:cubicBezTo>
                  <a:cubicBezTo>
                    <a:pt x="1044" y="3944"/>
                    <a:pt x="1051" y="3944"/>
                    <a:pt x="1051" y="3944"/>
                  </a:cubicBezTo>
                  <a:cubicBezTo>
                    <a:pt x="1067" y="3960"/>
                    <a:pt x="1107" y="4007"/>
                    <a:pt x="1131" y="4063"/>
                  </a:cubicBezTo>
                  <a:cubicBezTo>
                    <a:pt x="1146" y="4102"/>
                    <a:pt x="1170" y="4110"/>
                    <a:pt x="1186" y="4118"/>
                  </a:cubicBezTo>
                  <a:cubicBezTo>
                    <a:pt x="1194" y="4118"/>
                    <a:pt x="1202" y="4126"/>
                    <a:pt x="1209" y="4126"/>
                  </a:cubicBezTo>
                  <a:cubicBezTo>
                    <a:pt x="1209" y="4126"/>
                    <a:pt x="1217" y="4134"/>
                    <a:pt x="1225" y="4134"/>
                  </a:cubicBezTo>
                  <a:cubicBezTo>
                    <a:pt x="1241" y="4150"/>
                    <a:pt x="1273" y="4173"/>
                    <a:pt x="1312" y="4173"/>
                  </a:cubicBezTo>
                  <a:cubicBezTo>
                    <a:pt x="1320" y="4173"/>
                    <a:pt x="1328" y="4173"/>
                    <a:pt x="1344" y="4166"/>
                  </a:cubicBezTo>
                  <a:cubicBezTo>
                    <a:pt x="1368" y="4166"/>
                    <a:pt x="1384" y="4166"/>
                    <a:pt x="1391" y="4173"/>
                  </a:cubicBezTo>
                  <a:cubicBezTo>
                    <a:pt x="1399" y="4181"/>
                    <a:pt x="1391" y="4197"/>
                    <a:pt x="1391" y="4213"/>
                  </a:cubicBezTo>
                  <a:cubicBezTo>
                    <a:pt x="1391" y="4221"/>
                    <a:pt x="1391" y="4221"/>
                    <a:pt x="1391" y="4229"/>
                  </a:cubicBezTo>
                  <a:cubicBezTo>
                    <a:pt x="1391" y="4229"/>
                    <a:pt x="1391" y="4237"/>
                    <a:pt x="1391" y="4253"/>
                  </a:cubicBezTo>
                  <a:cubicBezTo>
                    <a:pt x="1391" y="4276"/>
                    <a:pt x="1384" y="4324"/>
                    <a:pt x="1407" y="4339"/>
                  </a:cubicBezTo>
                  <a:cubicBezTo>
                    <a:pt x="1407" y="4347"/>
                    <a:pt x="1415" y="4347"/>
                    <a:pt x="1431" y="4347"/>
                  </a:cubicBezTo>
                  <a:cubicBezTo>
                    <a:pt x="1439" y="4347"/>
                    <a:pt x="1447" y="4347"/>
                    <a:pt x="1462" y="4347"/>
                  </a:cubicBezTo>
                  <a:cubicBezTo>
                    <a:pt x="1470" y="4339"/>
                    <a:pt x="1478" y="4339"/>
                    <a:pt x="1486" y="4339"/>
                  </a:cubicBezTo>
                  <a:cubicBezTo>
                    <a:pt x="1502" y="4339"/>
                    <a:pt x="1518" y="4347"/>
                    <a:pt x="1526" y="4379"/>
                  </a:cubicBezTo>
                  <a:cubicBezTo>
                    <a:pt x="1542" y="4426"/>
                    <a:pt x="1613" y="4521"/>
                    <a:pt x="1676" y="4561"/>
                  </a:cubicBezTo>
                  <a:cubicBezTo>
                    <a:pt x="1731" y="4600"/>
                    <a:pt x="1747" y="4814"/>
                    <a:pt x="1739" y="4885"/>
                  </a:cubicBezTo>
                  <a:cubicBezTo>
                    <a:pt x="1739" y="4908"/>
                    <a:pt x="1731" y="4924"/>
                    <a:pt x="1723" y="4940"/>
                  </a:cubicBezTo>
                  <a:cubicBezTo>
                    <a:pt x="1723" y="4956"/>
                    <a:pt x="1715" y="4964"/>
                    <a:pt x="1723" y="4980"/>
                  </a:cubicBezTo>
                  <a:close/>
                </a:path>
              </a:pathLst>
            </a:custGeom>
            <a:grpFill/>
            <a:ln>
              <a:solidFill>
                <a:schemeClr val="bg1">
                  <a:lumMod val="95000"/>
                </a:schemeClr>
              </a:solidFill>
            </a:ln>
            <a:effectLst/>
          </p:spPr>
          <p:txBody>
            <a:bodyPr wrap="none" anchor="ctr"/>
            <a:lstStyle/>
            <a:p>
              <a:endParaRPr lang="en-US" sz="949"/>
            </a:p>
          </p:txBody>
        </p:sp>
        <p:sp>
          <p:nvSpPr>
            <p:cNvPr id="23" name="Freeform 50"/>
            <p:cNvSpPr>
              <a:spLocks noChangeArrowheads="1"/>
            </p:cNvSpPr>
            <p:nvPr/>
          </p:nvSpPr>
          <p:spPr bwMode="auto">
            <a:xfrm>
              <a:off x="8484262" y="6372451"/>
              <a:ext cx="1331281" cy="1551616"/>
            </a:xfrm>
            <a:custGeom>
              <a:avLst/>
              <a:gdLst>
                <a:gd name="T0" fmla="*/ 752 w 2531"/>
                <a:gd name="T1" fmla="*/ 8 h 2949"/>
                <a:gd name="T2" fmla="*/ 752 w 2531"/>
                <a:gd name="T3" fmla="*/ 8 h 2949"/>
                <a:gd name="T4" fmla="*/ 752 w 2531"/>
                <a:gd name="T5" fmla="*/ 0 h 2949"/>
                <a:gd name="T6" fmla="*/ 736 w 2531"/>
                <a:gd name="T7" fmla="*/ 0 h 2949"/>
                <a:gd name="T8" fmla="*/ 736 w 2531"/>
                <a:gd name="T9" fmla="*/ 0 h 2949"/>
                <a:gd name="T10" fmla="*/ 712 w 2531"/>
                <a:gd name="T11" fmla="*/ 0 h 2949"/>
                <a:gd name="T12" fmla="*/ 712 w 2531"/>
                <a:gd name="T13" fmla="*/ 0 h 2949"/>
                <a:gd name="T14" fmla="*/ 704 w 2531"/>
                <a:gd name="T15" fmla="*/ 0 h 2949"/>
                <a:gd name="T16" fmla="*/ 704 w 2531"/>
                <a:gd name="T17" fmla="*/ 0 h 2949"/>
                <a:gd name="T18" fmla="*/ 704 w 2531"/>
                <a:gd name="T19" fmla="*/ 0 h 2949"/>
                <a:gd name="T20" fmla="*/ 601 w 2531"/>
                <a:gd name="T21" fmla="*/ 403 h 2949"/>
                <a:gd name="T22" fmla="*/ 546 w 2531"/>
                <a:gd name="T23" fmla="*/ 458 h 2949"/>
                <a:gd name="T24" fmla="*/ 506 w 2531"/>
                <a:gd name="T25" fmla="*/ 411 h 2949"/>
                <a:gd name="T26" fmla="*/ 396 w 2531"/>
                <a:gd name="T27" fmla="*/ 379 h 2949"/>
                <a:gd name="T28" fmla="*/ 372 w 2531"/>
                <a:gd name="T29" fmla="*/ 443 h 2949"/>
                <a:gd name="T30" fmla="*/ 372 w 2531"/>
                <a:gd name="T31" fmla="*/ 506 h 2949"/>
                <a:gd name="T32" fmla="*/ 364 w 2531"/>
                <a:gd name="T33" fmla="*/ 593 h 2949"/>
                <a:gd name="T34" fmla="*/ 333 w 2531"/>
                <a:gd name="T35" fmla="*/ 680 h 2949"/>
                <a:gd name="T36" fmla="*/ 356 w 2531"/>
                <a:gd name="T37" fmla="*/ 798 h 2949"/>
                <a:gd name="T38" fmla="*/ 309 w 2531"/>
                <a:gd name="T39" fmla="*/ 861 h 2949"/>
                <a:gd name="T40" fmla="*/ 293 w 2531"/>
                <a:gd name="T41" fmla="*/ 956 h 2949"/>
                <a:gd name="T42" fmla="*/ 325 w 2531"/>
                <a:gd name="T43" fmla="*/ 1028 h 2949"/>
                <a:gd name="T44" fmla="*/ 364 w 2531"/>
                <a:gd name="T45" fmla="*/ 1107 h 2949"/>
                <a:gd name="T46" fmla="*/ 412 w 2531"/>
                <a:gd name="T47" fmla="*/ 1209 h 2949"/>
                <a:gd name="T48" fmla="*/ 427 w 2531"/>
                <a:gd name="T49" fmla="*/ 1281 h 2949"/>
                <a:gd name="T50" fmla="*/ 364 w 2531"/>
                <a:gd name="T51" fmla="*/ 1312 h 2949"/>
                <a:gd name="T52" fmla="*/ 269 w 2531"/>
                <a:gd name="T53" fmla="*/ 1399 h 2949"/>
                <a:gd name="T54" fmla="*/ 253 w 2531"/>
                <a:gd name="T55" fmla="*/ 1502 h 2949"/>
                <a:gd name="T56" fmla="*/ 182 w 2531"/>
                <a:gd name="T57" fmla="*/ 1636 h 2949"/>
                <a:gd name="T58" fmla="*/ 119 w 2531"/>
                <a:gd name="T59" fmla="*/ 1676 h 2949"/>
                <a:gd name="T60" fmla="*/ 135 w 2531"/>
                <a:gd name="T61" fmla="*/ 1755 h 2949"/>
                <a:gd name="T62" fmla="*/ 119 w 2531"/>
                <a:gd name="T63" fmla="*/ 1802 h 2949"/>
                <a:gd name="T64" fmla="*/ 166 w 2531"/>
                <a:gd name="T65" fmla="*/ 1826 h 2949"/>
                <a:gd name="T66" fmla="*/ 198 w 2531"/>
                <a:gd name="T67" fmla="*/ 1881 h 2949"/>
                <a:gd name="T68" fmla="*/ 159 w 2531"/>
                <a:gd name="T69" fmla="*/ 1937 h 2949"/>
                <a:gd name="T70" fmla="*/ 103 w 2531"/>
                <a:gd name="T71" fmla="*/ 1968 h 2949"/>
                <a:gd name="T72" fmla="*/ 64 w 2531"/>
                <a:gd name="T73" fmla="*/ 1968 h 2949"/>
                <a:gd name="T74" fmla="*/ 32 w 2531"/>
                <a:gd name="T75" fmla="*/ 2016 h 2949"/>
                <a:gd name="T76" fmla="*/ 48 w 2531"/>
                <a:gd name="T77" fmla="*/ 2071 h 2949"/>
                <a:gd name="T78" fmla="*/ 1423 w 2531"/>
                <a:gd name="T79" fmla="*/ 2854 h 2949"/>
                <a:gd name="T80" fmla="*/ 1684 w 2531"/>
                <a:gd name="T81" fmla="*/ 2885 h 2949"/>
                <a:gd name="T82" fmla="*/ 2190 w 2531"/>
                <a:gd name="T83" fmla="*/ 2948 h 2949"/>
                <a:gd name="T84" fmla="*/ 2530 w 2531"/>
                <a:gd name="T85" fmla="*/ 284 h 2949"/>
                <a:gd name="T86" fmla="*/ 752 w 2531"/>
                <a:gd name="T87" fmla="*/ 8 h 2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1" h="2949">
                  <a:moveTo>
                    <a:pt x="752" y="8"/>
                  </a:moveTo>
                  <a:lnTo>
                    <a:pt x="752" y="8"/>
                  </a:lnTo>
                  <a:cubicBezTo>
                    <a:pt x="752" y="0"/>
                    <a:pt x="752" y="0"/>
                    <a:pt x="752" y="0"/>
                  </a:cubicBezTo>
                  <a:cubicBezTo>
                    <a:pt x="744" y="0"/>
                    <a:pt x="736" y="0"/>
                    <a:pt x="736" y="0"/>
                  </a:cubicBezTo>
                  <a:lnTo>
                    <a:pt x="736" y="0"/>
                  </a:lnTo>
                  <a:cubicBezTo>
                    <a:pt x="720" y="0"/>
                    <a:pt x="720" y="0"/>
                    <a:pt x="712" y="0"/>
                  </a:cubicBezTo>
                  <a:lnTo>
                    <a:pt x="712" y="0"/>
                  </a:lnTo>
                  <a:cubicBezTo>
                    <a:pt x="704" y="0"/>
                    <a:pt x="704" y="0"/>
                    <a:pt x="704" y="0"/>
                  </a:cubicBezTo>
                  <a:lnTo>
                    <a:pt x="704" y="0"/>
                  </a:lnTo>
                  <a:lnTo>
                    <a:pt x="704" y="0"/>
                  </a:lnTo>
                  <a:cubicBezTo>
                    <a:pt x="704" y="16"/>
                    <a:pt x="617" y="371"/>
                    <a:pt x="601" y="403"/>
                  </a:cubicBezTo>
                  <a:cubicBezTo>
                    <a:pt x="593" y="435"/>
                    <a:pt x="586" y="435"/>
                    <a:pt x="546" y="458"/>
                  </a:cubicBezTo>
                  <a:cubicBezTo>
                    <a:pt x="506" y="482"/>
                    <a:pt x="522" y="443"/>
                    <a:pt x="506" y="411"/>
                  </a:cubicBezTo>
                  <a:cubicBezTo>
                    <a:pt x="483" y="371"/>
                    <a:pt x="459" y="371"/>
                    <a:pt x="396" y="379"/>
                  </a:cubicBezTo>
                  <a:cubicBezTo>
                    <a:pt x="340" y="379"/>
                    <a:pt x="364" y="411"/>
                    <a:pt x="372" y="443"/>
                  </a:cubicBezTo>
                  <a:cubicBezTo>
                    <a:pt x="380" y="474"/>
                    <a:pt x="380" y="490"/>
                    <a:pt x="372" y="506"/>
                  </a:cubicBezTo>
                  <a:cubicBezTo>
                    <a:pt x="356" y="522"/>
                    <a:pt x="356" y="545"/>
                    <a:pt x="364" y="593"/>
                  </a:cubicBezTo>
                  <a:cubicBezTo>
                    <a:pt x="372" y="640"/>
                    <a:pt x="333" y="632"/>
                    <a:pt x="333" y="680"/>
                  </a:cubicBezTo>
                  <a:cubicBezTo>
                    <a:pt x="333" y="735"/>
                    <a:pt x="348" y="743"/>
                    <a:pt x="356" y="798"/>
                  </a:cubicBezTo>
                  <a:cubicBezTo>
                    <a:pt x="356" y="854"/>
                    <a:pt x="333" y="838"/>
                    <a:pt x="309" y="861"/>
                  </a:cubicBezTo>
                  <a:cubicBezTo>
                    <a:pt x="285" y="885"/>
                    <a:pt x="309" y="909"/>
                    <a:pt x="293" y="956"/>
                  </a:cubicBezTo>
                  <a:cubicBezTo>
                    <a:pt x="285" y="996"/>
                    <a:pt x="309" y="996"/>
                    <a:pt x="325" y="1028"/>
                  </a:cubicBezTo>
                  <a:cubicBezTo>
                    <a:pt x="348" y="1067"/>
                    <a:pt x="356" y="1083"/>
                    <a:pt x="364" y="1107"/>
                  </a:cubicBezTo>
                  <a:cubicBezTo>
                    <a:pt x="364" y="1130"/>
                    <a:pt x="388" y="1194"/>
                    <a:pt x="412" y="1209"/>
                  </a:cubicBezTo>
                  <a:cubicBezTo>
                    <a:pt x="435" y="1225"/>
                    <a:pt x="443" y="1257"/>
                    <a:pt x="427" y="1281"/>
                  </a:cubicBezTo>
                  <a:cubicBezTo>
                    <a:pt x="419" y="1304"/>
                    <a:pt x="404" y="1296"/>
                    <a:pt x="364" y="1312"/>
                  </a:cubicBezTo>
                  <a:cubicBezTo>
                    <a:pt x="333" y="1336"/>
                    <a:pt x="309" y="1376"/>
                    <a:pt x="269" y="1399"/>
                  </a:cubicBezTo>
                  <a:cubicBezTo>
                    <a:pt x="230" y="1423"/>
                    <a:pt x="261" y="1454"/>
                    <a:pt x="253" y="1502"/>
                  </a:cubicBezTo>
                  <a:cubicBezTo>
                    <a:pt x="246" y="1549"/>
                    <a:pt x="198" y="1613"/>
                    <a:pt x="182" y="1636"/>
                  </a:cubicBezTo>
                  <a:cubicBezTo>
                    <a:pt x="175" y="1652"/>
                    <a:pt x="135" y="1644"/>
                    <a:pt x="119" y="1676"/>
                  </a:cubicBezTo>
                  <a:cubicBezTo>
                    <a:pt x="103" y="1707"/>
                    <a:pt x="135" y="1715"/>
                    <a:pt x="135" y="1755"/>
                  </a:cubicBezTo>
                  <a:cubicBezTo>
                    <a:pt x="127" y="1794"/>
                    <a:pt x="119" y="1771"/>
                    <a:pt x="119" y="1802"/>
                  </a:cubicBezTo>
                  <a:cubicBezTo>
                    <a:pt x="111" y="1826"/>
                    <a:pt x="143" y="1810"/>
                    <a:pt x="166" y="1826"/>
                  </a:cubicBezTo>
                  <a:cubicBezTo>
                    <a:pt x="190" y="1842"/>
                    <a:pt x="190" y="1842"/>
                    <a:pt x="198" y="1881"/>
                  </a:cubicBezTo>
                  <a:cubicBezTo>
                    <a:pt x="198" y="1921"/>
                    <a:pt x="159" y="1905"/>
                    <a:pt x="159" y="1937"/>
                  </a:cubicBezTo>
                  <a:cubicBezTo>
                    <a:pt x="159" y="1960"/>
                    <a:pt x="119" y="1968"/>
                    <a:pt x="103" y="1968"/>
                  </a:cubicBezTo>
                  <a:cubicBezTo>
                    <a:pt x="87" y="1968"/>
                    <a:pt x="72" y="1968"/>
                    <a:pt x="64" y="1968"/>
                  </a:cubicBezTo>
                  <a:cubicBezTo>
                    <a:pt x="64" y="1984"/>
                    <a:pt x="48" y="2000"/>
                    <a:pt x="32" y="2016"/>
                  </a:cubicBezTo>
                  <a:cubicBezTo>
                    <a:pt x="0" y="2031"/>
                    <a:pt x="48" y="2071"/>
                    <a:pt x="48" y="2071"/>
                  </a:cubicBezTo>
                  <a:cubicBezTo>
                    <a:pt x="1423" y="2854"/>
                    <a:pt x="1423" y="2854"/>
                    <a:pt x="1423" y="2854"/>
                  </a:cubicBezTo>
                  <a:cubicBezTo>
                    <a:pt x="1423" y="2854"/>
                    <a:pt x="1629" y="2870"/>
                    <a:pt x="1684" y="2885"/>
                  </a:cubicBezTo>
                  <a:cubicBezTo>
                    <a:pt x="1716" y="2901"/>
                    <a:pt x="1969" y="2925"/>
                    <a:pt x="2190" y="2948"/>
                  </a:cubicBezTo>
                  <a:cubicBezTo>
                    <a:pt x="2530" y="284"/>
                    <a:pt x="2530" y="284"/>
                    <a:pt x="2530" y="284"/>
                  </a:cubicBezTo>
                  <a:cubicBezTo>
                    <a:pt x="1526" y="166"/>
                    <a:pt x="918" y="39"/>
                    <a:pt x="752" y="8"/>
                  </a:cubicBezTo>
                </a:path>
              </a:pathLst>
            </a:custGeom>
            <a:grpFill/>
            <a:ln>
              <a:solidFill>
                <a:schemeClr val="bg1">
                  <a:lumMod val="95000"/>
                </a:schemeClr>
              </a:solidFill>
            </a:ln>
            <a:effectLst/>
          </p:spPr>
          <p:txBody>
            <a:bodyPr wrap="none" anchor="ctr"/>
            <a:lstStyle/>
            <a:p>
              <a:endParaRPr lang="en-US" sz="949"/>
            </a:p>
          </p:txBody>
        </p:sp>
        <p:sp>
          <p:nvSpPr>
            <p:cNvPr id="24" name="Freeform 51"/>
            <p:cNvSpPr>
              <a:spLocks noChangeArrowheads="1"/>
            </p:cNvSpPr>
            <p:nvPr/>
          </p:nvSpPr>
          <p:spPr bwMode="auto">
            <a:xfrm>
              <a:off x="8493540" y="6367813"/>
              <a:ext cx="1326643" cy="1556255"/>
            </a:xfrm>
            <a:custGeom>
              <a:avLst/>
              <a:gdLst>
                <a:gd name="T0" fmla="*/ 2174 w 2523"/>
                <a:gd name="T1" fmla="*/ 2956 h 2957"/>
                <a:gd name="T2" fmla="*/ 1407 w 2523"/>
                <a:gd name="T3" fmla="*/ 2862 h 2957"/>
                <a:gd name="T4" fmla="*/ 0 w 2523"/>
                <a:gd name="T5" fmla="*/ 2039 h 2957"/>
                <a:gd name="T6" fmla="*/ 40 w 2523"/>
                <a:gd name="T7" fmla="*/ 1976 h 2957"/>
                <a:gd name="T8" fmla="*/ 143 w 2523"/>
                <a:gd name="T9" fmla="*/ 1945 h 2957"/>
                <a:gd name="T10" fmla="*/ 174 w 2523"/>
                <a:gd name="T11" fmla="*/ 1889 h 2957"/>
                <a:gd name="T12" fmla="*/ 95 w 2523"/>
                <a:gd name="T13" fmla="*/ 1810 h 2957"/>
                <a:gd name="T14" fmla="*/ 103 w 2523"/>
                <a:gd name="T15" fmla="*/ 1723 h 2957"/>
                <a:gd name="T16" fmla="*/ 166 w 2523"/>
                <a:gd name="T17" fmla="*/ 1636 h 2957"/>
                <a:gd name="T18" fmla="*/ 230 w 2523"/>
                <a:gd name="T19" fmla="*/ 1462 h 2957"/>
                <a:gd name="T20" fmla="*/ 348 w 2523"/>
                <a:gd name="T21" fmla="*/ 1320 h 2957"/>
                <a:gd name="T22" fmla="*/ 411 w 2523"/>
                <a:gd name="T23" fmla="*/ 1249 h 2957"/>
                <a:gd name="T24" fmla="*/ 317 w 2523"/>
                <a:gd name="T25" fmla="*/ 1059 h 2957"/>
                <a:gd name="T26" fmla="*/ 277 w 2523"/>
                <a:gd name="T27" fmla="*/ 956 h 2957"/>
                <a:gd name="T28" fmla="*/ 317 w 2523"/>
                <a:gd name="T29" fmla="*/ 854 h 2957"/>
                <a:gd name="T30" fmla="*/ 309 w 2523"/>
                <a:gd name="T31" fmla="*/ 688 h 2957"/>
                <a:gd name="T32" fmla="*/ 356 w 2523"/>
                <a:gd name="T33" fmla="*/ 514 h 2957"/>
                <a:gd name="T34" fmla="*/ 348 w 2523"/>
                <a:gd name="T35" fmla="*/ 435 h 2957"/>
                <a:gd name="T36" fmla="*/ 419 w 2523"/>
                <a:gd name="T37" fmla="*/ 379 h 2957"/>
                <a:gd name="T38" fmla="*/ 514 w 2523"/>
                <a:gd name="T39" fmla="*/ 466 h 2957"/>
                <a:gd name="T40" fmla="*/ 585 w 2523"/>
                <a:gd name="T41" fmla="*/ 411 h 2957"/>
                <a:gd name="T42" fmla="*/ 688 w 2523"/>
                <a:gd name="T43" fmla="*/ 0 h 2957"/>
                <a:gd name="T44" fmla="*/ 720 w 2523"/>
                <a:gd name="T45" fmla="*/ 8 h 2957"/>
                <a:gd name="T46" fmla="*/ 736 w 2523"/>
                <a:gd name="T47" fmla="*/ 8 h 2957"/>
                <a:gd name="T48" fmla="*/ 2522 w 2523"/>
                <a:gd name="T49" fmla="*/ 292 h 2957"/>
                <a:gd name="T50" fmla="*/ 1407 w 2523"/>
                <a:gd name="T51" fmla="*/ 2854 h 2957"/>
                <a:gd name="T52" fmla="*/ 1993 w 2523"/>
                <a:gd name="T53" fmla="*/ 2933 h 2957"/>
                <a:gd name="T54" fmla="*/ 807 w 2523"/>
                <a:gd name="T55" fmla="*/ 32 h 2957"/>
                <a:gd name="T56" fmla="*/ 712 w 2523"/>
                <a:gd name="T57" fmla="*/ 16 h 2957"/>
                <a:gd name="T58" fmla="*/ 688 w 2523"/>
                <a:gd name="T59" fmla="*/ 8 h 2957"/>
                <a:gd name="T60" fmla="*/ 530 w 2523"/>
                <a:gd name="T61" fmla="*/ 466 h 2957"/>
                <a:gd name="T62" fmla="*/ 483 w 2523"/>
                <a:gd name="T63" fmla="*/ 419 h 2957"/>
                <a:gd name="T64" fmla="*/ 348 w 2523"/>
                <a:gd name="T65" fmla="*/ 403 h 2957"/>
                <a:gd name="T66" fmla="*/ 356 w 2523"/>
                <a:gd name="T67" fmla="*/ 458 h 2957"/>
                <a:gd name="T68" fmla="*/ 332 w 2523"/>
                <a:gd name="T69" fmla="*/ 648 h 2957"/>
                <a:gd name="T70" fmla="*/ 340 w 2523"/>
                <a:gd name="T71" fmla="*/ 806 h 2957"/>
                <a:gd name="T72" fmla="*/ 285 w 2523"/>
                <a:gd name="T73" fmla="*/ 917 h 2957"/>
                <a:gd name="T74" fmla="*/ 317 w 2523"/>
                <a:gd name="T75" fmla="*/ 1036 h 2957"/>
                <a:gd name="T76" fmla="*/ 396 w 2523"/>
                <a:gd name="T77" fmla="*/ 1217 h 2957"/>
                <a:gd name="T78" fmla="*/ 388 w 2523"/>
                <a:gd name="T79" fmla="*/ 1312 h 2957"/>
                <a:gd name="T80" fmla="*/ 253 w 2523"/>
                <a:gd name="T81" fmla="*/ 1407 h 2957"/>
                <a:gd name="T82" fmla="*/ 182 w 2523"/>
                <a:gd name="T83" fmla="*/ 1628 h 2957"/>
                <a:gd name="T84" fmla="*/ 103 w 2523"/>
                <a:gd name="T85" fmla="*/ 1684 h 2957"/>
                <a:gd name="T86" fmla="*/ 111 w 2523"/>
                <a:gd name="T87" fmla="*/ 1795 h 2957"/>
                <a:gd name="T88" fmla="*/ 150 w 2523"/>
                <a:gd name="T89" fmla="*/ 1834 h 2957"/>
                <a:gd name="T90" fmla="*/ 166 w 2523"/>
                <a:gd name="T91" fmla="*/ 1921 h 2957"/>
                <a:gd name="T92" fmla="*/ 48 w 2523"/>
                <a:gd name="T93" fmla="*/ 1984 h 2957"/>
                <a:gd name="T94" fmla="*/ 32 w 2523"/>
                <a:gd name="T95" fmla="*/ 207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3" h="2957">
                  <a:moveTo>
                    <a:pt x="2174" y="2956"/>
                  </a:moveTo>
                  <a:lnTo>
                    <a:pt x="2174" y="2956"/>
                  </a:lnTo>
                  <a:lnTo>
                    <a:pt x="2174" y="2956"/>
                  </a:lnTo>
                  <a:cubicBezTo>
                    <a:pt x="2111" y="2949"/>
                    <a:pt x="2056" y="2941"/>
                    <a:pt x="1993" y="2941"/>
                  </a:cubicBezTo>
                  <a:cubicBezTo>
                    <a:pt x="1826" y="2925"/>
                    <a:pt x="1692" y="2909"/>
                    <a:pt x="1668" y="2901"/>
                  </a:cubicBezTo>
                  <a:cubicBezTo>
                    <a:pt x="1613" y="2885"/>
                    <a:pt x="1407" y="2862"/>
                    <a:pt x="1407" y="2862"/>
                  </a:cubicBezTo>
                  <a:lnTo>
                    <a:pt x="1407" y="2862"/>
                  </a:lnTo>
                  <a:cubicBezTo>
                    <a:pt x="32" y="2079"/>
                    <a:pt x="32" y="2079"/>
                    <a:pt x="32" y="2079"/>
                  </a:cubicBezTo>
                  <a:cubicBezTo>
                    <a:pt x="24" y="2079"/>
                    <a:pt x="0" y="2055"/>
                    <a:pt x="0" y="2039"/>
                  </a:cubicBezTo>
                  <a:cubicBezTo>
                    <a:pt x="0" y="2032"/>
                    <a:pt x="8" y="2024"/>
                    <a:pt x="16" y="2016"/>
                  </a:cubicBezTo>
                  <a:cubicBezTo>
                    <a:pt x="32" y="2000"/>
                    <a:pt x="48" y="1992"/>
                    <a:pt x="40" y="1984"/>
                  </a:cubicBezTo>
                  <a:cubicBezTo>
                    <a:pt x="40" y="1976"/>
                    <a:pt x="40" y="1976"/>
                    <a:pt x="40" y="1976"/>
                  </a:cubicBezTo>
                  <a:lnTo>
                    <a:pt x="40" y="1976"/>
                  </a:lnTo>
                  <a:cubicBezTo>
                    <a:pt x="56" y="1976"/>
                    <a:pt x="71" y="1968"/>
                    <a:pt x="87" y="1968"/>
                  </a:cubicBezTo>
                  <a:cubicBezTo>
                    <a:pt x="95" y="1968"/>
                    <a:pt x="135" y="1968"/>
                    <a:pt x="143" y="1945"/>
                  </a:cubicBezTo>
                  <a:cubicBezTo>
                    <a:pt x="143" y="1929"/>
                    <a:pt x="150" y="1921"/>
                    <a:pt x="159" y="1921"/>
                  </a:cubicBezTo>
                  <a:cubicBezTo>
                    <a:pt x="166" y="1913"/>
                    <a:pt x="174" y="1913"/>
                    <a:pt x="174" y="1889"/>
                  </a:cubicBezTo>
                  <a:lnTo>
                    <a:pt x="174" y="1889"/>
                  </a:lnTo>
                  <a:cubicBezTo>
                    <a:pt x="174" y="1850"/>
                    <a:pt x="166" y="1850"/>
                    <a:pt x="150" y="1834"/>
                  </a:cubicBezTo>
                  <a:cubicBezTo>
                    <a:pt x="135" y="1834"/>
                    <a:pt x="127" y="1834"/>
                    <a:pt x="119" y="1834"/>
                  </a:cubicBezTo>
                  <a:cubicBezTo>
                    <a:pt x="111" y="1826"/>
                    <a:pt x="95" y="1826"/>
                    <a:pt x="95" y="1810"/>
                  </a:cubicBezTo>
                  <a:cubicBezTo>
                    <a:pt x="95" y="1795"/>
                    <a:pt x="103" y="1795"/>
                    <a:pt x="103" y="1786"/>
                  </a:cubicBezTo>
                  <a:cubicBezTo>
                    <a:pt x="111" y="1786"/>
                    <a:pt x="111" y="1779"/>
                    <a:pt x="111" y="1763"/>
                  </a:cubicBezTo>
                  <a:cubicBezTo>
                    <a:pt x="111" y="1747"/>
                    <a:pt x="111" y="1739"/>
                    <a:pt x="103" y="1723"/>
                  </a:cubicBezTo>
                  <a:cubicBezTo>
                    <a:pt x="95" y="1708"/>
                    <a:pt x="87" y="1700"/>
                    <a:pt x="95" y="1684"/>
                  </a:cubicBezTo>
                  <a:cubicBezTo>
                    <a:pt x="111" y="1660"/>
                    <a:pt x="127" y="1660"/>
                    <a:pt x="135" y="1652"/>
                  </a:cubicBezTo>
                  <a:cubicBezTo>
                    <a:pt x="150" y="1652"/>
                    <a:pt x="159" y="1644"/>
                    <a:pt x="166" y="1636"/>
                  </a:cubicBezTo>
                  <a:cubicBezTo>
                    <a:pt x="166" y="1636"/>
                    <a:pt x="174" y="1628"/>
                    <a:pt x="174" y="1621"/>
                  </a:cubicBezTo>
                  <a:cubicBezTo>
                    <a:pt x="198" y="1589"/>
                    <a:pt x="230" y="1542"/>
                    <a:pt x="237" y="1510"/>
                  </a:cubicBezTo>
                  <a:cubicBezTo>
                    <a:pt x="237" y="1486"/>
                    <a:pt x="237" y="1478"/>
                    <a:pt x="230" y="1462"/>
                  </a:cubicBezTo>
                  <a:cubicBezTo>
                    <a:pt x="230" y="1439"/>
                    <a:pt x="230" y="1415"/>
                    <a:pt x="253" y="1399"/>
                  </a:cubicBezTo>
                  <a:cubicBezTo>
                    <a:pt x="277" y="1391"/>
                    <a:pt x="285" y="1375"/>
                    <a:pt x="301" y="1360"/>
                  </a:cubicBezTo>
                  <a:cubicBezTo>
                    <a:pt x="317" y="1344"/>
                    <a:pt x="332" y="1328"/>
                    <a:pt x="348" y="1320"/>
                  </a:cubicBezTo>
                  <a:cubicBezTo>
                    <a:pt x="364" y="1312"/>
                    <a:pt x="380" y="1304"/>
                    <a:pt x="388" y="1304"/>
                  </a:cubicBezTo>
                  <a:cubicBezTo>
                    <a:pt x="396" y="1296"/>
                    <a:pt x="403" y="1296"/>
                    <a:pt x="411" y="1289"/>
                  </a:cubicBezTo>
                  <a:cubicBezTo>
                    <a:pt x="411" y="1281"/>
                    <a:pt x="419" y="1265"/>
                    <a:pt x="411" y="1249"/>
                  </a:cubicBezTo>
                  <a:cubicBezTo>
                    <a:pt x="411" y="1233"/>
                    <a:pt x="403" y="1225"/>
                    <a:pt x="388" y="1217"/>
                  </a:cubicBezTo>
                  <a:cubicBezTo>
                    <a:pt x="364" y="1209"/>
                    <a:pt x="348" y="1138"/>
                    <a:pt x="340" y="1115"/>
                  </a:cubicBezTo>
                  <a:cubicBezTo>
                    <a:pt x="340" y="1091"/>
                    <a:pt x="332" y="1083"/>
                    <a:pt x="317" y="1059"/>
                  </a:cubicBezTo>
                  <a:cubicBezTo>
                    <a:pt x="317" y="1059"/>
                    <a:pt x="317" y="1051"/>
                    <a:pt x="309" y="1044"/>
                  </a:cubicBezTo>
                  <a:cubicBezTo>
                    <a:pt x="301" y="1028"/>
                    <a:pt x="293" y="1020"/>
                    <a:pt x="293" y="1012"/>
                  </a:cubicBezTo>
                  <a:cubicBezTo>
                    <a:pt x="277" y="1004"/>
                    <a:pt x="269" y="988"/>
                    <a:pt x="277" y="956"/>
                  </a:cubicBezTo>
                  <a:cubicBezTo>
                    <a:pt x="277" y="941"/>
                    <a:pt x="277" y="925"/>
                    <a:pt x="277" y="917"/>
                  </a:cubicBezTo>
                  <a:cubicBezTo>
                    <a:pt x="277" y="893"/>
                    <a:pt x="277" y="885"/>
                    <a:pt x="293" y="869"/>
                  </a:cubicBezTo>
                  <a:cubicBezTo>
                    <a:pt x="301" y="862"/>
                    <a:pt x="309" y="854"/>
                    <a:pt x="317" y="854"/>
                  </a:cubicBezTo>
                  <a:cubicBezTo>
                    <a:pt x="332" y="846"/>
                    <a:pt x="340" y="838"/>
                    <a:pt x="332" y="806"/>
                  </a:cubicBezTo>
                  <a:cubicBezTo>
                    <a:pt x="332" y="783"/>
                    <a:pt x="324" y="767"/>
                    <a:pt x="324" y="751"/>
                  </a:cubicBezTo>
                  <a:cubicBezTo>
                    <a:pt x="317" y="735"/>
                    <a:pt x="309" y="719"/>
                    <a:pt x="309" y="688"/>
                  </a:cubicBezTo>
                  <a:cubicBezTo>
                    <a:pt x="309" y="664"/>
                    <a:pt x="324" y="656"/>
                    <a:pt x="332" y="648"/>
                  </a:cubicBezTo>
                  <a:cubicBezTo>
                    <a:pt x="340" y="632"/>
                    <a:pt x="348" y="625"/>
                    <a:pt x="340" y="601"/>
                  </a:cubicBezTo>
                  <a:cubicBezTo>
                    <a:pt x="332" y="553"/>
                    <a:pt x="340" y="530"/>
                    <a:pt x="356" y="514"/>
                  </a:cubicBezTo>
                  <a:cubicBezTo>
                    <a:pt x="364" y="498"/>
                    <a:pt x="356" y="490"/>
                    <a:pt x="348" y="458"/>
                  </a:cubicBezTo>
                  <a:cubicBezTo>
                    <a:pt x="348" y="451"/>
                    <a:pt x="348" y="451"/>
                    <a:pt x="348" y="451"/>
                  </a:cubicBezTo>
                  <a:cubicBezTo>
                    <a:pt x="348" y="443"/>
                    <a:pt x="348" y="443"/>
                    <a:pt x="348" y="435"/>
                  </a:cubicBezTo>
                  <a:cubicBezTo>
                    <a:pt x="340" y="419"/>
                    <a:pt x="332" y="403"/>
                    <a:pt x="340" y="395"/>
                  </a:cubicBezTo>
                  <a:cubicBezTo>
                    <a:pt x="348" y="387"/>
                    <a:pt x="364" y="379"/>
                    <a:pt x="380" y="379"/>
                  </a:cubicBezTo>
                  <a:cubicBezTo>
                    <a:pt x="396" y="379"/>
                    <a:pt x="411" y="379"/>
                    <a:pt x="419" y="379"/>
                  </a:cubicBezTo>
                  <a:cubicBezTo>
                    <a:pt x="451" y="379"/>
                    <a:pt x="475" y="387"/>
                    <a:pt x="490" y="411"/>
                  </a:cubicBezTo>
                  <a:cubicBezTo>
                    <a:pt x="498" y="427"/>
                    <a:pt x="498" y="443"/>
                    <a:pt x="506" y="451"/>
                  </a:cubicBezTo>
                  <a:cubicBezTo>
                    <a:pt x="506" y="466"/>
                    <a:pt x="506" y="466"/>
                    <a:pt x="514" y="466"/>
                  </a:cubicBezTo>
                  <a:cubicBezTo>
                    <a:pt x="514" y="466"/>
                    <a:pt x="522" y="466"/>
                    <a:pt x="530" y="458"/>
                  </a:cubicBezTo>
                  <a:cubicBezTo>
                    <a:pt x="538" y="458"/>
                    <a:pt x="538" y="458"/>
                    <a:pt x="538" y="458"/>
                  </a:cubicBezTo>
                  <a:cubicBezTo>
                    <a:pt x="570" y="435"/>
                    <a:pt x="577" y="435"/>
                    <a:pt x="585" y="411"/>
                  </a:cubicBezTo>
                  <a:cubicBezTo>
                    <a:pt x="601" y="379"/>
                    <a:pt x="680" y="24"/>
                    <a:pt x="680" y="8"/>
                  </a:cubicBezTo>
                  <a:cubicBezTo>
                    <a:pt x="680" y="0"/>
                    <a:pt x="680" y="0"/>
                    <a:pt x="688" y="0"/>
                  </a:cubicBezTo>
                  <a:lnTo>
                    <a:pt x="688" y="0"/>
                  </a:lnTo>
                  <a:lnTo>
                    <a:pt x="696" y="0"/>
                  </a:lnTo>
                  <a:lnTo>
                    <a:pt x="696" y="0"/>
                  </a:lnTo>
                  <a:cubicBezTo>
                    <a:pt x="704" y="0"/>
                    <a:pt x="704" y="0"/>
                    <a:pt x="720" y="8"/>
                  </a:cubicBezTo>
                  <a:lnTo>
                    <a:pt x="720" y="8"/>
                  </a:lnTo>
                  <a:cubicBezTo>
                    <a:pt x="728" y="8"/>
                    <a:pt x="728" y="8"/>
                    <a:pt x="736" y="8"/>
                  </a:cubicBezTo>
                  <a:lnTo>
                    <a:pt x="736" y="8"/>
                  </a:lnTo>
                  <a:cubicBezTo>
                    <a:pt x="751" y="16"/>
                    <a:pt x="775" y="16"/>
                    <a:pt x="807" y="24"/>
                  </a:cubicBezTo>
                  <a:cubicBezTo>
                    <a:pt x="1052" y="71"/>
                    <a:pt x="1621" y="182"/>
                    <a:pt x="2514" y="292"/>
                  </a:cubicBezTo>
                  <a:cubicBezTo>
                    <a:pt x="2522" y="292"/>
                    <a:pt x="2522" y="292"/>
                    <a:pt x="2522" y="292"/>
                  </a:cubicBezTo>
                  <a:lnTo>
                    <a:pt x="2522" y="292"/>
                  </a:lnTo>
                  <a:cubicBezTo>
                    <a:pt x="2174" y="2956"/>
                    <a:pt x="2174" y="2956"/>
                    <a:pt x="2174" y="2956"/>
                  </a:cubicBezTo>
                  <a:lnTo>
                    <a:pt x="1407" y="2854"/>
                  </a:lnTo>
                  <a:lnTo>
                    <a:pt x="1407" y="2854"/>
                  </a:lnTo>
                  <a:cubicBezTo>
                    <a:pt x="1423" y="2862"/>
                    <a:pt x="1621" y="2878"/>
                    <a:pt x="1668" y="2893"/>
                  </a:cubicBezTo>
                  <a:cubicBezTo>
                    <a:pt x="1692" y="2901"/>
                    <a:pt x="1834" y="2917"/>
                    <a:pt x="1993" y="2933"/>
                  </a:cubicBezTo>
                  <a:cubicBezTo>
                    <a:pt x="2056" y="2941"/>
                    <a:pt x="2111" y="2941"/>
                    <a:pt x="2166" y="2949"/>
                  </a:cubicBezTo>
                  <a:cubicBezTo>
                    <a:pt x="2514" y="300"/>
                    <a:pt x="2514" y="300"/>
                    <a:pt x="2514" y="300"/>
                  </a:cubicBezTo>
                  <a:cubicBezTo>
                    <a:pt x="1613" y="190"/>
                    <a:pt x="1044" y="79"/>
                    <a:pt x="807" y="32"/>
                  </a:cubicBezTo>
                  <a:cubicBezTo>
                    <a:pt x="775" y="24"/>
                    <a:pt x="751" y="16"/>
                    <a:pt x="736" y="16"/>
                  </a:cubicBezTo>
                  <a:lnTo>
                    <a:pt x="736" y="16"/>
                  </a:lnTo>
                  <a:cubicBezTo>
                    <a:pt x="712" y="16"/>
                    <a:pt x="712" y="16"/>
                    <a:pt x="712" y="16"/>
                  </a:cubicBezTo>
                  <a:cubicBezTo>
                    <a:pt x="704" y="8"/>
                    <a:pt x="696" y="8"/>
                    <a:pt x="696" y="8"/>
                  </a:cubicBezTo>
                  <a:lnTo>
                    <a:pt x="696" y="8"/>
                  </a:lnTo>
                  <a:lnTo>
                    <a:pt x="688" y="8"/>
                  </a:lnTo>
                  <a:cubicBezTo>
                    <a:pt x="688" y="47"/>
                    <a:pt x="601" y="387"/>
                    <a:pt x="593" y="411"/>
                  </a:cubicBezTo>
                  <a:cubicBezTo>
                    <a:pt x="577" y="443"/>
                    <a:pt x="570" y="443"/>
                    <a:pt x="538" y="466"/>
                  </a:cubicBezTo>
                  <a:cubicBezTo>
                    <a:pt x="530" y="466"/>
                    <a:pt x="530" y="466"/>
                    <a:pt x="530" y="466"/>
                  </a:cubicBezTo>
                  <a:cubicBezTo>
                    <a:pt x="522" y="474"/>
                    <a:pt x="522" y="474"/>
                    <a:pt x="514" y="474"/>
                  </a:cubicBezTo>
                  <a:cubicBezTo>
                    <a:pt x="498" y="474"/>
                    <a:pt x="498" y="466"/>
                    <a:pt x="498" y="451"/>
                  </a:cubicBezTo>
                  <a:cubicBezTo>
                    <a:pt x="490" y="443"/>
                    <a:pt x="490" y="427"/>
                    <a:pt x="483" y="419"/>
                  </a:cubicBezTo>
                  <a:cubicBezTo>
                    <a:pt x="467" y="395"/>
                    <a:pt x="451" y="387"/>
                    <a:pt x="419" y="387"/>
                  </a:cubicBezTo>
                  <a:cubicBezTo>
                    <a:pt x="411" y="387"/>
                    <a:pt x="396" y="387"/>
                    <a:pt x="380" y="387"/>
                  </a:cubicBezTo>
                  <a:cubicBezTo>
                    <a:pt x="364" y="387"/>
                    <a:pt x="356" y="395"/>
                    <a:pt x="348" y="403"/>
                  </a:cubicBezTo>
                  <a:cubicBezTo>
                    <a:pt x="340" y="411"/>
                    <a:pt x="348" y="419"/>
                    <a:pt x="348" y="435"/>
                  </a:cubicBezTo>
                  <a:cubicBezTo>
                    <a:pt x="356" y="435"/>
                    <a:pt x="356" y="443"/>
                    <a:pt x="356" y="451"/>
                  </a:cubicBezTo>
                  <a:cubicBezTo>
                    <a:pt x="356" y="458"/>
                    <a:pt x="356" y="458"/>
                    <a:pt x="356" y="458"/>
                  </a:cubicBezTo>
                  <a:cubicBezTo>
                    <a:pt x="364" y="490"/>
                    <a:pt x="372" y="506"/>
                    <a:pt x="356" y="522"/>
                  </a:cubicBezTo>
                  <a:cubicBezTo>
                    <a:pt x="348" y="530"/>
                    <a:pt x="340" y="553"/>
                    <a:pt x="348" y="601"/>
                  </a:cubicBezTo>
                  <a:cubicBezTo>
                    <a:pt x="356" y="632"/>
                    <a:pt x="340" y="640"/>
                    <a:pt x="332" y="648"/>
                  </a:cubicBezTo>
                  <a:cubicBezTo>
                    <a:pt x="324" y="664"/>
                    <a:pt x="317" y="672"/>
                    <a:pt x="317" y="688"/>
                  </a:cubicBezTo>
                  <a:cubicBezTo>
                    <a:pt x="317" y="719"/>
                    <a:pt x="324" y="735"/>
                    <a:pt x="332" y="751"/>
                  </a:cubicBezTo>
                  <a:cubicBezTo>
                    <a:pt x="332" y="767"/>
                    <a:pt x="340" y="783"/>
                    <a:pt x="340" y="806"/>
                  </a:cubicBezTo>
                  <a:cubicBezTo>
                    <a:pt x="348" y="838"/>
                    <a:pt x="332" y="846"/>
                    <a:pt x="317" y="854"/>
                  </a:cubicBezTo>
                  <a:cubicBezTo>
                    <a:pt x="317" y="862"/>
                    <a:pt x="309" y="862"/>
                    <a:pt x="301" y="869"/>
                  </a:cubicBezTo>
                  <a:cubicBezTo>
                    <a:pt x="285" y="885"/>
                    <a:pt x="285" y="901"/>
                    <a:pt x="285" y="917"/>
                  </a:cubicBezTo>
                  <a:cubicBezTo>
                    <a:pt x="285" y="925"/>
                    <a:pt x="285" y="941"/>
                    <a:pt x="285" y="964"/>
                  </a:cubicBezTo>
                  <a:cubicBezTo>
                    <a:pt x="277" y="988"/>
                    <a:pt x="285" y="996"/>
                    <a:pt x="293" y="1012"/>
                  </a:cubicBezTo>
                  <a:cubicBezTo>
                    <a:pt x="301" y="1020"/>
                    <a:pt x="309" y="1028"/>
                    <a:pt x="317" y="1036"/>
                  </a:cubicBezTo>
                  <a:cubicBezTo>
                    <a:pt x="317" y="1044"/>
                    <a:pt x="324" y="1051"/>
                    <a:pt x="324" y="1059"/>
                  </a:cubicBezTo>
                  <a:cubicBezTo>
                    <a:pt x="340" y="1075"/>
                    <a:pt x="348" y="1091"/>
                    <a:pt x="348" y="1115"/>
                  </a:cubicBezTo>
                  <a:cubicBezTo>
                    <a:pt x="348" y="1138"/>
                    <a:pt x="372" y="1202"/>
                    <a:pt x="396" y="1217"/>
                  </a:cubicBezTo>
                  <a:cubicBezTo>
                    <a:pt x="403" y="1217"/>
                    <a:pt x="419" y="1233"/>
                    <a:pt x="419" y="1249"/>
                  </a:cubicBezTo>
                  <a:cubicBezTo>
                    <a:pt x="427" y="1265"/>
                    <a:pt x="419" y="1281"/>
                    <a:pt x="419" y="1289"/>
                  </a:cubicBezTo>
                  <a:cubicBezTo>
                    <a:pt x="411" y="1304"/>
                    <a:pt x="396" y="1304"/>
                    <a:pt x="388" y="1312"/>
                  </a:cubicBezTo>
                  <a:cubicBezTo>
                    <a:pt x="380" y="1312"/>
                    <a:pt x="364" y="1320"/>
                    <a:pt x="356" y="1328"/>
                  </a:cubicBezTo>
                  <a:cubicBezTo>
                    <a:pt x="332" y="1336"/>
                    <a:pt x="324" y="1352"/>
                    <a:pt x="309" y="1368"/>
                  </a:cubicBezTo>
                  <a:cubicBezTo>
                    <a:pt x="293" y="1384"/>
                    <a:pt x="277" y="1399"/>
                    <a:pt x="253" y="1407"/>
                  </a:cubicBezTo>
                  <a:cubicBezTo>
                    <a:pt x="237" y="1423"/>
                    <a:pt x="237" y="1439"/>
                    <a:pt x="237" y="1462"/>
                  </a:cubicBezTo>
                  <a:cubicBezTo>
                    <a:pt x="245" y="1470"/>
                    <a:pt x="245" y="1486"/>
                    <a:pt x="245" y="1510"/>
                  </a:cubicBezTo>
                  <a:cubicBezTo>
                    <a:pt x="237" y="1549"/>
                    <a:pt x="198" y="1597"/>
                    <a:pt x="182" y="1628"/>
                  </a:cubicBezTo>
                  <a:cubicBezTo>
                    <a:pt x="174" y="1636"/>
                    <a:pt x="174" y="1636"/>
                    <a:pt x="174" y="1644"/>
                  </a:cubicBezTo>
                  <a:cubicBezTo>
                    <a:pt x="166" y="1652"/>
                    <a:pt x="150" y="1660"/>
                    <a:pt x="143" y="1660"/>
                  </a:cubicBezTo>
                  <a:cubicBezTo>
                    <a:pt x="127" y="1668"/>
                    <a:pt x="111" y="1668"/>
                    <a:pt x="103" y="1684"/>
                  </a:cubicBezTo>
                  <a:cubicBezTo>
                    <a:pt x="95" y="1700"/>
                    <a:pt x="103" y="1708"/>
                    <a:pt x="111" y="1723"/>
                  </a:cubicBezTo>
                  <a:cubicBezTo>
                    <a:pt x="119" y="1731"/>
                    <a:pt x="119" y="1747"/>
                    <a:pt x="119" y="1763"/>
                  </a:cubicBezTo>
                  <a:cubicBezTo>
                    <a:pt x="119" y="1786"/>
                    <a:pt x="111" y="1786"/>
                    <a:pt x="111" y="1795"/>
                  </a:cubicBezTo>
                  <a:cubicBezTo>
                    <a:pt x="103" y="1795"/>
                    <a:pt x="103" y="1795"/>
                    <a:pt x="103" y="1810"/>
                  </a:cubicBezTo>
                  <a:cubicBezTo>
                    <a:pt x="103" y="1818"/>
                    <a:pt x="111" y="1826"/>
                    <a:pt x="119" y="1826"/>
                  </a:cubicBezTo>
                  <a:cubicBezTo>
                    <a:pt x="127" y="1826"/>
                    <a:pt x="143" y="1826"/>
                    <a:pt x="150" y="1834"/>
                  </a:cubicBezTo>
                  <a:cubicBezTo>
                    <a:pt x="174" y="1842"/>
                    <a:pt x="174" y="1850"/>
                    <a:pt x="182" y="1889"/>
                  </a:cubicBezTo>
                  <a:lnTo>
                    <a:pt x="182" y="1889"/>
                  </a:lnTo>
                  <a:cubicBezTo>
                    <a:pt x="182" y="1913"/>
                    <a:pt x="174" y="1921"/>
                    <a:pt x="166" y="1921"/>
                  </a:cubicBezTo>
                  <a:cubicBezTo>
                    <a:pt x="159" y="1929"/>
                    <a:pt x="150" y="1929"/>
                    <a:pt x="150" y="1945"/>
                  </a:cubicBezTo>
                  <a:cubicBezTo>
                    <a:pt x="143" y="1976"/>
                    <a:pt x="95" y="1976"/>
                    <a:pt x="87" y="1976"/>
                  </a:cubicBezTo>
                  <a:cubicBezTo>
                    <a:pt x="71" y="1976"/>
                    <a:pt x="64" y="1976"/>
                    <a:pt x="48" y="1984"/>
                  </a:cubicBezTo>
                  <a:cubicBezTo>
                    <a:pt x="56" y="1992"/>
                    <a:pt x="40" y="2008"/>
                    <a:pt x="16" y="2024"/>
                  </a:cubicBezTo>
                  <a:cubicBezTo>
                    <a:pt x="16" y="2032"/>
                    <a:pt x="8" y="2032"/>
                    <a:pt x="8" y="2039"/>
                  </a:cubicBezTo>
                  <a:cubicBezTo>
                    <a:pt x="8" y="2055"/>
                    <a:pt x="32" y="2071"/>
                    <a:pt x="32" y="2071"/>
                  </a:cubicBezTo>
                  <a:cubicBezTo>
                    <a:pt x="1407" y="2854"/>
                    <a:pt x="1407" y="2854"/>
                    <a:pt x="1407" y="2854"/>
                  </a:cubicBezTo>
                  <a:lnTo>
                    <a:pt x="2174" y="2956"/>
                  </a:lnTo>
                </a:path>
              </a:pathLst>
            </a:custGeom>
            <a:grpFill/>
            <a:ln>
              <a:solidFill>
                <a:schemeClr val="bg1">
                  <a:lumMod val="95000"/>
                </a:schemeClr>
              </a:solidFill>
            </a:ln>
            <a:effectLst/>
          </p:spPr>
          <p:txBody>
            <a:bodyPr wrap="none" anchor="ctr"/>
            <a:lstStyle/>
            <a:p>
              <a:endParaRPr lang="en-US" sz="949"/>
            </a:p>
          </p:txBody>
        </p:sp>
        <p:sp>
          <p:nvSpPr>
            <p:cNvPr id="25" name="Freeform 52"/>
            <p:cNvSpPr>
              <a:spLocks noChangeArrowheads="1"/>
            </p:cNvSpPr>
            <p:nvPr/>
          </p:nvSpPr>
          <p:spPr bwMode="auto">
            <a:xfrm>
              <a:off x="9815544" y="5523585"/>
              <a:ext cx="1435651" cy="1117905"/>
            </a:xfrm>
            <a:custGeom>
              <a:avLst/>
              <a:gdLst>
                <a:gd name="T0" fmla="*/ 2720 w 2729"/>
                <a:gd name="T1" fmla="*/ 269 h 2127"/>
                <a:gd name="T2" fmla="*/ 2720 w 2729"/>
                <a:gd name="T3" fmla="*/ 269 h 2127"/>
                <a:gd name="T4" fmla="*/ 2649 w 2729"/>
                <a:gd name="T5" fmla="*/ 222 h 2127"/>
                <a:gd name="T6" fmla="*/ 245 w 2729"/>
                <a:gd name="T7" fmla="*/ 0 h 2127"/>
                <a:gd name="T8" fmla="*/ 0 w 2729"/>
                <a:gd name="T9" fmla="*/ 1896 h 2127"/>
                <a:gd name="T10" fmla="*/ 1890 w 2729"/>
                <a:gd name="T11" fmla="*/ 2078 h 2127"/>
                <a:gd name="T12" fmla="*/ 1898 w 2729"/>
                <a:gd name="T13" fmla="*/ 2078 h 2127"/>
                <a:gd name="T14" fmla="*/ 2253 w 2729"/>
                <a:gd name="T15" fmla="*/ 2102 h 2127"/>
                <a:gd name="T16" fmla="*/ 2625 w 2729"/>
                <a:gd name="T17" fmla="*/ 2126 h 2127"/>
                <a:gd name="T18" fmla="*/ 2720 w 2729"/>
                <a:gd name="T19" fmla="*/ 269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9" h="2127">
                  <a:moveTo>
                    <a:pt x="2720" y="269"/>
                  </a:moveTo>
                  <a:lnTo>
                    <a:pt x="2720" y="269"/>
                  </a:lnTo>
                  <a:cubicBezTo>
                    <a:pt x="2712" y="206"/>
                    <a:pt x="2649" y="222"/>
                    <a:pt x="2649" y="222"/>
                  </a:cubicBezTo>
                  <a:cubicBezTo>
                    <a:pt x="2269" y="269"/>
                    <a:pt x="245" y="0"/>
                    <a:pt x="245" y="0"/>
                  </a:cubicBezTo>
                  <a:cubicBezTo>
                    <a:pt x="0" y="1896"/>
                    <a:pt x="0" y="1896"/>
                    <a:pt x="0" y="1896"/>
                  </a:cubicBezTo>
                  <a:cubicBezTo>
                    <a:pt x="522" y="1968"/>
                    <a:pt x="1155" y="2031"/>
                    <a:pt x="1890" y="2078"/>
                  </a:cubicBezTo>
                  <a:lnTo>
                    <a:pt x="1898" y="2078"/>
                  </a:lnTo>
                  <a:cubicBezTo>
                    <a:pt x="2016" y="2086"/>
                    <a:pt x="2135" y="2094"/>
                    <a:pt x="2253" y="2102"/>
                  </a:cubicBezTo>
                  <a:cubicBezTo>
                    <a:pt x="2380" y="2110"/>
                    <a:pt x="2498" y="2118"/>
                    <a:pt x="2625" y="2126"/>
                  </a:cubicBezTo>
                  <a:cubicBezTo>
                    <a:pt x="2664" y="1493"/>
                    <a:pt x="2728" y="324"/>
                    <a:pt x="2720" y="269"/>
                  </a:cubicBezTo>
                </a:path>
              </a:pathLst>
            </a:custGeom>
            <a:grpFill/>
            <a:ln>
              <a:solidFill>
                <a:schemeClr val="bg1">
                  <a:lumMod val="95000"/>
                </a:schemeClr>
              </a:solidFill>
            </a:ln>
            <a:effectLst/>
          </p:spPr>
          <p:txBody>
            <a:bodyPr wrap="none" anchor="ctr"/>
            <a:lstStyle/>
            <a:p>
              <a:endParaRPr lang="en-US" sz="949"/>
            </a:p>
          </p:txBody>
        </p:sp>
        <p:sp>
          <p:nvSpPr>
            <p:cNvPr id="26" name="Freeform 53"/>
            <p:cNvSpPr>
              <a:spLocks noChangeArrowheads="1"/>
            </p:cNvSpPr>
            <p:nvPr/>
          </p:nvSpPr>
          <p:spPr bwMode="auto">
            <a:xfrm>
              <a:off x="9815544" y="5523585"/>
              <a:ext cx="1440290" cy="1117905"/>
            </a:xfrm>
            <a:custGeom>
              <a:avLst/>
              <a:gdLst>
                <a:gd name="T0" fmla="*/ 2633 w 2737"/>
                <a:gd name="T1" fmla="*/ 2126 h 2127"/>
                <a:gd name="T2" fmla="*/ 2633 w 2737"/>
                <a:gd name="T3" fmla="*/ 2126 h 2127"/>
                <a:gd name="T4" fmla="*/ 2625 w 2737"/>
                <a:gd name="T5" fmla="*/ 2126 h 2127"/>
                <a:gd name="T6" fmla="*/ 2253 w 2737"/>
                <a:gd name="T7" fmla="*/ 2110 h 2127"/>
                <a:gd name="T8" fmla="*/ 1898 w 2737"/>
                <a:gd name="T9" fmla="*/ 2086 h 2127"/>
                <a:gd name="T10" fmla="*/ 1890 w 2737"/>
                <a:gd name="T11" fmla="*/ 2086 h 2127"/>
                <a:gd name="T12" fmla="*/ 0 w 2737"/>
                <a:gd name="T13" fmla="*/ 1904 h 2127"/>
                <a:gd name="T14" fmla="*/ 0 w 2737"/>
                <a:gd name="T15" fmla="*/ 1904 h 2127"/>
                <a:gd name="T16" fmla="*/ 0 w 2737"/>
                <a:gd name="T17" fmla="*/ 1896 h 2127"/>
                <a:gd name="T18" fmla="*/ 245 w 2737"/>
                <a:gd name="T19" fmla="*/ 0 h 2127"/>
                <a:gd name="T20" fmla="*/ 245 w 2737"/>
                <a:gd name="T21" fmla="*/ 0 h 2127"/>
                <a:gd name="T22" fmla="*/ 2514 w 2737"/>
                <a:gd name="T23" fmla="*/ 222 h 2127"/>
                <a:gd name="T24" fmla="*/ 2649 w 2737"/>
                <a:gd name="T25" fmla="*/ 222 h 2127"/>
                <a:gd name="T26" fmla="*/ 2664 w 2737"/>
                <a:gd name="T27" fmla="*/ 214 h 2127"/>
                <a:gd name="T28" fmla="*/ 2728 w 2737"/>
                <a:gd name="T29" fmla="*/ 269 h 2127"/>
                <a:gd name="T30" fmla="*/ 2633 w 2737"/>
                <a:gd name="T31" fmla="*/ 2126 h 2127"/>
                <a:gd name="T32" fmla="*/ 2633 w 2737"/>
                <a:gd name="T33" fmla="*/ 2126 h 2127"/>
                <a:gd name="T34" fmla="*/ 8 w 2737"/>
                <a:gd name="T35" fmla="*/ 1896 h 2127"/>
                <a:gd name="T36" fmla="*/ 8 w 2737"/>
                <a:gd name="T37" fmla="*/ 1896 h 2127"/>
                <a:gd name="T38" fmla="*/ 1890 w 2737"/>
                <a:gd name="T39" fmla="*/ 2078 h 2127"/>
                <a:gd name="T40" fmla="*/ 1898 w 2737"/>
                <a:gd name="T41" fmla="*/ 2078 h 2127"/>
                <a:gd name="T42" fmla="*/ 2253 w 2737"/>
                <a:gd name="T43" fmla="*/ 2102 h 2127"/>
                <a:gd name="T44" fmla="*/ 2625 w 2737"/>
                <a:gd name="T45" fmla="*/ 2118 h 2127"/>
                <a:gd name="T46" fmla="*/ 2720 w 2737"/>
                <a:gd name="T47" fmla="*/ 277 h 2127"/>
                <a:gd name="T48" fmla="*/ 2664 w 2737"/>
                <a:gd name="T49" fmla="*/ 222 h 2127"/>
                <a:gd name="T50" fmla="*/ 2649 w 2737"/>
                <a:gd name="T51" fmla="*/ 229 h 2127"/>
                <a:gd name="T52" fmla="*/ 2514 w 2737"/>
                <a:gd name="T53" fmla="*/ 229 h 2127"/>
                <a:gd name="T54" fmla="*/ 245 w 2737"/>
                <a:gd name="T55" fmla="*/ 8 h 2127"/>
                <a:gd name="T56" fmla="*/ 8 w 2737"/>
                <a:gd name="T57" fmla="*/ 1896 h 2127"/>
                <a:gd name="T58" fmla="*/ 2633 w 2737"/>
                <a:gd name="T59" fmla="*/ 2126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37" h="2127">
                  <a:moveTo>
                    <a:pt x="2633" y="2126"/>
                  </a:moveTo>
                  <a:lnTo>
                    <a:pt x="2633" y="2126"/>
                  </a:lnTo>
                  <a:cubicBezTo>
                    <a:pt x="2625" y="2126"/>
                    <a:pt x="2625" y="2126"/>
                    <a:pt x="2625" y="2126"/>
                  </a:cubicBezTo>
                  <a:cubicBezTo>
                    <a:pt x="2506" y="2118"/>
                    <a:pt x="2380" y="2118"/>
                    <a:pt x="2253" y="2110"/>
                  </a:cubicBezTo>
                  <a:cubicBezTo>
                    <a:pt x="2135" y="2102"/>
                    <a:pt x="2016" y="2094"/>
                    <a:pt x="1898" y="2086"/>
                  </a:cubicBezTo>
                  <a:cubicBezTo>
                    <a:pt x="1890" y="2086"/>
                    <a:pt x="1890" y="2086"/>
                    <a:pt x="1890" y="2086"/>
                  </a:cubicBezTo>
                  <a:cubicBezTo>
                    <a:pt x="1234" y="2039"/>
                    <a:pt x="601" y="1976"/>
                    <a:pt x="0" y="1904"/>
                  </a:cubicBezTo>
                  <a:lnTo>
                    <a:pt x="0" y="1904"/>
                  </a:lnTo>
                  <a:cubicBezTo>
                    <a:pt x="0" y="1896"/>
                    <a:pt x="0" y="1896"/>
                    <a:pt x="0" y="1896"/>
                  </a:cubicBezTo>
                  <a:cubicBezTo>
                    <a:pt x="245" y="0"/>
                    <a:pt x="245" y="0"/>
                    <a:pt x="245" y="0"/>
                  </a:cubicBezTo>
                  <a:lnTo>
                    <a:pt x="245" y="0"/>
                  </a:lnTo>
                  <a:cubicBezTo>
                    <a:pt x="261" y="0"/>
                    <a:pt x="1945" y="222"/>
                    <a:pt x="2514" y="222"/>
                  </a:cubicBezTo>
                  <a:cubicBezTo>
                    <a:pt x="2569" y="222"/>
                    <a:pt x="2617" y="222"/>
                    <a:pt x="2649" y="222"/>
                  </a:cubicBezTo>
                  <a:cubicBezTo>
                    <a:pt x="2649" y="222"/>
                    <a:pt x="2656" y="214"/>
                    <a:pt x="2664" y="214"/>
                  </a:cubicBezTo>
                  <a:cubicBezTo>
                    <a:pt x="2688" y="214"/>
                    <a:pt x="2720" y="222"/>
                    <a:pt x="2728" y="269"/>
                  </a:cubicBezTo>
                  <a:cubicBezTo>
                    <a:pt x="2736" y="324"/>
                    <a:pt x="2664" y="1454"/>
                    <a:pt x="2633" y="2126"/>
                  </a:cubicBezTo>
                  <a:lnTo>
                    <a:pt x="2633" y="2126"/>
                  </a:lnTo>
                  <a:lnTo>
                    <a:pt x="8" y="1896"/>
                  </a:lnTo>
                  <a:lnTo>
                    <a:pt x="8" y="1896"/>
                  </a:lnTo>
                  <a:cubicBezTo>
                    <a:pt x="601" y="1968"/>
                    <a:pt x="1241" y="2031"/>
                    <a:pt x="1890" y="2078"/>
                  </a:cubicBezTo>
                  <a:cubicBezTo>
                    <a:pt x="1898" y="2078"/>
                    <a:pt x="1898" y="2078"/>
                    <a:pt x="1898" y="2078"/>
                  </a:cubicBezTo>
                  <a:cubicBezTo>
                    <a:pt x="2016" y="2086"/>
                    <a:pt x="2143" y="2094"/>
                    <a:pt x="2253" y="2102"/>
                  </a:cubicBezTo>
                  <a:cubicBezTo>
                    <a:pt x="2380" y="2110"/>
                    <a:pt x="2498" y="2110"/>
                    <a:pt x="2625" y="2118"/>
                  </a:cubicBezTo>
                  <a:cubicBezTo>
                    <a:pt x="2664" y="1446"/>
                    <a:pt x="2728" y="324"/>
                    <a:pt x="2720" y="277"/>
                  </a:cubicBezTo>
                  <a:cubicBezTo>
                    <a:pt x="2712" y="229"/>
                    <a:pt x="2688" y="222"/>
                    <a:pt x="2664" y="222"/>
                  </a:cubicBezTo>
                  <a:cubicBezTo>
                    <a:pt x="2656" y="222"/>
                    <a:pt x="2649" y="229"/>
                    <a:pt x="2649" y="229"/>
                  </a:cubicBezTo>
                  <a:cubicBezTo>
                    <a:pt x="2617" y="229"/>
                    <a:pt x="2569" y="229"/>
                    <a:pt x="2514" y="229"/>
                  </a:cubicBezTo>
                  <a:cubicBezTo>
                    <a:pt x="1961" y="229"/>
                    <a:pt x="340" y="16"/>
                    <a:pt x="245" y="8"/>
                  </a:cubicBezTo>
                  <a:cubicBezTo>
                    <a:pt x="8" y="1896"/>
                    <a:pt x="8" y="1896"/>
                    <a:pt x="8" y="1896"/>
                  </a:cubicBezTo>
                  <a:lnTo>
                    <a:pt x="2633" y="2126"/>
                  </a:lnTo>
                </a:path>
              </a:pathLst>
            </a:custGeom>
            <a:grpFill/>
            <a:ln>
              <a:solidFill>
                <a:schemeClr val="bg1">
                  <a:lumMod val="95000"/>
                </a:schemeClr>
              </a:solidFill>
            </a:ln>
            <a:effectLst/>
          </p:spPr>
          <p:txBody>
            <a:bodyPr wrap="none" anchor="ctr"/>
            <a:lstStyle/>
            <a:p>
              <a:endParaRPr lang="en-US" sz="949"/>
            </a:p>
          </p:txBody>
        </p:sp>
        <p:sp>
          <p:nvSpPr>
            <p:cNvPr id="27" name="Freeform 129"/>
            <p:cNvSpPr>
              <a:spLocks noChangeArrowheads="1"/>
            </p:cNvSpPr>
            <p:nvPr/>
          </p:nvSpPr>
          <p:spPr bwMode="auto">
            <a:xfrm>
              <a:off x="7802386" y="4915927"/>
              <a:ext cx="1268661" cy="1934301"/>
            </a:xfrm>
            <a:custGeom>
              <a:avLst/>
              <a:gdLst>
                <a:gd name="T0" fmla="*/ 356 w 2412"/>
                <a:gd name="T1" fmla="*/ 0 h 3676"/>
                <a:gd name="T2" fmla="*/ 356 w 2412"/>
                <a:gd name="T3" fmla="*/ 0 h 3676"/>
                <a:gd name="T4" fmla="*/ 0 w 2412"/>
                <a:gd name="T5" fmla="*/ 1391 h 3676"/>
                <a:gd name="T6" fmla="*/ 1597 w 2412"/>
                <a:gd name="T7" fmla="*/ 3675 h 3676"/>
                <a:gd name="T8" fmla="*/ 1605 w 2412"/>
                <a:gd name="T9" fmla="*/ 3627 h 3676"/>
                <a:gd name="T10" fmla="*/ 1652 w 2412"/>
                <a:gd name="T11" fmla="*/ 3564 h 3676"/>
                <a:gd name="T12" fmla="*/ 1629 w 2412"/>
                <a:gd name="T13" fmla="*/ 3446 h 3676"/>
                <a:gd name="T14" fmla="*/ 1660 w 2412"/>
                <a:gd name="T15" fmla="*/ 3359 h 3676"/>
                <a:gd name="T16" fmla="*/ 1668 w 2412"/>
                <a:gd name="T17" fmla="*/ 3272 h 3676"/>
                <a:gd name="T18" fmla="*/ 1668 w 2412"/>
                <a:gd name="T19" fmla="*/ 3209 h 3676"/>
                <a:gd name="T20" fmla="*/ 1692 w 2412"/>
                <a:gd name="T21" fmla="*/ 3137 h 3676"/>
                <a:gd name="T22" fmla="*/ 1802 w 2412"/>
                <a:gd name="T23" fmla="*/ 3169 h 3676"/>
                <a:gd name="T24" fmla="*/ 1842 w 2412"/>
                <a:gd name="T25" fmla="*/ 3224 h 3676"/>
                <a:gd name="T26" fmla="*/ 1897 w 2412"/>
                <a:gd name="T27" fmla="*/ 3169 h 3676"/>
                <a:gd name="T28" fmla="*/ 2000 w 2412"/>
                <a:gd name="T29" fmla="*/ 2758 h 3676"/>
                <a:gd name="T30" fmla="*/ 2000 w 2412"/>
                <a:gd name="T31" fmla="*/ 2758 h 3676"/>
                <a:gd name="T32" fmla="*/ 2000 w 2412"/>
                <a:gd name="T33" fmla="*/ 2758 h 3676"/>
                <a:gd name="T34" fmla="*/ 2008 w 2412"/>
                <a:gd name="T35" fmla="*/ 2758 h 3676"/>
                <a:gd name="T36" fmla="*/ 2411 w 2412"/>
                <a:gd name="T37" fmla="*/ 443 h 3676"/>
                <a:gd name="T38" fmla="*/ 356 w 2412"/>
                <a:gd name="T39"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2" h="3676">
                  <a:moveTo>
                    <a:pt x="356" y="0"/>
                  </a:moveTo>
                  <a:lnTo>
                    <a:pt x="356" y="0"/>
                  </a:lnTo>
                  <a:cubicBezTo>
                    <a:pt x="0" y="1391"/>
                    <a:pt x="0" y="1391"/>
                    <a:pt x="0" y="1391"/>
                  </a:cubicBezTo>
                  <a:cubicBezTo>
                    <a:pt x="1597" y="3675"/>
                    <a:pt x="1597" y="3675"/>
                    <a:pt x="1597" y="3675"/>
                  </a:cubicBezTo>
                  <a:cubicBezTo>
                    <a:pt x="1597" y="3651"/>
                    <a:pt x="1589" y="3643"/>
                    <a:pt x="1605" y="3627"/>
                  </a:cubicBezTo>
                  <a:cubicBezTo>
                    <a:pt x="1629" y="3604"/>
                    <a:pt x="1652" y="3612"/>
                    <a:pt x="1652" y="3564"/>
                  </a:cubicBezTo>
                  <a:cubicBezTo>
                    <a:pt x="1644" y="3509"/>
                    <a:pt x="1629" y="3493"/>
                    <a:pt x="1629" y="3446"/>
                  </a:cubicBezTo>
                  <a:cubicBezTo>
                    <a:pt x="1629" y="3398"/>
                    <a:pt x="1668" y="3406"/>
                    <a:pt x="1660" y="3359"/>
                  </a:cubicBezTo>
                  <a:cubicBezTo>
                    <a:pt x="1652" y="3311"/>
                    <a:pt x="1652" y="3288"/>
                    <a:pt x="1668" y="3272"/>
                  </a:cubicBezTo>
                  <a:cubicBezTo>
                    <a:pt x="1676" y="3256"/>
                    <a:pt x="1676" y="3240"/>
                    <a:pt x="1668" y="3209"/>
                  </a:cubicBezTo>
                  <a:cubicBezTo>
                    <a:pt x="1660" y="3169"/>
                    <a:pt x="1636" y="3145"/>
                    <a:pt x="1692" y="3137"/>
                  </a:cubicBezTo>
                  <a:cubicBezTo>
                    <a:pt x="1755" y="3137"/>
                    <a:pt x="1779" y="3137"/>
                    <a:pt x="1802" y="3169"/>
                  </a:cubicBezTo>
                  <a:cubicBezTo>
                    <a:pt x="1818" y="3209"/>
                    <a:pt x="1802" y="3240"/>
                    <a:pt x="1842" y="3224"/>
                  </a:cubicBezTo>
                  <a:cubicBezTo>
                    <a:pt x="1882" y="3201"/>
                    <a:pt x="1889" y="3193"/>
                    <a:pt x="1897" y="3169"/>
                  </a:cubicBezTo>
                  <a:cubicBezTo>
                    <a:pt x="1913" y="3137"/>
                    <a:pt x="2000" y="2782"/>
                    <a:pt x="2000" y="2758"/>
                  </a:cubicBezTo>
                  <a:lnTo>
                    <a:pt x="2000" y="2758"/>
                  </a:lnTo>
                  <a:lnTo>
                    <a:pt x="2000" y="2758"/>
                  </a:lnTo>
                  <a:cubicBezTo>
                    <a:pt x="2000" y="2758"/>
                    <a:pt x="2000" y="2758"/>
                    <a:pt x="2008" y="2758"/>
                  </a:cubicBezTo>
                  <a:cubicBezTo>
                    <a:pt x="2411" y="443"/>
                    <a:pt x="2411" y="443"/>
                    <a:pt x="2411" y="443"/>
                  </a:cubicBezTo>
                  <a:cubicBezTo>
                    <a:pt x="1652" y="300"/>
                    <a:pt x="941" y="142"/>
                    <a:pt x="356" y="0"/>
                  </a:cubicBezTo>
                </a:path>
              </a:pathLst>
            </a:custGeom>
            <a:grpFill/>
            <a:ln>
              <a:solidFill>
                <a:schemeClr val="bg1">
                  <a:lumMod val="95000"/>
                </a:schemeClr>
              </a:solidFill>
            </a:ln>
            <a:effectLst/>
          </p:spPr>
          <p:txBody>
            <a:bodyPr wrap="none" anchor="ctr"/>
            <a:lstStyle/>
            <a:p>
              <a:endParaRPr lang="en-US" sz="949"/>
            </a:p>
          </p:txBody>
        </p:sp>
        <p:sp>
          <p:nvSpPr>
            <p:cNvPr id="28" name="Freeform 130"/>
            <p:cNvSpPr>
              <a:spLocks noChangeArrowheads="1"/>
            </p:cNvSpPr>
            <p:nvPr/>
          </p:nvSpPr>
          <p:spPr bwMode="auto">
            <a:xfrm>
              <a:off x="7802386" y="4913609"/>
              <a:ext cx="1268661" cy="1941258"/>
            </a:xfrm>
            <a:custGeom>
              <a:avLst/>
              <a:gdLst>
                <a:gd name="T0" fmla="*/ 1597 w 2412"/>
                <a:gd name="T1" fmla="*/ 3691 h 3692"/>
                <a:gd name="T2" fmla="*/ 348 w 2412"/>
                <a:gd name="T3" fmla="*/ 0 h 3692"/>
                <a:gd name="T4" fmla="*/ 2411 w 2412"/>
                <a:gd name="T5" fmla="*/ 451 h 3692"/>
                <a:gd name="T6" fmla="*/ 2411 w 2412"/>
                <a:gd name="T7" fmla="*/ 451 h 3692"/>
                <a:gd name="T8" fmla="*/ 2008 w 2412"/>
                <a:gd name="T9" fmla="*/ 2774 h 3692"/>
                <a:gd name="T10" fmla="*/ 1905 w 2412"/>
                <a:gd name="T11" fmla="*/ 3177 h 3692"/>
                <a:gd name="T12" fmla="*/ 1842 w 2412"/>
                <a:gd name="T13" fmla="*/ 3232 h 3692"/>
                <a:gd name="T14" fmla="*/ 1810 w 2412"/>
                <a:gd name="T15" fmla="*/ 3217 h 3692"/>
                <a:gd name="T16" fmla="*/ 1731 w 2412"/>
                <a:gd name="T17" fmla="*/ 3153 h 3692"/>
                <a:gd name="T18" fmla="*/ 1660 w 2412"/>
                <a:gd name="T19" fmla="*/ 3161 h 3692"/>
                <a:gd name="T20" fmla="*/ 1668 w 2412"/>
                <a:gd name="T21" fmla="*/ 3217 h 3692"/>
                <a:gd name="T22" fmla="*/ 1668 w 2412"/>
                <a:gd name="T23" fmla="*/ 3280 h 3692"/>
                <a:gd name="T24" fmla="*/ 1644 w 2412"/>
                <a:gd name="T25" fmla="*/ 3414 h 3692"/>
                <a:gd name="T26" fmla="*/ 1644 w 2412"/>
                <a:gd name="T27" fmla="*/ 3509 h 3692"/>
                <a:gd name="T28" fmla="*/ 1629 w 2412"/>
                <a:gd name="T29" fmla="*/ 3620 h 3692"/>
                <a:gd name="T30" fmla="*/ 1597 w 2412"/>
                <a:gd name="T31" fmla="*/ 3675 h 3692"/>
                <a:gd name="T32" fmla="*/ 8 w 2412"/>
                <a:gd name="T33" fmla="*/ 1399 h 3692"/>
                <a:gd name="T34" fmla="*/ 1589 w 2412"/>
                <a:gd name="T35" fmla="*/ 3675 h 3692"/>
                <a:gd name="T36" fmla="*/ 1629 w 2412"/>
                <a:gd name="T37" fmla="*/ 3612 h 3692"/>
                <a:gd name="T38" fmla="*/ 1636 w 2412"/>
                <a:gd name="T39" fmla="*/ 3517 h 3692"/>
                <a:gd name="T40" fmla="*/ 1644 w 2412"/>
                <a:gd name="T41" fmla="*/ 3406 h 3692"/>
                <a:gd name="T42" fmla="*/ 1668 w 2412"/>
                <a:gd name="T43" fmla="*/ 3280 h 3692"/>
                <a:gd name="T44" fmla="*/ 1660 w 2412"/>
                <a:gd name="T45" fmla="*/ 3217 h 3692"/>
                <a:gd name="T46" fmla="*/ 1652 w 2412"/>
                <a:gd name="T47" fmla="*/ 3161 h 3692"/>
                <a:gd name="T48" fmla="*/ 1731 w 2412"/>
                <a:gd name="T49" fmla="*/ 3145 h 3692"/>
                <a:gd name="T50" fmla="*/ 1818 w 2412"/>
                <a:gd name="T51" fmla="*/ 3217 h 3692"/>
                <a:gd name="T52" fmla="*/ 1842 w 2412"/>
                <a:gd name="T53" fmla="*/ 3224 h 3692"/>
                <a:gd name="T54" fmla="*/ 1897 w 2412"/>
                <a:gd name="T55" fmla="*/ 3169 h 3692"/>
                <a:gd name="T56" fmla="*/ 2000 w 2412"/>
                <a:gd name="T57" fmla="*/ 2766 h 3692"/>
                <a:gd name="T58" fmla="*/ 2000 w 2412"/>
                <a:gd name="T59" fmla="*/ 2766 h 3692"/>
                <a:gd name="T60" fmla="*/ 356 w 2412"/>
                <a:gd name="T61" fmla="*/ 16 h 3692"/>
                <a:gd name="T62" fmla="*/ 1597 w 2412"/>
                <a:gd name="T63" fmla="*/ 3691 h 3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2" h="3692">
                  <a:moveTo>
                    <a:pt x="1597" y="3691"/>
                  </a:moveTo>
                  <a:lnTo>
                    <a:pt x="1597" y="3691"/>
                  </a:lnTo>
                  <a:cubicBezTo>
                    <a:pt x="0" y="1399"/>
                    <a:pt x="0" y="1399"/>
                    <a:pt x="0" y="1399"/>
                  </a:cubicBezTo>
                  <a:cubicBezTo>
                    <a:pt x="348" y="0"/>
                    <a:pt x="348" y="0"/>
                    <a:pt x="348" y="0"/>
                  </a:cubicBezTo>
                  <a:cubicBezTo>
                    <a:pt x="356" y="8"/>
                    <a:pt x="356" y="8"/>
                    <a:pt x="356" y="8"/>
                  </a:cubicBezTo>
                  <a:cubicBezTo>
                    <a:pt x="1067" y="174"/>
                    <a:pt x="1755" y="324"/>
                    <a:pt x="2411" y="451"/>
                  </a:cubicBezTo>
                  <a:lnTo>
                    <a:pt x="2411" y="451"/>
                  </a:lnTo>
                  <a:lnTo>
                    <a:pt x="2411" y="451"/>
                  </a:lnTo>
                  <a:cubicBezTo>
                    <a:pt x="2008" y="2774"/>
                    <a:pt x="2008" y="2774"/>
                    <a:pt x="2008" y="2774"/>
                  </a:cubicBezTo>
                  <a:lnTo>
                    <a:pt x="2008" y="2774"/>
                  </a:lnTo>
                  <a:lnTo>
                    <a:pt x="2000" y="2774"/>
                  </a:lnTo>
                  <a:cubicBezTo>
                    <a:pt x="2000" y="2813"/>
                    <a:pt x="1913" y="3145"/>
                    <a:pt x="1905" y="3177"/>
                  </a:cubicBezTo>
                  <a:cubicBezTo>
                    <a:pt x="1889" y="3201"/>
                    <a:pt x="1882" y="3209"/>
                    <a:pt x="1850" y="3224"/>
                  </a:cubicBezTo>
                  <a:cubicBezTo>
                    <a:pt x="1842" y="3232"/>
                    <a:pt x="1842" y="3232"/>
                    <a:pt x="1842" y="3232"/>
                  </a:cubicBezTo>
                  <a:cubicBezTo>
                    <a:pt x="1834" y="3240"/>
                    <a:pt x="1834" y="3240"/>
                    <a:pt x="1826" y="3240"/>
                  </a:cubicBezTo>
                  <a:cubicBezTo>
                    <a:pt x="1810" y="3240"/>
                    <a:pt x="1810" y="3232"/>
                    <a:pt x="1810" y="3217"/>
                  </a:cubicBezTo>
                  <a:cubicBezTo>
                    <a:pt x="1802" y="3209"/>
                    <a:pt x="1802" y="3193"/>
                    <a:pt x="1795" y="3185"/>
                  </a:cubicBezTo>
                  <a:cubicBezTo>
                    <a:pt x="1779" y="3161"/>
                    <a:pt x="1763" y="3153"/>
                    <a:pt x="1731" y="3153"/>
                  </a:cubicBezTo>
                  <a:cubicBezTo>
                    <a:pt x="1723" y="3153"/>
                    <a:pt x="1708" y="3153"/>
                    <a:pt x="1692" y="3153"/>
                  </a:cubicBezTo>
                  <a:cubicBezTo>
                    <a:pt x="1676" y="3153"/>
                    <a:pt x="1668" y="3153"/>
                    <a:pt x="1660" y="3161"/>
                  </a:cubicBezTo>
                  <a:cubicBezTo>
                    <a:pt x="1652" y="3169"/>
                    <a:pt x="1660" y="3185"/>
                    <a:pt x="1660" y="3201"/>
                  </a:cubicBezTo>
                  <a:cubicBezTo>
                    <a:pt x="1668" y="3201"/>
                    <a:pt x="1668" y="3209"/>
                    <a:pt x="1668" y="3217"/>
                  </a:cubicBezTo>
                  <a:cubicBezTo>
                    <a:pt x="1668" y="3224"/>
                    <a:pt x="1668" y="3224"/>
                    <a:pt x="1668" y="3224"/>
                  </a:cubicBezTo>
                  <a:cubicBezTo>
                    <a:pt x="1676" y="3248"/>
                    <a:pt x="1684" y="3264"/>
                    <a:pt x="1668" y="3280"/>
                  </a:cubicBezTo>
                  <a:cubicBezTo>
                    <a:pt x="1660" y="3296"/>
                    <a:pt x="1652" y="3319"/>
                    <a:pt x="1660" y="3367"/>
                  </a:cubicBezTo>
                  <a:cubicBezTo>
                    <a:pt x="1668" y="3391"/>
                    <a:pt x="1652" y="3406"/>
                    <a:pt x="1644" y="3414"/>
                  </a:cubicBezTo>
                  <a:cubicBezTo>
                    <a:pt x="1636" y="3422"/>
                    <a:pt x="1629" y="3430"/>
                    <a:pt x="1629" y="3454"/>
                  </a:cubicBezTo>
                  <a:cubicBezTo>
                    <a:pt x="1629" y="3477"/>
                    <a:pt x="1636" y="3493"/>
                    <a:pt x="1644" y="3509"/>
                  </a:cubicBezTo>
                  <a:cubicBezTo>
                    <a:pt x="1644" y="3525"/>
                    <a:pt x="1652" y="3541"/>
                    <a:pt x="1652" y="3572"/>
                  </a:cubicBezTo>
                  <a:cubicBezTo>
                    <a:pt x="1660" y="3604"/>
                    <a:pt x="1644" y="3612"/>
                    <a:pt x="1629" y="3620"/>
                  </a:cubicBezTo>
                  <a:cubicBezTo>
                    <a:pt x="1629" y="3628"/>
                    <a:pt x="1621" y="3628"/>
                    <a:pt x="1613" y="3635"/>
                  </a:cubicBezTo>
                  <a:cubicBezTo>
                    <a:pt x="1597" y="3651"/>
                    <a:pt x="1597" y="3659"/>
                    <a:pt x="1597" y="3675"/>
                  </a:cubicBezTo>
                  <a:cubicBezTo>
                    <a:pt x="1597" y="3691"/>
                    <a:pt x="1597" y="3691"/>
                    <a:pt x="1597" y="3691"/>
                  </a:cubicBezTo>
                  <a:lnTo>
                    <a:pt x="8" y="1399"/>
                  </a:lnTo>
                  <a:lnTo>
                    <a:pt x="8" y="1399"/>
                  </a:lnTo>
                  <a:cubicBezTo>
                    <a:pt x="1589" y="3675"/>
                    <a:pt x="1589" y="3675"/>
                    <a:pt x="1589" y="3675"/>
                  </a:cubicBezTo>
                  <a:cubicBezTo>
                    <a:pt x="1589" y="3659"/>
                    <a:pt x="1589" y="3644"/>
                    <a:pt x="1605" y="3628"/>
                  </a:cubicBezTo>
                  <a:cubicBezTo>
                    <a:pt x="1613" y="3620"/>
                    <a:pt x="1621" y="3620"/>
                    <a:pt x="1629" y="3612"/>
                  </a:cubicBezTo>
                  <a:cubicBezTo>
                    <a:pt x="1644" y="3604"/>
                    <a:pt x="1652" y="3604"/>
                    <a:pt x="1644" y="3572"/>
                  </a:cubicBezTo>
                  <a:cubicBezTo>
                    <a:pt x="1644" y="3549"/>
                    <a:pt x="1636" y="3533"/>
                    <a:pt x="1636" y="3517"/>
                  </a:cubicBezTo>
                  <a:cubicBezTo>
                    <a:pt x="1629" y="3501"/>
                    <a:pt x="1621" y="3485"/>
                    <a:pt x="1621" y="3454"/>
                  </a:cubicBezTo>
                  <a:cubicBezTo>
                    <a:pt x="1621" y="3430"/>
                    <a:pt x="1636" y="3422"/>
                    <a:pt x="1644" y="3406"/>
                  </a:cubicBezTo>
                  <a:cubicBezTo>
                    <a:pt x="1652" y="3398"/>
                    <a:pt x="1660" y="3391"/>
                    <a:pt x="1652" y="3367"/>
                  </a:cubicBezTo>
                  <a:cubicBezTo>
                    <a:pt x="1644" y="3319"/>
                    <a:pt x="1652" y="3296"/>
                    <a:pt x="1668" y="3280"/>
                  </a:cubicBezTo>
                  <a:cubicBezTo>
                    <a:pt x="1676" y="3264"/>
                    <a:pt x="1668" y="3248"/>
                    <a:pt x="1660" y="3224"/>
                  </a:cubicBezTo>
                  <a:cubicBezTo>
                    <a:pt x="1660" y="3217"/>
                    <a:pt x="1660" y="3217"/>
                    <a:pt x="1660" y="3217"/>
                  </a:cubicBezTo>
                  <a:cubicBezTo>
                    <a:pt x="1660" y="3209"/>
                    <a:pt x="1660" y="3201"/>
                    <a:pt x="1660" y="3201"/>
                  </a:cubicBezTo>
                  <a:cubicBezTo>
                    <a:pt x="1652" y="3185"/>
                    <a:pt x="1644" y="3169"/>
                    <a:pt x="1652" y="3161"/>
                  </a:cubicBezTo>
                  <a:cubicBezTo>
                    <a:pt x="1660" y="3153"/>
                    <a:pt x="1676" y="3145"/>
                    <a:pt x="1692" y="3145"/>
                  </a:cubicBezTo>
                  <a:cubicBezTo>
                    <a:pt x="1708" y="3145"/>
                    <a:pt x="1723" y="3145"/>
                    <a:pt x="1731" y="3145"/>
                  </a:cubicBezTo>
                  <a:cubicBezTo>
                    <a:pt x="1763" y="3145"/>
                    <a:pt x="1787" y="3145"/>
                    <a:pt x="1802" y="3177"/>
                  </a:cubicBezTo>
                  <a:cubicBezTo>
                    <a:pt x="1810" y="3193"/>
                    <a:pt x="1810" y="3201"/>
                    <a:pt x="1818" y="3217"/>
                  </a:cubicBezTo>
                  <a:cubicBezTo>
                    <a:pt x="1818" y="3224"/>
                    <a:pt x="1818" y="3232"/>
                    <a:pt x="1826" y="3232"/>
                  </a:cubicBezTo>
                  <a:cubicBezTo>
                    <a:pt x="1826" y="3232"/>
                    <a:pt x="1834" y="3232"/>
                    <a:pt x="1842" y="3224"/>
                  </a:cubicBezTo>
                  <a:cubicBezTo>
                    <a:pt x="1850" y="3224"/>
                    <a:pt x="1850" y="3224"/>
                    <a:pt x="1850" y="3224"/>
                  </a:cubicBezTo>
                  <a:cubicBezTo>
                    <a:pt x="1882" y="3201"/>
                    <a:pt x="1889" y="3201"/>
                    <a:pt x="1897" y="3169"/>
                  </a:cubicBezTo>
                  <a:cubicBezTo>
                    <a:pt x="1913" y="3145"/>
                    <a:pt x="1992" y="2790"/>
                    <a:pt x="1992" y="2766"/>
                  </a:cubicBezTo>
                  <a:cubicBezTo>
                    <a:pt x="1992" y="2766"/>
                    <a:pt x="1992" y="2766"/>
                    <a:pt x="2000" y="2766"/>
                  </a:cubicBezTo>
                  <a:lnTo>
                    <a:pt x="2000" y="2766"/>
                  </a:lnTo>
                  <a:lnTo>
                    <a:pt x="2000" y="2766"/>
                  </a:lnTo>
                  <a:cubicBezTo>
                    <a:pt x="2403" y="451"/>
                    <a:pt x="2403" y="451"/>
                    <a:pt x="2403" y="451"/>
                  </a:cubicBezTo>
                  <a:cubicBezTo>
                    <a:pt x="1755" y="332"/>
                    <a:pt x="1067" y="182"/>
                    <a:pt x="356" y="16"/>
                  </a:cubicBezTo>
                  <a:cubicBezTo>
                    <a:pt x="8" y="1399"/>
                    <a:pt x="8" y="1399"/>
                    <a:pt x="8" y="1399"/>
                  </a:cubicBezTo>
                  <a:lnTo>
                    <a:pt x="1597" y="3691"/>
                  </a:lnTo>
                </a:path>
              </a:pathLst>
            </a:custGeom>
            <a:grpFill/>
            <a:ln>
              <a:solidFill>
                <a:schemeClr val="bg1">
                  <a:lumMod val="95000"/>
                </a:schemeClr>
              </a:solidFill>
            </a:ln>
            <a:effectLst/>
          </p:spPr>
          <p:txBody>
            <a:bodyPr wrap="none" anchor="ctr"/>
            <a:lstStyle/>
            <a:p>
              <a:endParaRPr lang="en-US" sz="949"/>
            </a:p>
          </p:txBody>
        </p:sp>
        <p:sp>
          <p:nvSpPr>
            <p:cNvPr id="29" name="Freeform 132"/>
            <p:cNvSpPr>
              <a:spLocks noChangeArrowheads="1"/>
            </p:cNvSpPr>
            <p:nvPr/>
          </p:nvSpPr>
          <p:spPr bwMode="auto">
            <a:xfrm>
              <a:off x="8855351" y="5150178"/>
              <a:ext cx="1090074" cy="1375348"/>
            </a:xfrm>
            <a:custGeom>
              <a:avLst/>
              <a:gdLst>
                <a:gd name="T0" fmla="*/ 1826 w 2072"/>
                <a:gd name="T1" fmla="*/ 2615 h 2616"/>
                <a:gd name="T2" fmla="*/ 1826 w 2072"/>
                <a:gd name="T3" fmla="*/ 2615 h 2616"/>
                <a:gd name="T4" fmla="*/ 1826 w 2072"/>
                <a:gd name="T5" fmla="*/ 2615 h 2616"/>
                <a:gd name="T6" fmla="*/ 119 w 2072"/>
                <a:gd name="T7" fmla="*/ 2339 h 2616"/>
                <a:gd name="T8" fmla="*/ 48 w 2072"/>
                <a:gd name="T9" fmla="*/ 2331 h 2616"/>
                <a:gd name="T10" fmla="*/ 48 w 2072"/>
                <a:gd name="T11" fmla="*/ 2331 h 2616"/>
                <a:gd name="T12" fmla="*/ 32 w 2072"/>
                <a:gd name="T13" fmla="*/ 2323 h 2616"/>
                <a:gd name="T14" fmla="*/ 24 w 2072"/>
                <a:gd name="T15" fmla="*/ 2323 h 2616"/>
                <a:gd name="T16" fmla="*/ 8 w 2072"/>
                <a:gd name="T17" fmla="*/ 2323 h 2616"/>
                <a:gd name="T18" fmla="*/ 0 w 2072"/>
                <a:gd name="T19" fmla="*/ 2323 h 2616"/>
                <a:gd name="T20" fmla="*/ 403 w 2072"/>
                <a:gd name="T21" fmla="*/ 0 h 2616"/>
                <a:gd name="T22" fmla="*/ 411 w 2072"/>
                <a:gd name="T23" fmla="*/ 0 h 2616"/>
                <a:gd name="T24" fmla="*/ 1423 w 2072"/>
                <a:gd name="T25" fmla="*/ 166 h 2616"/>
                <a:gd name="T26" fmla="*/ 1423 w 2072"/>
                <a:gd name="T27" fmla="*/ 166 h 2616"/>
                <a:gd name="T28" fmla="*/ 1360 w 2072"/>
                <a:gd name="T29" fmla="*/ 624 h 2616"/>
                <a:gd name="T30" fmla="*/ 2048 w 2072"/>
                <a:gd name="T31" fmla="*/ 703 h 2616"/>
                <a:gd name="T32" fmla="*/ 2071 w 2072"/>
                <a:gd name="T33" fmla="*/ 735 h 2616"/>
                <a:gd name="T34" fmla="*/ 1826 w 2072"/>
                <a:gd name="T35" fmla="*/ 2615 h 2616"/>
                <a:gd name="T36" fmla="*/ 8 w 2072"/>
                <a:gd name="T37" fmla="*/ 2315 h 2616"/>
                <a:gd name="T38" fmla="*/ 8 w 2072"/>
                <a:gd name="T39" fmla="*/ 2315 h 2616"/>
                <a:gd name="T40" fmla="*/ 32 w 2072"/>
                <a:gd name="T41" fmla="*/ 2315 h 2616"/>
                <a:gd name="T42" fmla="*/ 32 w 2072"/>
                <a:gd name="T43" fmla="*/ 2315 h 2616"/>
                <a:gd name="T44" fmla="*/ 48 w 2072"/>
                <a:gd name="T45" fmla="*/ 2323 h 2616"/>
                <a:gd name="T46" fmla="*/ 48 w 2072"/>
                <a:gd name="T47" fmla="*/ 2323 h 2616"/>
                <a:gd name="T48" fmla="*/ 119 w 2072"/>
                <a:gd name="T49" fmla="*/ 2339 h 2616"/>
                <a:gd name="T50" fmla="*/ 1826 w 2072"/>
                <a:gd name="T51" fmla="*/ 2607 h 2616"/>
                <a:gd name="T52" fmla="*/ 2064 w 2072"/>
                <a:gd name="T53" fmla="*/ 735 h 2616"/>
                <a:gd name="T54" fmla="*/ 2048 w 2072"/>
                <a:gd name="T55" fmla="*/ 711 h 2616"/>
                <a:gd name="T56" fmla="*/ 1352 w 2072"/>
                <a:gd name="T57" fmla="*/ 632 h 2616"/>
                <a:gd name="T58" fmla="*/ 1415 w 2072"/>
                <a:gd name="T59" fmla="*/ 174 h 2616"/>
                <a:gd name="T60" fmla="*/ 411 w 2072"/>
                <a:gd name="T61" fmla="*/ 8 h 2616"/>
                <a:gd name="T62" fmla="*/ 8 w 2072"/>
                <a:gd name="T63" fmla="*/ 2315 h 2616"/>
                <a:gd name="T64" fmla="*/ 1826 w 2072"/>
                <a:gd name="T65" fmla="*/ 2615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2" h="2616">
                  <a:moveTo>
                    <a:pt x="1826" y="2615"/>
                  </a:moveTo>
                  <a:lnTo>
                    <a:pt x="1826" y="2615"/>
                  </a:lnTo>
                  <a:lnTo>
                    <a:pt x="1826" y="2615"/>
                  </a:lnTo>
                  <a:cubicBezTo>
                    <a:pt x="925" y="2497"/>
                    <a:pt x="356" y="2386"/>
                    <a:pt x="119" y="2339"/>
                  </a:cubicBezTo>
                  <a:cubicBezTo>
                    <a:pt x="87" y="2339"/>
                    <a:pt x="63" y="2331"/>
                    <a:pt x="48" y="2331"/>
                  </a:cubicBezTo>
                  <a:lnTo>
                    <a:pt x="48" y="2331"/>
                  </a:lnTo>
                  <a:cubicBezTo>
                    <a:pt x="40" y="2331"/>
                    <a:pt x="40" y="2323"/>
                    <a:pt x="32" y="2323"/>
                  </a:cubicBezTo>
                  <a:cubicBezTo>
                    <a:pt x="24" y="2323"/>
                    <a:pt x="24" y="2323"/>
                    <a:pt x="24" y="2323"/>
                  </a:cubicBezTo>
                  <a:cubicBezTo>
                    <a:pt x="16" y="2323"/>
                    <a:pt x="8" y="2323"/>
                    <a:pt x="8" y="2323"/>
                  </a:cubicBezTo>
                  <a:cubicBezTo>
                    <a:pt x="0" y="2323"/>
                    <a:pt x="0" y="2323"/>
                    <a:pt x="0" y="2323"/>
                  </a:cubicBezTo>
                  <a:cubicBezTo>
                    <a:pt x="403" y="0"/>
                    <a:pt x="403" y="0"/>
                    <a:pt x="403" y="0"/>
                  </a:cubicBezTo>
                  <a:cubicBezTo>
                    <a:pt x="411" y="0"/>
                    <a:pt x="411" y="0"/>
                    <a:pt x="411" y="0"/>
                  </a:cubicBezTo>
                  <a:cubicBezTo>
                    <a:pt x="759" y="63"/>
                    <a:pt x="1099" y="118"/>
                    <a:pt x="1423" y="166"/>
                  </a:cubicBezTo>
                  <a:lnTo>
                    <a:pt x="1423" y="166"/>
                  </a:lnTo>
                  <a:cubicBezTo>
                    <a:pt x="1360" y="624"/>
                    <a:pt x="1360" y="624"/>
                    <a:pt x="1360" y="624"/>
                  </a:cubicBezTo>
                  <a:cubicBezTo>
                    <a:pt x="2048" y="703"/>
                    <a:pt x="2048" y="703"/>
                    <a:pt x="2048" y="703"/>
                  </a:cubicBezTo>
                  <a:cubicBezTo>
                    <a:pt x="2071" y="735"/>
                    <a:pt x="2071" y="735"/>
                    <a:pt x="2071" y="735"/>
                  </a:cubicBezTo>
                  <a:cubicBezTo>
                    <a:pt x="1826" y="2615"/>
                    <a:pt x="1826" y="2615"/>
                    <a:pt x="1826" y="2615"/>
                  </a:cubicBezTo>
                  <a:lnTo>
                    <a:pt x="8" y="2315"/>
                  </a:lnTo>
                  <a:lnTo>
                    <a:pt x="8" y="2315"/>
                  </a:lnTo>
                  <a:cubicBezTo>
                    <a:pt x="16" y="2315"/>
                    <a:pt x="24" y="2315"/>
                    <a:pt x="32" y="2315"/>
                  </a:cubicBezTo>
                  <a:lnTo>
                    <a:pt x="32" y="2315"/>
                  </a:lnTo>
                  <a:cubicBezTo>
                    <a:pt x="40" y="2323"/>
                    <a:pt x="40" y="2323"/>
                    <a:pt x="48" y="2323"/>
                  </a:cubicBezTo>
                  <a:lnTo>
                    <a:pt x="48" y="2323"/>
                  </a:lnTo>
                  <a:cubicBezTo>
                    <a:pt x="63" y="2323"/>
                    <a:pt x="87" y="2331"/>
                    <a:pt x="119" y="2339"/>
                  </a:cubicBezTo>
                  <a:cubicBezTo>
                    <a:pt x="356" y="2386"/>
                    <a:pt x="925" y="2497"/>
                    <a:pt x="1826" y="2607"/>
                  </a:cubicBezTo>
                  <a:cubicBezTo>
                    <a:pt x="2064" y="735"/>
                    <a:pt x="2064" y="735"/>
                    <a:pt x="2064" y="735"/>
                  </a:cubicBezTo>
                  <a:cubicBezTo>
                    <a:pt x="2048" y="711"/>
                    <a:pt x="2048" y="711"/>
                    <a:pt x="2048" y="711"/>
                  </a:cubicBezTo>
                  <a:cubicBezTo>
                    <a:pt x="1352" y="632"/>
                    <a:pt x="1352" y="632"/>
                    <a:pt x="1352" y="632"/>
                  </a:cubicBezTo>
                  <a:cubicBezTo>
                    <a:pt x="1415" y="174"/>
                    <a:pt x="1415" y="174"/>
                    <a:pt x="1415" y="174"/>
                  </a:cubicBezTo>
                  <a:cubicBezTo>
                    <a:pt x="1099" y="126"/>
                    <a:pt x="759" y="71"/>
                    <a:pt x="411" y="8"/>
                  </a:cubicBezTo>
                  <a:cubicBezTo>
                    <a:pt x="8" y="2315"/>
                    <a:pt x="8" y="2315"/>
                    <a:pt x="8" y="2315"/>
                  </a:cubicBezTo>
                  <a:lnTo>
                    <a:pt x="1826" y="2615"/>
                  </a:lnTo>
                </a:path>
              </a:pathLst>
            </a:custGeom>
            <a:grpFill/>
            <a:ln>
              <a:solidFill>
                <a:schemeClr val="bg1">
                  <a:lumMod val="95000"/>
                </a:schemeClr>
              </a:solidFill>
            </a:ln>
            <a:effectLst/>
          </p:spPr>
          <p:txBody>
            <a:bodyPr wrap="none" anchor="ctr"/>
            <a:lstStyle/>
            <a:p>
              <a:endParaRPr lang="en-US" sz="949"/>
            </a:p>
          </p:txBody>
        </p:sp>
        <p:sp>
          <p:nvSpPr>
            <p:cNvPr id="30" name="Freeform 138"/>
            <p:cNvSpPr>
              <a:spLocks noChangeArrowheads="1"/>
            </p:cNvSpPr>
            <p:nvPr/>
          </p:nvSpPr>
          <p:spPr bwMode="auto">
            <a:xfrm>
              <a:off x="8878544" y="6374771"/>
              <a:ext cx="934681" cy="146116"/>
            </a:xfrm>
            <a:custGeom>
              <a:avLst/>
              <a:gdLst>
                <a:gd name="T0" fmla="*/ 0 w 1779"/>
                <a:gd name="T1" fmla="*/ 0 h 277"/>
                <a:gd name="T2" fmla="*/ 0 w 1779"/>
                <a:gd name="T3" fmla="*/ 0 h 277"/>
                <a:gd name="T4" fmla="*/ 1778 w 1779"/>
                <a:gd name="T5" fmla="*/ 276 h 277"/>
                <a:gd name="T6" fmla="*/ 1778 w 1779"/>
                <a:gd name="T7" fmla="*/ 276 h 277"/>
                <a:gd name="T8" fmla="*/ 0 w 1779"/>
                <a:gd name="T9" fmla="*/ 0 h 277"/>
              </a:gdLst>
              <a:ahLst/>
              <a:cxnLst>
                <a:cxn ang="0">
                  <a:pos x="T0" y="T1"/>
                </a:cxn>
                <a:cxn ang="0">
                  <a:pos x="T2" y="T3"/>
                </a:cxn>
                <a:cxn ang="0">
                  <a:pos x="T4" y="T5"/>
                </a:cxn>
                <a:cxn ang="0">
                  <a:pos x="T6" y="T7"/>
                </a:cxn>
                <a:cxn ang="0">
                  <a:pos x="T8" y="T9"/>
                </a:cxn>
              </a:cxnLst>
              <a:rect l="0" t="0" r="r" b="b"/>
              <a:pathLst>
                <a:path w="1779" h="277">
                  <a:moveTo>
                    <a:pt x="0" y="0"/>
                  </a:moveTo>
                  <a:lnTo>
                    <a:pt x="0" y="0"/>
                  </a:lnTo>
                  <a:cubicBezTo>
                    <a:pt x="166" y="31"/>
                    <a:pt x="774" y="158"/>
                    <a:pt x="1778" y="276"/>
                  </a:cubicBezTo>
                  <a:lnTo>
                    <a:pt x="1778" y="276"/>
                  </a:lnTo>
                  <a:cubicBezTo>
                    <a:pt x="774" y="158"/>
                    <a:pt x="166" y="31"/>
                    <a:pt x="0" y="0"/>
                  </a:cubicBezTo>
                </a:path>
              </a:pathLst>
            </a:custGeom>
            <a:grpFill/>
            <a:ln>
              <a:solidFill>
                <a:schemeClr val="bg1">
                  <a:lumMod val="95000"/>
                </a:schemeClr>
              </a:solidFill>
            </a:ln>
            <a:effectLst/>
          </p:spPr>
          <p:txBody>
            <a:bodyPr wrap="none" anchor="ctr"/>
            <a:lstStyle/>
            <a:p>
              <a:endParaRPr lang="en-US" sz="949"/>
            </a:p>
          </p:txBody>
        </p:sp>
        <p:sp>
          <p:nvSpPr>
            <p:cNvPr id="31" name="Freeform 219"/>
            <p:cNvSpPr>
              <a:spLocks noChangeArrowheads="1"/>
            </p:cNvSpPr>
            <p:nvPr/>
          </p:nvSpPr>
          <p:spPr bwMode="auto">
            <a:xfrm>
              <a:off x="7245753" y="3719166"/>
              <a:ext cx="1572489" cy="1322004"/>
            </a:xfrm>
            <a:custGeom>
              <a:avLst/>
              <a:gdLst>
                <a:gd name="T0" fmla="*/ 2450 w 2989"/>
                <a:gd name="T1" fmla="*/ 601 h 2515"/>
                <a:gd name="T2" fmla="*/ 2450 w 2989"/>
                <a:gd name="T3" fmla="*/ 601 h 2515"/>
                <a:gd name="T4" fmla="*/ 2213 w 2989"/>
                <a:gd name="T5" fmla="*/ 538 h 2515"/>
                <a:gd name="T6" fmla="*/ 2102 w 2989"/>
                <a:gd name="T7" fmla="*/ 546 h 2515"/>
                <a:gd name="T8" fmla="*/ 2015 w 2989"/>
                <a:gd name="T9" fmla="*/ 538 h 2515"/>
                <a:gd name="T10" fmla="*/ 1968 w 2989"/>
                <a:gd name="T11" fmla="*/ 554 h 2515"/>
                <a:gd name="T12" fmla="*/ 1818 w 2989"/>
                <a:gd name="T13" fmla="*/ 554 h 2515"/>
                <a:gd name="T14" fmla="*/ 1707 w 2989"/>
                <a:gd name="T15" fmla="*/ 554 h 2515"/>
                <a:gd name="T16" fmla="*/ 1620 w 2989"/>
                <a:gd name="T17" fmla="*/ 522 h 2515"/>
                <a:gd name="T18" fmla="*/ 1533 w 2989"/>
                <a:gd name="T19" fmla="*/ 538 h 2515"/>
                <a:gd name="T20" fmla="*/ 1454 w 2989"/>
                <a:gd name="T21" fmla="*/ 522 h 2515"/>
                <a:gd name="T22" fmla="*/ 1415 w 2989"/>
                <a:gd name="T23" fmla="*/ 490 h 2515"/>
                <a:gd name="T24" fmla="*/ 1360 w 2989"/>
                <a:gd name="T25" fmla="*/ 459 h 2515"/>
                <a:gd name="T26" fmla="*/ 1272 w 2989"/>
                <a:gd name="T27" fmla="*/ 451 h 2515"/>
                <a:gd name="T28" fmla="*/ 1185 w 2989"/>
                <a:gd name="T29" fmla="*/ 467 h 2515"/>
                <a:gd name="T30" fmla="*/ 1059 w 2989"/>
                <a:gd name="T31" fmla="*/ 451 h 2515"/>
                <a:gd name="T32" fmla="*/ 956 w 2989"/>
                <a:gd name="T33" fmla="*/ 419 h 2515"/>
                <a:gd name="T34" fmla="*/ 948 w 2989"/>
                <a:gd name="T35" fmla="*/ 348 h 2515"/>
                <a:gd name="T36" fmla="*/ 964 w 2989"/>
                <a:gd name="T37" fmla="*/ 190 h 2515"/>
                <a:gd name="T38" fmla="*/ 877 w 2989"/>
                <a:gd name="T39" fmla="*/ 103 h 2515"/>
                <a:gd name="T40" fmla="*/ 822 w 2989"/>
                <a:gd name="T41" fmla="*/ 87 h 2515"/>
                <a:gd name="T42" fmla="*/ 790 w 2989"/>
                <a:gd name="T43" fmla="*/ 40 h 2515"/>
                <a:gd name="T44" fmla="*/ 687 w 2989"/>
                <a:gd name="T45" fmla="*/ 0 h 2515"/>
                <a:gd name="T46" fmla="*/ 687 w 2989"/>
                <a:gd name="T47" fmla="*/ 16 h 2515"/>
                <a:gd name="T48" fmla="*/ 672 w 2989"/>
                <a:gd name="T49" fmla="*/ 79 h 2515"/>
                <a:gd name="T50" fmla="*/ 664 w 2989"/>
                <a:gd name="T51" fmla="*/ 95 h 2515"/>
                <a:gd name="T52" fmla="*/ 608 w 2989"/>
                <a:gd name="T53" fmla="*/ 277 h 2515"/>
                <a:gd name="T54" fmla="*/ 545 w 2989"/>
                <a:gd name="T55" fmla="*/ 459 h 2515"/>
                <a:gd name="T56" fmla="*/ 474 w 2989"/>
                <a:gd name="T57" fmla="*/ 593 h 2515"/>
                <a:gd name="T58" fmla="*/ 442 w 2989"/>
                <a:gd name="T59" fmla="*/ 672 h 2515"/>
                <a:gd name="T60" fmla="*/ 434 w 2989"/>
                <a:gd name="T61" fmla="*/ 743 h 2515"/>
                <a:gd name="T62" fmla="*/ 419 w 2989"/>
                <a:gd name="T63" fmla="*/ 799 h 2515"/>
                <a:gd name="T64" fmla="*/ 387 w 2989"/>
                <a:gd name="T65" fmla="*/ 862 h 2515"/>
                <a:gd name="T66" fmla="*/ 300 w 2989"/>
                <a:gd name="T67" fmla="*/ 1067 h 2515"/>
                <a:gd name="T68" fmla="*/ 253 w 2989"/>
                <a:gd name="T69" fmla="*/ 1178 h 2515"/>
                <a:gd name="T70" fmla="*/ 197 w 2989"/>
                <a:gd name="T71" fmla="*/ 1249 h 2515"/>
                <a:gd name="T72" fmla="*/ 166 w 2989"/>
                <a:gd name="T73" fmla="*/ 1289 h 2515"/>
                <a:gd name="T74" fmla="*/ 102 w 2989"/>
                <a:gd name="T75" fmla="*/ 1392 h 2515"/>
                <a:gd name="T76" fmla="*/ 55 w 2989"/>
                <a:gd name="T77" fmla="*/ 1494 h 2515"/>
                <a:gd name="T78" fmla="*/ 63 w 2989"/>
                <a:gd name="T79" fmla="*/ 1605 h 2515"/>
                <a:gd name="T80" fmla="*/ 15 w 2989"/>
                <a:gd name="T81" fmla="*/ 1692 h 2515"/>
                <a:gd name="T82" fmla="*/ 39 w 2989"/>
                <a:gd name="T83" fmla="*/ 1890 h 2515"/>
                <a:gd name="T84" fmla="*/ 55 w 2989"/>
                <a:gd name="T85" fmla="*/ 1913 h 2515"/>
                <a:gd name="T86" fmla="*/ 2442 w 2989"/>
                <a:gd name="T87" fmla="*/ 2514 h 2515"/>
                <a:gd name="T88" fmla="*/ 2616 w 2989"/>
                <a:gd name="T89" fmla="*/ 1724 h 2515"/>
                <a:gd name="T90" fmla="*/ 2672 w 2989"/>
                <a:gd name="T91" fmla="*/ 1629 h 2515"/>
                <a:gd name="T92" fmla="*/ 2680 w 2989"/>
                <a:gd name="T93" fmla="*/ 1566 h 2515"/>
                <a:gd name="T94" fmla="*/ 2672 w 2989"/>
                <a:gd name="T95" fmla="*/ 1479 h 2515"/>
                <a:gd name="T96" fmla="*/ 2616 w 2989"/>
                <a:gd name="T97" fmla="*/ 1376 h 2515"/>
                <a:gd name="T98" fmla="*/ 2798 w 2989"/>
                <a:gd name="T99" fmla="*/ 1178 h 2515"/>
                <a:gd name="T100" fmla="*/ 2814 w 2989"/>
                <a:gd name="T101" fmla="*/ 1115 h 2515"/>
                <a:gd name="T102" fmla="*/ 2885 w 2989"/>
                <a:gd name="T103" fmla="*/ 1036 h 2515"/>
                <a:gd name="T104" fmla="*/ 2972 w 2989"/>
                <a:gd name="T105" fmla="*/ 917 h 2515"/>
                <a:gd name="T106" fmla="*/ 2925 w 2989"/>
                <a:gd name="T107" fmla="*/ 783 h 2515"/>
                <a:gd name="T108" fmla="*/ 2877 w 2989"/>
                <a:gd name="T109" fmla="*/ 680 h 2515"/>
                <a:gd name="T110" fmla="*/ 2869 w 2989"/>
                <a:gd name="T111" fmla="*/ 672 h 2515"/>
                <a:gd name="T112" fmla="*/ 2450 w 2989"/>
                <a:gd name="T113" fmla="*/ 601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9" h="2515">
                  <a:moveTo>
                    <a:pt x="2450" y="601"/>
                  </a:moveTo>
                  <a:lnTo>
                    <a:pt x="2450" y="601"/>
                  </a:lnTo>
                  <a:cubicBezTo>
                    <a:pt x="2395" y="570"/>
                    <a:pt x="2237" y="530"/>
                    <a:pt x="2213" y="538"/>
                  </a:cubicBezTo>
                  <a:cubicBezTo>
                    <a:pt x="2190" y="554"/>
                    <a:pt x="2126" y="554"/>
                    <a:pt x="2102" y="546"/>
                  </a:cubicBezTo>
                  <a:cubicBezTo>
                    <a:pt x="2071" y="538"/>
                    <a:pt x="2031" y="522"/>
                    <a:pt x="2015" y="538"/>
                  </a:cubicBezTo>
                  <a:cubicBezTo>
                    <a:pt x="2000" y="546"/>
                    <a:pt x="2047" y="554"/>
                    <a:pt x="1968" y="554"/>
                  </a:cubicBezTo>
                  <a:cubicBezTo>
                    <a:pt x="1897" y="546"/>
                    <a:pt x="1834" y="546"/>
                    <a:pt x="1818" y="554"/>
                  </a:cubicBezTo>
                  <a:cubicBezTo>
                    <a:pt x="1802" y="570"/>
                    <a:pt x="1731" y="585"/>
                    <a:pt x="1707" y="554"/>
                  </a:cubicBezTo>
                  <a:cubicBezTo>
                    <a:pt x="1684" y="522"/>
                    <a:pt x="1636" y="506"/>
                    <a:pt x="1620" y="522"/>
                  </a:cubicBezTo>
                  <a:cubicBezTo>
                    <a:pt x="1604" y="530"/>
                    <a:pt x="1549" y="554"/>
                    <a:pt x="1533" y="538"/>
                  </a:cubicBezTo>
                  <a:cubicBezTo>
                    <a:pt x="1518" y="514"/>
                    <a:pt x="1470" y="522"/>
                    <a:pt x="1454" y="522"/>
                  </a:cubicBezTo>
                  <a:cubicBezTo>
                    <a:pt x="1438" y="522"/>
                    <a:pt x="1438" y="514"/>
                    <a:pt x="1415" y="490"/>
                  </a:cubicBezTo>
                  <a:cubicBezTo>
                    <a:pt x="1399" y="467"/>
                    <a:pt x="1391" y="459"/>
                    <a:pt x="1360" y="459"/>
                  </a:cubicBezTo>
                  <a:cubicBezTo>
                    <a:pt x="1320" y="459"/>
                    <a:pt x="1312" y="467"/>
                    <a:pt x="1272" y="451"/>
                  </a:cubicBezTo>
                  <a:cubicBezTo>
                    <a:pt x="1233" y="427"/>
                    <a:pt x="1225" y="451"/>
                    <a:pt x="1185" y="467"/>
                  </a:cubicBezTo>
                  <a:cubicBezTo>
                    <a:pt x="1146" y="475"/>
                    <a:pt x="1083" y="475"/>
                    <a:pt x="1059" y="451"/>
                  </a:cubicBezTo>
                  <a:cubicBezTo>
                    <a:pt x="1027" y="427"/>
                    <a:pt x="972" y="427"/>
                    <a:pt x="956" y="419"/>
                  </a:cubicBezTo>
                  <a:cubicBezTo>
                    <a:pt x="940" y="403"/>
                    <a:pt x="940" y="380"/>
                    <a:pt x="948" y="348"/>
                  </a:cubicBezTo>
                  <a:cubicBezTo>
                    <a:pt x="948" y="309"/>
                    <a:pt x="996" y="230"/>
                    <a:pt x="964" y="190"/>
                  </a:cubicBezTo>
                  <a:cubicBezTo>
                    <a:pt x="940" y="143"/>
                    <a:pt x="917" y="103"/>
                    <a:pt x="877" y="103"/>
                  </a:cubicBezTo>
                  <a:cubicBezTo>
                    <a:pt x="845" y="103"/>
                    <a:pt x="830" y="127"/>
                    <a:pt x="822" y="87"/>
                  </a:cubicBezTo>
                  <a:cubicBezTo>
                    <a:pt x="814" y="48"/>
                    <a:pt x="822" y="48"/>
                    <a:pt x="790" y="40"/>
                  </a:cubicBezTo>
                  <a:cubicBezTo>
                    <a:pt x="774" y="32"/>
                    <a:pt x="727" y="16"/>
                    <a:pt x="687" y="0"/>
                  </a:cubicBezTo>
                  <a:cubicBezTo>
                    <a:pt x="687" y="0"/>
                    <a:pt x="687" y="8"/>
                    <a:pt x="687" y="16"/>
                  </a:cubicBezTo>
                  <a:cubicBezTo>
                    <a:pt x="680" y="40"/>
                    <a:pt x="680" y="56"/>
                    <a:pt x="672" y="79"/>
                  </a:cubicBezTo>
                  <a:cubicBezTo>
                    <a:pt x="664" y="95"/>
                    <a:pt x="672" y="64"/>
                    <a:pt x="664" y="95"/>
                  </a:cubicBezTo>
                  <a:cubicBezTo>
                    <a:pt x="656" y="135"/>
                    <a:pt x="616" y="222"/>
                    <a:pt x="608" y="277"/>
                  </a:cubicBezTo>
                  <a:cubicBezTo>
                    <a:pt x="592" y="325"/>
                    <a:pt x="569" y="403"/>
                    <a:pt x="545" y="459"/>
                  </a:cubicBezTo>
                  <a:cubicBezTo>
                    <a:pt x="521" y="514"/>
                    <a:pt x="490" y="538"/>
                    <a:pt x="474" y="593"/>
                  </a:cubicBezTo>
                  <a:cubicBezTo>
                    <a:pt x="458" y="649"/>
                    <a:pt x="442" y="633"/>
                    <a:pt x="442" y="672"/>
                  </a:cubicBezTo>
                  <a:cubicBezTo>
                    <a:pt x="442" y="712"/>
                    <a:pt x="450" y="720"/>
                    <a:pt x="434" y="743"/>
                  </a:cubicBezTo>
                  <a:cubicBezTo>
                    <a:pt x="419" y="759"/>
                    <a:pt x="427" y="767"/>
                    <a:pt x="419" y="799"/>
                  </a:cubicBezTo>
                  <a:cubicBezTo>
                    <a:pt x="411" y="838"/>
                    <a:pt x="403" y="799"/>
                    <a:pt x="387" y="862"/>
                  </a:cubicBezTo>
                  <a:cubicBezTo>
                    <a:pt x="363" y="925"/>
                    <a:pt x="308" y="1028"/>
                    <a:pt x="300" y="1067"/>
                  </a:cubicBezTo>
                  <a:cubicBezTo>
                    <a:pt x="284" y="1099"/>
                    <a:pt x="276" y="1162"/>
                    <a:pt x="253" y="1178"/>
                  </a:cubicBezTo>
                  <a:cubicBezTo>
                    <a:pt x="229" y="1202"/>
                    <a:pt x="205" y="1218"/>
                    <a:pt x="197" y="1249"/>
                  </a:cubicBezTo>
                  <a:cubicBezTo>
                    <a:pt x="189" y="1289"/>
                    <a:pt x="158" y="1242"/>
                    <a:pt x="166" y="1289"/>
                  </a:cubicBezTo>
                  <a:cubicBezTo>
                    <a:pt x="174" y="1329"/>
                    <a:pt x="110" y="1376"/>
                    <a:pt x="102" y="1392"/>
                  </a:cubicBezTo>
                  <a:cubicBezTo>
                    <a:pt x="87" y="1407"/>
                    <a:pt x="63" y="1439"/>
                    <a:pt x="55" y="1494"/>
                  </a:cubicBezTo>
                  <a:cubicBezTo>
                    <a:pt x="47" y="1550"/>
                    <a:pt x="87" y="1581"/>
                    <a:pt x="63" y="1605"/>
                  </a:cubicBezTo>
                  <a:cubicBezTo>
                    <a:pt x="39" y="1629"/>
                    <a:pt x="15" y="1660"/>
                    <a:pt x="15" y="1692"/>
                  </a:cubicBezTo>
                  <a:cubicBezTo>
                    <a:pt x="15" y="1716"/>
                    <a:pt x="0" y="1826"/>
                    <a:pt x="39" y="1890"/>
                  </a:cubicBezTo>
                  <a:cubicBezTo>
                    <a:pt x="47" y="1898"/>
                    <a:pt x="47" y="1906"/>
                    <a:pt x="55" y="1913"/>
                  </a:cubicBezTo>
                  <a:cubicBezTo>
                    <a:pt x="371" y="2008"/>
                    <a:pt x="1296" y="2261"/>
                    <a:pt x="2442" y="2514"/>
                  </a:cubicBezTo>
                  <a:cubicBezTo>
                    <a:pt x="2474" y="2364"/>
                    <a:pt x="2616" y="1747"/>
                    <a:pt x="2616" y="1724"/>
                  </a:cubicBezTo>
                  <a:cubicBezTo>
                    <a:pt x="2616" y="1700"/>
                    <a:pt x="2656" y="1653"/>
                    <a:pt x="2672" y="1629"/>
                  </a:cubicBezTo>
                  <a:cubicBezTo>
                    <a:pt x="2680" y="1605"/>
                    <a:pt x="2664" y="1589"/>
                    <a:pt x="2680" y="1566"/>
                  </a:cubicBezTo>
                  <a:cubicBezTo>
                    <a:pt x="2688" y="1550"/>
                    <a:pt x="2727" y="1502"/>
                    <a:pt x="2672" y="1479"/>
                  </a:cubicBezTo>
                  <a:cubicBezTo>
                    <a:pt x="2616" y="1447"/>
                    <a:pt x="2624" y="1415"/>
                    <a:pt x="2616" y="1376"/>
                  </a:cubicBezTo>
                  <a:cubicBezTo>
                    <a:pt x="2616" y="1329"/>
                    <a:pt x="2798" y="1194"/>
                    <a:pt x="2798" y="1178"/>
                  </a:cubicBezTo>
                  <a:cubicBezTo>
                    <a:pt x="2798" y="1162"/>
                    <a:pt x="2790" y="1139"/>
                    <a:pt x="2814" y="1115"/>
                  </a:cubicBezTo>
                  <a:cubicBezTo>
                    <a:pt x="2838" y="1091"/>
                    <a:pt x="2885" y="1060"/>
                    <a:pt x="2885" y="1036"/>
                  </a:cubicBezTo>
                  <a:cubicBezTo>
                    <a:pt x="2885" y="1020"/>
                    <a:pt x="2948" y="933"/>
                    <a:pt x="2972" y="917"/>
                  </a:cubicBezTo>
                  <a:cubicBezTo>
                    <a:pt x="2988" y="902"/>
                    <a:pt x="2972" y="815"/>
                    <a:pt x="2925" y="783"/>
                  </a:cubicBezTo>
                  <a:cubicBezTo>
                    <a:pt x="2901" y="759"/>
                    <a:pt x="2885" y="712"/>
                    <a:pt x="2877" y="680"/>
                  </a:cubicBezTo>
                  <a:cubicBezTo>
                    <a:pt x="2869" y="672"/>
                    <a:pt x="2869" y="672"/>
                    <a:pt x="2869" y="672"/>
                  </a:cubicBezTo>
                  <a:cubicBezTo>
                    <a:pt x="2869" y="672"/>
                    <a:pt x="2506" y="625"/>
                    <a:pt x="2450" y="601"/>
                  </a:cubicBezTo>
                </a:path>
              </a:pathLst>
            </a:custGeom>
            <a:grpFill/>
            <a:ln>
              <a:solidFill>
                <a:schemeClr val="bg1">
                  <a:lumMod val="95000"/>
                </a:schemeClr>
              </a:solidFill>
            </a:ln>
            <a:effectLst/>
          </p:spPr>
          <p:txBody>
            <a:bodyPr wrap="none" anchor="ctr"/>
            <a:lstStyle/>
            <a:p>
              <a:endParaRPr lang="en-US" sz="949"/>
            </a:p>
          </p:txBody>
        </p:sp>
        <p:sp>
          <p:nvSpPr>
            <p:cNvPr id="32" name="Freeform 220"/>
            <p:cNvSpPr>
              <a:spLocks noChangeArrowheads="1"/>
            </p:cNvSpPr>
            <p:nvPr/>
          </p:nvSpPr>
          <p:spPr bwMode="auto">
            <a:xfrm>
              <a:off x="7245753" y="3714527"/>
              <a:ext cx="1567851" cy="1326643"/>
            </a:xfrm>
            <a:custGeom>
              <a:avLst/>
              <a:gdLst>
                <a:gd name="T0" fmla="*/ 47 w 2981"/>
                <a:gd name="T1" fmla="*/ 1929 h 2523"/>
                <a:gd name="T2" fmla="*/ 15 w 2981"/>
                <a:gd name="T3" fmla="*/ 1724 h 2523"/>
                <a:gd name="T4" fmla="*/ 47 w 2981"/>
                <a:gd name="T5" fmla="*/ 1502 h 2523"/>
                <a:gd name="T6" fmla="*/ 166 w 2981"/>
                <a:gd name="T7" fmla="*/ 1273 h 2523"/>
                <a:gd name="T8" fmla="*/ 253 w 2981"/>
                <a:gd name="T9" fmla="*/ 1186 h 2523"/>
                <a:gd name="T10" fmla="*/ 379 w 2981"/>
                <a:gd name="T11" fmla="*/ 870 h 2523"/>
                <a:gd name="T12" fmla="*/ 434 w 2981"/>
                <a:gd name="T13" fmla="*/ 744 h 2523"/>
                <a:gd name="T14" fmla="*/ 474 w 2981"/>
                <a:gd name="T15" fmla="*/ 601 h 2523"/>
                <a:gd name="T16" fmla="*/ 632 w 2981"/>
                <a:gd name="T17" fmla="*/ 182 h 2523"/>
                <a:gd name="T18" fmla="*/ 672 w 2981"/>
                <a:gd name="T19" fmla="*/ 87 h 2523"/>
                <a:gd name="T20" fmla="*/ 687 w 2981"/>
                <a:gd name="T21" fmla="*/ 0 h 2523"/>
                <a:gd name="T22" fmla="*/ 830 w 2981"/>
                <a:gd name="T23" fmla="*/ 95 h 2523"/>
                <a:gd name="T24" fmla="*/ 956 w 2981"/>
                <a:gd name="T25" fmla="*/ 182 h 2523"/>
                <a:gd name="T26" fmla="*/ 956 w 2981"/>
                <a:gd name="T27" fmla="*/ 420 h 2523"/>
                <a:gd name="T28" fmla="*/ 1185 w 2981"/>
                <a:gd name="T29" fmla="*/ 467 h 2523"/>
                <a:gd name="T30" fmla="*/ 1312 w 2981"/>
                <a:gd name="T31" fmla="*/ 467 h 2523"/>
                <a:gd name="T32" fmla="*/ 1423 w 2981"/>
                <a:gd name="T33" fmla="*/ 498 h 2523"/>
                <a:gd name="T34" fmla="*/ 1533 w 2981"/>
                <a:gd name="T35" fmla="*/ 538 h 2523"/>
                <a:gd name="T36" fmla="*/ 1715 w 2981"/>
                <a:gd name="T37" fmla="*/ 562 h 2523"/>
                <a:gd name="T38" fmla="*/ 1968 w 2981"/>
                <a:gd name="T39" fmla="*/ 554 h 2523"/>
                <a:gd name="T40" fmla="*/ 2039 w 2981"/>
                <a:gd name="T41" fmla="*/ 530 h 2523"/>
                <a:gd name="T42" fmla="*/ 2221 w 2981"/>
                <a:gd name="T43" fmla="*/ 546 h 2523"/>
                <a:gd name="T44" fmla="*/ 2885 w 2981"/>
                <a:gd name="T45" fmla="*/ 688 h 2523"/>
                <a:gd name="T46" fmla="*/ 2893 w 2981"/>
                <a:gd name="T47" fmla="*/ 1044 h 2523"/>
                <a:gd name="T48" fmla="*/ 2798 w 2981"/>
                <a:gd name="T49" fmla="*/ 1186 h 2523"/>
                <a:gd name="T50" fmla="*/ 2672 w 2981"/>
                <a:gd name="T51" fmla="*/ 1479 h 2523"/>
                <a:gd name="T52" fmla="*/ 2680 w 2981"/>
                <a:gd name="T53" fmla="*/ 1605 h 2523"/>
                <a:gd name="T54" fmla="*/ 2442 w 2981"/>
                <a:gd name="T55" fmla="*/ 2522 h 2523"/>
                <a:gd name="T56" fmla="*/ 2616 w 2981"/>
                <a:gd name="T57" fmla="*/ 1732 h 2523"/>
                <a:gd name="T58" fmla="*/ 2672 w 2981"/>
                <a:gd name="T59" fmla="*/ 1574 h 2523"/>
                <a:gd name="T60" fmla="*/ 2616 w 2981"/>
                <a:gd name="T61" fmla="*/ 1408 h 2523"/>
                <a:gd name="T62" fmla="*/ 2798 w 2981"/>
                <a:gd name="T63" fmla="*/ 1186 h 2523"/>
                <a:gd name="T64" fmla="*/ 2964 w 2981"/>
                <a:gd name="T65" fmla="*/ 925 h 2523"/>
                <a:gd name="T66" fmla="*/ 2869 w 2981"/>
                <a:gd name="T67" fmla="*/ 688 h 2523"/>
                <a:gd name="T68" fmla="*/ 2150 w 2981"/>
                <a:gd name="T69" fmla="*/ 562 h 2523"/>
                <a:gd name="T70" fmla="*/ 2015 w 2981"/>
                <a:gd name="T71" fmla="*/ 554 h 2523"/>
                <a:gd name="T72" fmla="*/ 1881 w 2981"/>
                <a:gd name="T73" fmla="*/ 562 h 2523"/>
                <a:gd name="T74" fmla="*/ 1636 w 2981"/>
                <a:gd name="T75" fmla="*/ 530 h 2523"/>
                <a:gd name="T76" fmla="*/ 1486 w 2981"/>
                <a:gd name="T77" fmla="*/ 530 h 2523"/>
                <a:gd name="T78" fmla="*/ 1407 w 2981"/>
                <a:gd name="T79" fmla="*/ 498 h 2523"/>
                <a:gd name="T80" fmla="*/ 1272 w 2981"/>
                <a:gd name="T81" fmla="*/ 459 h 2523"/>
                <a:gd name="T82" fmla="*/ 1130 w 2981"/>
                <a:gd name="T83" fmla="*/ 483 h 2523"/>
                <a:gd name="T84" fmla="*/ 940 w 2981"/>
                <a:gd name="T85" fmla="*/ 356 h 2523"/>
                <a:gd name="T86" fmla="*/ 877 w 2981"/>
                <a:gd name="T87" fmla="*/ 111 h 2523"/>
                <a:gd name="T88" fmla="*/ 814 w 2981"/>
                <a:gd name="T89" fmla="*/ 87 h 2523"/>
                <a:gd name="T90" fmla="*/ 680 w 2981"/>
                <a:gd name="T91" fmla="*/ 56 h 2523"/>
                <a:gd name="T92" fmla="*/ 640 w 2981"/>
                <a:gd name="T93" fmla="*/ 190 h 2523"/>
                <a:gd name="T94" fmla="*/ 482 w 2981"/>
                <a:gd name="T95" fmla="*/ 601 h 2523"/>
                <a:gd name="T96" fmla="*/ 434 w 2981"/>
                <a:gd name="T97" fmla="*/ 751 h 2523"/>
                <a:gd name="T98" fmla="*/ 387 w 2981"/>
                <a:gd name="T99" fmla="*/ 870 h 2523"/>
                <a:gd name="T100" fmla="*/ 253 w 2981"/>
                <a:gd name="T101" fmla="*/ 1186 h 2523"/>
                <a:gd name="T102" fmla="*/ 174 w 2981"/>
                <a:gd name="T103" fmla="*/ 1281 h 2523"/>
                <a:gd name="T104" fmla="*/ 102 w 2981"/>
                <a:gd name="T105" fmla="*/ 1400 h 2523"/>
                <a:gd name="T106" fmla="*/ 23 w 2981"/>
                <a:gd name="T107" fmla="*/ 1700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81" h="2523">
                  <a:moveTo>
                    <a:pt x="2442" y="2522"/>
                  </a:moveTo>
                  <a:lnTo>
                    <a:pt x="2442" y="2522"/>
                  </a:lnTo>
                  <a:lnTo>
                    <a:pt x="2442" y="2522"/>
                  </a:lnTo>
                  <a:cubicBezTo>
                    <a:pt x="1304" y="2277"/>
                    <a:pt x="387" y="2024"/>
                    <a:pt x="47" y="1929"/>
                  </a:cubicBezTo>
                  <a:lnTo>
                    <a:pt x="47" y="1929"/>
                  </a:lnTo>
                  <a:lnTo>
                    <a:pt x="47" y="1929"/>
                  </a:lnTo>
                  <a:cubicBezTo>
                    <a:pt x="47" y="1921"/>
                    <a:pt x="39" y="1906"/>
                    <a:pt x="31" y="1898"/>
                  </a:cubicBezTo>
                  <a:cubicBezTo>
                    <a:pt x="0" y="1850"/>
                    <a:pt x="8" y="1763"/>
                    <a:pt x="15" y="1724"/>
                  </a:cubicBezTo>
                  <a:cubicBezTo>
                    <a:pt x="15" y="1708"/>
                    <a:pt x="15" y="1700"/>
                    <a:pt x="15" y="1700"/>
                  </a:cubicBezTo>
                  <a:cubicBezTo>
                    <a:pt x="15" y="1668"/>
                    <a:pt x="31" y="1637"/>
                    <a:pt x="63" y="1613"/>
                  </a:cubicBezTo>
                  <a:cubicBezTo>
                    <a:pt x="71" y="1605"/>
                    <a:pt x="71" y="1589"/>
                    <a:pt x="63" y="1566"/>
                  </a:cubicBezTo>
                  <a:cubicBezTo>
                    <a:pt x="55" y="1550"/>
                    <a:pt x="47" y="1526"/>
                    <a:pt x="47" y="1502"/>
                  </a:cubicBezTo>
                  <a:cubicBezTo>
                    <a:pt x="55" y="1463"/>
                    <a:pt x="71" y="1423"/>
                    <a:pt x="95" y="1400"/>
                  </a:cubicBezTo>
                  <a:cubicBezTo>
                    <a:pt x="102" y="1400"/>
                    <a:pt x="102" y="1400"/>
                    <a:pt x="102" y="1392"/>
                  </a:cubicBezTo>
                  <a:cubicBezTo>
                    <a:pt x="118" y="1376"/>
                    <a:pt x="166" y="1328"/>
                    <a:pt x="158" y="1297"/>
                  </a:cubicBezTo>
                  <a:cubicBezTo>
                    <a:pt x="158" y="1281"/>
                    <a:pt x="158" y="1273"/>
                    <a:pt x="166" y="1273"/>
                  </a:cubicBezTo>
                  <a:cubicBezTo>
                    <a:pt x="166" y="1273"/>
                    <a:pt x="174" y="1273"/>
                    <a:pt x="181" y="1273"/>
                  </a:cubicBezTo>
                  <a:lnTo>
                    <a:pt x="181" y="1273"/>
                  </a:lnTo>
                  <a:cubicBezTo>
                    <a:pt x="189" y="1273"/>
                    <a:pt x="189" y="1273"/>
                    <a:pt x="197" y="1257"/>
                  </a:cubicBezTo>
                  <a:cubicBezTo>
                    <a:pt x="205" y="1226"/>
                    <a:pt x="221" y="1202"/>
                    <a:pt x="253" y="1186"/>
                  </a:cubicBezTo>
                  <a:cubicBezTo>
                    <a:pt x="268" y="1170"/>
                    <a:pt x="276" y="1131"/>
                    <a:pt x="284" y="1099"/>
                  </a:cubicBezTo>
                  <a:cubicBezTo>
                    <a:pt x="292" y="1091"/>
                    <a:pt x="292" y="1084"/>
                    <a:pt x="292" y="1075"/>
                  </a:cubicBezTo>
                  <a:cubicBezTo>
                    <a:pt x="300" y="1060"/>
                    <a:pt x="316" y="1028"/>
                    <a:pt x="324" y="997"/>
                  </a:cubicBezTo>
                  <a:cubicBezTo>
                    <a:pt x="348" y="957"/>
                    <a:pt x="371" y="902"/>
                    <a:pt x="379" y="870"/>
                  </a:cubicBezTo>
                  <a:cubicBezTo>
                    <a:pt x="387" y="838"/>
                    <a:pt x="395" y="831"/>
                    <a:pt x="403" y="823"/>
                  </a:cubicBezTo>
                  <a:cubicBezTo>
                    <a:pt x="411" y="823"/>
                    <a:pt x="411" y="823"/>
                    <a:pt x="411" y="807"/>
                  </a:cubicBezTo>
                  <a:cubicBezTo>
                    <a:pt x="419" y="799"/>
                    <a:pt x="419" y="791"/>
                    <a:pt x="419" y="783"/>
                  </a:cubicBezTo>
                  <a:cubicBezTo>
                    <a:pt x="419" y="767"/>
                    <a:pt x="419" y="759"/>
                    <a:pt x="434" y="744"/>
                  </a:cubicBezTo>
                  <a:cubicBezTo>
                    <a:pt x="442" y="736"/>
                    <a:pt x="442" y="728"/>
                    <a:pt x="442" y="704"/>
                  </a:cubicBezTo>
                  <a:cubicBezTo>
                    <a:pt x="442" y="696"/>
                    <a:pt x="442" y="688"/>
                    <a:pt x="442" y="680"/>
                  </a:cubicBezTo>
                  <a:cubicBezTo>
                    <a:pt x="442" y="657"/>
                    <a:pt x="442" y="649"/>
                    <a:pt x="450" y="641"/>
                  </a:cubicBezTo>
                  <a:cubicBezTo>
                    <a:pt x="458" y="633"/>
                    <a:pt x="466" y="625"/>
                    <a:pt x="474" y="601"/>
                  </a:cubicBezTo>
                  <a:cubicBezTo>
                    <a:pt x="482" y="570"/>
                    <a:pt x="490" y="546"/>
                    <a:pt x="506" y="522"/>
                  </a:cubicBezTo>
                  <a:cubicBezTo>
                    <a:pt x="521" y="506"/>
                    <a:pt x="529" y="491"/>
                    <a:pt x="537" y="467"/>
                  </a:cubicBezTo>
                  <a:cubicBezTo>
                    <a:pt x="561" y="411"/>
                    <a:pt x="585" y="340"/>
                    <a:pt x="600" y="285"/>
                  </a:cubicBezTo>
                  <a:cubicBezTo>
                    <a:pt x="608" y="253"/>
                    <a:pt x="624" y="222"/>
                    <a:pt x="632" y="182"/>
                  </a:cubicBezTo>
                  <a:cubicBezTo>
                    <a:pt x="640" y="151"/>
                    <a:pt x="656" y="127"/>
                    <a:pt x="656" y="103"/>
                  </a:cubicBezTo>
                  <a:cubicBezTo>
                    <a:pt x="664" y="87"/>
                    <a:pt x="664" y="87"/>
                    <a:pt x="664" y="87"/>
                  </a:cubicBezTo>
                  <a:lnTo>
                    <a:pt x="664" y="87"/>
                  </a:lnTo>
                  <a:cubicBezTo>
                    <a:pt x="672" y="87"/>
                    <a:pt x="672" y="87"/>
                    <a:pt x="672" y="87"/>
                  </a:cubicBezTo>
                  <a:cubicBezTo>
                    <a:pt x="672" y="72"/>
                    <a:pt x="672" y="64"/>
                    <a:pt x="672" y="56"/>
                  </a:cubicBezTo>
                  <a:cubicBezTo>
                    <a:pt x="680" y="48"/>
                    <a:pt x="680" y="32"/>
                    <a:pt x="680" y="24"/>
                  </a:cubicBezTo>
                  <a:cubicBezTo>
                    <a:pt x="680" y="16"/>
                    <a:pt x="687" y="8"/>
                    <a:pt x="687" y="8"/>
                  </a:cubicBezTo>
                  <a:cubicBezTo>
                    <a:pt x="687" y="0"/>
                    <a:pt x="687" y="0"/>
                    <a:pt x="687" y="0"/>
                  </a:cubicBezTo>
                  <a:lnTo>
                    <a:pt x="687" y="0"/>
                  </a:lnTo>
                  <a:cubicBezTo>
                    <a:pt x="743" y="24"/>
                    <a:pt x="782" y="40"/>
                    <a:pt x="790" y="40"/>
                  </a:cubicBezTo>
                  <a:cubicBezTo>
                    <a:pt x="822" y="48"/>
                    <a:pt x="822" y="56"/>
                    <a:pt x="822" y="87"/>
                  </a:cubicBezTo>
                  <a:cubicBezTo>
                    <a:pt x="822" y="87"/>
                    <a:pt x="830" y="87"/>
                    <a:pt x="830" y="95"/>
                  </a:cubicBezTo>
                  <a:cubicBezTo>
                    <a:pt x="830" y="119"/>
                    <a:pt x="838" y="119"/>
                    <a:pt x="838" y="119"/>
                  </a:cubicBezTo>
                  <a:lnTo>
                    <a:pt x="845" y="111"/>
                  </a:lnTo>
                  <a:cubicBezTo>
                    <a:pt x="854" y="111"/>
                    <a:pt x="869" y="103"/>
                    <a:pt x="877" y="103"/>
                  </a:cubicBezTo>
                  <a:cubicBezTo>
                    <a:pt x="917" y="103"/>
                    <a:pt x="932" y="143"/>
                    <a:pt x="956" y="182"/>
                  </a:cubicBezTo>
                  <a:cubicBezTo>
                    <a:pt x="964" y="182"/>
                    <a:pt x="964" y="190"/>
                    <a:pt x="972" y="190"/>
                  </a:cubicBezTo>
                  <a:cubicBezTo>
                    <a:pt x="988" y="230"/>
                    <a:pt x="972" y="277"/>
                    <a:pt x="956" y="317"/>
                  </a:cubicBezTo>
                  <a:cubicBezTo>
                    <a:pt x="956" y="333"/>
                    <a:pt x="948" y="340"/>
                    <a:pt x="948" y="356"/>
                  </a:cubicBezTo>
                  <a:cubicBezTo>
                    <a:pt x="940" y="388"/>
                    <a:pt x="948" y="411"/>
                    <a:pt x="956" y="420"/>
                  </a:cubicBezTo>
                  <a:cubicBezTo>
                    <a:pt x="964" y="427"/>
                    <a:pt x="980" y="427"/>
                    <a:pt x="988" y="427"/>
                  </a:cubicBezTo>
                  <a:cubicBezTo>
                    <a:pt x="1012" y="435"/>
                    <a:pt x="1043" y="435"/>
                    <a:pt x="1059" y="451"/>
                  </a:cubicBezTo>
                  <a:cubicBezTo>
                    <a:pt x="1075" y="467"/>
                    <a:pt x="1098" y="475"/>
                    <a:pt x="1130" y="475"/>
                  </a:cubicBezTo>
                  <a:cubicBezTo>
                    <a:pt x="1154" y="475"/>
                    <a:pt x="1170" y="475"/>
                    <a:pt x="1185" y="467"/>
                  </a:cubicBezTo>
                  <a:cubicBezTo>
                    <a:pt x="1193" y="467"/>
                    <a:pt x="1209" y="459"/>
                    <a:pt x="1209" y="459"/>
                  </a:cubicBezTo>
                  <a:cubicBezTo>
                    <a:pt x="1225" y="451"/>
                    <a:pt x="1233" y="443"/>
                    <a:pt x="1241" y="443"/>
                  </a:cubicBezTo>
                  <a:cubicBezTo>
                    <a:pt x="1249" y="443"/>
                    <a:pt x="1265" y="451"/>
                    <a:pt x="1272" y="451"/>
                  </a:cubicBezTo>
                  <a:cubicBezTo>
                    <a:pt x="1288" y="459"/>
                    <a:pt x="1304" y="467"/>
                    <a:pt x="1312" y="467"/>
                  </a:cubicBezTo>
                  <a:cubicBezTo>
                    <a:pt x="1320" y="467"/>
                    <a:pt x="1320" y="467"/>
                    <a:pt x="1328" y="459"/>
                  </a:cubicBezTo>
                  <a:cubicBezTo>
                    <a:pt x="1336" y="459"/>
                    <a:pt x="1344" y="459"/>
                    <a:pt x="1360" y="459"/>
                  </a:cubicBezTo>
                  <a:cubicBezTo>
                    <a:pt x="1391" y="459"/>
                    <a:pt x="1399" y="467"/>
                    <a:pt x="1415" y="491"/>
                  </a:cubicBezTo>
                  <a:cubicBezTo>
                    <a:pt x="1423" y="498"/>
                    <a:pt x="1423" y="498"/>
                    <a:pt x="1423" y="498"/>
                  </a:cubicBezTo>
                  <a:cubicBezTo>
                    <a:pt x="1423" y="498"/>
                    <a:pt x="1423" y="506"/>
                    <a:pt x="1431" y="506"/>
                  </a:cubicBezTo>
                  <a:cubicBezTo>
                    <a:pt x="1438" y="530"/>
                    <a:pt x="1446" y="530"/>
                    <a:pt x="1454" y="530"/>
                  </a:cubicBezTo>
                  <a:cubicBezTo>
                    <a:pt x="1462" y="530"/>
                    <a:pt x="1470" y="522"/>
                    <a:pt x="1486" y="522"/>
                  </a:cubicBezTo>
                  <a:cubicBezTo>
                    <a:pt x="1502" y="522"/>
                    <a:pt x="1525" y="530"/>
                    <a:pt x="1533" y="538"/>
                  </a:cubicBezTo>
                  <a:cubicBezTo>
                    <a:pt x="1541" y="546"/>
                    <a:pt x="1549" y="546"/>
                    <a:pt x="1557" y="546"/>
                  </a:cubicBezTo>
                  <a:cubicBezTo>
                    <a:pt x="1573" y="546"/>
                    <a:pt x="1604" y="530"/>
                    <a:pt x="1620" y="522"/>
                  </a:cubicBezTo>
                  <a:cubicBezTo>
                    <a:pt x="1620" y="522"/>
                    <a:pt x="1628" y="522"/>
                    <a:pt x="1636" y="522"/>
                  </a:cubicBezTo>
                  <a:cubicBezTo>
                    <a:pt x="1660" y="522"/>
                    <a:pt x="1691" y="530"/>
                    <a:pt x="1715" y="562"/>
                  </a:cubicBezTo>
                  <a:cubicBezTo>
                    <a:pt x="1723" y="570"/>
                    <a:pt x="1739" y="578"/>
                    <a:pt x="1755" y="578"/>
                  </a:cubicBezTo>
                  <a:cubicBezTo>
                    <a:pt x="1778" y="578"/>
                    <a:pt x="1810" y="570"/>
                    <a:pt x="1818" y="562"/>
                  </a:cubicBezTo>
                  <a:cubicBezTo>
                    <a:pt x="1826" y="554"/>
                    <a:pt x="1850" y="554"/>
                    <a:pt x="1881" y="554"/>
                  </a:cubicBezTo>
                  <a:cubicBezTo>
                    <a:pt x="1905" y="554"/>
                    <a:pt x="1937" y="554"/>
                    <a:pt x="1968" y="554"/>
                  </a:cubicBezTo>
                  <a:cubicBezTo>
                    <a:pt x="2000" y="554"/>
                    <a:pt x="2008" y="554"/>
                    <a:pt x="2008" y="554"/>
                  </a:cubicBezTo>
                  <a:lnTo>
                    <a:pt x="2008" y="554"/>
                  </a:lnTo>
                  <a:cubicBezTo>
                    <a:pt x="2008" y="554"/>
                    <a:pt x="2008" y="546"/>
                    <a:pt x="2015" y="538"/>
                  </a:cubicBezTo>
                  <a:cubicBezTo>
                    <a:pt x="2015" y="538"/>
                    <a:pt x="2023" y="530"/>
                    <a:pt x="2039" y="530"/>
                  </a:cubicBezTo>
                  <a:cubicBezTo>
                    <a:pt x="2055" y="530"/>
                    <a:pt x="2079" y="538"/>
                    <a:pt x="2102" y="546"/>
                  </a:cubicBezTo>
                  <a:cubicBezTo>
                    <a:pt x="2110" y="554"/>
                    <a:pt x="2134" y="554"/>
                    <a:pt x="2150" y="554"/>
                  </a:cubicBezTo>
                  <a:cubicBezTo>
                    <a:pt x="2174" y="554"/>
                    <a:pt x="2197" y="546"/>
                    <a:pt x="2213" y="546"/>
                  </a:cubicBezTo>
                  <a:cubicBezTo>
                    <a:pt x="2213" y="546"/>
                    <a:pt x="2213" y="546"/>
                    <a:pt x="2221" y="546"/>
                  </a:cubicBezTo>
                  <a:cubicBezTo>
                    <a:pt x="2268" y="546"/>
                    <a:pt x="2403" y="578"/>
                    <a:pt x="2450" y="601"/>
                  </a:cubicBezTo>
                  <a:cubicBezTo>
                    <a:pt x="2506" y="633"/>
                    <a:pt x="2861" y="680"/>
                    <a:pt x="2869" y="680"/>
                  </a:cubicBezTo>
                  <a:cubicBezTo>
                    <a:pt x="2885" y="680"/>
                    <a:pt x="2885" y="680"/>
                    <a:pt x="2885" y="680"/>
                  </a:cubicBezTo>
                  <a:cubicBezTo>
                    <a:pt x="2885" y="688"/>
                    <a:pt x="2885" y="688"/>
                    <a:pt x="2885" y="688"/>
                  </a:cubicBezTo>
                  <a:cubicBezTo>
                    <a:pt x="2885" y="712"/>
                    <a:pt x="2901" y="759"/>
                    <a:pt x="2925" y="783"/>
                  </a:cubicBezTo>
                  <a:cubicBezTo>
                    <a:pt x="2964" y="815"/>
                    <a:pt x="2980" y="862"/>
                    <a:pt x="2980" y="902"/>
                  </a:cubicBezTo>
                  <a:cubicBezTo>
                    <a:pt x="2980" y="910"/>
                    <a:pt x="2980" y="925"/>
                    <a:pt x="2972" y="925"/>
                  </a:cubicBezTo>
                  <a:cubicBezTo>
                    <a:pt x="2948" y="949"/>
                    <a:pt x="2893" y="1028"/>
                    <a:pt x="2893" y="1044"/>
                  </a:cubicBezTo>
                  <a:cubicBezTo>
                    <a:pt x="2893" y="1060"/>
                    <a:pt x="2869" y="1084"/>
                    <a:pt x="2846" y="1099"/>
                  </a:cubicBezTo>
                  <a:cubicBezTo>
                    <a:pt x="2838" y="1107"/>
                    <a:pt x="2830" y="1115"/>
                    <a:pt x="2814" y="1123"/>
                  </a:cubicBezTo>
                  <a:cubicBezTo>
                    <a:pt x="2790" y="1147"/>
                    <a:pt x="2798" y="1170"/>
                    <a:pt x="2798" y="1186"/>
                  </a:cubicBezTo>
                  <a:lnTo>
                    <a:pt x="2798" y="1186"/>
                  </a:lnTo>
                  <a:cubicBezTo>
                    <a:pt x="2806" y="1194"/>
                    <a:pt x="2790" y="1202"/>
                    <a:pt x="2743" y="1241"/>
                  </a:cubicBezTo>
                  <a:cubicBezTo>
                    <a:pt x="2695" y="1289"/>
                    <a:pt x="2616" y="1352"/>
                    <a:pt x="2624" y="1384"/>
                  </a:cubicBezTo>
                  <a:cubicBezTo>
                    <a:pt x="2624" y="1392"/>
                    <a:pt x="2624" y="1400"/>
                    <a:pt x="2624" y="1408"/>
                  </a:cubicBezTo>
                  <a:cubicBezTo>
                    <a:pt x="2624" y="1439"/>
                    <a:pt x="2624" y="1455"/>
                    <a:pt x="2672" y="1479"/>
                  </a:cubicBezTo>
                  <a:cubicBezTo>
                    <a:pt x="2688" y="1487"/>
                    <a:pt x="2703" y="1502"/>
                    <a:pt x="2703" y="1510"/>
                  </a:cubicBezTo>
                  <a:cubicBezTo>
                    <a:pt x="2711" y="1534"/>
                    <a:pt x="2695" y="1558"/>
                    <a:pt x="2680" y="1574"/>
                  </a:cubicBezTo>
                  <a:cubicBezTo>
                    <a:pt x="2680" y="1581"/>
                    <a:pt x="2680" y="1581"/>
                    <a:pt x="2680" y="1581"/>
                  </a:cubicBezTo>
                  <a:cubicBezTo>
                    <a:pt x="2672" y="1589"/>
                    <a:pt x="2672" y="1597"/>
                    <a:pt x="2680" y="1605"/>
                  </a:cubicBezTo>
                  <a:cubicBezTo>
                    <a:pt x="2680" y="1613"/>
                    <a:pt x="2680" y="1629"/>
                    <a:pt x="2672" y="1637"/>
                  </a:cubicBezTo>
                  <a:cubicBezTo>
                    <a:pt x="2664" y="1645"/>
                    <a:pt x="2664" y="1645"/>
                    <a:pt x="2664" y="1645"/>
                  </a:cubicBezTo>
                  <a:cubicBezTo>
                    <a:pt x="2648" y="1668"/>
                    <a:pt x="2624" y="1716"/>
                    <a:pt x="2624" y="1732"/>
                  </a:cubicBezTo>
                  <a:cubicBezTo>
                    <a:pt x="2624" y="1755"/>
                    <a:pt x="2490" y="2340"/>
                    <a:pt x="2442" y="2522"/>
                  </a:cubicBezTo>
                  <a:close/>
                  <a:moveTo>
                    <a:pt x="55" y="1921"/>
                  </a:moveTo>
                  <a:lnTo>
                    <a:pt x="55" y="1921"/>
                  </a:lnTo>
                  <a:cubicBezTo>
                    <a:pt x="395" y="2016"/>
                    <a:pt x="1304" y="2269"/>
                    <a:pt x="2442" y="2514"/>
                  </a:cubicBezTo>
                  <a:cubicBezTo>
                    <a:pt x="2521" y="2143"/>
                    <a:pt x="2616" y="1748"/>
                    <a:pt x="2616" y="1732"/>
                  </a:cubicBezTo>
                  <a:cubicBezTo>
                    <a:pt x="2616" y="1716"/>
                    <a:pt x="2640" y="1668"/>
                    <a:pt x="2656" y="1645"/>
                  </a:cubicBezTo>
                  <a:cubicBezTo>
                    <a:pt x="2664" y="1637"/>
                    <a:pt x="2664" y="1637"/>
                    <a:pt x="2664" y="1637"/>
                  </a:cubicBezTo>
                  <a:cubicBezTo>
                    <a:pt x="2672" y="1629"/>
                    <a:pt x="2672" y="1613"/>
                    <a:pt x="2672" y="1605"/>
                  </a:cubicBezTo>
                  <a:cubicBezTo>
                    <a:pt x="2664" y="1597"/>
                    <a:pt x="2664" y="1581"/>
                    <a:pt x="2672" y="1574"/>
                  </a:cubicBezTo>
                  <a:lnTo>
                    <a:pt x="2672" y="1574"/>
                  </a:lnTo>
                  <a:cubicBezTo>
                    <a:pt x="2688" y="1558"/>
                    <a:pt x="2703" y="1534"/>
                    <a:pt x="2695" y="1518"/>
                  </a:cubicBezTo>
                  <a:cubicBezTo>
                    <a:pt x="2695" y="1502"/>
                    <a:pt x="2688" y="1495"/>
                    <a:pt x="2672" y="1487"/>
                  </a:cubicBezTo>
                  <a:cubicBezTo>
                    <a:pt x="2624" y="1463"/>
                    <a:pt x="2616" y="1439"/>
                    <a:pt x="2616" y="1408"/>
                  </a:cubicBezTo>
                  <a:cubicBezTo>
                    <a:pt x="2616" y="1400"/>
                    <a:pt x="2616" y="1392"/>
                    <a:pt x="2616" y="1384"/>
                  </a:cubicBezTo>
                  <a:cubicBezTo>
                    <a:pt x="2608" y="1352"/>
                    <a:pt x="2672" y="1297"/>
                    <a:pt x="2743" y="1234"/>
                  </a:cubicBezTo>
                  <a:cubicBezTo>
                    <a:pt x="2767" y="1218"/>
                    <a:pt x="2790" y="1194"/>
                    <a:pt x="2798" y="1186"/>
                  </a:cubicBezTo>
                  <a:lnTo>
                    <a:pt x="2798" y="1186"/>
                  </a:lnTo>
                  <a:cubicBezTo>
                    <a:pt x="2790" y="1170"/>
                    <a:pt x="2782" y="1147"/>
                    <a:pt x="2814" y="1115"/>
                  </a:cubicBezTo>
                  <a:cubicBezTo>
                    <a:pt x="2822" y="1107"/>
                    <a:pt x="2830" y="1099"/>
                    <a:pt x="2838" y="1091"/>
                  </a:cubicBezTo>
                  <a:cubicBezTo>
                    <a:pt x="2861" y="1075"/>
                    <a:pt x="2885" y="1060"/>
                    <a:pt x="2885" y="1044"/>
                  </a:cubicBezTo>
                  <a:cubicBezTo>
                    <a:pt x="2885" y="1028"/>
                    <a:pt x="2948" y="941"/>
                    <a:pt x="2964" y="925"/>
                  </a:cubicBezTo>
                  <a:cubicBezTo>
                    <a:pt x="2972" y="917"/>
                    <a:pt x="2972" y="910"/>
                    <a:pt x="2972" y="902"/>
                  </a:cubicBezTo>
                  <a:cubicBezTo>
                    <a:pt x="2972" y="862"/>
                    <a:pt x="2956" y="815"/>
                    <a:pt x="2925" y="791"/>
                  </a:cubicBezTo>
                  <a:cubicBezTo>
                    <a:pt x="2893" y="767"/>
                    <a:pt x="2885" y="728"/>
                    <a:pt x="2877" y="688"/>
                  </a:cubicBezTo>
                  <a:cubicBezTo>
                    <a:pt x="2869" y="688"/>
                    <a:pt x="2869" y="688"/>
                    <a:pt x="2869" y="688"/>
                  </a:cubicBezTo>
                  <a:cubicBezTo>
                    <a:pt x="2854" y="688"/>
                    <a:pt x="2506" y="641"/>
                    <a:pt x="2450" y="609"/>
                  </a:cubicBezTo>
                  <a:cubicBezTo>
                    <a:pt x="2403" y="585"/>
                    <a:pt x="2268" y="546"/>
                    <a:pt x="2221" y="546"/>
                  </a:cubicBezTo>
                  <a:cubicBezTo>
                    <a:pt x="2213" y="546"/>
                    <a:pt x="2213" y="554"/>
                    <a:pt x="2213" y="554"/>
                  </a:cubicBezTo>
                  <a:cubicBezTo>
                    <a:pt x="2197" y="554"/>
                    <a:pt x="2182" y="562"/>
                    <a:pt x="2150" y="562"/>
                  </a:cubicBezTo>
                  <a:cubicBezTo>
                    <a:pt x="2134" y="562"/>
                    <a:pt x="2110" y="562"/>
                    <a:pt x="2102" y="554"/>
                  </a:cubicBezTo>
                  <a:cubicBezTo>
                    <a:pt x="2087" y="546"/>
                    <a:pt x="2055" y="538"/>
                    <a:pt x="2039" y="538"/>
                  </a:cubicBezTo>
                  <a:cubicBezTo>
                    <a:pt x="2023" y="538"/>
                    <a:pt x="2023" y="538"/>
                    <a:pt x="2015" y="546"/>
                  </a:cubicBezTo>
                  <a:cubicBezTo>
                    <a:pt x="2015" y="546"/>
                    <a:pt x="2015" y="546"/>
                    <a:pt x="2015" y="554"/>
                  </a:cubicBezTo>
                  <a:cubicBezTo>
                    <a:pt x="2015" y="554"/>
                    <a:pt x="2023" y="562"/>
                    <a:pt x="2015" y="562"/>
                  </a:cubicBezTo>
                  <a:cubicBezTo>
                    <a:pt x="2015" y="562"/>
                    <a:pt x="2015" y="562"/>
                    <a:pt x="2008" y="562"/>
                  </a:cubicBezTo>
                  <a:cubicBezTo>
                    <a:pt x="2000" y="562"/>
                    <a:pt x="1984" y="562"/>
                    <a:pt x="1968" y="562"/>
                  </a:cubicBezTo>
                  <a:cubicBezTo>
                    <a:pt x="1937" y="562"/>
                    <a:pt x="1905" y="562"/>
                    <a:pt x="1881" y="562"/>
                  </a:cubicBezTo>
                  <a:cubicBezTo>
                    <a:pt x="1842" y="562"/>
                    <a:pt x="1826" y="562"/>
                    <a:pt x="1818" y="570"/>
                  </a:cubicBezTo>
                  <a:cubicBezTo>
                    <a:pt x="1810" y="578"/>
                    <a:pt x="1778" y="585"/>
                    <a:pt x="1755" y="585"/>
                  </a:cubicBezTo>
                  <a:cubicBezTo>
                    <a:pt x="1731" y="585"/>
                    <a:pt x="1715" y="578"/>
                    <a:pt x="1707" y="562"/>
                  </a:cubicBezTo>
                  <a:cubicBezTo>
                    <a:pt x="1684" y="538"/>
                    <a:pt x="1652" y="530"/>
                    <a:pt x="1636" y="530"/>
                  </a:cubicBezTo>
                  <a:cubicBezTo>
                    <a:pt x="1628" y="530"/>
                    <a:pt x="1628" y="530"/>
                    <a:pt x="1620" y="530"/>
                  </a:cubicBezTo>
                  <a:cubicBezTo>
                    <a:pt x="1612" y="538"/>
                    <a:pt x="1581" y="554"/>
                    <a:pt x="1557" y="554"/>
                  </a:cubicBezTo>
                  <a:cubicBezTo>
                    <a:pt x="1541" y="554"/>
                    <a:pt x="1533" y="546"/>
                    <a:pt x="1533" y="546"/>
                  </a:cubicBezTo>
                  <a:cubicBezTo>
                    <a:pt x="1525" y="538"/>
                    <a:pt x="1510" y="530"/>
                    <a:pt x="1486" y="530"/>
                  </a:cubicBezTo>
                  <a:cubicBezTo>
                    <a:pt x="1478" y="530"/>
                    <a:pt x="1462" y="530"/>
                    <a:pt x="1454" y="538"/>
                  </a:cubicBezTo>
                  <a:cubicBezTo>
                    <a:pt x="1438" y="538"/>
                    <a:pt x="1438" y="530"/>
                    <a:pt x="1423" y="514"/>
                  </a:cubicBezTo>
                  <a:cubicBezTo>
                    <a:pt x="1423" y="506"/>
                    <a:pt x="1415" y="506"/>
                    <a:pt x="1415" y="498"/>
                  </a:cubicBezTo>
                  <a:cubicBezTo>
                    <a:pt x="1407" y="498"/>
                    <a:pt x="1407" y="498"/>
                    <a:pt x="1407" y="498"/>
                  </a:cubicBezTo>
                  <a:cubicBezTo>
                    <a:pt x="1391" y="475"/>
                    <a:pt x="1383" y="467"/>
                    <a:pt x="1360" y="467"/>
                  </a:cubicBezTo>
                  <a:cubicBezTo>
                    <a:pt x="1344" y="467"/>
                    <a:pt x="1336" y="467"/>
                    <a:pt x="1328" y="467"/>
                  </a:cubicBezTo>
                  <a:cubicBezTo>
                    <a:pt x="1328" y="467"/>
                    <a:pt x="1320" y="475"/>
                    <a:pt x="1312" y="475"/>
                  </a:cubicBezTo>
                  <a:cubicBezTo>
                    <a:pt x="1296" y="475"/>
                    <a:pt x="1288" y="467"/>
                    <a:pt x="1272" y="459"/>
                  </a:cubicBezTo>
                  <a:cubicBezTo>
                    <a:pt x="1257" y="459"/>
                    <a:pt x="1249" y="451"/>
                    <a:pt x="1241" y="451"/>
                  </a:cubicBezTo>
                  <a:cubicBezTo>
                    <a:pt x="1233" y="451"/>
                    <a:pt x="1225" y="459"/>
                    <a:pt x="1217" y="459"/>
                  </a:cubicBezTo>
                  <a:cubicBezTo>
                    <a:pt x="1209" y="467"/>
                    <a:pt x="1201" y="467"/>
                    <a:pt x="1185" y="475"/>
                  </a:cubicBezTo>
                  <a:cubicBezTo>
                    <a:pt x="1170" y="483"/>
                    <a:pt x="1154" y="483"/>
                    <a:pt x="1130" y="483"/>
                  </a:cubicBezTo>
                  <a:cubicBezTo>
                    <a:pt x="1098" y="483"/>
                    <a:pt x="1067" y="475"/>
                    <a:pt x="1051" y="459"/>
                  </a:cubicBezTo>
                  <a:cubicBezTo>
                    <a:pt x="1035" y="443"/>
                    <a:pt x="1012" y="443"/>
                    <a:pt x="988" y="435"/>
                  </a:cubicBezTo>
                  <a:cubicBezTo>
                    <a:pt x="972" y="435"/>
                    <a:pt x="964" y="435"/>
                    <a:pt x="956" y="427"/>
                  </a:cubicBezTo>
                  <a:cubicBezTo>
                    <a:pt x="940" y="411"/>
                    <a:pt x="932" y="388"/>
                    <a:pt x="940" y="356"/>
                  </a:cubicBezTo>
                  <a:cubicBezTo>
                    <a:pt x="940" y="340"/>
                    <a:pt x="948" y="325"/>
                    <a:pt x="956" y="317"/>
                  </a:cubicBezTo>
                  <a:cubicBezTo>
                    <a:pt x="964" y="277"/>
                    <a:pt x="980" y="230"/>
                    <a:pt x="964" y="198"/>
                  </a:cubicBezTo>
                  <a:cubicBezTo>
                    <a:pt x="956" y="190"/>
                    <a:pt x="956" y="190"/>
                    <a:pt x="956" y="182"/>
                  </a:cubicBezTo>
                  <a:cubicBezTo>
                    <a:pt x="932" y="143"/>
                    <a:pt x="909" y="111"/>
                    <a:pt x="877" y="111"/>
                  </a:cubicBezTo>
                  <a:cubicBezTo>
                    <a:pt x="869" y="111"/>
                    <a:pt x="861" y="119"/>
                    <a:pt x="854" y="119"/>
                  </a:cubicBezTo>
                  <a:cubicBezTo>
                    <a:pt x="845" y="119"/>
                    <a:pt x="845" y="119"/>
                    <a:pt x="838" y="119"/>
                  </a:cubicBezTo>
                  <a:cubicBezTo>
                    <a:pt x="830" y="119"/>
                    <a:pt x="822" y="111"/>
                    <a:pt x="822" y="95"/>
                  </a:cubicBezTo>
                  <a:cubicBezTo>
                    <a:pt x="822" y="95"/>
                    <a:pt x="822" y="87"/>
                    <a:pt x="814" y="87"/>
                  </a:cubicBezTo>
                  <a:cubicBezTo>
                    <a:pt x="814" y="56"/>
                    <a:pt x="814" y="56"/>
                    <a:pt x="790" y="48"/>
                  </a:cubicBezTo>
                  <a:cubicBezTo>
                    <a:pt x="774" y="40"/>
                    <a:pt x="727" y="24"/>
                    <a:pt x="687" y="8"/>
                  </a:cubicBezTo>
                  <a:cubicBezTo>
                    <a:pt x="687" y="16"/>
                    <a:pt x="687" y="16"/>
                    <a:pt x="687" y="24"/>
                  </a:cubicBezTo>
                  <a:cubicBezTo>
                    <a:pt x="687" y="40"/>
                    <a:pt x="680" y="48"/>
                    <a:pt x="680" y="56"/>
                  </a:cubicBezTo>
                  <a:cubicBezTo>
                    <a:pt x="680" y="64"/>
                    <a:pt x="680" y="72"/>
                    <a:pt x="672" y="87"/>
                  </a:cubicBezTo>
                  <a:cubicBezTo>
                    <a:pt x="672" y="95"/>
                    <a:pt x="672" y="95"/>
                    <a:pt x="672" y="95"/>
                  </a:cubicBezTo>
                  <a:cubicBezTo>
                    <a:pt x="664" y="95"/>
                    <a:pt x="664" y="103"/>
                    <a:pt x="664" y="111"/>
                  </a:cubicBezTo>
                  <a:cubicBezTo>
                    <a:pt x="664" y="127"/>
                    <a:pt x="648" y="158"/>
                    <a:pt x="640" y="190"/>
                  </a:cubicBezTo>
                  <a:cubicBezTo>
                    <a:pt x="624" y="222"/>
                    <a:pt x="616" y="253"/>
                    <a:pt x="608" y="285"/>
                  </a:cubicBezTo>
                  <a:cubicBezTo>
                    <a:pt x="592" y="340"/>
                    <a:pt x="569" y="420"/>
                    <a:pt x="545" y="467"/>
                  </a:cubicBezTo>
                  <a:cubicBezTo>
                    <a:pt x="537" y="491"/>
                    <a:pt x="521" y="506"/>
                    <a:pt x="514" y="522"/>
                  </a:cubicBezTo>
                  <a:cubicBezTo>
                    <a:pt x="498" y="546"/>
                    <a:pt x="490" y="570"/>
                    <a:pt x="482" y="601"/>
                  </a:cubicBezTo>
                  <a:cubicBezTo>
                    <a:pt x="474" y="633"/>
                    <a:pt x="466" y="641"/>
                    <a:pt x="458" y="649"/>
                  </a:cubicBezTo>
                  <a:cubicBezTo>
                    <a:pt x="450" y="657"/>
                    <a:pt x="450" y="657"/>
                    <a:pt x="450" y="680"/>
                  </a:cubicBezTo>
                  <a:cubicBezTo>
                    <a:pt x="450" y="688"/>
                    <a:pt x="450" y="696"/>
                    <a:pt x="450" y="704"/>
                  </a:cubicBezTo>
                  <a:cubicBezTo>
                    <a:pt x="450" y="728"/>
                    <a:pt x="450" y="736"/>
                    <a:pt x="434" y="751"/>
                  </a:cubicBezTo>
                  <a:cubicBezTo>
                    <a:pt x="427" y="759"/>
                    <a:pt x="427" y="767"/>
                    <a:pt x="427" y="783"/>
                  </a:cubicBezTo>
                  <a:cubicBezTo>
                    <a:pt x="427" y="791"/>
                    <a:pt x="427" y="799"/>
                    <a:pt x="419" y="815"/>
                  </a:cubicBezTo>
                  <a:cubicBezTo>
                    <a:pt x="419" y="823"/>
                    <a:pt x="411" y="831"/>
                    <a:pt x="411" y="831"/>
                  </a:cubicBezTo>
                  <a:cubicBezTo>
                    <a:pt x="403" y="831"/>
                    <a:pt x="395" y="838"/>
                    <a:pt x="387" y="870"/>
                  </a:cubicBezTo>
                  <a:cubicBezTo>
                    <a:pt x="379" y="910"/>
                    <a:pt x="355" y="957"/>
                    <a:pt x="332" y="1004"/>
                  </a:cubicBezTo>
                  <a:cubicBezTo>
                    <a:pt x="316" y="1036"/>
                    <a:pt x="308" y="1060"/>
                    <a:pt x="300" y="1075"/>
                  </a:cubicBezTo>
                  <a:cubicBezTo>
                    <a:pt x="300" y="1084"/>
                    <a:pt x="300" y="1091"/>
                    <a:pt x="292" y="1099"/>
                  </a:cubicBezTo>
                  <a:cubicBezTo>
                    <a:pt x="284" y="1139"/>
                    <a:pt x="276" y="1170"/>
                    <a:pt x="253" y="1186"/>
                  </a:cubicBezTo>
                  <a:cubicBezTo>
                    <a:pt x="229" y="1210"/>
                    <a:pt x="213" y="1226"/>
                    <a:pt x="205" y="1257"/>
                  </a:cubicBezTo>
                  <a:cubicBezTo>
                    <a:pt x="197" y="1273"/>
                    <a:pt x="197" y="1281"/>
                    <a:pt x="181" y="1281"/>
                  </a:cubicBezTo>
                  <a:cubicBezTo>
                    <a:pt x="181" y="1281"/>
                    <a:pt x="181" y="1281"/>
                    <a:pt x="174" y="1281"/>
                  </a:cubicBezTo>
                  <a:lnTo>
                    <a:pt x="174" y="1281"/>
                  </a:lnTo>
                  <a:cubicBezTo>
                    <a:pt x="174" y="1281"/>
                    <a:pt x="174" y="1281"/>
                    <a:pt x="166" y="1281"/>
                  </a:cubicBezTo>
                  <a:cubicBezTo>
                    <a:pt x="166" y="1281"/>
                    <a:pt x="166" y="1281"/>
                    <a:pt x="166" y="1297"/>
                  </a:cubicBezTo>
                  <a:cubicBezTo>
                    <a:pt x="174" y="1337"/>
                    <a:pt x="126" y="1376"/>
                    <a:pt x="110" y="1400"/>
                  </a:cubicBezTo>
                  <a:cubicBezTo>
                    <a:pt x="102" y="1400"/>
                    <a:pt x="102" y="1400"/>
                    <a:pt x="102" y="1400"/>
                  </a:cubicBezTo>
                  <a:cubicBezTo>
                    <a:pt x="79" y="1431"/>
                    <a:pt x="63" y="1463"/>
                    <a:pt x="55" y="1502"/>
                  </a:cubicBezTo>
                  <a:cubicBezTo>
                    <a:pt x="55" y="1526"/>
                    <a:pt x="63" y="1550"/>
                    <a:pt x="71" y="1566"/>
                  </a:cubicBezTo>
                  <a:cubicBezTo>
                    <a:pt x="79" y="1589"/>
                    <a:pt x="79" y="1605"/>
                    <a:pt x="63" y="1621"/>
                  </a:cubicBezTo>
                  <a:cubicBezTo>
                    <a:pt x="39" y="1645"/>
                    <a:pt x="23" y="1676"/>
                    <a:pt x="23" y="1700"/>
                  </a:cubicBezTo>
                  <a:cubicBezTo>
                    <a:pt x="23" y="1700"/>
                    <a:pt x="23" y="1708"/>
                    <a:pt x="23" y="1724"/>
                  </a:cubicBezTo>
                  <a:cubicBezTo>
                    <a:pt x="15" y="1763"/>
                    <a:pt x="8" y="1842"/>
                    <a:pt x="39" y="1890"/>
                  </a:cubicBezTo>
                  <a:cubicBezTo>
                    <a:pt x="47" y="1906"/>
                    <a:pt x="55" y="1914"/>
                    <a:pt x="55" y="1921"/>
                  </a:cubicBezTo>
                  <a:close/>
                </a:path>
              </a:pathLst>
            </a:custGeom>
            <a:grpFill/>
            <a:ln>
              <a:solidFill>
                <a:schemeClr val="bg1">
                  <a:lumMod val="95000"/>
                </a:schemeClr>
              </a:solidFill>
            </a:ln>
            <a:effectLst/>
          </p:spPr>
          <p:txBody>
            <a:bodyPr wrap="none" anchor="ctr"/>
            <a:lstStyle/>
            <a:p>
              <a:endParaRPr lang="en-US" sz="949"/>
            </a:p>
          </p:txBody>
        </p:sp>
        <p:sp>
          <p:nvSpPr>
            <p:cNvPr id="33" name="Freeform 221"/>
            <p:cNvSpPr>
              <a:spLocks noChangeArrowheads="1"/>
            </p:cNvSpPr>
            <p:nvPr/>
          </p:nvSpPr>
          <p:spPr bwMode="auto">
            <a:xfrm>
              <a:off x="7593649" y="3120785"/>
              <a:ext cx="1289534" cy="955554"/>
            </a:xfrm>
            <a:custGeom>
              <a:avLst/>
              <a:gdLst>
                <a:gd name="T0" fmla="*/ 2332 w 2451"/>
                <a:gd name="T1" fmla="*/ 1020 h 1819"/>
                <a:gd name="T2" fmla="*/ 656 w 2451"/>
                <a:gd name="T3" fmla="*/ 0 h 1819"/>
                <a:gd name="T4" fmla="*/ 719 w 2451"/>
                <a:gd name="T5" fmla="*/ 95 h 1819"/>
                <a:gd name="T6" fmla="*/ 767 w 2451"/>
                <a:gd name="T7" fmla="*/ 174 h 1819"/>
                <a:gd name="T8" fmla="*/ 743 w 2451"/>
                <a:gd name="T9" fmla="*/ 261 h 1819"/>
                <a:gd name="T10" fmla="*/ 703 w 2451"/>
                <a:gd name="T11" fmla="*/ 293 h 1819"/>
                <a:gd name="T12" fmla="*/ 759 w 2451"/>
                <a:gd name="T13" fmla="*/ 364 h 1819"/>
                <a:gd name="T14" fmla="*/ 759 w 2451"/>
                <a:gd name="T15" fmla="*/ 458 h 1819"/>
                <a:gd name="T16" fmla="*/ 727 w 2451"/>
                <a:gd name="T17" fmla="*/ 553 h 1819"/>
                <a:gd name="T18" fmla="*/ 672 w 2451"/>
                <a:gd name="T19" fmla="*/ 648 h 1819"/>
                <a:gd name="T20" fmla="*/ 664 w 2451"/>
                <a:gd name="T21" fmla="*/ 743 h 1819"/>
                <a:gd name="T22" fmla="*/ 577 w 2451"/>
                <a:gd name="T23" fmla="*/ 830 h 1819"/>
                <a:gd name="T24" fmla="*/ 443 w 2451"/>
                <a:gd name="T25" fmla="*/ 814 h 1819"/>
                <a:gd name="T26" fmla="*/ 506 w 2451"/>
                <a:gd name="T27" fmla="*/ 751 h 1819"/>
                <a:gd name="T28" fmla="*/ 529 w 2451"/>
                <a:gd name="T29" fmla="*/ 767 h 1819"/>
                <a:gd name="T30" fmla="*/ 569 w 2451"/>
                <a:gd name="T31" fmla="*/ 791 h 1819"/>
                <a:gd name="T32" fmla="*/ 616 w 2451"/>
                <a:gd name="T33" fmla="*/ 664 h 1819"/>
                <a:gd name="T34" fmla="*/ 624 w 2451"/>
                <a:gd name="T35" fmla="*/ 593 h 1819"/>
                <a:gd name="T36" fmla="*/ 640 w 2451"/>
                <a:gd name="T37" fmla="*/ 522 h 1819"/>
                <a:gd name="T38" fmla="*/ 616 w 2451"/>
                <a:gd name="T39" fmla="*/ 427 h 1819"/>
                <a:gd name="T40" fmla="*/ 545 w 2451"/>
                <a:gd name="T41" fmla="*/ 387 h 1819"/>
                <a:gd name="T42" fmla="*/ 419 w 2451"/>
                <a:gd name="T43" fmla="*/ 324 h 1819"/>
                <a:gd name="T44" fmla="*/ 71 w 2451"/>
                <a:gd name="T45" fmla="*/ 127 h 1819"/>
                <a:gd name="T46" fmla="*/ 23 w 2451"/>
                <a:gd name="T47" fmla="*/ 277 h 1819"/>
                <a:gd name="T48" fmla="*/ 63 w 2451"/>
                <a:gd name="T49" fmla="*/ 451 h 1819"/>
                <a:gd name="T50" fmla="*/ 79 w 2451"/>
                <a:gd name="T51" fmla="*/ 648 h 1819"/>
                <a:gd name="T52" fmla="*/ 47 w 2451"/>
                <a:gd name="T53" fmla="*/ 775 h 1819"/>
                <a:gd name="T54" fmla="*/ 110 w 2451"/>
                <a:gd name="T55" fmla="*/ 798 h 1819"/>
                <a:gd name="T56" fmla="*/ 94 w 2451"/>
                <a:gd name="T57" fmla="*/ 846 h 1819"/>
                <a:gd name="T58" fmla="*/ 55 w 2451"/>
                <a:gd name="T59" fmla="*/ 885 h 1819"/>
                <a:gd name="T60" fmla="*/ 110 w 2451"/>
                <a:gd name="T61" fmla="*/ 941 h 1819"/>
                <a:gd name="T62" fmla="*/ 71 w 2451"/>
                <a:gd name="T63" fmla="*/ 964 h 1819"/>
                <a:gd name="T64" fmla="*/ 47 w 2451"/>
                <a:gd name="T65" fmla="*/ 1035 h 1819"/>
                <a:gd name="T66" fmla="*/ 23 w 2451"/>
                <a:gd name="T67" fmla="*/ 1012 h 1819"/>
                <a:gd name="T68" fmla="*/ 8 w 2451"/>
                <a:gd name="T69" fmla="*/ 1028 h 1819"/>
                <a:gd name="T70" fmla="*/ 23 w 2451"/>
                <a:gd name="T71" fmla="*/ 1138 h 1819"/>
                <a:gd name="T72" fmla="*/ 158 w 2451"/>
                <a:gd name="T73" fmla="*/ 1225 h 1819"/>
                <a:gd name="T74" fmla="*/ 300 w 2451"/>
                <a:gd name="T75" fmla="*/ 1328 h 1819"/>
                <a:gd name="T76" fmla="*/ 292 w 2451"/>
                <a:gd name="T77" fmla="*/ 1557 h 1819"/>
                <a:gd name="T78" fmla="*/ 521 w 2451"/>
                <a:gd name="T79" fmla="*/ 1605 h 1819"/>
                <a:gd name="T80" fmla="*/ 696 w 2451"/>
                <a:gd name="T81" fmla="*/ 1597 h 1819"/>
                <a:gd name="T82" fmla="*/ 790 w 2451"/>
                <a:gd name="T83" fmla="*/ 1660 h 1819"/>
                <a:gd name="T84" fmla="*/ 956 w 2451"/>
                <a:gd name="T85" fmla="*/ 1660 h 1819"/>
                <a:gd name="T86" fmla="*/ 1154 w 2451"/>
                <a:gd name="T87" fmla="*/ 1692 h 1819"/>
                <a:gd name="T88" fmla="*/ 1351 w 2451"/>
                <a:gd name="T89" fmla="*/ 1676 h 1819"/>
                <a:gd name="T90" fmla="*/ 1549 w 2451"/>
                <a:gd name="T91" fmla="*/ 1676 h 1819"/>
                <a:gd name="T92" fmla="*/ 2205 w 2451"/>
                <a:gd name="T93" fmla="*/ 1810 h 1819"/>
                <a:gd name="T94" fmla="*/ 2213 w 2451"/>
                <a:gd name="T95" fmla="*/ 1763 h 1819"/>
                <a:gd name="T96" fmla="*/ 2229 w 2451"/>
                <a:gd name="T97" fmla="*/ 148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1" h="1819">
                  <a:moveTo>
                    <a:pt x="2332" y="1020"/>
                  </a:moveTo>
                  <a:lnTo>
                    <a:pt x="2332" y="1020"/>
                  </a:lnTo>
                  <a:cubicBezTo>
                    <a:pt x="2340" y="996"/>
                    <a:pt x="2427" y="538"/>
                    <a:pt x="2450" y="427"/>
                  </a:cubicBezTo>
                  <a:cubicBezTo>
                    <a:pt x="1351" y="198"/>
                    <a:pt x="656" y="0"/>
                    <a:pt x="656" y="0"/>
                  </a:cubicBezTo>
                  <a:cubicBezTo>
                    <a:pt x="672" y="8"/>
                    <a:pt x="687" y="0"/>
                    <a:pt x="696" y="24"/>
                  </a:cubicBezTo>
                  <a:cubicBezTo>
                    <a:pt x="703" y="40"/>
                    <a:pt x="696" y="71"/>
                    <a:pt x="719" y="95"/>
                  </a:cubicBezTo>
                  <a:cubicBezTo>
                    <a:pt x="735" y="111"/>
                    <a:pt x="751" y="111"/>
                    <a:pt x="759" y="127"/>
                  </a:cubicBezTo>
                  <a:cubicBezTo>
                    <a:pt x="767" y="142"/>
                    <a:pt x="774" y="150"/>
                    <a:pt x="767" y="174"/>
                  </a:cubicBezTo>
                  <a:cubicBezTo>
                    <a:pt x="767" y="206"/>
                    <a:pt x="759" y="221"/>
                    <a:pt x="751" y="229"/>
                  </a:cubicBezTo>
                  <a:cubicBezTo>
                    <a:pt x="743" y="237"/>
                    <a:pt x="735" y="245"/>
                    <a:pt x="743" y="261"/>
                  </a:cubicBezTo>
                  <a:cubicBezTo>
                    <a:pt x="743" y="277"/>
                    <a:pt x="743" y="277"/>
                    <a:pt x="727" y="277"/>
                  </a:cubicBezTo>
                  <a:cubicBezTo>
                    <a:pt x="703" y="277"/>
                    <a:pt x="687" y="269"/>
                    <a:pt x="703" y="293"/>
                  </a:cubicBezTo>
                  <a:cubicBezTo>
                    <a:pt x="727" y="308"/>
                    <a:pt x="727" y="316"/>
                    <a:pt x="735" y="332"/>
                  </a:cubicBezTo>
                  <a:cubicBezTo>
                    <a:pt x="743" y="340"/>
                    <a:pt x="767" y="340"/>
                    <a:pt x="759" y="364"/>
                  </a:cubicBezTo>
                  <a:cubicBezTo>
                    <a:pt x="751" y="387"/>
                    <a:pt x="735" y="380"/>
                    <a:pt x="743" y="403"/>
                  </a:cubicBezTo>
                  <a:cubicBezTo>
                    <a:pt x="743" y="427"/>
                    <a:pt x="751" y="443"/>
                    <a:pt x="759" y="458"/>
                  </a:cubicBezTo>
                  <a:cubicBezTo>
                    <a:pt x="767" y="466"/>
                    <a:pt x="767" y="498"/>
                    <a:pt x="759" y="514"/>
                  </a:cubicBezTo>
                  <a:cubicBezTo>
                    <a:pt x="751" y="538"/>
                    <a:pt x="743" y="545"/>
                    <a:pt x="727" y="553"/>
                  </a:cubicBezTo>
                  <a:cubicBezTo>
                    <a:pt x="711" y="569"/>
                    <a:pt x="703" y="585"/>
                    <a:pt x="687" y="601"/>
                  </a:cubicBezTo>
                  <a:cubicBezTo>
                    <a:pt x="672" y="617"/>
                    <a:pt x="664" y="624"/>
                    <a:pt x="672" y="648"/>
                  </a:cubicBezTo>
                  <a:cubicBezTo>
                    <a:pt x="680" y="672"/>
                    <a:pt x="680" y="680"/>
                    <a:pt x="672" y="696"/>
                  </a:cubicBezTo>
                  <a:cubicBezTo>
                    <a:pt x="664" y="711"/>
                    <a:pt x="664" y="719"/>
                    <a:pt x="664" y="743"/>
                  </a:cubicBezTo>
                  <a:cubicBezTo>
                    <a:pt x="656" y="767"/>
                    <a:pt x="656" y="767"/>
                    <a:pt x="640" y="791"/>
                  </a:cubicBezTo>
                  <a:cubicBezTo>
                    <a:pt x="616" y="814"/>
                    <a:pt x="624" y="814"/>
                    <a:pt x="577" y="830"/>
                  </a:cubicBezTo>
                  <a:cubicBezTo>
                    <a:pt x="537" y="846"/>
                    <a:pt x="553" y="870"/>
                    <a:pt x="506" y="854"/>
                  </a:cubicBezTo>
                  <a:cubicBezTo>
                    <a:pt x="458" y="838"/>
                    <a:pt x="427" y="838"/>
                    <a:pt x="443" y="814"/>
                  </a:cubicBezTo>
                  <a:cubicBezTo>
                    <a:pt x="450" y="791"/>
                    <a:pt x="474" y="783"/>
                    <a:pt x="482" y="759"/>
                  </a:cubicBezTo>
                  <a:cubicBezTo>
                    <a:pt x="498" y="735"/>
                    <a:pt x="506" y="727"/>
                    <a:pt x="506" y="751"/>
                  </a:cubicBezTo>
                  <a:cubicBezTo>
                    <a:pt x="506" y="775"/>
                    <a:pt x="482" y="798"/>
                    <a:pt x="506" y="798"/>
                  </a:cubicBezTo>
                  <a:cubicBezTo>
                    <a:pt x="529" y="798"/>
                    <a:pt x="514" y="783"/>
                    <a:pt x="529" y="767"/>
                  </a:cubicBezTo>
                  <a:cubicBezTo>
                    <a:pt x="545" y="759"/>
                    <a:pt x="537" y="735"/>
                    <a:pt x="553" y="759"/>
                  </a:cubicBezTo>
                  <a:cubicBezTo>
                    <a:pt x="561" y="775"/>
                    <a:pt x="545" y="783"/>
                    <a:pt x="569" y="791"/>
                  </a:cubicBezTo>
                  <a:cubicBezTo>
                    <a:pt x="593" y="791"/>
                    <a:pt x="608" y="759"/>
                    <a:pt x="616" y="735"/>
                  </a:cubicBezTo>
                  <a:cubicBezTo>
                    <a:pt x="616" y="704"/>
                    <a:pt x="632" y="672"/>
                    <a:pt x="616" y="664"/>
                  </a:cubicBezTo>
                  <a:cubicBezTo>
                    <a:pt x="593" y="664"/>
                    <a:pt x="577" y="656"/>
                    <a:pt x="593" y="640"/>
                  </a:cubicBezTo>
                  <a:cubicBezTo>
                    <a:pt x="616" y="624"/>
                    <a:pt x="608" y="609"/>
                    <a:pt x="624" y="593"/>
                  </a:cubicBezTo>
                  <a:cubicBezTo>
                    <a:pt x="632" y="577"/>
                    <a:pt x="664" y="585"/>
                    <a:pt x="664" y="569"/>
                  </a:cubicBezTo>
                  <a:cubicBezTo>
                    <a:pt x="664" y="545"/>
                    <a:pt x="656" y="522"/>
                    <a:pt x="640" y="522"/>
                  </a:cubicBezTo>
                  <a:cubicBezTo>
                    <a:pt x="624" y="522"/>
                    <a:pt x="624" y="530"/>
                    <a:pt x="624" y="498"/>
                  </a:cubicBezTo>
                  <a:cubicBezTo>
                    <a:pt x="616" y="466"/>
                    <a:pt x="624" y="451"/>
                    <a:pt x="616" y="427"/>
                  </a:cubicBezTo>
                  <a:cubicBezTo>
                    <a:pt x="608" y="395"/>
                    <a:pt x="593" y="380"/>
                    <a:pt x="585" y="395"/>
                  </a:cubicBezTo>
                  <a:cubicBezTo>
                    <a:pt x="569" y="411"/>
                    <a:pt x="561" y="411"/>
                    <a:pt x="545" y="387"/>
                  </a:cubicBezTo>
                  <a:cubicBezTo>
                    <a:pt x="537" y="364"/>
                    <a:pt x="521" y="348"/>
                    <a:pt x="498" y="348"/>
                  </a:cubicBezTo>
                  <a:cubicBezTo>
                    <a:pt x="474" y="348"/>
                    <a:pt x="474" y="348"/>
                    <a:pt x="419" y="324"/>
                  </a:cubicBezTo>
                  <a:cubicBezTo>
                    <a:pt x="363" y="300"/>
                    <a:pt x="174" y="269"/>
                    <a:pt x="87" y="134"/>
                  </a:cubicBezTo>
                  <a:cubicBezTo>
                    <a:pt x="87" y="134"/>
                    <a:pt x="71" y="111"/>
                    <a:pt x="71" y="127"/>
                  </a:cubicBezTo>
                  <a:cubicBezTo>
                    <a:pt x="71" y="150"/>
                    <a:pt x="79" y="142"/>
                    <a:pt x="71" y="158"/>
                  </a:cubicBezTo>
                  <a:cubicBezTo>
                    <a:pt x="63" y="174"/>
                    <a:pt x="16" y="229"/>
                    <a:pt x="23" y="277"/>
                  </a:cubicBezTo>
                  <a:cubicBezTo>
                    <a:pt x="31" y="316"/>
                    <a:pt x="55" y="332"/>
                    <a:pt x="63" y="371"/>
                  </a:cubicBezTo>
                  <a:cubicBezTo>
                    <a:pt x="71" y="411"/>
                    <a:pt x="71" y="411"/>
                    <a:pt x="63" y="451"/>
                  </a:cubicBezTo>
                  <a:cubicBezTo>
                    <a:pt x="55" y="498"/>
                    <a:pt x="63" y="561"/>
                    <a:pt x="71" y="601"/>
                  </a:cubicBezTo>
                  <a:cubicBezTo>
                    <a:pt x="79" y="640"/>
                    <a:pt x="87" y="609"/>
                    <a:pt x="79" y="648"/>
                  </a:cubicBezTo>
                  <a:cubicBezTo>
                    <a:pt x="71" y="680"/>
                    <a:pt x="71" y="704"/>
                    <a:pt x="63" y="727"/>
                  </a:cubicBezTo>
                  <a:cubicBezTo>
                    <a:pt x="55" y="751"/>
                    <a:pt x="39" y="759"/>
                    <a:pt x="47" y="775"/>
                  </a:cubicBezTo>
                  <a:cubicBezTo>
                    <a:pt x="63" y="798"/>
                    <a:pt x="63" y="775"/>
                    <a:pt x="79" y="775"/>
                  </a:cubicBezTo>
                  <a:cubicBezTo>
                    <a:pt x="87" y="783"/>
                    <a:pt x="103" y="791"/>
                    <a:pt x="110" y="798"/>
                  </a:cubicBezTo>
                  <a:cubicBezTo>
                    <a:pt x="126" y="814"/>
                    <a:pt x="142" y="814"/>
                    <a:pt x="134" y="822"/>
                  </a:cubicBezTo>
                  <a:cubicBezTo>
                    <a:pt x="118" y="830"/>
                    <a:pt x="126" y="846"/>
                    <a:pt x="94" y="846"/>
                  </a:cubicBezTo>
                  <a:cubicBezTo>
                    <a:pt x="71" y="846"/>
                    <a:pt x="55" y="814"/>
                    <a:pt x="55" y="822"/>
                  </a:cubicBezTo>
                  <a:cubicBezTo>
                    <a:pt x="55" y="838"/>
                    <a:pt x="47" y="854"/>
                    <a:pt x="55" y="885"/>
                  </a:cubicBezTo>
                  <a:cubicBezTo>
                    <a:pt x="55" y="917"/>
                    <a:pt x="23" y="933"/>
                    <a:pt x="63" y="941"/>
                  </a:cubicBezTo>
                  <a:cubicBezTo>
                    <a:pt x="103" y="941"/>
                    <a:pt x="103" y="925"/>
                    <a:pt x="110" y="941"/>
                  </a:cubicBezTo>
                  <a:cubicBezTo>
                    <a:pt x="126" y="949"/>
                    <a:pt x="126" y="957"/>
                    <a:pt x="110" y="957"/>
                  </a:cubicBezTo>
                  <a:cubicBezTo>
                    <a:pt x="94" y="957"/>
                    <a:pt x="71" y="949"/>
                    <a:pt x="71" y="964"/>
                  </a:cubicBezTo>
                  <a:cubicBezTo>
                    <a:pt x="63" y="980"/>
                    <a:pt x="63" y="988"/>
                    <a:pt x="63" y="1004"/>
                  </a:cubicBezTo>
                  <a:cubicBezTo>
                    <a:pt x="71" y="1020"/>
                    <a:pt x="55" y="1020"/>
                    <a:pt x="47" y="1035"/>
                  </a:cubicBezTo>
                  <a:cubicBezTo>
                    <a:pt x="39" y="1059"/>
                    <a:pt x="47" y="1091"/>
                    <a:pt x="31" y="1067"/>
                  </a:cubicBezTo>
                  <a:cubicBezTo>
                    <a:pt x="23" y="1044"/>
                    <a:pt x="16" y="1044"/>
                    <a:pt x="23" y="1012"/>
                  </a:cubicBezTo>
                  <a:cubicBezTo>
                    <a:pt x="31" y="972"/>
                    <a:pt x="39" y="957"/>
                    <a:pt x="23" y="972"/>
                  </a:cubicBezTo>
                  <a:cubicBezTo>
                    <a:pt x="8" y="988"/>
                    <a:pt x="0" y="1004"/>
                    <a:pt x="8" y="1028"/>
                  </a:cubicBezTo>
                  <a:cubicBezTo>
                    <a:pt x="16" y="1051"/>
                    <a:pt x="8" y="1083"/>
                    <a:pt x="16" y="1107"/>
                  </a:cubicBezTo>
                  <a:cubicBezTo>
                    <a:pt x="23" y="1123"/>
                    <a:pt x="23" y="1130"/>
                    <a:pt x="23" y="1138"/>
                  </a:cubicBezTo>
                  <a:cubicBezTo>
                    <a:pt x="63" y="1154"/>
                    <a:pt x="110" y="1170"/>
                    <a:pt x="126" y="1178"/>
                  </a:cubicBezTo>
                  <a:cubicBezTo>
                    <a:pt x="158" y="1186"/>
                    <a:pt x="150" y="1186"/>
                    <a:pt x="158" y="1225"/>
                  </a:cubicBezTo>
                  <a:cubicBezTo>
                    <a:pt x="166" y="1265"/>
                    <a:pt x="181" y="1241"/>
                    <a:pt x="213" y="1241"/>
                  </a:cubicBezTo>
                  <a:cubicBezTo>
                    <a:pt x="253" y="1241"/>
                    <a:pt x="276" y="1281"/>
                    <a:pt x="300" y="1328"/>
                  </a:cubicBezTo>
                  <a:cubicBezTo>
                    <a:pt x="332" y="1368"/>
                    <a:pt x="284" y="1447"/>
                    <a:pt x="284" y="1486"/>
                  </a:cubicBezTo>
                  <a:cubicBezTo>
                    <a:pt x="276" y="1518"/>
                    <a:pt x="276" y="1541"/>
                    <a:pt x="292" y="1557"/>
                  </a:cubicBezTo>
                  <a:cubicBezTo>
                    <a:pt x="308" y="1565"/>
                    <a:pt x="363" y="1565"/>
                    <a:pt x="395" y="1589"/>
                  </a:cubicBezTo>
                  <a:cubicBezTo>
                    <a:pt x="419" y="1613"/>
                    <a:pt x="482" y="1613"/>
                    <a:pt x="521" y="1605"/>
                  </a:cubicBezTo>
                  <a:cubicBezTo>
                    <a:pt x="561" y="1589"/>
                    <a:pt x="569" y="1565"/>
                    <a:pt x="608" y="1589"/>
                  </a:cubicBezTo>
                  <a:cubicBezTo>
                    <a:pt x="648" y="1605"/>
                    <a:pt x="656" y="1597"/>
                    <a:pt x="696" y="1597"/>
                  </a:cubicBezTo>
                  <a:cubicBezTo>
                    <a:pt x="727" y="1597"/>
                    <a:pt x="735" y="1605"/>
                    <a:pt x="751" y="1628"/>
                  </a:cubicBezTo>
                  <a:cubicBezTo>
                    <a:pt x="774" y="1652"/>
                    <a:pt x="774" y="1660"/>
                    <a:pt x="790" y="1660"/>
                  </a:cubicBezTo>
                  <a:cubicBezTo>
                    <a:pt x="806" y="1660"/>
                    <a:pt x="854" y="1652"/>
                    <a:pt x="869" y="1676"/>
                  </a:cubicBezTo>
                  <a:cubicBezTo>
                    <a:pt x="885" y="1692"/>
                    <a:pt x="940" y="1668"/>
                    <a:pt x="956" y="1660"/>
                  </a:cubicBezTo>
                  <a:cubicBezTo>
                    <a:pt x="972" y="1644"/>
                    <a:pt x="1020" y="1660"/>
                    <a:pt x="1043" y="1692"/>
                  </a:cubicBezTo>
                  <a:cubicBezTo>
                    <a:pt x="1067" y="1723"/>
                    <a:pt x="1138" y="1708"/>
                    <a:pt x="1154" y="1692"/>
                  </a:cubicBezTo>
                  <a:cubicBezTo>
                    <a:pt x="1170" y="1684"/>
                    <a:pt x="1233" y="1684"/>
                    <a:pt x="1304" y="1692"/>
                  </a:cubicBezTo>
                  <a:cubicBezTo>
                    <a:pt x="1383" y="1692"/>
                    <a:pt x="1336" y="1684"/>
                    <a:pt x="1351" y="1676"/>
                  </a:cubicBezTo>
                  <a:cubicBezTo>
                    <a:pt x="1367" y="1660"/>
                    <a:pt x="1407" y="1676"/>
                    <a:pt x="1438" y="1684"/>
                  </a:cubicBezTo>
                  <a:cubicBezTo>
                    <a:pt x="1462" y="1692"/>
                    <a:pt x="1526" y="1692"/>
                    <a:pt x="1549" y="1676"/>
                  </a:cubicBezTo>
                  <a:cubicBezTo>
                    <a:pt x="1573" y="1668"/>
                    <a:pt x="1731" y="1708"/>
                    <a:pt x="1786" y="1739"/>
                  </a:cubicBezTo>
                  <a:cubicBezTo>
                    <a:pt x="1842" y="1763"/>
                    <a:pt x="2205" y="1810"/>
                    <a:pt x="2205" y="1810"/>
                  </a:cubicBezTo>
                  <a:cubicBezTo>
                    <a:pt x="2213" y="1818"/>
                    <a:pt x="2213" y="1818"/>
                    <a:pt x="2213" y="1818"/>
                  </a:cubicBezTo>
                  <a:cubicBezTo>
                    <a:pt x="2213" y="1794"/>
                    <a:pt x="2213" y="1771"/>
                    <a:pt x="2213" y="1763"/>
                  </a:cubicBezTo>
                  <a:cubicBezTo>
                    <a:pt x="2213" y="1739"/>
                    <a:pt x="2237" y="1700"/>
                    <a:pt x="2221" y="1676"/>
                  </a:cubicBezTo>
                  <a:cubicBezTo>
                    <a:pt x="2213" y="1660"/>
                    <a:pt x="2205" y="1518"/>
                    <a:pt x="2229" y="1486"/>
                  </a:cubicBezTo>
                  <a:cubicBezTo>
                    <a:pt x="2245" y="1455"/>
                    <a:pt x="2324" y="1051"/>
                    <a:pt x="2332" y="1020"/>
                  </a:cubicBezTo>
                </a:path>
              </a:pathLst>
            </a:custGeom>
            <a:grpFill/>
            <a:ln>
              <a:solidFill>
                <a:schemeClr val="bg1">
                  <a:lumMod val="95000"/>
                </a:schemeClr>
              </a:solidFill>
            </a:ln>
            <a:effectLst/>
          </p:spPr>
          <p:txBody>
            <a:bodyPr wrap="none" anchor="ctr"/>
            <a:lstStyle/>
            <a:p>
              <a:endParaRPr lang="en-US" sz="949"/>
            </a:p>
          </p:txBody>
        </p:sp>
        <p:sp>
          <p:nvSpPr>
            <p:cNvPr id="34" name="Freeform 222"/>
            <p:cNvSpPr>
              <a:spLocks noChangeArrowheads="1"/>
            </p:cNvSpPr>
            <p:nvPr/>
          </p:nvSpPr>
          <p:spPr bwMode="auto">
            <a:xfrm>
              <a:off x="7593649" y="3116146"/>
              <a:ext cx="1294173" cy="960193"/>
            </a:xfrm>
            <a:custGeom>
              <a:avLst/>
              <a:gdLst>
                <a:gd name="T0" fmla="*/ 1486 w 2459"/>
                <a:gd name="T1" fmla="*/ 1700 h 1827"/>
                <a:gd name="T2" fmla="*/ 1304 w 2459"/>
                <a:gd name="T3" fmla="*/ 1700 h 1827"/>
                <a:gd name="T4" fmla="*/ 893 w 2459"/>
                <a:gd name="T5" fmla="*/ 1692 h 1827"/>
                <a:gd name="T6" fmla="*/ 696 w 2459"/>
                <a:gd name="T7" fmla="*/ 1605 h 1827"/>
                <a:gd name="T8" fmla="*/ 466 w 2459"/>
                <a:gd name="T9" fmla="*/ 1621 h 1827"/>
                <a:gd name="T10" fmla="*/ 292 w 2459"/>
                <a:gd name="T11" fmla="*/ 1320 h 1827"/>
                <a:gd name="T12" fmla="*/ 23 w 2459"/>
                <a:gd name="T13" fmla="*/ 1146 h 1827"/>
                <a:gd name="T14" fmla="*/ 23 w 2459"/>
                <a:gd name="T15" fmla="*/ 972 h 1827"/>
                <a:gd name="T16" fmla="*/ 39 w 2459"/>
                <a:gd name="T17" fmla="*/ 1075 h 1827"/>
                <a:gd name="T18" fmla="*/ 87 w 2459"/>
                <a:gd name="T19" fmla="*/ 957 h 1827"/>
                <a:gd name="T20" fmla="*/ 39 w 2459"/>
                <a:gd name="T21" fmla="*/ 941 h 1827"/>
                <a:gd name="T22" fmla="*/ 94 w 2459"/>
                <a:gd name="T23" fmla="*/ 846 h 1827"/>
                <a:gd name="T24" fmla="*/ 79 w 2459"/>
                <a:gd name="T25" fmla="*/ 791 h 1827"/>
                <a:gd name="T26" fmla="*/ 71 w 2459"/>
                <a:gd name="T27" fmla="*/ 656 h 1827"/>
                <a:gd name="T28" fmla="*/ 63 w 2459"/>
                <a:gd name="T29" fmla="*/ 379 h 1827"/>
                <a:gd name="T30" fmla="*/ 71 w 2459"/>
                <a:gd name="T31" fmla="*/ 126 h 1827"/>
                <a:gd name="T32" fmla="*/ 553 w 2459"/>
                <a:gd name="T33" fmla="*/ 395 h 1827"/>
                <a:gd name="T34" fmla="*/ 632 w 2459"/>
                <a:gd name="T35" fmla="*/ 522 h 1827"/>
                <a:gd name="T36" fmla="*/ 616 w 2459"/>
                <a:gd name="T37" fmla="*/ 625 h 1827"/>
                <a:gd name="T38" fmla="*/ 545 w 2459"/>
                <a:gd name="T39" fmla="*/ 783 h 1827"/>
                <a:gd name="T40" fmla="*/ 498 w 2459"/>
                <a:gd name="T41" fmla="*/ 806 h 1827"/>
                <a:gd name="T42" fmla="*/ 443 w 2459"/>
                <a:gd name="T43" fmla="*/ 830 h 1827"/>
                <a:gd name="T44" fmla="*/ 632 w 2459"/>
                <a:gd name="T45" fmla="*/ 791 h 1827"/>
                <a:gd name="T46" fmla="*/ 687 w 2459"/>
                <a:gd name="T47" fmla="*/ 609 h 1827"/>
                <a:gd name="T48" fmla="*/ 743 w 2459"/>
                <a:gd name="T49" fmla="*/ 388 h 1827"/>
                <a:gd name="T50" fmla="*/ 719 w 2459"/>
                <a:gd name="T51" fmla="*/ 277 h 1827"/>
                <a:gd name="T52" fmla="*/ 767 w 2459"/>
                <a:gd name="T53" fmla="*/ 182 h 1827"/>
                <a:gd name="T54" fmla="*/ 672 w 2459"/>
                <a:gd name="T55" fmla="*/ 16 h 1827"/>
                <a:gd name="T56" fmla="*/ 2340 w 2459"/>
                <a:gd name="T57" fmla="*/ 1028 h 1827"/>
                <a:gd name="T58" fmla="*/ 1557 w 2459"/>
                <a:gd name="T59" fmla="*/ 1684 h 1827"/>
                <a:gd name="T60" fmla="*/ 2221 w 2459"/>
                <a:gd name="T61" fmla="*/ 1684 h 1827"/>
                <a:gd name="T62" fmla="*/ 703 w 2459"/>
                <a:gd name="T63" fmla="*/ 55 h 1827"/>
                <a:gd name="T64" fmla="*/ 743 w 2459"/>
                <a:gd name="T65" fmla="*/ 269 h 1827"/>
                <a:gd name="T66" fmla="*/ 703 w 2459"/>
                <a:gd name="T67" fmla="*/ 293 h 1827"/>
                <a:gd name="T68" fmla="*/ 767 w 2459"/>
                <a:gd name="T69" fmla="*/ 459 h 1827"/>
                <a:gd name="T70" fmla="*/ 680 w 2459"/>
                <a:gd name="T71" fmla="*/ 656 h 1827"/>
                <a:gd name="T72" fmla="*/ 577 w 2459"/>
                <a:gd name="T73" fmla="*/ 846 h 1827"/>
                <a:gd name="T74" fmla="*/ 482 w 2459"/>
                <a:gd name="T75" fmla="*/ 767 h 1827"/>
                <a:gd name="T76" fmla="*/ 529 w 2459"/>
                <a:gd name="T77" fmla="*/ 775 h 1827"/>
                <a:gd name="T78" fmla="*/ 616 w 2459"/>
                <a:gd name="T79" fmla="*/ 712 h 1827"/>
                <a:gd name="T80" fmla="*/ 656 w 2459"/>
                <a:gd name="T81" fmla="*/ 577 h 1827"/>
                <a:gd name="T82" fmla="*/ 616 w 2459"/>
                <a:gd name="T83" fmla="*/ 435 h 1827"/>
                <a:gd name="T84" fmla="*/ 419 w 2459"/>
                <a:gd name="T85" fmla="*/ 340 h 1827"/>
                <a:gd name="T86" fmla="*/ 63 w 2459"/>
                <a:gd name="T87" fmla="*/ 182 h 1827"/>
                <a:gd name="T88" fmla="*/ 79 w 2459"/>
                <a:gd name="T89" fmla="*/ 609 h 1827"/>
                <a:gd name="T90" fmla="*/ 55 w 2459"/>
                <a:gd name="T91" fmla="*/ 783 h 1827"/>
                <a:gd name="T92" fmla="*/ 126 w 2459"/>
                <a:gd name="T93" fmla="*/ 814 h 1827"/>
                <a:gd name="T94" fmla="*/ 55 w 2459"/>
                <a:gd name="T95" fmla="*/ 838 h 1827"/>
                <a:gd name="T96" fmla="*/ 118 w 2459"/>
                <a:gd name="T97" fmla="*/ 941 h 1827"/>
                <a:gd name="T98" fmla="*/ 63 w 2459"/>
                <a:gd name="T99" fmla="*/ 1036 h 1827"/>
                <a:gd name="T100" fmla="*/ 23 w 2459"/>
                <a:gd name="T101" fmla="*/ 996 h 1827"/>
                <a:gd name="T102" fmla="*/ 31 w 2459"/>
                <a:gd name="T103" fmla="*/ 1138 h 1827"/>
                <a:gd name="T104" fmla="*/ 292 w 2459"/>
                <a:gd name="T105" fmla="*/ 1320 h 1827"/>
                <a:gd name="T106" fmla="*/ 466 w 2459"/>
                <a:gd name="T107" fmla="*/ 1613 h 1827"/>
                <a:gd name="T108" fmla="*/ 696 w 2459"/>
                <a:gd name="T109" fmla="*/ 1597 h 1827"/>
                <a:gd name="T110" fmla="*/ 893 w 2459"/>
                <a:gd name="T111" fmla="*/ 1684 h 1827"/>
                <a:gd name="T112" fmla="*/ 1304 w 2459"/>
                <a:gd name="T113" fmla="*/ 1692 h 1827"/>
                <a:gd name="T114" fmla="*/ 1549 w 2459"/>
                <a:gd name="T115" fmla="*/ 1684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9" h="1827">
                  <a:moveTo>
                    <a:pt x="2221" y="1826"/>
                  </a:moveTo>
                  <a:lnTo>
                    <a:pt x="2221" y="1826"/>
                  </a:lnTo>
                  <a:cubicBezTo>
                    <a:pt x="2205" y="1826"/>
                    <a:pt x="2205" y="1826"/>
                    <a:pt x="2205" y="1826"/>
                  </a:cubicBezTo>
                  <a:cubicBezTo>
                    <a:pt x="2190" y="1826"/>
                    <a:pt x="1842" y="1779"/>
                    <a:pt x="1786" y="1747"/>
                  </a:cubicBezTo>
                  <a:cubicBezTo>
                    <a:pt x="1739" y="1723"/>
                    <a:pt x="1604" y="1684"/>
                    <a:pt x="1557" y="1684"/>
                  </a:cubicBezTo>
                  <a:cubicBezTo>
                    <a:pt x="1549" y="1684"/>
                    <a:pt x="1549" y="1692"/>
                    <a:pt x="1549" y="1692"/>
                  </a:cubicBezTo>
                  <a:cubicBezTo>
                    <a:pt x="1533" y="1692"/>
                    <a:pt x="1518" y="1700"/>
                    <a:pt x="1486" y="1700"/>
                  </a:cubicBezTo>
                  <a:cubicBezTo>
                    <a:pt x="1470" y="1700"/>
                    <a:pt x="1446" y="1700"/>
                    <a:pt x="1438" y="1692"/>
                  </a:cubicBezTo>
                  <a:cubicBezTo>
                    <a:pt x="1423" y="1684"/>
                    <a:pt x="1391" y="1676"/>
                    <a:pt x="1375" y="1676"/>
                  </a:cubicBezTo>
                  <a:cubicBezTo>
                    <a:pt x="1359" y="1676"/>
                    <a:pt x="1359" y="1676"/>
                    <a:pt x="1351" y="1684"/>
                  </a:cubicBezTo>
                  <a:cubicBezTo>
                    <a:pt x="1351" y="1684"/>
                    <a:pt x="1351" y="1684"/>
                    <a:pt x="1351" y="1692"/>
                  </a:cubicBezTo>
                  <a:cubicBezTo>
                    <a:pt x="1351" y="1692"/>
                    <a:pt x="1359" y="1700"/>
                    <a:pt x="1351" y="1700"/>
                  </a:cubicBezTo>
                  <a:cubicBezTo>
                    <a:pt x="1351" y="1700"/>
                    <a:pt x="1351" y="1700"/>
                    <a:pt x="1344" y="1700"/>
                  </a:cubicBezTo>
                  <a:cubicBezTo>
                    <a:pt x="1336" y="1700"/>
                    <a:pt x="1320" y="1700"/>
                    <a:pt x="1304" y="1700"/>
                  </a:cubicBezTo>
                  <a:cubicBezTo>
                    <a:pt x="1273" y="1700"/>
                    <a:pt x="1241" y="1700"/>
                    <a:pt x="1217" y="1700"/>
                  </a:cubicBezTo>
                  <a:cubicBezTo>
                    <a:pt x="1178" y="1700"/>
                    <a:pt x="1162" y="1700"/>
                    <a:pt x="1154" y="1708"/>
                  </a:cubicBezTo>
                  <a:cubicBezTo>
                    <a:pt x="1146" y="1716"/>
                    <a:pt x="1114" y="1723"/>
                    <a:pt x="1091" y="1723"/>
                  </a:cubicBezTo>
                  <a:cubicBezTo>
                    <a:pt x="1067" y="1723"/>
                    <a:pt x="1051" y="1716"/>
                    <a:pt x="1043" y="1700"/>
                  </a:cubicBezTo>
                  <a:cubicBezTo>
                    <a:pt x="1020" y="1676"/>
                    <a:pt x="988" y="1668"/>
                    <a:pt x="972" y="1668"/>
                  </a:cubicBezTo>
                  <a:cubicBezTo>
                    <a:pt x="964" y="1668"/>
                    <a:pt x="964" y="1668"/>
                    <a:pt x="956" y="1668"/>
                  </a:cubicBezTo>
                  <a:cubicBezTo>
                    <a:pt x="948" y="1676"/>
                    <a:pt x="917" y="1692"/>
                    <a:pt x="893" y="1692"/>
                  </a:cubicBezTo>
                  <a:cubicBezTo>
                    <a:pt x="877" y="1692"/>
                    <a:pt x="869" y="1684"/>
                    <a:pt x="869" y="1684"/>
                  </a:cubicBezTo>
                  <a:cubicBezTo>
                    <a:pt x="861" y="1676"/>
                    <a:pt x="846" y="1668"/>
                    <a:pt x="822" y="1668"/>
                  </a:cubicBezTo>
                  <a:cubicBezTo>
                    <a:pt x="814" y="1668"/>
                    <a:pt x="798" y="1668"/>
                    <a:pt x="790" y="1676"/>
                  </a:cubicBezTo>
                  <a:cubicBezTo>
                    <a:pt x="774" y="1676"/>
                    <a:pt x="774" y="1668"/>
                    <a:pt x="759" y="1652"/>
                  </a:cubicBezTo>
                  <a:cubicBezTo>
                    <a:pt x="759" y="1644"/>
                    <a:pt x="751" y="1644"/>
                    <a:pt x="751" y="1636"/>
                  </a:cubicBezTo>
                  <a:cubicBezTo>
                    <a:pt x="743" y="1636"/>
                    <a:pt x="743" y="1636"/>
                    <a:pt x="743" y="1636"/>
                  </a:cubicBezTo>
                  <a:cubicBezTo>
                    <a:pt x="727" y="1613"/>
                    <a:pt x="719" y="1605"/>
                    <a:pt x="696" y="1605"/>
                  </a:cubicBezTo>
                  <a:cubicBezTo>
                    <a:pt x="680" y="1605"/>
                    <a:pt x="672" y="1605"/>
                    <a:pt x="664" y="1605"/>
                  </a:cubicBezTo>
                  <a:cubicBezTo>
                    <a:pt x="664" y="1605"/>
                    <a:pt x="656" y="1613"/>
                    <a:pt x="648" y="1613"/>
                  </a:cubicBezTo>
                  <a:cubicBezTo>
                    <a:pt x="632" y="1613"/>
                    <a:pt x="624" y="1605"/>
                    <a:pt x="608" y="1597"/>
                  </a:cubicBezTo>
                  <a:cubicBezTo>
                    <a:pt x="593" y="1597"/>
                    <a:pt x="585" y="1589"/>
                    <a:pt x="577" y="1589"/>
                  </a:cubicBezTo>
                  <a:cubicBezTo>
                    <a:pt x="569" y="1589"/>
                    <a:pt x="561" y="1597"/>
                    <a:pt x="553" y="1597"/>
                  </a:cubicBezTo>
                  <a:cubicBezTo>
                    <a:pt x="545" y="1605"/>
                    <a:pt x="537" y="1605"/>
                    <a:pt x="521" y="1613"/>
                  </a:cubicBezTo>
                  <a:cubicBezTo>
                    <a:pt x="506" y="1621"/>
                    <a:pt x="490" y="1621"/>
                    <a:pt x="466" y="1621"/>
                  </a:cubicBezTo>
                  <a:cubicBezTo>
                    <a:pt x="434" y="1621"/>
                    <a:pt x="403" y="1613"/>
                    <a:pt x="387" y="1597"/>
                  </a:cubicBezTo>
                  <a:cubicBezTo>
                    <a:pt x="371" y="1581"/>
                    <a:pt x="348" y="1581"/>
                    <a:pt x="324" y="1573"/>
                  </a:cubicBezTo>
                  <a:cubicBezTo>
                    <a:pt x="308" y="1573"/>
                    <a:pt x="300" y="1573"/>
                    <a:pt x="292" y="1565"/>
                  </a:cubicBezTo>
                  <a:cubicBezTo>
                    <a:pt x="276" y="1549"/>
                    <a:pt x="268" y="1526"/>
                    <a:pt x="276" y="1494"/>
                  </a:cubicBezTo>
                  <a:cubicBezTo>
                    <a:pt x="276" y="1478"/>
                    <a:pt x="284" y="1463"/>
                    <a:pt x="292" y="1455"/>
                  </a:cubicBezTo>
                  <a:cubicBezTo>
                    <a:pt x="300" y="1415"/>
                    <a:pt x="316" y="1368"/>
                    <a:pt x="300" y="1336"/>
                  </a:cubicBezTo>
                  <a:cubicBezTo>
                    <a:pt x="292" y="1328"/>
                    <a:pt x="292" y="1328"/>
                    <a:pt x="292" y="1320"/>
                  </a:cubicBezTo>
                  <a:cubicBezTo>
                    <a:pt x="268" y="1281"/>
                    <a:pt x="245" y="1249"/>
                    <a:pt x="213" y="1249"/>
                  </a:cubicBezTo>
                  <a:cubicBezTo>
                    <a:pt x="205" y="1249"/>
                    <a:pt x="197" y="1257"/>
                    <a:pt x="190" y="1257"/>
                  </a:cubicBezTo>
                  <a:cubicBezTo>
                    <a:pt x="181" y="1257"/>
                    <a:pt x="181" y="1257"/>
                    <a:pt x="174" y="1257"/>
                  </a:cubicBezTo>
                  <a:cubicBezTo>
                    <a:pt x="166" y="1257"/>
                    <a:pt x="158" y="1249"/>
                    <a:pt x="158" y="1233"/>
                  </a:cubicBezTo>
                  <a:cubicBezTo>
                    <a:pt x="158" y="1233"/>
                    <a:pt x="158" y="1225"/>
                    <a:pt x="150" y="1225"/>
                  </a:cubicBezTo>
                  <a:cubicBezTo>
                    <a:pt x="150" y="1194"/>
                    <a:pt x="150" y="1194"/>
                    <a:pt x="126" y="1186"/>
                  </a:cubicBezTo>
                  <a:cubicBezTo>
                    <a:pt x="110" y="1178"/>
                    <a:pt x="63" y="1162"/>
                    <a:pt x="23" y="1146"/>
                  </a:cubicBezTo>
                  <a:lnTo>
                    <a:pt x="23" y="1146"/>
                  </a:lnTo>
                  <a:lnTo>
                    <a:pt x="23" y="1146"/>
                  </a:lnTo>
                  <a:cubicBezTo>
                    <a:pt x="23" y="1138"/>
                    <a:pt x="23" y="1138"/>
                    <a:pt x="16" y="1131"/>
                  </a:cubicBezTo>
                  <a:cubicBezTo>
                    <a:pt x="16" y="1131"/>
                    <a:pt x="16" y="1123"/>
                    <a:pt x="16" y="1115"/>
                  </a:cubicBezTo>
                  <a:cubicBezTo>
                    <a:pt x="8" y="1099"/>
                    <a:pt x="8" y="1083"/>
                    <a:pt x="8" y="1067"/>
                  </a:cubicBezTo>
                  <a:cubicBezTo>
                    <a:pt x="8" y="1059"/>
                    <a:pt x="8" y="1043"/>
                    <a:pt x="8" y="1036"/>
                  </a:cubicBezTo>
                  <a:cubicBezTo>
                    <a:pt x="0" y="1012"/>
                    <a:pt x="8" y="988"/>
                    <a:pt x="23" y="972"/>
                  </a:cubicBezTo>
                  <a:cubicBezTo>
                    <a:pt x="23" y="972"/>
                    <a:pt x="23" y="965"/>
                    <a:pt x="31" y="965"/>
                  </a:cubicBezTo>
                  <a:lnTo>
                    <a:pt x="31" y="972"/>
                  </a:lnTo>
                  <a:cubicBezTo>
                    <a:pt x="39" y="972"/>
                    <a:pt x="31" y="980"/>
                    <a:pt x="31" y="996"/>
                  </a:cubicBezTo>
                  <a:cubicBezTo>
                    <a:pt x="31" y="1004"/>
                    <a:pt x="31" y="1012"/>
                    <a:pt x="23" y="1020"/>
                  </a:cubicBezTo>
                  <a:cubicBezTo>
                    <a:pt x="23" y="1052"/>
                    <a:pt x="23" y="1052"/>
                    <a:pt x="31" y="1067"/>
                  </a:cubicBezTo>
                  <a:cubicBezTo>
                    <a:pt x="39" y="1075"/>
                    <a:pt x="39" y="1075"/>
                    <a:pt x="39" y="1075"/>
                  </a:cubicBezTo>
                  <a:lnTo>
                    <a:pt x="39" y="1075"/>
                  </a:lnTo>
                  <a:cubicBezTo>
                    <a:pt x="39" y="1075"/>
                    <a:pt x="39" y="1075"/>
                    <a:pt x="39" y="1067"/>
                  </a:cubicBezTo>
                  <a:cubicBezTo>
                    <a:pt x="39" y="1059"/>
                    <a:pt x="39" y="1052"/>
                    <a:pt x="39" y="1043"/>
                  </a:cubicBezTo>
                  <a:cubicBezTo>
                    <a:pt x="47" y="1036"/>
                    <a:pt x="47" y="1036"/>
                    <a:pt x="55" y="1028"/>
                  </a:cubicBezTo>
                  <a:cubicBezTo>
                    <a:pt x="63" y="1028"/>
                    <a:pt x="63" y="1020"/>
                    <a:pt x="63" y="1012"/>
                  </a:cubicBezTo>
                  <a:cubicBezTo>
                    <a:pt x="63" y="996"/>
                    <a:pt x="63" y="988"/>
                    <a:pt x="63" y="972"/>
                  </a:cubicBezTo>
                  <a:cubicBezTo>
                    <a:pt x="63" y="965"/>
                    <a:pt x="71" y="957"/>
                    <a:pt x="79" y="957"/>
                  </a:cubicBezTo>
                  <a:lnTo>
                    <a:pt x="87" y="957"/>
                  </a:lnTo>
                  <a:cubicBezTo>
                    <a:pt x="94" y="965"/>
                    <a:pt x="103" y="965"/>
                    <a:pt x="103" y="965"/>
                  </a:cubicBezTo>
                  <a:cubicBezTo>
                    <a:pt x="118" y="957"/>
                    <a:pt x="118" y="957"/>
                    <a:pt x="118" y="957"/>
                  </a:cubicBezTo>
                  <a:cubicBezTo>
                    <a:pt x="118" y="957"/>
                    <a:pt x="118" y="957"/>
                    <a:pt x="110" y="949"/>
                  </a:cubicBezTo>
                  <a:cubicBezTo>
                    <a:pt x="110" y="941"/>
                    <a:pt x="110" y="941"/>
                    <a:pt x="103" y="941"/>
                  </a:cubicBezTo>
                  <a:lnTo>
                    <a:pt x="103" y="949"/>
                  </a:lnTo>
                  <a:cubicBezTo>
                    <a:pt x="94" y="949"/>
                    <a:pt x="79" y="949"/>
                    <a:pt x="63" y="949"/>
                  </a:cubicBezTo>
                  <a:cubicBezTo>
                    <a:pt x="55" y="949"/>
                    <a:pt x="47" y="949"/>
                    <a:pt x="39" y="941"/>
                  </a:cubicBezTo>
                  <a:cubicBezTo>
                    <a:pt x="39" y="933"/>
                    <a:pt x="39" y="933"/>
                    <a:pt x="47" y="925"/>
                  </a:cubicBezTo>
                  <a:cubicBezTo>
                    <a:pt x="47" y="917"/>
                    <a:pt x="47" y="901"/>
                    <a:pt x="47" y="893"/>
                  </a:cubicBezTo>
                  <a:cubicBezTo>
                    <a:pt x="47" y="862"/>
                    <a:pt x="47" y="854"/>
                    <a:pt x="47" y="838"/>
                  </a:cubicBezTo>
                  <a:cubicBezTo>
                    <a:pt x="47" y="830"/>
                    <a:pt x="47" y="830"/>
                    <a:pt x="47" y="830"/>
                  </a:cubicBezTo>
                  <a:cubicBezTo>
                    <a:pt x="55" y="830"/>
                    <a:pt x="55" y="830"/>
                    <a:pt x="55" y="830"/>
                  </a:cubicBezTo>
                  <a:cubicBezTo>
                    <a:pt x="63" y="830"/>
                    <a:pt x="63" y="830"/>
                    <a:pt x="63" y="830"/>
                  </a:cubicBezTo>
                  <a:cubicBezTo>
                    <a:pt x="71" y="838"/>
                    <a:pt x="79" y="846"/>
                    <a:pt x="94" y="846"/>
                  </a:cubicBezTo>
                  <a:cubicBezTo>
                    <a:pt x="110" y="846"/>
                    <a:pt x="110" y="846"/>
                    <a:pt x="118" y="838"/>
                  </a:cubicBezTo>
                  <a:lnTo>
                    <a:pt x="126" y="830"/>
                  </a:lnTo>
                  <a:cubicBezTo>
                    <a:pt x="134" y="830"/>
                    <a:pt x="134" y="830"/>
                    <a:pt x="134" y="830"/>
                  </a:cubicBezTo>
                  <a:cubicBezTo>
                    <a:pt x="134" y="822"/>
                    <a:pt x="126" y="822"/>
                    <a:pt x="126" y="822"/>
                  </a:cubicBezTo>
                  <a:cubicBezTo>
                    <a:pt x="118" y="822"/>
                    <a:pt x="110" y="814"/>
                    <a:pt x="110" y="814"/>
                  </a:cubicBezTo>
                  <a:cubicBezTo>
                    <a:pt x="103" y="806"/>
                    <a:pt x="94" y="799"/>
                    <a:pt x="87" y="791"/>
                  </a:cubicBezTo>
                  <a:cubicBezTo>
                    <a:pt x="79" y="791"/>
                    <a:pt x="79" y="791"/>
                    <a:pt x="79" y="791"/>
                  </a:cubicBezTo>
                  <a:cubicBezTo>
                    <a:pt x="71" y="791"/>
                    <a:pt x="71" y="791"/>
                    <a:pt x="63" y="791"/>
                  </a:cubicBezTo>
                  <a:cubicBezTo>
                    <a:pt x="63" y="791"/>
                    <a:pt x="63" y="799"/>
                    <a:pt x="55" y="799"/>
                  </a:cubicBezTo>
                  <a:lnTo>
                    <a:pt x="47" y="791"/>
                  </a:lnTo>
                  <a:cubicBezTo>
                    <a:pt x="39" y="775"/>
                    <a:pt x="39" y="767"/>
                    <a:pt x="47" y="751"/>
                  </a:cubicBezTo>
                  <a:cubicBezTo>
                    <a:pt x="55" y="751"/>
                    <a:pt x="55" y="743"/>
                    <a:pt x="55" y="735"/>
                  </a:cubicBezTo>
                  <a:cubicBezTo>
                    <a:pt x="63" y="719"/>
                    <a:pt x="63" y="704"/>
                    <a:pt x="63" y="696"/>
                  </a:cubicBezTo>
                  <a:cubicBezTo>
                    <a:pt x="71" y="680"/>
                    <a:pt x="71" y="672"/>
                    <a:pt x="71" y="656"/>
                  </a:cubicBezTo>
                  <a:cubicBezTo>
                    <a:pt x="71" y="648"/>
                    <a:pt x="71" y="648"/>
                    <a:pt x="71" y="648"/>
                  </a:cubicBezTo>
                  <a:cubicBezTo>
                    <a:pt x="79" y="632"/>
                    <a:pt x="79" y="632"/>
                    <a:pt x="79" y="632"/>
                  </a:cubicBezTo>
                  <a:cubicBezTo>
                    <a:pt x="71" y="632"/>
                    <a:pt x="71" y="625"/>
                    <a:pt x="71" y="609"/>
                  </a:cubicBezTo>
                  <a:cubicBezTo>
                    <a:pt x="71" y="601"/>
                    <a:pt x="71" y="601"/>
                    <a:pt x="71" y="601"/>
                  </a:cubicBezTo>
                  <a:cubicBezTo>
                    <a:pt x="63" y="561"/>
                    <a:pt x="55" y="506"/>
                    <a:pt x="63" y="459"/>
                  </a:cubicBezTo>
                  <a:cubicBezTo>
                    <a:pt x="63" y="451"/>
                    <a:pt x="63" y="443"/>
                    <a:pt x="63" y="443"/>
                  </a:cubicBezTo>
                  <a:cubicBezTo>
                    <a:pt x="63" y="411"/>
                    <a:pt x="63" y="411"/>
                    <a:pt x="63" y="379"/>
                  </a:cubicBezTo>
                  <a:cubicBezTo>
                    <a:pt x="55" y="364"/>
                    <a:pt x="47" y="348"/>
                    <a:pt x="39" y="340"/>
                  </a:cubicBezTo>
                  <a:cubicBezTo>
                    <a:pt x="31" y="324"/>
                    <a:pt x="23" y="308"/>
                    <a:pt x="23" y="285"/>
                  </a:cubicBezTo>
                  <a:cubicBezTo>
                    <a:pt x="16" y="245"/>
                    <a:pt x="47" y="198"/>
                    <a:pt x="55" y="174"/>
                  </a:cubicBezTo>
                  <a:cubicBezTo>
                    <a:pt x="63" y="174"/>
                    <a:pt x="63" y="166"/>
                    <a:pt x="63" y="166"/>
                  </a:cubicBezTo>
                  <a:cubicBezTo>
                    <a:pt x="71" y="158"/>
                    <a:pt x="71" y="158"/>
                    <a:pt x="71" y="150"/>
                  </a:cubicBezTo>
                  <a:cubicBezTo>
                    <a:pt x="71" y="150"/>
                    <a:pt x="71" y="150"/>
                    <a:pt x="63" y="135"/>
                  </a:cubicBezTo>
                  <a:lnTo>
                    <a:pt x="71" y="126"/>
                  </a:lnTo>
                  <a:lnTo>
                    <a:pt x="71" y="126"/>
                  </a:lnTo>
                  <a:cubicBezTo>
                    <a:pt x="79" y="126"/>
                    <a:pt x="87" y="135"/>
                    <a:pt x="87" y="135"/>
                  </a:cubicBezTo>
                  <a:cubicBezTo>
                    <a:pt x="158" y="245"/>
                    <a:pt x="300" y="293"/>
                    <a:pt x="379" y="316"/>
                  </a:cubicBezTo>
                  <a:cubicBezTo>
                    <a:pt x="395" y="324"/>
                    <a:pt x="411" y="324"/>
                    <a:pt x="419" y="332"/>
                  </a:cubicBezTo>
                  <a:cubicBezTo>
                    <a:pt x="434" y="332"/>
                    <a:pt x="443" y="340"/>
                    <a:pt x="450" y="340"/>
                  </a:cubicBezTo>
                  <a:cubicBezTo>
                    <a:pt x="474" y="356"/>
                    <a:pt x="474" y="356"/>
                    <a:pt x="498" y="356"/>
                  </a:cubicBezTo>
                  <a:cubicBezTo>
                    <a:pt x="529" y="356"/>
                    <a:pt x="537" y="372"/>
                    <a:pt x="553" y="395"/>
                  </a:cubicBezTo>
                  <a:cubicBezTo>
                    <a:pt x="553" y="403"/>
                    <a:pt x="561" y="411"/>
                    <a:pt x="569" y="411"/>
                  </a:cubicBezTo>
                  <a:lnTo>
                    <a:pt x="577" y="403"/>
                  </a:lnTo>
                  <a:cubicBezTo>
                    <a:pt x="577" y="395"/>
                    <a:pt x="585" y="395"/>
                    <a:pt x="593" y="395"/>
                  </a:cubicBezTo>
                  <a:cubicBezTo>
                    <a:pt x="601" y="395"/>
                    <a:pt x="616" y="411"/>
                    <a:pt x="616" y="435"/>
                  </a:cubicBezTo>
                  <a:cubicBezTo>
                    <a:pt x="624" y="443"/>
                    <a:pt x="624" y="451"/>
                    <a:pt x="624" y="466"/>
                  </a:cubicBezTo>
                  <a:cubicBezTo>
                    <a:pt x="624" y="474"/>
                    <a:pt x="624" y="490"/>
                    <a:pt x="624" y="506"/>
                  </a:cubicBezTo>
                  <a:cubicBezTo>
                    <a:pt x="624" y="514"/>
                    <a:pt x="624" y="522"/>
                    <a:pt x="632" y="522"/>
                  </a:cubicBezTo>
                  <a:lnTo>
                    <a:pt x="632" y="522"/>
                  </a:lnTo>
                  <a:cubicBezTo>
                    <a:pt x="632" y="522"/>
                    <a:pt x="632" y="522"/>
                    <a:pt x="640" y="522"/>
                  </a:cubicBezTo>
                  <a:cubicBezTo>
                    <a:pt x="648" y="522"/>
                    <a:pt x="648" y="522"/>
                    <a:pt x="656" y="530"/>
                  </a:cubicBezTo>
                  <a:cubicBezTo>
                    <a:pt x="664" y="538"/>
                    <a:pt x="664" y="561"/>
                    <a:pt x="664" y="577"/>
                  </a:cubicBezTo>
                  <a:cubicBezTo>
                    <a:pt x="664" y="585"/>
                    <a:pt x="656" y="593"/>
                    <a:pt x="640" y="593"/>
                  </a:cubicBezTo>
                  <a:cubicBezTo>
                    <a:pt x="640" y="593"/>
                    <a:pt x="632" y="601"/>
                    <a:pt x="624" y="601"/>
                  </a:cubicBezTo>
                  <a:cubicBezTo>
                    <a:pt x="616" y="609"/>
                    <a:pt x="616" y="617"/>
                    <a:pt x="616" y="625"/>
                  </a:cubicBezTo>
                  <a:cubicBezTo>
                    <a:pt x="608" y="632"/>
                    <a:pt x="608" y="641"/>
                    <a:pt x="593" y="648"/>
                  </a:cubicBezTo>
                  <a:cubicBezTo>
                    <a:pt x="593" y="656"/>
                    <a:pt x="593" y="656"/>
                    <a:pt x="593" y="656"/>
                  </a:cubicBezTo>
                  <a:cubicBezTo>
                    <a:pt x="593" y="664"/>
                    <a:pt x="608" y="672"/>
                    <a:pt x="616" y="672"/>
                  </a:cubicBezTo>
                  <a:cubicBezTo>
                    <a:pt x="632" y="680"/>
                    <a:pt x="624" y="696"/>
                    <a:pt x="624" y="712"/>
                  </a:cubicBezTo>
                  <a:cubicBezTo>
                    <a:pt x="616" y="719"/>
                    <a:pt x="616" y="735"/>
                    <a:pt x="616" y="743"/>
                  </a:cubicBezTo>
                  <a:cubicBezTo>
                    <a:pt x="616" y="767"/>
                    <a:pt x="593" y="806"/>
                    <a:pt x="569" y="799"/>
                  </a:cubicBezTo>
                  <a:cubicBezTo>
                    <a:pt x="553" y="799"/>
                    <a:pt x="545" y="791"/>
                    <a:pt x="545" y="783"/>
                  </a:cubicBezTo>
                  <a:cubicBezTo>
                    <a:pt x="545" y="775"/>
                    <a:pt x="553" y="775"/>
                    <a:pt x="545" y="767"/>
                  </a:cubicBezTo>
                  <a:lnTo>
                    <a:pt x="545" y="759"/>
                  </a:lnTo>
                  <a:cubicBezTo>
                    <a:pt x="545" y="767"/>
                    <a:pt x="545" y="767"/>
                    <a:pt x="545" y="767"/>
                  </a:cubicBezTo>
                  <a:cubicBezTo>
                    <a:pt x="537" y="767"/>
                    <a:pt x="537" y="775"/>
                    <a:pt x="529" y="783"/>
                  </a:cubicBezTo>
                  <a:lnTo>
                    <a:pt x="521" y="791"/>
                  </a:lnTo>
                  <a:cubicBezTo>
                    <a:pt x="521" y="799"/>
                    <a:pt x="521" y="814"/>
                    <a:pt x="506" y="814"/>
                  </a:cubicBezTo>
                  <a:cubicBezTo>
                    <a:pt x="498" y="814"/>
                    <a:pt x="498" y="806"/>
                    <a:pt x="498" y="806"/>
                  </a:cubicBezTo>
                  <a:cubicBezTo>
                    <a:pt x="490" y="799"/>
                    <a:pt x="498" y="791"/>
                    <a:pt x="498" y="783"/>
                  </a:cubicBezTo>
                  <a:cubicBezTo>
                    <a:pt x="498" y="775"/>
                    <a:pt x="506" y="767"/>
                    <a:pt x="506" y="759"/>
                  </a:cubicBezTo>
                  <a:cubicBezTo>
                    <a:pt x="506" y="751"/>
                    <a:pt x="506" y="751"/>
                    <a:pt x="506" y="751"/>
                  </a:cubicBezTo>
                  <a:cubicBezTo>
                    <a:pt x="498" y="751"/>
                    <a:pt x="498" y="751"/>
                    <a:pt x="490" y="767"/>
                  </a:cubicBezTo>
                  <a:cubicBezTo>
                    <a:pt x="482" y="783"/>
                    <a:pt x="474" y="791"/>
                    <a:pt x="466" y="799"/>
                  </a:cubicBezTo>
                  <a:cubicBezTo>
                    <a:pt x="458" y="806"/>
                    <a:pt x="450" y="814"/>
                    <a:pt x="443" y="822"/>
                  </a:cubicBezTo>
                  <a:lnTo>
                    <a:pt x="443" y="830"/>
                  </a:lnTo>
                  <a:cubicBezTo>
                    <a:pt x="443" y="838"/>
                    <a:pt x="458" y="846"/>
                    <a:pt x="482" y="854"/>
                  </a:cubicBezTo>
                  <a:cubicBezTo>
                    <a:pt x="490" y="854"/>
                    <a:pt x="498" y="854"/>
                    <a:pt x="506" y="862"/>
                  </a:cubicBezTo>
                  <a:cubicBezTo>
                    <a:pt x="521" y="862"/>
                    <a:pt x="529" y="862"/>
                    <a:pt x="537" y="862"/>
                  </a:cubicBezTo>
                  <a:cubicBezTo>
                    <a:pt x="537" y="862"/>
                    <a:pt x="545" y="862"/>
                    <a:pt x="545" y="854"/>
                  </a:cubicBezTo>
                  <a:cubicBezTo>
                    <a:pt x="553" y="854"/>
                    <a:pt x="561" y="846"/>
                    <a:pt x="577" y="838"/>
                  </a:cubicBezTo>
                  <a:cubicBezTo>
                    <a:pt x="608" y="830"/>
                    <a:pt x="616" y="822"/>
                    <a:pt x="624" y="806"/>
                  </a:cubicBezTo>
                  <a:cubicBezTo>
                    <a:pt x="624" y="806"/>
                    <a:pt x="632" y="799"/>
                    <a:pt x="632" y="791"/>
                  </a:cubicBezTo>
                  <a:cubicBezTo>
                    <a:pt x="656" y="775"/>
                    <a:pt x="656" y="775"/>
                    <a:pt x="656" y="759"/>
                  </a:cubicBezTo>
                  <a:lnTo>
                    <a:pt x="656" y="751"/>
                  </a:lnTo>
                  <a:lnTo>
                    <a:pt x="656" y="743"/>
                  </a:lnTo>
                  <a:cubicBezTo>
                    <a:pt x="664" y="727"/>
                    <a:pt x="664" y="719"/>
                    <a:pt x="672" y="704"/>
                  </a:cubicBezTo>
                  <a:cubicBezTo>
                    <a:pt x="680" y="688"/>
                    <a:pt x="680" y="688"/>
                    <a:pt x="672" y="656"/>
                  </a:cubicBezTo>
                  <a:cubicBezTo>
                    <a:pt x="664" y="632"/>
                    <a:pt x="672" y="625"/>
                    <a:pt x="680" y="617"/>
                  </a:cubicBezTo>
                  <a:cubicBezTo>
                    <a:pt x="680" y="609"/>
                    <a:pt x="680" y="609"/>
                    <a:pt x="687" y="609"/>
                  </a:cubicBezTo>
                  <a:cubicBezTo>
                    <a:pt x="687" y="601"/>
                    <a:pt x="687" y="601"/>
                    <a:pt x="696" y="593"/>
                  </a:cubicBezTo>
                  <a:cubicBezTo>
                    <a:pt x="703" y="585"/>
                    <a:pt x="711" y="569"/>
                    <a:pt x="727" y="561"/>
                  </a:cubicBezTo>
                  <a:cubicBezTo>
                    <a:pt x="743" y="553"/>
                    <a:pt x="743" y="546"/>
                    <a:pt x="751" y="530"/>
                  </a:cubicBezTo>
                  <a:cubicBezTo>
                    <a:pt x="751" y="522"/>
                    <a:pt x="751" y="522"/>
                    <a:pt x="751" y="522"/>
                  </a:cubicBezTo>
                  <a:cubicBezTo>
                    <a:pt x="767" y="498"/>
                    <a:pt x="767" y="474"/>
                    <a:pt x="759" y="466"/>
                  </a:cubicBezTo>
                  <a:cubicBezTo>
                    <a:pt x="751" y="459"/>
                    <a:pt x="743" y="435"/>
                    <a:pt x="735" y="411"/>
                  </a:cubicBezTo>
                  <a:cubicBezTo>
                    <a:pt x="735" y="395"/>
                    <a:pt x="743" y="395"/>
                    <a:pt x="743" y="388"/>
                  </a:cubicBezTo>
                  <a:cubicBezTo>
                    <a:pt x="751" y="388"/>
                    <a:pt x="751" y="379"/>
                    <a:pt x="759" y="372"/>
                  </a:cubicBezTo>
                  <a:cubicBezTo>
                    <a:pt x="759" y="364"/>
                    <a:pt x="751" y="356"/>
                    <a:pt x="743" y="348"/>
                  </a:cubicBezTo>
                  <a:cubicBezTo>
                    <a:pt x="735" y="348"/>
                    <a:pt x="735" y="348"/>
                    <a:pt x="727" y="340"/>
                  </a:cubicBezTo>
                  <a:lnTo>
                    <a:pt x="727" y="332"/>
                  </a:lnTo>
                  <a:cubicBezTo>
                    <a:pt x="719" y="324"/>
                    <a:pt x="719" y="316"/>
                    <a:pt x="703" y="301"/>
                  </a:cubicBezTo>
                  <a:cubicBezTo>
                    <a:pt x="696" y="301"/>
                    <a:pt x="687" y="293"/>
                    <a:pt x="696" y="285"/>
                  </a:cubicBezTo>
                  <a:cubicBezTo>
                    <a:pt x="696" y="277"/>
                    <a:pt x="703" y="277"/>
                    <a:pt x="719" y="277"/>
                  </a:cubicBezTo>
                  <a:cubicBezTo>
                    <a:pt x="727" y="277"/>
                    <a:pt x="727" y="277"/>
                    <a:pt x="727" y="277"/>
                  </a:cubicBezTo>
                  <a:cubicBezTo>
                    <a:pt x="727" y="277"/>
                    <a:pt x="727" y="277"/>
                    <a:pt x="735" y="277"/>
                  </a:cubicBezTo>
                  <a:lnTo>
                    <a:pt x="735" y="277"/>
                  </a:lnTo>
                  <a:lnTo>
                    <a:pt x="735" y="277"/>
                  </a:lnTo>
                  <a:cubicBezTo>
                    <a:pt x="735" y="277"/>
                    <a:pt x="735" y="277"/>
                    <a:pt x="735" y="269"/>
                  </a:cubicBezTo>
                  <a:cubicBezTo>
                    <a:pt x="735" y="253"/>
                    <a:pt x="743" y="245"/>
                    <a:pt x="743" y="237"/>
                  </a:cubicBezTo>
                  <a:cubicBezTo>
                    <a:pt x="759" y="221"/>
                    <a:pt x="759" y="206"/>
                    <a:pt x="767" y="182"/>
                  </a:cubicBezTo>
                  <a:cubicBezTo>
                    <a:pt x="767" y="166"/>
                    <a:pt x="767" y="158"/>
                    <a:pt x="759" y="150"/>
                  </a:cubicBezTo>
                  <a:cubicBezTo>
                    <a:pt x="759" y="142"/>
                    <a:pt x="759" y="142"/>
                    <a:pt x="759" y="135"/>
                  </a:cubicBezTo>
                  <a:cubicBezTo>
                    <a:pt x="751" y="126"/>
                    <a:pt x="743" y="126"/>
                    <a:pt x="735" y="119"/>
                  </a:cubicBezTo>
                  <a:cubicBezTo>
                    <a:pt x="727" y="119"/>
                    <a:pt x="719" y="111"/>
                    <a:pt x="711" y="103"/>
                  </a:cubicBezTo>
                  <a:cubicBezTo>
                    <a:pt x="696" y="87"/>
                    <a:pt x="696" y="71"/>
                    <a:pt x="696" y="55"/>
                  </a:cubicBezTo>
                  <a:cubicBezTo>
                    <a:pt x="696" y="48"/>
                    <a:pt x="696" y="39"/>
                    <a:pt x="696" y="32"/>
                  </a:cubicBezTo>
                  <a:cubicBezTo>
                    <a:pt x="687" y="16"/>
                    <a:pt x="680" y="16"/>
                    <a:pt x="672" y="16"/>
                  </a:cubicBezTo>
                  <a:cubicBezTo>
                    <a:pt x="672" y="16"/>
                    <a:pt x="664" y="16"/>
                    <a:pt x="656" y="8"/>
                  </a:cubicBezTo>
                  <a:cubicBezTo>
                    <a:pt x="640" y="0"/>
                    <a:pt x="640" y="0"/>
                    <a:pt x="640" y="0"/>
                  </a:cubicBezTo>
                  <a:cubicBezTo>
                    <a:pt x="656" y="0"/>
                    <a:pt x="656" y="0"/>
                    <a:pt x="656" y="0"/>
                  </a:cubicBezTo>
                  <a:cubicBezTo>
                    <a:pt x="664" y="8"/>
                    <a:pt x="1367" y="206"/>
                    <a:pt x="2450" y="427"/>
                  </a:cubicBezTo>
                  <a:cubicBezTo>
                    <a:pt x="2458" y="435"/>
                    <a:pt x="2458" y="435"/>
                    <a:pt x="2458" y="435"/>
                  </a:cubicBezTo>
                  <a:cubicBezTo>
                    <a:pt x="2450" y="435"/>
                    <a:pt x="2450" y="435"/>
                    <a:pt x="2450" y="435"/>
                  </a:cubicBezTo>
                  <a:cubicBezTo>
                    <a:pt x="2427" y="569"/>
                    <a:pt x="2348" y="1004"/>
                    <a:pt x="2340" y="1028"/>
                  </a:cubicBezTo>
                  <a:cubicBezTo>
                    <a:pt x="2340" y="1036"/>
                    <a:pt x="2324" y="1083"/>
                    <a:pt x="2316" y="1138"/>
                  </a:cubicBezTo>
                  <a:cubicBezTo>
                    <a:pt x="2284" y="1273"/>
                    <a:pt x="2245" y="1471"/>
                    <a:pt x="2229" y="1494"/>
                  </a:cubicBezTo>
                  <a:cubicBezTo>
                    <a:pt x="2213" y="1526"/>
                    <a:pt x="2213" y="1660"/>
                    <a:pt x="2229" y="1684"/>
                  </a:cubicBezTo>
                  <a:cubicBezTo>
                    <a:pt x="2237" y="1700"/>
                    <a:pt x="2229" y="1723"/>
                    <a:pt x="2221" y="1747"/>
                  </a:cubicBezTo>
                  <a:cubicBezTo>
                    <a:pt x="2221" y="1755"/>
                    <a:pt x="2221" y="1763"/>
                    <a:pt x="2221" y="1771"/>
                  </a:cubicBezTo>
                  <a:cubicBezTo>
                    <a:pt x="2213" y="1779"/>
                    <a:pt x="2213" y="1795"/>
                    <a:pt x="2221" y="1826"/>
                  </a:cubicBezTo>
                  <a:close/>
                  <a:moveTo>
                    <a:pt x="1557" y="1684"/>
                  </a:moveTo>
                  <a:lnTo>
                    <a:pt x="1557" y="1684"/>
                  </a:lnTo>
                  <a:cubicBezTo>
                    <a:pt x="1604" y="1684"/>
                    <a:pt x="1739" y="1716"/>
                    <a:pt x="1786" y="1739"/>
                  </a:cubicBezTo>
                  <a:cubicBezTo>
                    <a:pt x="1842" y="1771"/>
                    <a:pt x="2197" y="1818"/>
                    <a:pt x="2205" y="1818"/>
                  </a:cubicBezTo>
                  <a:cubicBezTo>
                    <a:pt x="2213" y="1818"/>
                    <a:pt x="2213" y="1818"/>
                    <a:pt x="2213" y="1818"/>
                  </a:cubicBezTo>
                  <a:cubicBezTo>
                    <a:pt x="2213" y="1795"/>
                    <a:pt x="2205" y="1779"/>
                    <a:pt x="2213" y="1771"/>
                  </a:cubicBezTo>
                  <a:cubicBezTo>
                    <a:pt x="2213" y="1763"/>
                    <a:pt x="2213" y="1755"/>
                    <a:pt x="2213" y="1747"/>
                  </a:cubicBezTo>
                  <a:cubicBezTo>
                    <a:pt x="2221" y="1723"/>
                    <a:pt x="2229" y="1700"/>
                    <a:pt x="2221" y="1684"/>
                  </a:cubicBezTo>
                  <a:cubicBezTo>
                    <a:pt x="2205" y="1668"/>
                    <a:pt x="2205" y="1518"/>
                    <a:pt x="2221" y="1486"/>
                  </a:cubicBezTo>
                  <a:cubicBezTo>
                    <a:pt x="2237" y="1471"/>
                    <a:pt x="2284" y="1257"/>
                    <a:pt x="2308" y="1138"/>
                  </a:cubicBezTo>
                  <a:cubicBezTo>
                    <a:pt x="2324" y="1075"/>
                    <a:pt x="2332" y="1036"/>
                    <a:pt x="2332" y="1028"/>
                  </a:cubicBezTo>
                  <a:cubicBezTo>
                    <a:pt x="2340" y="1004"/>
                    <a:pt x="2419" y="577"/>
                    <a:pt x="2443" y="435"/>
                  </a:cubicBezTo>
                  <a:cubicBezTo>
                    <a:pt x="1518" y="245"/>
                    <a:pt x="861" y="63"/>
                    <a:pt x="696" y="24"/>
                  </a:cubicBezTo>
                  <a:lnTo>
                    <a:pt x="696" y="24"/>
                  </a:lnTo>
                  <a:cubicBezTo>
                    <a:pt x="703" y="39"/>
                    <a:pt x="703" y="48"/>
                    <a:pt x="703" y="55"/>
                  </a:cubicBezTo>
                  <a:cubicBezTo>
                    <a:pt x="703" y="71"/>
                    <a:pt x="703" y="87"/>
                    <a:pt x="719" y="95"/>
                  </a:cubicBezTo>
                  <a:cubicBezTo>
                    <a:pt x="727" y="103"/>
                    <a:pt x="735" y="111"/>
                    <a:pt x="743" y="111"/>
                  </a:cubicBezTo>
                  <a:cubicBezTo>
                    <a:pt x="751" y="119"/>
                    <a:pt x="759" y="126"/>
                    <a:pt x="759" y="135"/>
                  </a:cubicBezTo>
                  <a:cubicBezTo>
                    <a:pt x="767" y="142"/>
                    <a:pt x="767" y="142"/>
                    <a:pt x="767" y="142"/>
                  </a:cubicBezTo>
                  <a:cubicBezTo>
                    <a:pt x="767" y="150"/>
                    <a:pt x="774" y="158"/>
                    <a:pt x="774" y="182"/>
                  </a:cubicBezTo>
                  <a:cubicBezTo>
                    <a:pt x="767" y="206"/>
                    <a:pt x="767" y="221"/>
                    <a:pt x="751" y="237"/>
                  </a:cubicBezTo>
                  <a:cubicBezTo>
                    <a:pt x="751" y="245"/>
                    <a:pt x="743" y="253"/>
                    <a:pt x="743" y="269"/>
                  </a:cubicBezTo>
                  <a:cubicBezTo>
                    <a:pt x="743" y="277"/>
                    <a:pt x="743" y="277"/>
                    <a:pt x="743" y="285"/>
                  </a:cubicBezTo>
                  <a:lnTo>
                    <a:pt x="735" y="285"/>
                  </a:lnTo>
                  <a:cubicBezTo>
                    <a:pt x="735" y="285"/>
                    <a:pt x="735" y="285"/>
                    <a:pt x="727" y="285"/>
                  </a:cubicBezTo>
                  <a:lnTo>
                    <a:pt x="727" y="285"/>
                  </a:lnTo>
                  <a:cubicBezTo>
                    <a:pt x="719" y="285"/>
                    <a:pt x="719" y="285"/>
                    <a:pt x="719" y="285"/>
                  </a:cubicBezTo>
                  <a:cubicBezTo>
                    <a:pt x="703" y="285"/>
                    <a:pt x="703" y="285"/>
                    <a:pt x="703" y="285"/>
                  </a:cubicBezTo>
                  <a:lnTo>
                    <a:pt x="703" y="293"/>
                  </a:lnTo>
                  <a:cubicBezTo>
                    <a:pt x="719" y="308"/>
                    <a:pt x="727" y="316"/>
                    <a:pt x="727" y="324"/>
                  </a:cubicBezTo>
                  <a:cubicBezTo>
                    <a:pt x="735" y="332"/>
                    <a:pt x="735" y="332"/>
                    <a:pt x="735" y="340"/>
                  </a:cubicBezTo>
                  <a:cubicBezTo>
                    <a:pt x="735" y="340"/>
                    <a:pt x="743" y="340"/>
                    <a:pt x="751" y="348"/>
                  </a:cubicBezTo>
                  <a:cubicBezTo>
                    <a:pt x="759" y="348"/>
                    <a:pt x="767" y="356"/>
                    <a:pt x="759" y="372"/>
                  </a:cubicBezTo>
                  <a:cubicBezTo>
                    <a:pt x="759" y="379"/>
                    <a:pt x="751" y="388"/>
                    <a:pt x="751" y="395"/>
                  </a:cubicBezTo>
                  <a:cubicBezTo>
                    <a:pt x="743" y="395"/>
                    <a:pt x="743" y="403"/>
                    <a:pt x="743" y="411"/>
                  </a:cubicBezTo>
                  <a:cubicBezTo>
                    <a:pt x="751" y="435"/>
                    <a:pt x="759" y="451"/>
                    <a:pt x="767" y="459"/>
                  </a:cubicBezTo>
                  <a:cubicBezTo>
                    <a:pt x="774" y="474"/>
                    <a:pt x="767" y="506"/>
                    <a:pt x="759" y="522"/>
                  </a:cubicBezTo>
                  <a:cubicBezTo>
                    <a:pt x="759" y="530"/>
                    <a:pt x="759" y="530"/>
                    <a:pt x="759" y="530"/>
                  </a:cubicBezTo>
                  <a:cubicBezTo>
                    <a:pt x="751" y="546"/>
                    <a:pt x="743" y="553"/>
                    <a:pt x="727" y="569"/>
                  </a:cubicBezTo>
                  <a:cubicBezTo>
                    <a:pt x="719" y="577"/>
                    <a:pt x="711" y="585"/>
                    <a:pt x="703" y="601"/>
                  </a:cubicBezTo>
                  <a:cubicBezTo>
                    <a:pt x="696" y="601"/>
                    <a:pt x="696" y="609"/>
                    <a:pt x="687" y="609"/>
                  </a:cubicBezTo>
                  <a:cubicBezTo>
                    <a:pt x="687" y="617"/>
                    <a:pt x="687" y="617"/>
                    <a:pt x="687" y="617"/>
                  </a:cubicBezTo>
                  <a:cubicBezTo>
                    <a:pt x="672" y="632"/>
                    <a:pt x="672" y="632"/>
                    <a:pt x="680" y="656"/>
                  </a:cubicBezTo>
                  <a:cubicBezTo>
                    <a:pt x="687" y="680"/>
                    <a:pt x="687" y="688"/>
                    <a:pt x="680" y="712"/>
                  </a:cubicBezTo>
                  <a:cubicBezTo>
                    <a:pt x="672" y="719"/>
                    <a:pt x="672" y="727"/>
                    <a:pt x="664" y="743"/>
                  </a:cubicBezTo>
                  <a:lnTo>
                    <a:pt x="664" y="751"/>
                  </a:lnTo>
                  <a:cubicBezTo>
                    <a:pt x="664" y="759"/>
                    <a:pt x="664" y="759"/>
                    <a:pt x="664" y="759"/>
                  </a:cubicBezTo>
                  <a:cubicBezTo>
                    <a:pt x="664" y="775"/>
                    <a:pt x="656" y="775"/>
                    <a:pt x="640" y="799"/>
                  </a:cubicBezTo>
                  <a:cubicBezTo>
                    <a:pt x="632" y="806"/>
                    <a:pt x="632" y="806"/>
                    <a:pt x="632" y="814"/>
                  </a:cubicBezTo>
                  <a:cubicBezTo>
                    <a:pt x="616" y="822"/>
                    <a:pt x="616" y="830"/>
                    <a:pt x="577" y="846"/>
                  </a:cubicBezTo>
                  <a:cubicBezTo>
                    <a:pt x="561" y="854"/>
                    <a:pt x="553" y="854"/>
                    <a:pt x="553" y="862"/>
                  </a:cubicBezTo>
                  <a:cubicBezTo>
                    <a:pt x="545" y="870"/>
                    <a:pt x="537" y="878"/>
                    <a:pt x="506" y="862"/>
                  </a:cubicBezTo>
                  <a:cubicBezTo>
                    <a:pt x="498" y="862"/>
                    <a:pt x="490" y="862"/>
                    <a:pt x="482" y="862"/>
                  </a:cubicBezTo>
                  <a:cubicBezTo>
                    <a:pt x="458" y="854"/>
                    <a:pt x="443" y="846"/>
                    <a:pt x="434" y="838"/>
                  </a:cubicBezTo>
                  <a:cubicBezTo>
                    <a:pt x="434" y="830"/>
                    <a:pt x="434" y="822"/>
                    <a:pt x="434" y="822"/>
                  </a:cubicBezTo>
                  <a:cubicBezTo>
                    <a:pt x="443" y="806"/>
                    <a:pt x="450" y="799"/>
                    <a:pt x="458" y="791"/>
                  </a:cubicBezTo>
                  <a:cubicBezTo>
                    <a:pt x="466" y="783"/>
                    <a:pt x="474" y="783"/>
                    <a:pt x="482" y="767"/>
                  </a:cubicBezTo>
                  <a:cubicBezTo>
                    <a:pt x="482" y="759"/>
                    <a:pt x="490" y="743"/>
                    <a:pt x="506" y="743"/>
                  </a:cubicBezTo>
                  <a:cubicBezTo>
                    <a:pt x="506" y="743"/>
                    <a:pt x="514" y="743"/>
                    <a:pt x="514" y="759"/>
                  </a:cubicBezTo>
                  <a:cubicBezTo>
                    <a:pt x="514" y="767"/>
                    <a:pt x="506" y="775"/>
                    <a:pt x="506" y="783"/>
                  </a:cubicBezTo>
                  <a:cubicBezTo>
                    <a:pt x="506" y="791"/>
                    <a:pt x="498" y="799"/>
                    <a:pt x="498" y="799"/>
                  </a:cubicBezTo>
                  <a:cubicBezTo>
                    <a:pt x="506" y="806"/>
                    <a:pt x="506" y="806"/>
                    <a:pt x="506" y="806"/>
                  </a:cubicBezTo>
                  <a:cubicBezTo>
                    <a:pt x="514" y="806"/>
                    <a:pt x="514" y="799"/>
                    <a:pt x="514" y="791"/>
                  </a:cubicBezTo>
                  <a:cubicBezTo>
                    <a:pt x="514" y="791"/>
                    <a:pt x="521" y="783"/>
                    <a:pt x="529" y="775"/>
                  </a:cubicBezTo>
                  <a:cubicBezTo>
                    <a:pt x="529" y="767"/>
                    <a:pt x="537" y="767"/>
                    <a:pt x="537" y="759"/>
                  </a:cubicBezTo>
                  <a:cubicBezTo>
                    <a:pt x="537" y="759"/>
                    <a:pt x="537" y="751"/>
                    <a:pt x="545" y="751"/>
                  </a:cubicBezTo>
                  <a:cubicBezTo>
                    <a:pt x="545" y="751"/>
                    <a:pt x="553" y="759"/>
                    <a:pt x="553" y="767"/>
                  </a:cubicBezTo>
                  <a:cubicBezTo>
                    <a:pt x="553" y="775"/>
                    <a:pt x="553" y="775"/>
                    <a:pt x="553" y="783"/>
                  </a:cubicBezTo>
                  <a:cubicBezTo>
                    <a:pt x="553" y="791"/>
                    <a:pt x="553" y="791"/>
                    <a:pt x="569" y="791"/>
                  </a:cubicBezTo>
                  <a:cubicBezTo>
                    <a:pt x="593" y="799"/>
                    <a:pt x="608" y="767"/>
                    <a:pt x="608" y="743"/>
                  </a:cubicBezTo>
                  <a:cubicBezTo>
                    <a:pt x="608" y="727"/>
                    <a:pt x="616" y="719"/>
                    <a:pt x="616" y="712"/>
                  </a:cubicBezTo>
                  <a:cubicBezTo>
                    <a:pt x="624" y="688"/>
                    <a:pt x="624" y="680"/>
                    <a:pt x="616" y="680"/>
                  </a:cubicBezTo>
                  <a:cubicBezTo>
                    <a:pt x="601" y="672"/>
                    <a:pt x="585" y="672"/>
                    <a:pt x="585" y="664"/>
                  </a:cubicBezTo>
                  <a:cubicBezTo>
                    <a:pt x="585" y="656"/>
                    <a:pt x="585" y="648"/>
                    <a:pt x="593" y="648"/>
                  </a:cubicBezTo>
                  <a:cubicBezTo>
                    <a:pt x="601" y="632"/>
                    <a:pt x="608" y="625"/>
                    <a:pt x="608" y="617"/>
                  </a:cubicBezTo>
                  <a:cubicBezTo>
                    <a:pt x="608" y="609"/>
                    <a:pt x="616" y="609"/>
                    <a:pt x="616" y="601"/>
                  </a:cubicBezTo>
                  <a:cubicBezTo>
                    <a:pt x="624" y="593"/>
                    <a:pt x="632" y="593"/>
                    <a:pt x="640" y="585"/>
                  </a:cubicBezTo>
                  <a:cubicBezTo>
                    <a:pt x="656" y="585"/>
                    <a:pt x="656" y="585"/>
                    <a:pt x="656" y="577"/>
                  </a:cubicBezTo>
                  <a:cubicBezTo>
                    <a:pt x="656" y="561"/>
                    <a:pt x="656" y="538"/>
                    <a:pt x="648" y="530"/>
                  </a:cubicBezTo>
                  <a:lnTo>
                    <a:pt x="640" y="530"/>
                  </a:lnTo>
                  <a:lnTo>
                    <a:pt x="632" y="530"/>
                  </a:lnTo>
                  <a:cubicBezTo>
                    <a:pt x="632" y="530"/>
                    <a:pt x="632" y="530"/>
                    <a:pt x="624" y="530"/>
                  </a:cubicBezTo>
                  <a:cubicBezTo>
                    <a:pt x="624" y="530"/>
                    <a:pt x="616" y="522"/>
                    <a:pt x="616" y="506"/>
                  </a:cubicBezTo>
                  <a:cubicBezTo>
                    <a:pt x="616" y="490"/>
                    <a:pt x="616" y="474"/>
                    <a:pt x="616" y="466"/>
                  </a:cubicBezTo>
                  <a:cubicBezTo>
                    <a:pt x="616" y="459"/>
                    <a:pt x="616" y="443"/>
                    <a:pt x="616" y="435"/>
                  </a:cubicBezTo>
                  <a:cubicBezTo>
                    <a:pt x="608" y="411"/>
                    <a:pt x="601" y="403"/>
                    <a:pt x="593" y="403"/>
                  </a:cubicBezTo>
                  <a:cubicBezTo>
                    <a:pt x="585" y="403"/>
                    <a:pt x="585" y="403"/>
                    <a:pt x="585" y="403"/>
                  </a:cubicBezTo>
                  <a:cubicBezTo>
                    <a:pt x="577" y="419"/>
                    <a:pt x="569" y="419"/>
                    <a:pt x="569" y="419"/>
                  </a:cubicBezTo>
                  <a:cubicBezTo>
                    <a:pt x="561" y="419"/>
                    <a:pt x="553" y="411"/>
                    <a:pt x="545" y="395"/>
                  </a:cubicBezTo>
                  <a:cubicBezTo>
                    <a:pt x="529" y="372"/>
                    <a:pt x="521" y="364"/>
                    <a:pt x="498" y="364"/>
                  </a:cubicBezTo>
                  <a:cubicBezTo>
                    <a:pt x="474" y="364"/>
                    <a:pt x="474" y="364"/>
                    <a:pt x="443" y="348"/>
                  </a:cubicBezTo>
                  <a:cubicBezTo>
                    <a:pt x="434" y="348"/>
                    <a:pt x="427" y="340"/>
                    <a:pt x="419" y="340"/>
                  </a:cubicBezTo>
                  <a:cubicBezTo>
                    <a:pt x="411" y="332"/>
                    <a:pt x="395" y="332"/>
                    <a:pt x="379" y="324"/>
                  </a:cubicBezTo>
                  <a:cubicBezTo>
                    <a:pt x="300" y="301"/>
                    <a:pt x="158" y="253"/>
                    <a:pt x="87" y="142"/>
                  </a:cubicBezTo>
                  <a:cubicBezTo>
                    <a:pt x="79" y="135"/>
                    <a:pt x="79" y="135"/>
                    <a:pt x="71" y="135"/>
                  </a:cubicBezTo>
                  <a:lnTo>
                    <a:pt x="71" y="135"/>
                  </a:lnTo>
                  <a:cubicBezTo>
                    <a:pt x="71" y="142"/>
                    <a:pt x="79" y="150"/>
                    <a:pt x="79" y="150"/>
                  </a:cubicBezTo>
                  <a:cubicBezTo>
                    <a:pt x="79" y="158"/>
                    <a:pt x="79" y="158"/>
                    <a:pt x="71" y="166"/>
                  </a:cubicBezTo>
                  <a:cubicBezTo>
                    <a:pt x="71" y="174"/>
                    <a:pt x="71" y="174"/>
                    <a:pt x="63" y="182"/>
                  </a:cubicBezTo>
                  <a:cubicBezTo>
                    <a:pt x="47" y="206"/>
                    <a:pt x="23" y="245"/>
                    <a:pt x="31" y="285"/>
                  </a:cubicBezTo>
                  <a:cubicBezTo>
                    <a:pt x="31" y="301"/>
                    <a:pt x="39" y="316"/>
                    <a:pt x="47" y="332"/>
                  </a:cubicBezTo>
                  <a:cubicBezTo>
                    <a:pt x="55" y="348"/>
                    <a:pt x="63" y="356"/>
                    <a:pt x="71" y="379"/>
                  </a:cubicBezTo>
                  <a:cubicBezTo>
                    <a:pt x="71" y="411"/>
                    <a:pt x="71" y="411"/>
                    <a:pt x="71" y="443"/>
                  </a:cubicBezTo>
                  <a:cubicBezTo>
                    <a:pt x="71" y="451"/>
                    <a:pt x="71" y="451"/>
                    <a:pt x="63" y="466"/>
                  </a:cubicBezTo>
                  <a:cubicBezTo>
                    <a:pt x="63" y="506"/>
                    <a:pt x="71" y="561"/>
                    <a:pt x="71" y="601"/>
                  </a:cubicBezTo>
                  <a:cubicBezTo>
                    <a:pt x="79" y="609"/>
                    <a:pt x="79" y="609"/>
                    <a:pt x="79" y="609"/>
                  </a:cubicBezTo>
                  <a:cubicBezTo>
                    <a:pt x="79" y="625"/>
                    <a:pt x="79" y="632"/>
                    <a:pt x="79" y="632"/>
                  </a:cubicBezTo>
                  <a:cubicBezTo>
                    <a:pt x="87" y="632"/>
                    <a:pt x="87" y="632"/>
                    <a:pt x="79" y="656"/>
                  </a:cubicBezTo>
                  <a:lnTo>
                    <a:pt x="79" y="656"/>
                  </a:lnTo>
                  <a:cubicBezTo>
                    <a:pt x="79" y="672"/>
                    <a:pt x="79" y="680"/>
                    <a:pt x="71" y="696"/>
                  </a:cubicBezTo>
                  <a:cubicBezTo>
                    <a:pt x="71" y="712"/>
                    <a:pt x="71" y="719"/>
                    <a:pt x="63" y="735"/>
                  </a:cubicBezTo>
                  <a:cubicBezTo>
                    <a:pt x="63" y="743"/>
                    <a:pt x="55" y="751"/>
                    <a:pt x="55" y="759"/>
                  </a:cubicBezTo>
                  <a:cubicBezTo>
                    <a:pt x="47" y="767"/>
                    <a:pt x="47" y="775"/>
                    <a:pt x="55" y="783"/>
                  </a:cubicBezTo>
                  <a:cubicBezTo>
                    <a:pt x="55" y="791"/>
                    <a:pt x="55" y="791"/>
                    <a:pt x="55" y="791"/>
                  </a:cubicBezTo>
                  <a:cubicBezTo>
                    <a:pt x="55" y="791"/>
                    <a:pt x="63" y="791"/>
                    <a:pt x="63" y="783"/>
                  </a:cubicBezTo>
                  <a:lnTo>
                    <a:pt x="71" y="783"/>
                  </a:lnTo>
                  <a:lnTo>
                    <a:pt x="79" y="783"/>
                  </a:lnTo>
                  <a:cubicBezTo>
                    <a:pt x="79" y="783"/>
                    <a:pt x="87" y="783"/>
                    <a:pt x="87" y="791"/>
                  </a:cubicBezTo>
                  <a:cubicBezTo>
                    <a:pt x="94" y="791"/>
                    <a:pt x="110" y="799"/>
                    <a:pt x="118" y="806"/>
                  </a:cubicBezTo>
                  <a:lnTo>
                    <a:pt x="126" y="814"/>
                  </a:lnTo>
                  <a:cubicBezTo>
                    <a:pt x="134" y="822"/>
                    <a:pt x="142" y="822"/>
                    <a:pt x="142" y="830"/>
                  </a:cubicBezTo>
                  <a:cubicBezTo>
                    <a:pt x="142" y="830"/>
                    <a:pt x="134" y="830"/>
                    <a:pt x="134" y="838"/>
                  </a:cubicBezTo>
                  <a:cubicBezTo>
                    <a:pt x="126" y="838"/>
                    <a:pt x="126" y="838"/>
                    <a:pt x="126" y="846"/>
                  </a:cubicBezTo>
                  <a:cubicBezTo>
                    <a:pt x="118" y="846"/>
                    <a:pt x="118" y="854"/>
                    <a:pt x="94" y="854"/>
                  </a:cubicBezTo>
                  <a:cubicBezTo>
                    <a:pt x="79" y="854"/>
                    <a:pt x="71" y="846"/>
                    <a:pt x="63" y="838"/>
                  </a:cubicBezTo>
                  <a:cubicBezTo>
                    <a:pt x="63" y="838"/>
                    <a:pt x="63" y="838"/>
                    <a:pt x="55" y="838"/>
                  </a:cubicBezTo>
                  <a:lnTo>
                    <a:pt x="55" y="838"/>
                  </a:lnTo>
                  <a:lnTo>
                    <a:pt x="55" y="838"/>
                  </a:lnTo>
                  <a:cubicBezTo>
                    <a:pt x="55" y="854"/>
                    <a:pt x="55" y="862"/>
                    <a:pt x="55" y="893"/>
                  </a:cubicBezTo>
                  <a:cubicBezTo>
                    <a:pt x="55" y="909"/>
                    <a:pt x="55" y="917"/>
                    <a:pt x="47" y="925"/>
                  </a:cubicBezTo>
                  <a:cubicBezTo>
                    <a:pt x="47" y="933"/>
                    <a:pt x="47" y="933"/>
                    <a:pt x="47" y="941"/>
                  </a:cubicBezTo>
                  <a:cubicBezTo>
                    <a:pt x="47" y="941"/>
                    <a:pt x="55" y="941"/>
                    <a:pt x="63" y="941"/>
                  </a:cubicBezTo>
                  <a:cubicBezTo>
                    <a:pt x="79" y="941"/>
                    <a:pt x="87" y="941"/>
                    <a:pt x="94" y="941"/>
                  </a:cubicBezTo>
                  <a:cubicBezTo>
                    <a:pt x="110" y="933"/>
                    <a:pt x="110" y="933"/>
                    <a:pt x="118" y="941"/>
                  </a:cubicBezTo>
                  <a:cubicBezTo>
                    <a:pt x="126" y="949"/>
                    <a:pt x="126" y="957"/>
                    <a:pt x="126" y="965"/>
                  </a:cubicBezTo>
                  <a:cubicBezTo>
                    <a:pt x="118" y="965"/>
                    <a:pt x="110" y="965"/>
                    <a:pt x="110" y="972"/>
                  </a:cubicBezTo>
                  <a:cubicBezTo>
                    <a:pt x="103" y="972"/>
                    <a:pt x="94" y="972"/>
                    <a:pt x="87" y="965"/>
                  </a:cubicBezTo>
                  <a:lnTo>
                    <a:pt x="79" y="965"/>
                  </a:lnTo>
                  <a:cubicBezTo>
                    <a:pt x="71" y="965"/>
                    <a:pt x="71" y="965"/>
                    <a:pt x="71" y="972"/>
                  </a:cubicBezTo>
                  <a:cubicBezTo>
                    <a:pt x="71" y="988"/>
                    <a:pt x="71" y="996"/>
                    <a:pt x="71" y="1012"/>
                  </a:cubicBezTo>
                  <a:cubicBezTo>
                    <a:pt x="71" y="1028"/>
                    <a:pt x="63" y="1028"/>
                    <a:pt x="63" y="1036"/>
                  </a:cubicBezTo>
                  <a:cubicBezTo>
                    <a:pt x="55" y="1036"/>
                    <a:pt x="47" y="1043"/>
                    <a:pt x="47" y="1052"/>
                  </a:cubicBezTo>
                  <a:cubicBezTo>
                    <a:pt x="47" y="1052"/>
                    <a:pt x="47" y="1067"/>
                    <a:pt x="47" y="1075"/>
                  </a:cubicBezTo>
                  <a:cubicBezTo>
                    <a:pt x="47" y="1083"/>
                    <a:pt x="47" y="1083"/>
                    <a:pt x="39" y="1083"/>
                  </a:cubicBezTo>
                  <a:cubicBezTo>
                    <a:pt x="39" y="1083"/>
                    <a:pt x="31" y="1083"/>
                    <a:pt x="31" y="1075"/>
                  </a:cubicBezTo>
                  <a:cubicBezTo>
                    <a:pt x="23" y="1075"/>
                    <a:pt x="23" y="1075"/>
                    <a:pt x="23" y="1075"/>
                  </a:cubicBezTo>
                  <a:cubicBezTo>
                    <a:pt x="16" y="1052"/>
                    <a:pt x="16" y="1052"/>
                    <a:pt x="23" y="1020"/>
                  </a:cubicBezTo>
                  <a:cubicBezTo>
                    <a:pt x="23" y="1012"/>
                    <a:pt x="23" y="1004"/>
                    <a:pt x="23" y="996"/>
                  </a:cubicBezTo>
                  <a:cubicBezTo>
                    <a:pt x="23" y="988"/>
                    <a:pt x="23" y="980"/>
                    <a:pt x="23" y="980"/>
                  </a:cubicBezTo>
                  <a:lnTo>
                    <a:pt x="23" y="980"/>
                  </a:lnTo>
                  <a:cubicBezTo>
                    <a:pt x="16" y="996"/>
                    <a:pt x="8" y="1012"/>
                    <a:pt x="8" y="1036"/>
                  </a:cubicBezTo>
                  <a:cubicBezTo>
                    <a:pt x="16" y="1043"/>
                    <a:pt x="16" y="1059"/>
                    <a:pt x="16" y="1067"/>
                  </a:cubicBezTo>
                  <a:cubicBezTo>
                    <a:pt x="16" y="1083"/>
                    <a:pt x="16" y="1099"/>
                    <a:pt x="23" y="1115"/>
                  </a:cubicBezTo>
                  <a:cubicBezTo>
                    <a:pt x="23" y="1123"/>
                    <a:pt x="23" y="1131"/>
                    <a:pt x="23" y="1131"/>
                  </a:cubicBezTo>
                  <a:cubicBezTo>
                    <a:pt x="23" y="1138"/>
                    <a:pt x="31" y="1138"/>
                    <a:pt x="31" y="1138"/>
                  </a:cubicBezTo>
                  <a:cubicBezTo>
                    <a:pt x="79" y="1162"/>
                    <a:pt x="118" y="1178"/>
                    <a:pt x="126" y="1178"/>
                  </a:cubicBezTo>
                  <a:cubicBezTo>
                    <a:pt x="158" y="1186"/>
                    <a:pt x="158" y="1194"/>
                    <a:pt x="158" y="1225"/>
                  </a:cubicBezTo>
                  <a:cubicBezTo>
                    <a:pt x="158" y="1225"/>
                    <a:pt x="166" y="1225"/>
                    <a:pt x="166" y="1233"/>
                  </a:cubicBezTo>
                  <a:cubicBezTo>
                    <a:pt x="166" y="1257"/>
                    <a:pt x="174" y="1257"/>
                    <a:pt x="174" y="1257"/>
                  </a:cubicBezTo>
                  <a:lnTo>
                    <a:pt x="181" y="1249"/>
                  </a:lnTo>
                  <a:cubicBezTo>
                    <a:pt x="190" y="1249"/>
                    <a:pt x="205" y="1241"/>
                    <a:pt x="213" y="1241"/>
                  </a:cubicBezTo>
                  <a:cubicBezTo>
                    <a:pt x="253" y="1241"/>
                    <a:pt x="268" y="1281"/>
                    <a:pt x="292" y="1320"/>
                  </a:cubicBezTo>
                  <a:cubicBezTo>
                    <a:pt x="300" y="1320"/>
                    <a:pt x="300" y="1328"/>
                    <a:pt x="308" y="1328"/>
                  </a:cubicBezTo>
                  <a:cubicBezTo>
                    <a:pt x="324" y="1368"/>
                    <a:pt x="308" y="1415"/>
                    <a:pt x="292" y="1455"/>
                  </a:cubicBezTo>
                  <a:cubicBezTo>
                    <a:pt x="292" y="1471"/>
                    <a:pt x="284" y="1478"/>
                    <a:pt x="284" y="1494"/>
                  </a:cubicBezTo>
                  <a:cubicBezTo>
                    <a:pt x="276" y="1526"/>
                    <a:pt x="284" y="1549"/>
                    <a:pt x="292" y="1558"/>
                  </a:cubicBezTo>
                  <a:cubicBezTo>
                    <a:pt x="300" y="1565"/>
                    <a:pt x="316" y="1565"/>
                    <a:pt x="324" y="1565"/>
                  </a:cubicBezTo>
                  <a:cubicBezTo>
                    <a:pt x="348" y="1573"/>
                    <a:pt x="379" y="1573"/>
                    <a:pt x="395" y="1589"/>
                  </a:cubicBezTo>
                  <a:cubicBezTo>
                    <a:pt x="411" y="1605"/>
                    <a:pt x="434" y="1613"/>
                    <a:pt x="466" y="1613"/>
                  </a:cubicBezTo>
                  <a:cubicBezTo>
                    <a:pt x="490" y="1613"/>
                    <a:pt x="506" y="1613"/>
                    <a:pt x="521" y="1605"/>
                  </a:cubicBezTo>
                  <a:cubicBezTo>
                    <a:pt x="529" y="1605"/>
                    <a:pt x="545" y="1597"/>
                    <a:pt x="545" y="1597"/>
                  </a:cubicBezTo>
                  <a:cubicBezTo>
                    <a:pt x="561" y="1589"/>
                    <a:pt x="569" y="1581"/>
                    <a:pt x="577" y="1581"/>
                  </a:cubicBezTo>
                  <a:cubicBezTo>
                    <a:pt x="585" y="1581"/>
                    <a:pt x="601" y="1589"/>
                    <a:pt x="608" y="1589"/>
                  </a:cubicBezTo>
                  <a:cubicBezTo>
                    <a:pt x="624" y="1597"/>
                    <a:pt x="640" y="1605"/>
                    <a:pt x="648" y="1605"/>
                  </a:cubicBezTo>
                  <a:cubicBezTo>
                    <a:pt x="656" y="1605"/>
                    <a:pt x="656" y="1605"/>
                    <a:pt x="664" y="1597"/>
                  </a:cubicBezTo>
                  <a:cubicBezTo>
                    <a:pt x="672" y="1597"/>
                    <a:pt x="680" y="1597"/>
                    <a:pt x="696" y="1597"/>
                  </a:cubicBezTo>
                  <a:cubicBezTo>
                    <a:pt x="727" y="1597"/>
                    <a:pt x="735" y="1605"/>
                    <a:pt x="751" y="1629"/>
                  </a:cubicBezTo>
                  <a:cubicBezTo>
                    <a:pt x="759" y="1636"/>
                    <a:pt x="759" y="1636"/>
                    <a:pt x="759" y="1636"/>
                  </a:cubicBezTo>
                  <a:cubicBezTo>
                    <a:pt x="759" y="1636"/>
                    <a:pt x="759" y="1644"/>
                    <a:pt x="767" y="1644"/>
                  </a:cubicBezTo>
                  <a:cubicBezTo>
                    <a:pt x="774" y="1668"/>
                    <a:pt x="782" y="1668"/>
                    <a:pt x="790" y="1668"/>
                  </a:cubicBezTo>
                  <a:cubicBezTo>
                    <a:pt x="798" y="1668"/>
                    <a:pt x="806" y="1660"/>
                    <a:pt x="822" y="1660"/>
                  </a:cubicBezTo>
                  <a:cubicBezTo>
                    <a:pt x="838" y="1660"/>
                    <a:pt x="861" y="1668"/>
                    <a:pt x="869" y="1676"/>
                  </a:cubicBezTo>
                  <a:cubicBezTo>
                    <a:pt x="877" y="1684"/>
                    <a:pt x="885" y="1684"/>
                    <a:pt x="893" y="1684"/>
                  </a:cubicBezTo>
                  <a:cubicBezTo>
                    <a:pt x="909" y="1684"/>
                    <a:pt x="940" y="1668"/>
                    <a:pt x="956" y="1660"/>
                  </a:cubicBezTo>
                  <a:cubicBezTo>
                    <a:pt x="956" y="1660"/>
                    <a:pt x="964" y="1660"/>
                    <a:pt x="972" y="1660"/>
                  </a:cubicBezTo>
                  <a:cubicBezTo>
                    <a:pt x="996" y="1660"/>
                    <a:pt x="1027" y="1668"/>
                    <a:pt x="1051" y="1700"/>
                  </a:cubicBezTo>
                  <a:cubicBezTo>
                    <a:pt x="1059" y="1708"/>
                    <a:pt x="1075" y="1716"/>
                    <a:pt x="1091" y="1716"/>
                  </a:cubicBezTo>
                  <a:cubicBezTo>
                    <a:pt x="1114" y="1716"/>
                    <a:pt x="1146" y="1708"/>
                    <a:pt x="1154" y="1700"/>
                  </a:cubicBezTo>
                  <a:cubicBezTo>
                    <a:pt x="1162" y="1692"/>
                    <a:pt x="1186" y="1692"/>
                    <a:pt x="1217" y="1692"/>
                  </a:cubicBezTo>
                  <a:cubicBezTo>
                    <a:pt x="1241" y="1692"/>
                    <a:pt x="1273" y="1692"/>
                    <a:pt x="1304" y="1692"/>
                  </a:cubicBezTo>
                  <a:cubicBezTo>
                    <a:pt x="1336" y="1692"/>
                    <a:pt x="1344" y="1692"/>
                    <a:pt x="1344" y="1692"/>
                  </a:cubicBezTo>
                  <a:lnTo>
                    <a:pt x="1344" y="1692"/>
                  </a:lnTo>
                  <a:cubicBezTo>
                    <a:pt x="1344" y="1692"/>
                    <a:pt x="1344" y="1684"/>
                    <a:pt x="1351" y="1676"/>
                  </a:cubicBezTo>
                  <a:cubicBezTo>
                    <a:pt x="1351" y="1676"/>
                    <a:pt x="1359" y="1668"/>
                    <a:pt x="1375" y="1668"/>
                  </a:cubicBezTo>
                  <a:cubicBezTo>
                    <a:pt x="1391" y="1668"/>
                    <a:pt x="1415" y="1676"/>
                    <a:pt x="1438" y="1684"/>
                  </a:cubicBezTo>
                  <a:cubicBezTo>
                    <a:pt x="1446" y="1692"/>
                    <a:pt x="1470" y="1692"/>
                    <a:pt x="1486" y="1692"/>
                  </a:cubicBezTo>
                  <a:cubicBezTo>
                    <a:pt x="1510" y="1692"/>
                    <a:pt x="1533" y="1684"/>
                    <a:pt x="1549" y="1684"/>
                  </a:cubicBezTo>
                  <a:cubicBezTo>
                    <a:pt x="1549" y="1684"/>
                    <a:pt x="1549" y="1684"/>
                    <a:pt x="1557" y="1684"/>
                  </a:cubicBezTo>
                  <a:close/>
                </a:path>
              </a:pathLst>
            </a:custGeom>
            <a:grpFill/>
            <a:ln>
              <a:solidFill>
                <a:schemeClr val="bg1">
                  <a:lumMod val="95000"/>
                </a:schemeClr>
              </a:solidFill>
            </a:ln>
            <a:effectLst/>
          </p:spPr>
          <p:txBody>
            <a:bodyPr wrap="none" anchor="ctr"/>
            <a:lstStyle/>
            <a:p>
              <a:endParaRPr lang="en-US" sz="949"/>
            </a:p>
          </p:txBody>
        </p:sp>
        <p:sp>
          <p:nvSpPr>
            <p:cNvPr id="35" name="Freeform 261"/>
            <p:cNvSpPr>
              <a:spLocks noChangeArrowheads="1"/>
            </p:cNvSpPr>
            <p:nvPr/>
          </p:nvSpPr>
          <p:spPr bwMode="auto">
            <a:xfrm>
              <a:off x="8516733" y="3345758"/>
              <a:ext cx="1185166" cy="1897192"/>
            </a:xfrm>
            <a:custGeom>
              <a:avLst/>
              <a:gdLst>
                <a:gd name="T0" fmla="*/ 2213 w 2254"/>
                <a:gd name="T1" fmla="*/ 2364 h 3606"/>
                <a:gd name="T2" fmla="*/ 2213 w 2254"/>
                <a:gd name="T3" fmla="*/ 2364 h 3606"/>
                <a:gd name="T4" fmla="*/ 2142 w 2254"/>
                <a:gd name="T5" fmla="*/ 2292 h 3606"/>
                <a:gd name="T6" fmla="*/ 2079 w 2254"/>
                <a:gd name="T7" fmla="*/ 2395 h 3606"/>
                <a:gd name="T8" fmla="*/ 2039 w 2254"/>
                <a:gd name="T9" fmla="*/ 2371 h 3606"/>
                <a:gd name="T10" fmla="*/ 1992 w 2254"/>
                <a:gd name="T11" fmla="*/ 2371 h 3606"/>
                <a:gd name="T12" fmla="*/ 1897 w 2254"/>
                <a:gd name="T13" fmla="*/ 2348 h 3606"/>
                <a:gd name="T14" fmla="*/ 1834 w 2254"/>
                <a:gd name="T15" fmla="*/ 2340 h 3606"/>
                <a:gd name="T16" fmla="*/ 1778 w 2254"/>
                <a:gd name="T17" fmla="*/ 2371 h 3606"/>
                <a:gd name="T18" fmla="*/ 1707 w 2254"/>
                <a:gd name="T19" fmla="*/ 2348 h 3606"/>
                <a:gd name="T20" fmla="*/ 1652 w 2254"/>
                <a:gd name="T21" fmla="*/ 2387 h 3606"/>
                <a:gd name="T22" fmla="*/ 1620 w 2254"/>
                <a:gd name="T23" fmla="*/ 2355 h 3606"/>
                <a:gd name="T24" fmla="*/ 1589 w 2254"/>
                <a:gd name="T25" fmla="*/ 2229 h 3606"/>
                <a:gd name="T26" fmla="*/ 1518 w 2254"/>
                <a:gd name="T27" fmla="*/ 2158 h 3606"/>
                <a:gd name="T28" fmla="*/ 1494 w 2254"/>
                <a:gd name="T29" fmla="*/ 2079 h 3606"/>
                <a:gd name="T30" fmla="*/ 1478 w 2254"/>
                <a:gd name="T31" fmla="*/ 1960 h 3606"/>
                <a:gd name="T32" fmla="*/ 1423 w 2254"/>
                <a:gd name="T33" fmla="*/ 1850 h 3606"/>
                <a:gd name="T34" fmla="*/ 1439 w 2254"/>
                <a:gd name="T35" fmla="*/ 1739 h 3606"/>
                <a:gd name="T36" fmla="*/ 1352 w 2254"/>
                <a:gd name="T37" fmla="*/ 1747 h 3606"/>
                <a:gd name="T38" fmla="*/ 1257 w 2254"/>
                <a:gd name="T39" fmla="*/ 1794 h 3606"/>
                <a:gd name="T40" fmla="*/ 1225 w 2254"/>
                <a:gd name="T41" fmla="*/ 1771 h 3606"/>
                <a:gd name="T42" fmla="*/ 1186 w 2254"/>
                <a:gd name="T43" fmla="*/ 1739 h 3606"/>
                <a:gd name="T44" fmla="*/ 1194 w 2254"/>
                <a:gd name="T45" fmla="*/ 1668 h 3606"/>
                <a:gd name="T46" fmla="*/ 1241 w 2254"/>
                <a:gd name="T47" fmla="*/ 1644 h 3606"/>
                <a:gd name="T48" fmla="*/ 1257 w 2254"/>
                <a:gd name="T49" fmla="*/ 1565 h 3606"/>
                <a:gd name="T50" fmla="*/ 1257 w 2254"/>
                <a:gd name="T51" fmla="*/ 1454 h 3606"/>
                <a:gd name="T52" fmla="*/ 1304 w 2254"/>
                <a:gd name="T53" fmla="*/ 1367 h 3606"/>
                <a:gd name="T54" fmla="*/ 1336 w 2254"/>
                <a:gd name="T55" fmla="*/ 1249 h 3606"/>
                <a:gd name="T56" fmla="*/ 1272 w 2254"/>
                <a:gd name="T57" fmla="*/ 1249 h 3606"/>
                <a:gd name="T58" fmla="*/ 1194 w 2254"/>
                <a:gd name="T59" fmla="*/ 1162 h 3606"/>
                <a:gd name="T60" fmla="*/ 1170 w 2254"/>
                <a:gd name="T61" fmla="*/ 1083 h 3606"/>
                <a:gd name="T62" fmla="*/ 1114 w 2254"/>
                <a:gd name="T63" fmla="*/ 1012 h 3606"/>
                <a:gd name="T64" fmla="*/ 1091 w 2254"/>
                <a:gd name="T65" fmla="*/ 917 h 3606"/>
                <a:gd name="T66" fmla="*/ 1035 w 2254"/>
                <a:gd name="T67" fmla="*/ 870 h 3606"/>
                <a:gd name="T68" fmla="*/ 980 w 2254"/>
                <a:gd name="T69" fmla="*/ 798 h 3606"/>
                <a:gd name="T70" fmla="*/ 1004 w 2254"/>
                <a:gd name="T71" fmla="*/ 696 h 3606"/>
                <a:gd name="T72" fmla="*/ 925 w 2254"/>
                <a:gd name="T73" fmla="*/ 545 h 3606"/>
                <a:gd name="T74" fmla="*/ 941 w 2254"/>
                <a:gd name="T75" fmla="*/ 450 h 3606"/>
                <a:gd name="T76" fmla="*/ 972 w 2254"/>
                <a:gd name="T77" fmla="*/ 292 h 3606"/>
                <a:gd name="T78" fmla="*/ 996 w 2254"/>
                <a:gd name="T79" fmla="*/ 126 h 3606"/>
                <a:gd name="T80" fmla="*/ 1004 w 2254"/>
                <a:gd name="T81" fmla="*/ 63 h 3606"/>
                <a:gd name="T82" fmla="*/ 672 w 2254"/>
                <a:gd name="T83" fmla="*/ 0 h 3606"/>
                <a:gd name="T84" fmla="*/ 553 w 2254"/>
                <a:gd name="T85" fmla="*/ 593 h 3606"/>
                <a:gd name="T86" fmla="*/ 450 w 2254"/>
                <a:gd name="T87" fmla="*/ 1051 h 3606"/>
                <a:gd name="T88" fmla="*/ 442 w 2254"/>
                <a:gd name="T89" fmla="*/ 1249 h 3606"/>
                <a:gd name="T90" fmla="*/ 435 w 2254"/>
                <a:gd name="T91" fmla="*/ 1328 h 3606"/>
                <a:gd name="T92" fmla="*/ 482 w 2254"/>
                <a:gd name="T93" fmla="*/ 1486 h 3606"/>
                <a:gd name="T94" fmla="*/ 522 w 2254"/>
                <a:gd name="T95" fmla="*/ 1628 h 3606"/>
                <a:gd name="T96" fmla="*/ 442 w 2254"/>
                <a:gd name="T97" fmla="*/ 1747 h 3606"/>
                <a:gd name="T98" fmla="*/ 371 w 2254"/>
                <a:gd name="T99" fmla="*/ 1818 h 3606"/>
                <a:gd name="T100" fmla="*/ 355 w 2254"/>
                <a:gd name="T101" fmla="*/ 1889 h 3606"/>
                <a:gd name="T102" fmla="*/ 174 w 2254"/>
                <a:gd name="T103" fmla="*/ 2079 h 3606"/>
                <a:gd name="T104" fmla="*/ 229 w 2254"/>
                <a:gd name="T105" fmla="*/ 2182 h 3606"/>
                <a:gd name="T106" fmla="*/ 229 w 2254"/>
                <a:gd name="T107" fmla="*/ 2277 h 3606"/>
                <a:gd name="T108" fmla="*/ 221 w 2254"/>
                <a:gd name="T109" fmla="*/ 2340 h 3606"/>
                <a:gd name="T110" fmla="*/ 174 w 2254"/>
                <a:gd name="T111" fmla="*/ 2435 h 3606"/>
                <a:gd name="T112" fmla="*/ 0 w 2254"/>
                <a:gd name="T113" fmla="*/ 3217 h 3606"/>
                <a:gd name="T114" fmla="*/ 2063 w 2254"/>
                <a:gd name="T115" fmla="*/ 3605 h 3606"/>
                <a:gd name="T116" fmla="*/ 2253 w 2254"/>
                <a:gd name="T117" fmla="*/ 2427 h 3606"/>
                <a:gd name="T118" fmla="*/ 2213 w 2254"/>
                <a:gd name="T119" fmla="*/ 2364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4" h="3606">
                  <a:moveTo>
                    <a:pt x="2213" y="2364"/>
                  </a:moveTo>
                  <a:lnTo>
                    <a:pt x="2213" y="2364"/>
                  </a:lnTo>
                  <a:cubicBezTo>
                    <a:pt x="2205" y="2316"/>
                    <a:pt x="2174" y="2316"/>
                    <a:pt x="2142" y="2292"/>
                  </a:cubicBezTo>
                  <a:cubicBezTo>
                    <a:pt x="2111" y="2277"/>
                    <a:pt x="2126" y="2348"/>
                    <a:pt x="2079" y="2395"/>
                  </a:cubicBezTo>
                  <a:cubicBezTo>
                    <a:pt x="2031" y="2435"/>
                    <a:pt x="2079" y="2395"/>
                    <a:pt x="2039" y="2371"/>
                  </a:cubicBezTo>
                  <a:cubicBezTo>
                    <a:pt x="2000" y="2348"/>
                    <a:pt x="2024" y="2364"/>
                    <a:pt x="1992" y="2371"/>
                  </a:cubicBezTo>
                  <a:cubicBezTo>
                    <a:pt x="1952" y="2379"/>
                    <a:pt x="1929" y="2371"/>
                    <a:pt x="1897" y="2348"/>
                  </a:cubicBezTo>
                  <a:cubicBezTo>
                    <a:pt x="1865" y="2324"/>
                    <a:pt x="1850" y="2332"/>
                    <a:pt x="1834" y="2340"/>
                  </a:cubicBezTo>
                  <a:cubicBezTo>
                    <a:pt x="1818" y="2348"/>
                    <a:pt x="1802" y="2371"/>
                    <a:pt x="1778" y="2371"/>
                  </a:cubicBezTo>
                  <a:cubicBezTo>
                    <a:pt x="1747" y="2364"/>
                    <a:pt x="1739" y="2355"/>
                    <a:pt x="1707" y="2348"/>
                  </a:cubicBezTo>
                  <a:cubicBezTo>
                    <a:pt x="1676" y="2332"/>
                    <a:pt x="1676" y="2355"/>
                    <a:pt x="1652" y="2387"/>
                  </a:cubicBezTo>
                  <a:cubicBezTo>
                    <a:pt x="1628" y="2411"/>
                    <a:pt x="1628" y="2371"/>
                    <a:pt x="1620" y="2355"/>
                  </a:cubicBezTo>
                  <a:cubicBezTo>
                    <a:pt x="1605" y="2332"/>
                    <a:pt x="1589" y="2269"/>
                    <a:pt x="1589" y="2229"/>
                  </a:cubicBezTo>
                  <a:cubicBezTo>
                    <a:pt x="1589" y="2190"/>
                    <a:pt x="1573" y="2166"/>
                    <a:pt x="1518" y="2158"/>
                  </a:cubicBezTo>
                  <a:cubicBezTo>
                    <a:pt x="1454" y="2142"/>
                    <a:pt x="1478" y="2126"/>
                    <a:pt x="1494" y="2079"/>
                  </a:cubicBezTo>
                  <a:cubicBezTo>
                    <a:pt x="1510" y="2031"/>
                    <a:pt x="1502" y="2000"/>
                    <a:pt x="1478" y="1960"/>
                  </a:cubicBezTo>
                  <a:cubicBezTo>
                    <a:pt x="1446" y="1921"/>
                    <a:pt x="1439" y="1889"/>
                    <a:pt x="1423" y="1850"/>
                  </a:cubicBezTo>
                  <a:cubicBezTo>
                    <a:pt x="1407" y="1818"/>
                    <a:pt x="1439" y="1787"/>
                    <a:pt x="1439" y="1739"/>
                  </a:cubicBezTo>
                  <a:cubicBezTo>
                    <a:pt x="1431" y="1700"/>
                    <a:pt x="1383" y="1723"/>
                    <a:pt x="1352" y="1747"/>
                  </a:cubicBezTo>
                  <a:cubicBezTo>
                    <a:pt x="1328" y="1778"/>
                    <a:pt x="1312" y="1778"/>
                    <a:pt x="1257" y="1794"/>
                  </a:cubicBezTo>
                  <a:cubicBezTo>
                    <a:pt x="1194" y="1802"/>
                    <a:pt x="1257" y="1794"/>
                    <a:pt x="1225" y="1771"/>
                  </a:cubicBezTo>
                  <a:cubicBezTo>
                    <a:pt x="1194" y="1747"/>
                    <a:pt x="1178" y="1747"/>
                    <a:pt x="1186" y="1739"/>
                  </a:cubicBezTo>
                  <a:cubicBezTo>
                    <a:pt x="1194" y="1723"/>
                    <a:pt x="1201" y="1700"/>
                    <a:pt x="1194" y="1668"/>
                  </a:cubicBezTo>
                  <a:cubicBezTo>
                    <a:pt x="1194" y="1636"/>
                    <a:pt x="1217" y="1644"/>
                    <a:pt x="1241" y="1644"/>
                  </a:cubicBezTo>
                  <a:cubicBezTo>
                    <a:pt x="1257" y="1644"/>
                    <a:pt x="1265" y="1581"/>
                    <a:pt x="1257" y="1565"/>
                  </a:cubicBezTo>
                  <a:cubicBezTo>
                    <a:pt x="1257" y="1541"/>
                    <a:pt x="1241" y="1502"/>
                    <a:pt x="1257" y="1454"/>
                  </a:cubicBezTo>
                  <a:cubicBezTo>
                    <a:pt x="1265" y="1415"/>
                    <a:pt x="1296" y="1383"/>
                    <a:pt x="1304" y="1367"/>
                  </a:cubicBezTo>
                  <a:cubicBezTo>
                    <a:pt x="1320" y="1344"/>
                    <a:pt x="1344" y="1296"/>
                    <a:pt x="1336" y="1249"/>
                  </a:cubicBezTo>
                  <a:cubicBezTo>
                    <a:pt x="1328" y="1201"/>
                    <a:pt x="1304" y="1257"/>
                    <a:pt x="1272" y="1249"/>
                  </a:cubicBezTo>
                  <a:cubicBezTo>
                    <a:pt x="1233" y="1241"/>
                    <a:pt x="1233" y="1194"/>
                    <a:pt x="1194" y="1162"/>
                  </a:cubicBezTo>
                  <a:cubicBezTo>
                    <a:pt x="1146" y="1130"/>
                    <a:pt x="1178" y="1130"/>
                    <a:pt x="1170" y="1083"/>
                  </a:cubicBezTo>
                  <a:cubicBezTo>
                    <a:pt x="1162" y="1036"/>
                    <a:pt x="1154" y="1036"/>
                    <a:pt x="1114" y="1012"/>
                  </a:cubicBezTo>
                  <a:cubicBezTo>
                    <a:pt x="1075" y="988"/>
                    <a:pt x="1099" y="956"/>
                    <a:pt x="1091" y="917"/>
                  </a:cubicBezTo>
                  <a:cubicBezTo>
                    <a:pt x="1083" y="877"/>
                    <a:pt x="1051" y="893"/>
                    <a:pt x="1035" y="870"/>
                  </a:cubicBezTo>
                  <a:cubicBezTo>
                    <a:pt x="1012" y="838"/>
                    <a:pt x="980" y="838"/>
                    <a:pt x="980" y="798"/>
                  </a:cubicBezTo>
                  <a:cubicBezTo>
                    <a:pt x="980" y="767"/>
                    <a:pt x="1004" y="735"/>
                    <a:pt x="1004" y="696"/>
                  </a:cubicBezTo>
                  <a:cubicBezTo>
                    <a:pt x="996" y="656"/>
                    <a:pt x="941" y="577"/>
                    <a:pt x="925" y="545"/>
                  </a:cubicBezTo>
                  <a:cubicBezTo>
                    <a:pt x="917" y="514"/>
                    <a:pt x="933" y="482"/>
                    <a:pt x="941" y="450"/>
                  </a:cubicBezTo>
                  <a:cubicBezTo>
                    <a:pt x="941" y="419"/>
                    <a:pt x="964" y="332"/>
                    <a:pt x="972" y="292"/>
                  </a:cubicBezTo>
                  <a:cubicBezTo>
                    <a:pt x="988" y="253"/>
                    <a:pt x="996" y="158"/>
                    <a:pt x="996" y="126"/>
                  </a:cubicBezTo>
                  <a:cubicBezTo>
                    <a:pt x="996" y="111"/>
                    <a:pt x="996" y="79"/>
                    <a:pt x="1004" y="63"/>
                  </a:cubicBezTo>
                  <a:cubicBezTo>
                    <a:pt x="885" y="39"/>
                    <a:pt x="775" y="16"/>
                    <a:pt x="672" y="0"/>
                  </a:cubicBezTo>
                  <a:cubicBezTo>
                    <a:pt x="648" y="111"/>
                    <a:pt x="561" y="561"/>
                    <a:pt x="553" y="593"/>
                  </a:cubicBezTo>
                  <a:cubicBezTo>
                    <a:pt x="545" y="617"/>
                    <a:pt x="466" y="1020"/>
                    <a:pt x="450" y="1051"/>
                  </a:cubicBezTo>
                  <a:cubicBezTo>
                    <a:pt x="427" y="1083"/>
                    <a:pt x="427" y="1225"/>
                    <a:pt x="442" y="1249"/>
                  </a:cubicBezTo>
                  <a:cubicBezTo>
                    <a:pt x="450" y="1265"/>
                    <a:pt x="435" y="1312"/>
                    <a:pt x="435" y="1328"/>
                  </a:cubicBezTo>
                  <a:cubicBezTo>
                    <a:pt x="427" y="1352"/>
                    <a:pt x="435" y="1454"/>
                    <a:pt x="482" y="1486"/>
                  </a:cubicBezTo>
                  <a:cubicBezTo>
                    <a:pt x="529" y="1526"/>
                    <a:pt x="545" y="1613"/>
                    <a:pt x="522" y="1628"/>
                  </a:cubicBezTo>
                  <a:cubicBezTo>
                    <a:pt x="506" y="1644"/>
                    <a:pt x="442" y="1731"/>
                    <a:pt x="442" y="1747"/>
                  </a:cubicBezTo>
                  <a:cubicBezTo>
                    <a:pt x="442" y="1771"/>
                    <a:pt x="395" y="1794"/>
                    <a:pt x="371" y="1818"/>
                  </a:cubicBezTo>
                  <a:cubicBezTo>
                    <a:pt x="348" y="1850"/>
                    <a:pt x="348" y="1873"/>
                    <a:pt x="355" y="1889"/>
                  </a:cubicBezTo>
                  <a:cubicBezTo>
                    <a:pt x="355" y="1897"/>
                    <a:pt x="166" y="2040"/>
                    <a:pt x="174" y="2079"/>
                  </a:cubicBezTo>
                  <a:cubicBezTo>
                    <a:pt x="182" y="2126"/>
                    <a:pt x="166" y="2158"/>
                    <a:pt x="229" y="2182"/>
                  </a:cubicBezTo>
                  <a:cubicBezTo>
                    <a:pt x="284" y="2213"/>
                    <a:pt x="245" y="2253"/>
                    <a:pt x="229" y="2277"/>
                  </a:cubicBezTo>
                  <a:cubicBezTo>
                    <a:pt x="221" y="2292"/>
                    <a:pt x="237" y="2316"/>
                    <a:pt x="221" y="2340"/>
                  </a:cubicBezTo>
                  <a:cubicBezTo>
                    <a:pt x="205" y="2364"/>
                    <a:pt x="174" y="2411"/>
                    <a:pt x="174" y="2435"/>
                  </a:cubicBezTo>
                  <a:cubicBezTo>
                    <a:pt x="174" y="2458"/>
                    <a:pt x="31" y="3075"/>
                    <a:pt x="0" y="3217"/>
                  </a:cubicBezTo>
                  <a:cubicBezTo>
                    <a:pt x="640" y="3360"/>
                    <a:pt x="1352" y="3494"/>
                    <a:pt x="2063" y="3605"/>
                  </a:cubicBezTo>
                  <a:cubicBezTo>
                    <a:pt x="2253" y="2427"/>
                    <a:pt x="2253" y="2427"/>
                    <a:pt x="2253" y="2427"/>
                  </a:cubicBezTo>
                  <a:cubicBezTo>
                    <a:pt x="2229" y="2411"/>
                    <a:pt x="2221" y="2395"/>
                    <a:pt x="2213" y="2364"/>
                  </a:cubicBezTo>
                </a:path>
              </a:pathLst>
            </a:custGeom>
            <a:grpFill/>
            <a:ln>
              <a:solidFill>
                <a:schemeClr val="bg1">
                  <a:lumMod val="95000"/>
                </a:schemeClr>
              </a:solidFill>
            </a:ln>
            <a:effectLst/>
          </p:spPr>
          <p:txBody>
            <a:bodyPr wrap="none" anchor="ctr"/>
            <a:lstStyle/>
            <a:p>
              <a:endParaRPr lang="en-US" sz="949"/>
            </a:p>
          </p:txBody>
        </p:sp>
        <p:sp>
          <p:nvSpPr>
            <p:cNvPr id="36" name="Freeform 262"/>
            <p:cNvSpPr>
              <a:spLocks noChangeArrowheads="1"/>
            </p:cNvSpPr>
            <p:nvPr/>
          </p:nvSpPr>
          <p:spPr bwMode="auto">
            <a:xfrm>
              <a:off x="8514414" y="3341119"/>
              <a:ext cx="1194442" cy="1901831"/>
            </a:xfrm>
            <a:custGeom>
              <a:avLst/>
              <a:gdLst>
                <a:gd name="T0" fmla="*/ 8 w 2270"/>
                <a:gd name="T1" fmla="*/ 3233 h 3614"/>
                <a:gd name="T2" fmla="*/ 221 w 2270"/>
                <a:gd name="T3" fmla="*/ 2356 h 3614"/>
                <a:gd name="T4" fmla="*/ 237 w 2270"/>
                <a:gd name="T5" fmla="*/ 2277 h 3614"/>
                <a:gd name="T6" fmla="*/ 182 w 2270"/>
                <a:gd name="T7" fmla="*/ 2087 h 3614"/>
                <a:gd name="T8" fmla="*/ 379 w 2270"/>
                <a:gd name="T9" fmla="*/ 1826 h 3614"/>
                <a:gd name="T10" fmla="*/ 537 w 2270"/>
                <a:gd name="T11" fmla="*/ 1605 h 3614"/>
                <a:gd name="T12" fmla="*/ 450 w 2270"/>
                <a:gd name="T13" fmla="*/ 1257 h 3614"/>
                <a:gd name="T14" fmla="*/ 672 w 2270"/>
                <a:gd name="T15" fmla="*/ 0 h 3614"/>
                <a:gd name="T16" fmla="*/ 1012 w 2270"/>
                <a:gd name="T17" fmla="*/ 71 h 3614"/>
                <a:gd name="T18" fmla="*/ 949 w 2270"/>
                <a:gd name="T19" fmla="*/ 458 h 3614"/>
                <a:gd name="T20" fmla="*/ 1012 w 2270"/>
                <a:gd name="T21" fmla="*/ 704 h 3614"/>
                <a:gd name="T22" fmla="*/ 1043 w 2270"/>
                <a:gd name="T23" fmla="*/ 869 h 3614"/>
                <a:gd name="T24" fmla="*/ 1122 w 2270"/>
                <a:gd name="T25" fmla="*/ 1012 h 3614"/>
                <a:gd name="T26" fmla="*/ 1202 w 2270"/>
                <a:gd name="T27" fmla="*/ 1170 h 3614"/>
                <a:gd name="T28" fmla="*/ 1312 w 2270"/>
                <a:gd name="T29" fmla="*/ 1241 h 3614"/>
                <a:gd name="T30" fmla="*/ 1312 w 2270"/>
                <a:gd name="T31" fmla="*/ 1375 h 3614"/>
                <a:gd name="T32" fmla="*/ 1249 w 2270"/>
                <a:gd name="T33" fmla="*/ 1652 h 3614"/>
                <a:gd name="T34" fmla="*/ 1209 w 2270"/>
                <a:gd name="T35" fmla="*/ 1676 h 3614"/>
                <a:gd name="T36" fmla="*/ 1233 w 2270"/>
                <a:gd name="T37" fmla="*/ 1771 h 3614"/>
                <a:gd name="T38" fmla="*/ 1360 w 2270"/>
                <a:gd name="T39" fmla="*/ 1755 h 3614"/>
                <a:gd name="T40" fmla="*/ 1439 w 2270"/>
                <a:gd name="T41" fmla="*/ 1858 h 3614"/>
                <a:gd name="T42" fmla="*/ 1494 w 2270"/>
                <a:gd name="T43" fmla="*/ 2111 h 3614"/>
                <a:gd name="T44" fmla="*/ 1628 w 2270"/>
                <a:gd name="T45" fmla="*/ 2356 h 3614"/>
                <a:gd name="T46" fmla="*/ 1668 w 2270"/>
                <a:gd name="T47" fmla="*/ 2372 h 3614"/>
                <a:gd name="T48" fmla="*/ 1826 w 2270"/>
                <a:gd name="T49" fmla="*/ 2356 h 3614"/>
                <a:gd name="T50" fmla="*/ 1913 w 2270"/>
                <a:gd name="T51" fmla="*/ 2356 h 3614"/>
                <a:gd name="T52" fmla="*/ 2024 w 2270"/>
                <a:gd name="T53" fmla="*/ 2363 h 3614"/>
                <a:gd name="T54" fmla="*/ 2119 w 2270"/>
                <a:gd name="T55" fmla="*/ 2332 h 3614"/>
                <a:gd name="T56" fmla="*/ 2221 w 2270"/>
                <a:gd name="T57" fmla="*/ 2372 h 3614"/>
                <a:gd name="T58" fmla="*/ 8 w 2270"/>
                <a:gd name="T59" fmla="*/ 3225 h 3614"/>
                <a:gd name="T60" fmla="*/ 2213 w 2270"/>
                <a:gd name="T61" fmla="*/ 2372 h 3614"/>
                <a:gd name="T62" fmla="*/ 2126 w 2270"/>
                <a:gd name="T63" fmla="*/ 2332 h 3614"/>
                <a:gd name="T64" fmla="*/ 2055 w 2270"/>
                <a:gd name="T65" fmla="*/ 2419 h 3614"/>
                <a:gd name="T66" fmla="*/ 2024 w 2270"/>
                <a:gd name="T67" fmla="*/ 2372 h 3614"/>
                <a:gd name="T68" fmla="*/ 1873 w 2270"/>
                <a:gd name="T69" fmla="*/ 2348 h 3614"/>
                <a:gd name="T70" fmla="*/ 1786 w 2270"/>
                <a:gd name="T71" fmla="*/ 2379 h 3614"/>
                <a:gd name="T72" fmla="*/ 1676 w 2270"/>
                <a:gd name="T73" fmla="*/ 2372 h 3614"/>
                <a:gd name="T74" fmla="*/ 1620 w 2270"/>
                <a:gd name="T75" fmla="*/ 2363 h 3614"/>
                <a:gd name="T76" fmla="*/ 1486 w 2270"/>
                <a:gd name="T77" fmla="*/ 2111 h 3614"/>
                <a:gd name="T78" fmla="*/ 1431 w 2270"/>
                <a:gd name="T79" fmla="*/ 1866 h 3614"/>
                <a:gd name="T80" fmla="*/ 1367 w 2270"/>
                <a:gd name="T81" fmla="*/ 1763 h 3614"/>
                <a:gd name="T82" fmla="*/ 1233 w 2270"/>
                <a:gd name="T83" fmla="*/ 1795 h 3614"/>
                <a:gd name="T84" fmla="*/ 1194 w 2270"/>
                <a:gd name="T85" fmla="*/ 1747 h 3614"/>
                <a:gd name="T86" fmla="*/ 1233 w 2270"/>
                <a:gd name="T87" fmla="*/ 1644 h 3614"/>
                <a:gd name="T88" fmla="*/ 1257 w 2270"/>
                <a:gd name="T89" fmla="*/ 1462 h 3614"/>
                <a:gd name="T90" fmla="*/ 1336 w 2270"/>
                <a:gd name="T91" fmla="*/ 1241 h 3614"/>
                <a:gd name="T92" fmla="*/ 1241 w 2270"/>
                <a:gd name="T93" fmla="*/ 1225 h 3614"/>
                <a:gd name="T94" fmla="*/ 1138 w 2270"/>
                <a:gd name="T95" fmla="*/ 1036 h 3614"/>
                <a:gd name="T96" fmla="*/ 1067 w 2270"/>
                <a:gd name="T97" fmla="*/ 893 h 3614"/>
                <a:gd name="T98" fmla="*/ 996 w 2270"/>
                <a:gd name="T99" fmla="*/ 767 h 3614"/>
                <a:gd name="T100" fmla="*/ 933 w 2270"/>
                <a:gd name="T101" fmla="*/ 490 h 3614"/>
                <a:gd name="T102" fmla="*/ 1004 w 2270"/>
                <a:gd name="T103" fmla="*/ 71 h 3614"/>
                <a:gd name="T104" fmla="*/ 458 w 2270"/>
                <a:gd name="T105" fmla="*/ 1059 h 3614"/>
                <a:gd name="T106" fmla="*/ 490 w 2270"/>
                <a:gd name="T107" fmla="*/ 1494 h 3614"/>
                <a:gd name="T108" fmla="*/ 411 w 2270"/>
                <a:gd name="T109" fmla="*/ 1810 h 3614"/>
                <a:gd name="T110" fmla="*/ 308 w 2270"/>
                <a:gd name="T111" fmla="*/ 1952 h 3614"/>
                <a:gd name="T112" fmla="*/ 269 w 2270"/>
                <a:gd name="T113" fmla="*/ 2221 h 3614"/>
                <a:gd name="T114" fmla="*/ 237 w 2270"/>
                <a:gd name="T115" fmla="*/ 2348 h 3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3614">
                  <a:moveTo>
                    <a:pt x="2071" y="3613"/>
                  </a:moveTo>
                  <a:lnTo>
                    <a:pt x="2071" y="3613"/>
                  </a:lnTo>
                  <a:lnTo>
                    <a:pt x="2071" y="3613"/>
                  </a:lnTo>
                  <a:cubicBezTo>
                    <a:pt x="1431" y="3518"/>
                    <a:pt x="735" y="3391"/>
                    <a:pt x="8" y="3233"/>
                  </a:cubicBezTo>
                  <a:cubicBezTo>
                    <a:pt x="0" y="3233"/>
                    <a:pt x="0" y="3233"/>
                    <a:pt x="0" y="3233"/>
                  </a:cubicBezTo>
                  <a:cubicBezTo>
                    <a:pt x="0" y="3225"/>
                    <a:pt x="0" y="3225"/>
                    <a:pt x="0" y="3225"/>
                  </a:cubicBezTo>
                  <a:cubicBezTo>
                    <a:pt x="87" y="2854"/>
                    <a:pt x="182" y="2459"/>
                    <a:pt x="182" y="2443"/>
                  </a:cubicBezTo>
                  <a:cubicBezTo>
                    <a:pt x="182" y="2419"/>
                    <a:pt x="205" y="2379"/>
                    <a:pt x="221" y="2356"/>
                  </a:cubicBezTo>
                  <a:cubicBezTo>
                    <a:pt x="229" y="2348"/>
                    <a:pt x="229" y="2348"/>
                    <a:pt x="229" y="2348"/>
                  </a:cubicBezTo>
                  <a:cubicBezTo>
                    <a:pt x="237" y="2332"/>
                    <a:pt x="237" y="2324"/>
                    <a:pt x="229" y="2316"/>
                  </a:cubicBezTo>
                  <a:cubicBezTo>
                    <a:pt x="229" y="2300"/>
                    <a:pt x="229" y="2292"/>
                    <a:pt x="237" y="2285"/>
                  </a:cubicBezTo>
                  <a:cubicBezTo>
                    <a:pt x="237" y="2277"/>
                    <a:pt x="237" y="2277"/>
                    <a:pt x="237" y="2277"/>
                  </a:cubicBezTo>
                  <a:cubicBezTo>
                    <a:pt x="245" y="2269"/>
                    <a:pt x="269" y="2245"/>
                    <a:pt x="261" y="2221"/>
                  </a:cubicBezTo>
                  <a:cubicBezTo>
                    <a:pt x="261" y="2213"/>
                    <a:pt x="245" y="2206"/>
                    <a:pt x="229" y="2198"/>
                  </a:cubicBezTo>
                  <a:cubicBezTo>
                    <a:pt x="182" y="2174"/>
                    <a:pt x="182" y="2142"/>
                    <a:pt x="182" y="2111"/>
                  </a:cubicBezTo>
                  <a:cubicBezTo>
                    <a:pt x="182" y="2103"/>
                    <a:pt x="182" y="2095"/>
                    <a:pt x="182" y="2087"/>
                  </a:cubicBezTo>
                  <a:cubicBezTo>
                    <a:pt x="174" y="2063"/>
                    <a:pt x="237" y="2008"/>
                    <a:pt x="308" y="1945"/>
                  </a:cubicBezTo>
                  <a:cubicBezTo>
                    <a:pt x="332" y="1921"/>
                    <a:pt x="356" y="1897"/>
                    <a:pt x="356" y="1897"/>
                  </a:cubicBezTo>
                  <a:lnTo>
                    <a:pt x="356" y="1897"/>
                  </a:lnTo>
                  <a:cubicBezTo>
                    <a:pt x="356" y="1881"/>
                    <a:pt x="348" y="1850"/>
                    <a:pt x="379" y="1826"/>
                  </a:cubicBezTo>
                  <a:cubicBezTo>
                    <a:pt x="387" y="1818"/>
                    <a:pt x="395" y="1810"/>
                    <a:pt x="403" y="1802"/>
                  </a:cubicBezTo>
                  <a:cubicBezTo>
                    <a:pt x="427" y="1786"/>
                    <a:pt x="443" y="1771"/>
                    <a:pt x="443" y="1755"/>
                  </a:cubicBezTo>
                  <a:cubicBezTo>
                    <a:pt x="443" y="1731"/>
                    <a:pt x="506" y="1652"/>
                    <a:pt x="530" y="1628"/>
                  </a:cubicBezTo>
                  <a:cubicBezTo>
                    <a:pt x="537" y="1628"/>
                    <a:pt x="537" y="1621"/>
                    <a:pt x="537" y="1605"/>
                  </a:cubicBezTo>
                  <a:cubicBezTo>
                    <a:pt x="537" y="1573"/>
                    <a:pt x="514" y="1526"/>
                    <a:pt x="490" y="1502"/>
                  </a:cubicBezTo>
                  <a:cubicBezTo>
                    <a:pt x="443" y="1462"/>
                    <a:pt x="435" y="1360"/>
                    <a:pt x="435" y="1336"/>
                  </a:cubicBezTo>
                  <a:cubicBezTo>
                    <a:pt x="435" y="1328"/>
                    <a:pt x="443" y="1328"/>
                    <a:pt x="443" y="1320"/>
                  </a:cubicBezTo>
                  <a:cubicBezTo>
                    <a:pt x="450" y="1296"/>
                    <a:pt x="450" y="1273"/>
                    <a:pt x="450" y="1257"/>
                  </a:cubicBezTo>
                  <a:cubicBezTo>
                    <a:pt x="435" y="1233"/>
                    <a:pt x="435" y="1091"/>
                    <a:pt x="450" y="1059"/>
                  </a:cubicBezTo>
                  <a:cubicBezTo>
                    <a:pt x="466" y="1036"/>
                    <a:pt x="506" y="830"/>
                    <a:pt x="537" y="704"/>
                  </a:cubicBezTo>
                  <a:cubicBezTo>
                    <a:pt x="545" y="648"/>
                    <a:pt x="561" y="609"/>
                    <a:pt x="561" y="593"/>
                  </a:cubicBezTo>
                  <a:cubicBezTo>
                    <a:pt x="569" y="577"/>
                    <a:pt x="624" y="277"/>
                    <a:pt x="672" y="0"/>
                  </a:cubicBezTo>
                  <a:lnTo>
                    <a:pt x="672" y="0"/>
                  </a:lnTo>
                  <a:cubicBezTo>
                    <a:pt x="680" y="0"/>
                    <a:pt x="680" y="0"/>
                    <a:pt x="680" y="0"/>
                  </a:cubicBezTo>
                  <a:cubicBezTo>
                    <a:pt x="783" y="24"/>
                    <a:pt x="893" y="47"/>
                    <a:pt x="1012" y="71"/>
                  </a:cubicBezTo>
                  <a:lnTo>
                    <a:pt x="1012" y="71"/>
                  </a:lnTo>
                  <a:lnTo>
                    <a:pt x="1012" y="71"/>
                  </a:lnTo>
                  <a:cubicBezTo>
                    <a:pt x="1012" y="95"/>
                    <a:pt x="1004" y="119"/>
                    <a:pt x="1004" y="134"/>
                  </a:cubicBezTo>
                  <a:cubicBezTo>
                    <a:pt x="1004" y="166"/>
                    <a:pt x="1004" y="261"/>
                    <a:pt x="988" y="300"/>
                  </a:cubicBezTo>
                  <a:cubicBezTo>
                    <a:pt x="972" y="340"/>
                    <a:pt x="956" y="427"/>
                    <a:pt x="949" y="458"/>
                  </a:cubicBezTo>
                  <a:cubicBezTo>
                    <a:pt x="949" y="466"/>
                    <a:pt x="949" y="482"/>
                    <a:pt x="941" y="490"/>
                  </a:cubicBezTo>
                  <a:cubicBezTo>
                    <a:pt x="933" y="514"/>
                    <a:pt x="933" y="530"/>
                    <a:pt x="941" y="553"/>
                  </a:cubicBezTo>
                  <a:cubicBezTo>
                    <a:pt x="941" y="569"/>
                    <a:pt x="956" y="585"/>
                    <a:pt x="964" y="601"/>
                  </a:cubicBezTo>
                  <a:cubicBezTo>
                    <a:pt x="988" y="640"/>
                    <a:pt x="1012" y="680"/>
                    <a:pt x="1012" y="704"/>
                  </a:cubicBezTo>
                  <a:cubicBezTo>
                    <a:pt x="1012" y="727"/>
                    <a:pt x="1012" y="743"/>
                    <a:pt x="1004" y="767"/>
                  </a:cubicBezTo>
                  <a:cubicBezTo>
                    <a:pt x="996" y="783"/>
                    <a:pt x="996" y="798"/>
                    <a:pt x="996" y="806"/>
                  </a:cubicBezTo>
                  <a:cubicBezTo>
                    <a:pt x="996" y="830"/>
                    <a:pt x="1004" y="838"/>
                    <a:pt x="1020" y="854"/>
                  </a:cubicBezTo>
                  <a:cubicBezTo>
                    <a:pt x="1027" y="854"/>
                    <a:pt x="1036" y="862"/>
                    <a:pt x="1043" y="869"/>
                  </a:cubicBezTo>
                  <a:cubicBezTo>
                    <a:pt x="1051" y="885"/>
                    <a:pt x="1059" y="885"/>
                    <a:pt x="1067" y="885"/>
                  </a:cubicBezTo>
                  <a:cubicBezTo>
                    <a:pt x="1083" y="893"/>
                    <a:pt x="1099" y="893"/>
                    <a:pt x="1107" y="925"/>
                  </a:cubicBezTo>
                  <a:cubicBezTo>
                    <a:pt x="1107" y="933"/>
                    <a:pt x="1107" y="949"/>
                    <a:pt x="1107" y="964"/>
                  </a:cubicBezTo>
                  <a:cubicBezTo>
                    <a:pt x="1099" y="980"/>
                    <a:pt x="1099" y="1004"/>
                    <a:pt x="1122" y="1012"/>
                  </a:cubicBezTo>
                  <a:cubicBezTo>
                    <a:pt x="1130" y="1020"/>
                    <a:pt x="1138" y="1020"/>
                    <a:pt x="1146" y="1028"/>
                  </a:cubicBezTo>
                  <a:cubicBezTo>
                    <a:pt x="1170" y="1044"/>
                    <a:pt x="1178" y="1051"/>
                    <a:pt x="1186" y="1091"/>
                  </a:cubicBezTo>
                  <a:cubicBezTo>
                    <a:pt x="1186" y="1107"/>
                    <a:pt x="1186" y="1122"/>
                    <a:pt x="1178" y="1131"/>
                  </a:cubicBezTo>
                  <a:cubicBezTo>
                    <a:pt x="1178" y="1146"/>
                    <a:pt x="1178" y="1146"/>
                    <a:pt x="1202" y="1170"/>
                  </a:cubicBezTo>
                  <a:cubicBezTo>
                    <a:pt x="1225" y="1186"/>
                    <a:pt x="1233" y="1202"/>
                    <a:pt x="1249" y="1217"/>
                  </a:cubicBezTo>
                  <a:cubicBezTo>
                    <a:pt x="1257" y="1233"/>
                    <a:pt x="1265" y="1249"/>
                    <a:pt x="1280" y="1249"/>
                  </a:cubicBezTo>
                  <a:cubicBezTo>
                    <a:pt x="1280" y="1257"/>
                    <a:pt x="1280" y="1257"/>
                    <a:pt x="1289" y="1257"/>
                  </a:cubicBezTo>
                  <a:cubicBezTo>
                    <a:pt x="1296" y="1257"/>
                    <a:pt x="1304" y="1249"/>
                    <a:pt x="1312" y="1241"/>
                  </a:cubicBezTo>
                  <a:cubicBezTo>
                    <a:pt x="1320" y="1241"/>
                    <a:pt x="1328" y="1233"/>
                    <a:pt x="1336" y="1233"/>
                  </a:cubicBezTo>
                  <a:cubicBezTo>
                    <a:pt x="1344" y="1233"/>
                    <a:pt x="1344" y="1249"/>
                    <a:pt x="1344" y="1257"/>
                  </a:cubicBezTo>
                  <a:cubicBezTo>
                    <a:pt x="1352" y="1296"/>
                    <a:pt x="1336" y="1352"/>
                    <a:pt x="1320" y="1375"/>
                  </a:cubicBezTo>
                  <a:cubicBezTo>
                    <a:pt x="1312" y="1375"/>
                    <a:pt x="1312" y="1375"/>
                    <a:pt x="1312" y="1375"/>
                  </a:cubicBezTo>
                  <a:cubicBezTo>
                    <a:pt x="1296" y="1399"/>
                    <a:pt x="1273" y="1431"/>
                    <a:pt x="1265" y="1462"/>
                  </a:cubicBezTo>
                  <a:cubicBezTo>
                    <a:pt x="1257" y="1502"/>
                    <a:pt x="1265" y="1542"/>
                    <a:pt x="1273" y="1565"/>
                  </a:cubicBezTo>
                  <a:cubicBezTo>
                    <a:pt x="1273" y="1589"/>
                    <a:pt x="1273" y="1628"/>
                    <a:pt x="1257" y="1644"/>
                  </a:cubicBezTo>
                  <a:cubicBezTo>
                    <a:pt x="1257" y="1652"/>
                    <a:pt x="1249" y="1652"/>
                    <a:pt x="1249" y="1652"/>
                  </a:cubicBezTo>
                  <a:cubicBezTo>
                    <a:pt x="1241" y="1652"/>
                    <a:pt x="1241" y="1652"/>
                    <a:pt x="1241" y="1652"/>
                  </a:cubicBezTo>
                  <a:cubicBezTo>
                    <a:pt x="1233" y="1652"/>
                    <a:pt x="1233" y="1652"/>
                    <a:pt x="1233" y="1652"/>
                  </a:cubicBezTo>
                  <a:cubicBezTo>
                    <a:pt x="1225" y="1652"/>
                    <a:pt x="1217" y="1652"/>
                    <a:pt x="1209" y="1660"/>
                  </a:cubicBezTo>
                  <a:cubicBezTo>
                    <a:pt x="1209" y="1660"/>
                    <a:pt x="1209" y="1668"/>
                    <a:pt x="1209" y="1676"/>
                  </a:cubicBezTo>
                  <a:cubicBezTo>
                    <a:pt x="1209" y="1708"/>
                    <a:pt x="1202" y="1731"/>
                    <a:pt x="1194" y="1747"/>
                  </a:cubicBezTo>
                  <a:lnTo>
                    <a:pt x="1194" y="1747"/>
                  </a:lnTo>
                  <a:cubicBezTo>
                    <a:pt x="1194" y="1755"/>
                    <a:pt x="1194" y="1755"/>
                    <a:pt x="1202" y="1755"/>
                  </a:cubicBezTo>
                  <a:cubicBezTo>
                    <a:pt x="1209" y="1763"/>
                    <a:pt x="1217" y="1763"/>
                    <a:pt x="1233" y="1771"/>
                  </a:cubicBezTo>
                  <a:cubicBezTo>
                    <a:pt x="1241" y="1779"/>
                    <a:pt x="1241" y="1786"/>
                    <a:pt x="1241" y="1786"/>
                  </a:cubicBezTo>
                  <a:cubicBezTo>
                    <a:pt x="1241" y="1795"/>
                    <a:pt x="1241" y="1795"/>
                    <a:pt x="1241" y="1802"/>
                  </a:cubicBezTo>
                  <a:cubicBezTo>
                    <a:pt x="1241" y="1795"/>
                    <a:pt x="1249" y="1795"/>
                    <a:pt x="1257" y="1795"/>
                  </a:cubicBezTo>
                  <a:cubicBezTo>
                    <a:pt x="1320" y="1786"/>
                    <a:pt x="1336" y="1779"/>
                    <a:pt x="1360" y="1755"/>
                  </a:cubicBezTo>
                  <a:cubicBezTo>
                    <a:pt x="1375" y="1739"/>
                    <a:pt x="1407" y="1723"/>
                    <a:pt x="1423" y="1723"/>
                  </a:cubicBezTo>
                  <a:cubicBezTo>
                    <a:pt x="1431" y="1723"/>
                    <a:pt x="1447" y="1731"/>
                    <a:pt x="1447" y="1747"/>
                  </a:cubicBezTo>
                  <a:cubicBezTo>
                    <a:pt x="1447" y="1771"/>
                    <a:pt x="1447" y="1786"/>
                    <a:pt x="1439" y="1802"/>
                  </a:cubicBezTo>
                  <a:cubicBezTo>
                    <a:pt x="1431" y="1818"/>
                    <a:pt x="1431" y="1842"/>
                    <a:pt x="1439" y="1858"/>
                  </a:cubicBezTo>
                  <a:cubicBezTo>
                    <a:pt x="1439" y="1866"/>
                    <a:pt x="1439" y="1866"/>
                    <a:pt x="1439" y="1873"/>
                  </a:cubicBezTo>
                  <a:cubicBezTo>
                    <a:pt x="1454" y="1905"/>
                    <a:pt x="1462" y="1929"/>
                    <a:pt x="1486" y="1961"/>
                  </a:cubicBezTo>
                  <a:cubicBezTo>
                    <a:pt x="1518" y="2000"/>
                    <a:pt x="1518" y="2039"/>
                    <a:pt x="1510" y="2087"/>
                  </a:cubicBezTo>
                  <a:cubicBezTo>
                    <a:pt x="1502" y="2095"/>
                    <a:pt x="1502" y="2103"/>
                    <a:pt x="1494" y="2111"/>
                  </a:cubicBezTo>
                  <a:cubicBezTo>
                    <a:pt x="1494" y="2126"/>
                    <a:pt x="1486" y="2134"/>
                    <a:pt x="1486" y="2142"/>
                  </a:cubicBezTo>
                  <a:cubicBezTo>
                    <a:pt x="1494" y="2150"/>
                    <a:pt x="1502" y="2158"/>
                    <a:pt x="1526" y="2158"/>
                  </a:cubicBezTo>
                  <a:cubicBezTo>
                    <a:pt x="1581" y="2174"/>
                    <a:pt x="1597" y="2190"/>
                    <a:pt x="1597" y="2237"/>
                  </a:cubicBezTo>
                  <a:cubicBezTo>
                    <a:pt x="1597" y="2277"/>
                    <a:pt x="1620" y="2340"/>
                    <a:pt x="1628" y="2356"/>
                  </a:cubicBezTo>
                  <a:cubicBezTo>
                    <a:pt x="1636" y="2363"/>
                    <a:pt x="1636" y="2372"/>
                    <a:pt x="1636" y="2379"/>
                  </a:cubicBezTo>
                  <a:cubicBezTo>
                    <a:pt x="1644" y="2387"/>
                    <a:pt x="1644" y="2395"/>
                    <a:pt x="1652" y="2395"/>
                  </a:cubicBezTo>
                  <a:cubicBezTo>
                    <a:pt x="1652" y="2395"/>
                    <a:pt x="1652" y="2395"/>
                    <a:pt x="1660" y="2387"/>
                  </a:cubicBezTo>
                  <a:cubicBezTo>
                    <a:pt x="1668" y="2379"/>
                    <a:pt x="1668" y="2372"/>
                    <a:pt x="1668" y="2372"/>
                  </a:cubicBezTo>
                  <a:cubicBezTo>
                    <a:pt x="1684" y="2348"/>
                    <a:pt x="1692" y="2340"/>
                    <a:pt x="1715" y="2348"/>
                  </a:cubicBezTo>
                  <a:cubicBezTo>
                    <a:pt x="1731" y="2356"/>
                    <a:pt x="1739" y="2356"/>
                    <a:pt x="1747" y="2363"/>
                  </a:cubicBezTo>
                  <a:cubicBezTo>
                    <a:pt x="1763" y="2372"/>
                    <a:pt x="1771" y="2372"/>
                    <a:pt x="1786" y="2372"/>
                  </a:cubicBezTo>
                  <a:cubicBezTo>
                    <a:pt x="1802" y="2379"/>
                    <a:pt x="1810" y="2363"/>
                    <a:pt x="1826" y="2356"/>
                  </a:cubicBezTo>
                  <a:cubicBezTo>
                    <a:pt x="1826" y="2356"/>
                    <a:pt x="1834" y="2348"/>
                    <a:pt x="1842" y="2348"/>
                  </a:cubicBezTo>
                  <a:lnTo>
                    <a:pt x="1842" y="2348"/>
                  </a:lnTo>
                  <a:cubicBezTo>
                    <a:pt x="1850" y="2340"/>
                    <a:pt x="1858" y="2340"/>
                    <a:pt x="1873" y="2340"/>
                  </a:cubicBezTo>
                  <a:cubicBezTo>
                    <a:pt x="1881" y="2340"/>
                    <a:pt x="1897" y="2340"/>
                    <a:pt x="1913" y="2356"/>
                  </a:cubicBezTo>
                  <a:cubicBezTo>
                    <a:pt x="1937" y="2372"/>
                    <a:pt x="1953" y="2379"/>
                    <a:pt x="1976" y="2379"/>
                  </a:cubicBezTo>
                  <a:cubicBezTo>
                    <a:pt x="1984" y="2379"/>
                    <a:pt x="1984" y="2379"/>
                    <a:pt x="1992" y="2379"/>
                  </a:cubicBezTo>
                  <a:cubicBezTo>
                    <a:pt x="2008" y="2372"/>
                    <a:pt x="2016" y="2372"/>
                    <a:pt x="2016" y="2372"/>
                  </a:cubicBezTo>
                  <a:cubicBezTo>
                    <a:pt x="2016" y="2363"/>
                    <a:pt x="2024" y="2363"/>
                    <a:pt x="2024" y="2363"/>
                  </a:cubicBezTo>
                  <a:cubicBezTo>
                    <a:pt x="2032" y="2363"/>
                    <a:pt x="2039" y="2363"/>
                    <a:pt x="2047" y="2372"/>
                  </a:cubicBezTo>
                  <a:cubicBezTo>
                    <a:pt x="2071" y="2387"/>
                    <a:pt x="2063" y="2403"/>
                    <a:pt x="2063" y="2411"/>
                  </a:cubicBezTo>
                  <a:cubicBezTo>
                    <a:pt x="2071" y="2411"/>
                    <a:pt x="2071" y="2403"/>
                    <a:pt x="2079" y="2395"/>
                  </a:cubicBezTo>
                  <a:cubicBezTo>
                    <a:pt x="2103" y="2379"/>
                    <a:pt x="2111" y="2348"/>
                    <a:pt x="2119" y="2332"/>
                  </a:cubicBezTo>
                  <a:cubicBezTo>
                    <a:pt x="2126" y="2308"/>
                    <a:pt x="2134" y="2300"/>
                    <a:pt x="2142" y="2300"/>
                  </a:cubicBezTo>
                  <a:cubicBezTo>
                    <a:pt x="2150" y="2300"/>
                    <a:pt x="2150" y="2300"/>
                    <a:pt x="2150" y="2300"/>
                  </a:cubicBezTo>
                  <a:cubicBezTo>
                    <a:pt x="2158" y="2300"/>
                    <a:pt x="2166" y="2308"/>
                    <a:pt x="2166" y="2308"/>
                  </a:cubicBezTo>
                  <a:cubicBezTo>
                    <a:pt x="2197" y="2324"/>
                    <a:pt x="2213" y="2332"/>
                    <a:pt x="2221" y="2372"/>
                  </a:cubicBezTo>
                  <a:cubicBezTo>
                    <a:pt x="2229" y="2403"/>
                    <a:pt x="2237" y="2419"/>
                    <a:pt x="2261" y="2427"/>
                  </a:cubicBezTo>
                  <a:cubicBezTo>
                    <a:pt x="2269" y="2427"/>
                    <a:pt x="2269" y="2427"/>
                    <a:pt x="2269" y="2427"/>
                  </a:cubicBezTo>
                  <a:lnTo>
                    <a:pt x="2071" y="3613"/>
                  </a:lnTo>
                  <a:close/>
                  <a:moveTo>
                    <a:pt x="8" y="3225"/>
                  </a:moveTo>
                  <a:lnTo>
                    <a:pt x="8" y="3225"/>
                  </a:lnTo>
                  <a:cubicBezTo>
                    <a:pt x="743" y="3383"/>
                    <a:pt x="1431" y="3510"/>
                    <a:pt x="2063" y="3605"/>
                  </a:cubicBezTo>
                  <a:cubicBezTo>
                    <a:pt x="2261" y="2435"/>
                    <a:pt x="2261" y="2435"/>
                    <a:pt x="2261" y="2435"/>
                  </a:cubicBezTo>
                  <a:cubicBezTo>
                    <a:pt x="2237" y="2419"/>
                    <a:pt x="2221" y="2403"/>
                    <a:pt x="2213" y="2372"/>
                  </a:cubicBezTo>
                  <a:cubicBezTo>
                    <a:pt x="2213" y="2340"/>
                    <a:pt x="2190" y="2324"/>
                    <a:pt x="2166" y="2316"/>
                  </a:cubicBezTo>
                  <a:cubicBezTo>
                    <a:pt x="2158" y="2316"/>
                    <a:pt x="2158" y="2308"/>
                    <a:pt x="2150" y="2308"/>
                  </a:cubicBezTo>
                  <a:lnTo>
                    <a:pt x="2142" y="2308"/>
                  </a:lnTo>
                  <a:cubicBezTo>
                    <a:pt x="2134" y="2308"/>
                    <a:pt x="2134" y="2316"/>
                    <a:pt x="2126" y="2332"/>
                  </a:cubicBezTo>
                  <a:cubicBezTo>
                    <a:pt x="2119" y="2356"/>
                    <a:pt x="2111" y="2379"/>
                    <a:pt x="2087" y="2403"/>
                  </a:cubicBezTo>
                  <a:cubicBezTo>
                    <a:pt x="2071" y="2419"/>
                    <a:pt x="2063" y="2427"/>
                    <a:pt x="2063" y="2427"/>
                  </a:cubicBezTo>
                  <a:lnTo>
                    <a:pt x="2063" y="2427"/>
                  </a:lnTo>
                  <a:cubicBezTo>
                    <a:pt x="2055" y="2419"/>
                    <a:pt x="2055" y="2419"/>
                    <a:pt x="2055" y="2419"/>
                  </a:cubicBezTo>
                  <a:cubicBezTo>
                    <a:pt x="2055" y="2419"/>
                    <a:pt x="2055" y="2419"/>
                    <a:pt x="2055" y="2411"/>
                  </a:cubicBezTo>
                  <a:cubicBezTo>
                    <a:pt x="2063" y="2403"/>
                    <a:pt x="2063" y="2387"/>
                    <a:pt x="2047" y="2379"/>
                  </a:cubicBezTo>
                  <a:cubicBezTo>
                    <a:pt x="2032" y="2372"/>
                    <a:pt x="2024" y="2372"/>
                    <a:pt x="2024" y="2372"/>
                  </a:cubicBezTo>
                  <a:lnTo>
                    <a:pt x="2024" y="2372"/>
                  </a:lnTo>
                  <a:cubicBezTo>
                    <a:pt x="2016" y="2379"/>
                    <a:pt x="2008" y="2379"/>
                    <a:pt x="2000" y="2387"/>
                  </a:cubicBezTo>
                  <a:cubicBezTo>
                    <a:pt x="1992" y="2387"/>
                    <a:pt x="1984" y="2387"/>
                    <a:pt x="1976" y="2387"/>
                  </a:cubicBezTo>
                  <a:cubicBezTo>
                    <a:pt x="1953" y="2387"/>
                    <a:pt x="1929" y="2379"/>
                    <a:pt x="1905" y="2356"/>
                  </a:cubicBezTo>
                  <a:cubicBezTo>
                    <a:pt x="1897" y="2348"/>
                    <a:pt x="1881" y="2348"/>
                    <a:pt x="1873" y="2348"/>
                  </a:cubicBezTo>
                  <a:cubicBezTo>
                    <a:pt x="1866" y="2348"/>
                    <a:pt x="1850" y="2348"/>
                    <a:pt x="1850" y="2348"/>
                  </a:cubicBezTo>
                  <a:cubicBezTo>
                    <a:pt x="1842" y="2348"/>
                    <a:pt x="1842" y="2356"/>
                    <a:pt x="1842" y="2356"/>
                  </a:cubicBezTo>
                  <a:cubicBezTo>
                    <a:pt x="1834" y="2356"/>
                    <a:pt x="1834" y="2356"/>
                    <a:pt x="1826" y="2363"/>
                  </a:cubicBezTo>
                  <a:cubicBezTo>
                    <a:pt x="1818" y="2372"/>
                    <a:pt x="1802" y="2379"/>
                    <a:pt x="1786" y="2379"/>
                  </a:cubicBezTo>
                  <a:cubicBezTo>
                    <a:pt x="1763" y="2379"/>
                    <a:pt x="1755" y="2372"/>
                    <a:pt x="1747" y="2372"/>
                  </a:cubicBezTo>
                  <a:cubicBezTo>
                    <a:pt x="1739" y="2363"/>
                    <a:pt x="1731" y="2363"/>
                    <a:pt x="1715" y="2356"/>
                  </a:cubicBezTo>
                  <a:cubicBezTo>
                    <a:pt x="1707" y="2356"/>
                    <a:pt x="1700" y="2356"/>
                    <a:pt x="1700" y="2356"/>
                  </a:cubicBezTo>
                  <a:cubicBezTo>
                    <a:pt x="1692" y="2356"/>
                    <a:pt x="1684" y="2356"/>
                    <a:pt x="1676" y="2372"/>
                  </a:cubicBezTo>
                  <a:cubicBezTo>
                    <a:pt x="1676" y="2379"/>
                    <a:pt x="1668" y="2387"/>
                    <a:pt x="1668" y="2395"/>
                  </a:cubicBezTo>
                  <a:cubicBezTo>
                    <a:pt x="1660" y="2403"/>
                    <a:pt x="1652" y="2403"/>
                    <a:pt x="1652" y="2403"/>
                  </a:cubicBezTo>
                  <a:cubicBezTo>
                    <a:pt x="1636" y="2403"/>
                    <a:pt x="1636" y="2395"/>
                    <a:pt x="1628" y="2379"/>
                  </a:cubicBezTo>
                  <a:cubicBezTo>
                    <a:pt x="1628" y="2372"/>
                    <a:pt x="1628" y="2363"/>
                    <a:pt x="1620" y="2363"/>
                  </a:cubicBezTo>
                  <a:cubicBezTo>
                    <a:pt x="1613" y="2348"/>
                    <a:pt x="1589" y="2277"/>
                    <a:pt x="1589" y="2237"/>
                  </a:cubicBezTo>
                  <a:cubicBezTo>
                    <a:pt x="1589" y="2198"/>
                    <a:pt x="1581" y="2174"/>
                    <a:pt x="1518" y="2166"/>
                  </a:cubicBezTo>
                  <a:cubicBezTo>
                    <a:pt x="1502" y="2166"/>
                    <a:pt x="1486" y="2158"/>
                    <a:pt x="1486" y="2150"/>
                  </a:cubicBezTo>
                  <a:cubicBezTo>
                    <a:pt x="1478" y="2134"/>
                    <a:pt x="1486" y="2126"/>
                    <a:pt x="1486" y="2111"/>
                  </a:cubicBezTo>
                  <a:cubicBezTo>
                    <a:pt x="1494" y="2103"/>
                    <a:pt x="1494" y="2095"/>
                    <a:pt x="1502" y="2087"/>
                  </a:cubicBezTo>
                  <a:cubicBezTo>
                    <a:pt x="1510" y="2039"/>
                    <a:pt x="1510" y="2008"/>
                    <a:pt x="1478" y="1968"/>
                  </a:cubicBezTo>
                  <a:cubicBezTo>
                    <a:pt x="1454" y="1929"/>
                    <a:pt x="1447" y="1905"/>
                    <a:pt x="1431" y="1873"/>
                  </a:cubicBezTo>
                  <a:lnTo>
                    <a:pt x="1431" y="1866"/>
                  </a:lnTo>
                  <a:cubicBezTo>
                    <a:pt x="1423" y="1842"/>
                    <a:pt x="1423" y="1818"/>
                    <a:pt x="1431" y="1802"/>
                  </a:cubicBezTo>
                  <a:cubicBezTo>
                    <a:pt x="1439" y="1786"/>
                    <a:pt x="1439" y="1771"/>
                    <a:pt x="1439" y="1747"/>
                  </a:cubicBezTo>
                  <a:cubicBezTo>
                    <a:pt x="1439" y="1739"/>
                    <a:pt x="1431" y="1731"/>
                    <a:pt x="1423" y="1731"/>
                  </a:cubicBezTo>
                  <a:cubicBezTo>
                    <a:pt x="1407" y="1731"/>
                    <a:pt x="1383" y="1747"/>
                    <a:pt x="1367" y="1763"/>
                  </a:cubicBezTo>
                  <a:cubicBezTo>
                    <a:pt x="1336" y="1786"/>
                    <a:pt x="1320" y="1795"/>
                    <a:pt x="1265" y="1802"/>
                  </a:cubicBezTo>
                  <a:cubicBezTo>
                    <a:pt x="1249" y="1802"/>
                    <a:pt x="1241" y="1810"/>
                    <a:pt x="1233" y="1810"/>
                  </a:cubicBezTo>
                  <a:lnTo>
                    <a:pt x="1233" y="1802"/>
                  </a:lnTo>
                  <a:cubicBezTo>
                    <a:pt x="1225" y="1802"/>
                    <a:pt x="1233" y="1802"/>
                    <a:pt x="1233" y="1795"/>
                  </a:cubicBezTo>
                  <a:cubicBezTo>
                    <a:pt x="1233" y="1795"/>
                    <a:pt x="1233" y="1795"/>
                    <a:pt x="1233" y="1786"/>
                  </a:cubicBezTo>
                  <a:cubicBezTo>
                    <a:pt x="1233" y="1786"/>
                    <a:pt x="1233" y="1779"/>
                    <a:pt x="1225" y="1779"/>
                  </a:cubicBezTo>
                  <a:cubicBezTo>
                    <a:pt x="1217" y="1771"/>
                    <a:pt x="1209" y="1763"/>
                    <a:pt x="1202" y="1763"/>
                  </a:cubicBezTo>
                  <a:cubicBezTo>
                    <a:pt x="1194" y="1755"/>
                    <a:pt x="1186" y="1755"/>
                    <a:pt x="1194" y="1747"/>
                  </a:cubicBezTo>
                  <a:cubicBezTo>
                    <a:pt x="1194" y="1739"/>
                    <a:pt x="1194" y="1739"/>
                    <a:pt x="1194" y="1739"/>
                  </a:cubicBezTo>
                  <a:cubicBezTo>
                    <a:pt x="1194" y="1731"/>
                    <a:pt x="1202" y="1708"/>
                    <a:pt x="1202" y="1676"/>
                  </a:cubicBezTo>
                  <a:cubicBezTo>
                    <a:pt x="1202" y="1668"/>
                    <a:pt x="1202" y="1660"/>
                    <a:pt x="1209" y="1652"/>
                  </a:cubicBezTo>
                  <a:cubicBezTo>
                    <a:pt x="1209" y="1644"/>
                    <a:pt x="1225" y="1644"/>
                    <a:pt x="1233" y="1644"/>
                  </a:cubicBezTo>
                  <a:cubicBezTo>
                    <a:pt x="1233" y="1644"/>
                    <a:pt x="1233" y="1644"/>
                    <a:pt x="1241" y="1644"/>
                  </a:cubicBezTo>
                  <a:cubicBezTo>
                    <a:pt x="1241" y="1644"/>
                    <a:pt x="1249" y="1644"/>
                    <a:pt x="1257" y="1644"/>
                  </a:cubicBezTo>
                  <a:cubicBezTo>
                    <a:pt x="1265" y="1628"/>
                    <a:pt x="1265" y="1589"/>
                    <a:pt x="1265" y="1573"/>
                  </a:cubicBezTo>
                  <a:cubicBezTo>
                    <a:pt x="1257" y="1542"/>
                    <a:pt x="1249" y="1502"/>
                    <a:pt x="1257" y="1462"/>
                  </a:cubicBezTo>
                  <a:cubicBezTo>
                    <a:pt x="1265" y="1423"/>
                    <a:pt x="1296" y="1391"/>
                    <a:pt x="1312" y="1375"/>
                  </a:cubicBezTo>
                  <a:cubicBezTo>
                    <a:pt x="1312" y="1368"/>
                    <a:pt x="1312" y="1368"/>
                    <a:pt x="1312" y="1368"/>
                  </a:cubicBezTo>
                  <a:cubicBezTo>
                    <a:pt x="1328" y="1352"/>
                    <a:pt x="1344" y="1304"/>
                    <a:pt x="1344" y="1257"/>
                  </a:cubicBezTo>
                  <a:cubicBezTo>
                    <a:pt x="1336" y="1249"/>
                    <a:pt x="1336" y="1241"/>
                    <a:pt x="1336" y="1241"/>
                  </a:cubicBezTo>
                  <a:cubicBezTo>
                    <a:pt x="1328" y="1241"/>
                    <a:pt x="1328" y="1241"/>
                    <a:pt x="1320" y="1249"/>
                  </a:cubicBezTo>
                  <a:cubicBezTo>
                    <a:pt x="1312" y="1257"/>
                    <a:pt x="1296" y="1257"/>
                    <a:pt x="1289" y="1257"/>
                  </a:cubicBezTo>
                  <a:cubicBezTo>
                    <a:pt x="1280" y="1257"/>
                    <a:pt x="1280" y="1257"/>
                    <a:pt x="1280" y="1257"/>
                  </a:cubicBezTo>
                  <a:cubicBezTo>
                    <a:pt x="1257" y="1257"/>
                    <a:pt x="1249" y="1241"/>
                    <a:pt x="1241" y="1225"/>
                  </a:cubicBezTo>
                  <a:cubicBezTo>
                    <a:pt x="1233" y="1209"/>
                    <a:pt x="1217" y="1186"/>
                    <a:pt x="1194" y="1178"/>
                  </a:cubicBezTo>
                  <a:cubicBezTo>
                    <a:pt x="1170" y="1154"/>
                    <a:pt x="1170" y="1146"/>
                    <a:pt x="1170" y="1131"/>
                  </a:cubicBezTo>
                  <a:cubicBezTo>
                    <a:pt x="1178" y="1115"/>
                    <a:pt x="1178" y="1107"/>
                    <a:pt x="1178" y="1091"/>
                  </a:cubicBezTo>
                  <a:cubicBezTo>
                    <a:pt x="1170" y="1051"/>
                    <a:pt x="1162" y="1051"/>
                    <a:pt x="1138" y="1036"/>
                  </a:cubicBezTo>
                  <a:cubicBezTo>
                    <a:pt x="1130" y="1028"/>
                    <a:pt x="1130" y="1028"/>
                    <a:pt x="1122" y="1020"/>
                  </a:cubicBezTo>
                  <a:cubicBezTo>
                    <a:pt x="1091" y="1004"/>
                    <a:pt x="1091" y="980"/>
                    <a:pt x="1099" y="964"/>
                  </a:cubicBezTo>
                  <a:cubicBezTo>
                    <a:pt x="1099" y="949"/>
                    <a:pt x="1099" y="933"/>
                    <a:pt x="1099" y="925"/>
                  </a:cubicBezTo>
                  <a:cubicBezTo>
                    <a:pt x="1091" y="901"/>
                    <a:pt x="1083" y="901"/>
                    <a:pt x="1067" y="893"/>
                  </a:cubicBezTo>
                  <a:cubicBezTo>
                    <a:pt x="1059" y="893"/>
                    <a:pt x="1043" y="885"/>
                    <a:pt x="1036" y="878"/>
                  </a:cubicBezTo>
                  <a:cubicBezTo>
                    <a:pt x="1027" y="869"/>
                    <a:pt x="1020" y="862"/>
                    <a:pt x="1020" y="854"/>
                  </a:cubicBezTo>
                  <a:cubicBezTo>
                    <a:pt x="1004" y="846"/>
                    <a:pt x="988" y="830"/>
                    <a:pt x="988" y="806"/>
                  </a:cubicBezTo>
                  <a:cubicBezTo>
                    <a:pt x="988" y="791"/>
                    <a:pt x="996" y="783"/>
                    <a:pt x="996" y="767"/>
                  </a:cubicBezTo>
                  <a:cubicBezTo>
                    <a:pt x="1004" y="743"/>
                    <a:pt x="1004" y="727"/>
                    <a:pt x="1004" y="704"/>
                  </a:cubicBezTo>
                  <a:cubicBezTo>
                    <a:pt x="1004" y="680"/>
                    <a:pt x="980" y="640"/>
                    <a:pt x="956" y="609"/>
                  </a:cubicBezTo>
                  <a:cubicBezTo>
                    <a:pt x="949" y="585"/>
                    <a:pt x="933" y="569"/>
                    <a:pt x="933" y="553"/>
                  </a:cubicBezTo>
                  <a:cubicBezTo>
                    <a:pt x="925" y="538"/>
                    <a:pt x="933" y="514"/>
                    <a:pt x="933" y="490"/>
                  </a:cubicBezTo>
                  <a:cubicBezTo>
                    <a:pt x="941" y="482"/>
                    <a:pt x="941" y="466"/>
                    <a:pt x="941" y="458"/>
                  </a:cubicBezTo>
                  <a:cubicBezTo>
                    <a:pt x="949" y="427"/>
                    <a:pt x="964" y="340"/>
                    <a:pt x="980" y="300"/>
                  </a:cubicBezTo>
                  <a:cubicBezTo>
                    <a:pt x="996" y="261"/>
                    <a:pt x="996" y="158"/>
                    <a:pt x="996" y="134"/>
                  </a:cubicBezTo>
                  <a:cubicBezTo>
                    <a:pt x="996" y="119"/>
                    <a:pt x="1004" y="95"/>
                    <a:pt x="1004" y="71"/>
                  </a:cubicBezTo>
                  <a:cubicBezTo>
                    <a:pt x="893" y="55"/>
                    <a:pt x="783" y="32"/>
                    <a:pt x="680" y="8"/>
                  </a:cubicBezTo>
                  <a:cubicBezTo>
                    <a:pt x="656" y="142"/>
                    <a:pt x="577" y="577"/>
                    <a:pt x="569" y="601"/>
                  </a:cubicBezTo>
                  <a:cubicBezTo>
                    <a:pt x="561" y="609"/>
                    <a:pt x="553" y="648"/>
                    <a:pt x="545" y="711"/>
                  </a:cubicBezTo>
                  <a:cubicBezTo>
                    <a:pt x="514" y="838"/>
                    <a:pt x="474" y="1044"/>
                    <a:pt x="458" y="1059"/>
                  </a:cubicBezTo>
                  <a:cubicBezTo>
                    <a:pt x="443" y="1091"/>
                    <a:pt x="443" y="1233"/>
                    <a:pt x="450" y="1257"/>
                  </a:cubicBezTo>
                  <a:cubicBezTo>
                    <a:pt x="458" y="1273"/>
                    <a:pt x="458" y="1296"/>
                    <a:pt x="450" y="1320"/>
                  </a:cubicBezTo>
                  <a:cubicBezTo>
                    <a:pt x="450" y="1328"/>
                    <a:pt x="443" y="1336"/>
                    <a:pt x="443" y="1336"/>
                  </a:cubicBezTo>
                  <a:cubicBezTo>
                    <a:pt x="443" y="1360"/>
                    <a:pt x="450" y="1462"/>
                    <a:pt x="490" y="1494"/>
                  </a:cubicBezTo>
                  <a:cubicBezTo>
                    <a:pt x="522" y="1518"/>
                    <a:pt x="545" y="1573"/>
                    <a:pt x="545" y="1605"/>
                  </a:cubicBezTo>
                  <a:cubicBezTo>
                    <a:pt x="545" y="1621"/>
                    <a:pt x="537" y="1628"/>
                    <a:pt x="537" y="1636"/>
                  </a:cubicBezTo>
                  <a:cubicBezTo>
                    <a:pt x="514" y="1652"/>
                    <a:pt x="450" y="1739"/>
                    <a:pt x="450" y="1755"/>
                  </a:cubicBezTo>
                  <a:cubicBezTo>
                    <a:pt x="450" y="1771"/>
                    <a:pt x="435" y="1786"/>
                    <a:pt x="411" y="1810"/>
                  </a:cubicBezTo>
                  <a:cubicBezTo>
                    <a:pt x="403" y="1818"/>
                    <a:pt x="387" y="1826"/>
                    <a:pt x="379" y="1834"/>
                  </a:cubicBezTo>
                  <a:cubicBezTo>
                    <a:pt x="356" y="1858"/>
                    <a:pt x="363" y="1881"/>
                    <a:pt x="363" y="1889"/>
                  </a:cubicBezTo>
                  <a:cubicBezTo>
                    <a:pt x="363" y="1897"/>
                    <a:pt x="363" y="1897"/>
                    <a:pt x="363" y="1897"/>
                  </a:cubicBezTo>
                  <a:cubicBezTo>
                    <a:pt x="363" y="1897"/>
                    <a:pt x="356" y="1913"/>
                    <a:pt x="308" y="1952"/>
                  </a:cubicBezTo>
                  <a:cubicBezTo>
                    <a:pt x="261" y="1992"/>
                    <a:pt x="182" y="2063"/>
                    <a:pt x="190" y="2087"/>
                  </a:cubicBezTo>
                  <a:cubicBezTo>
                    <a:pt x="190" y="2095"/>
                    <a:pt x="190" y="2103"/>
                    <a:pt x="190" y="2111"/>
                  </a:cubicBezTo>
                  <a:cubicBezTo>
                    <a:pt x="190" y="2142"/>
                    <a:pt x="190" y="2166"/>
                    <a:pt x="237" y="2190"/>
                  </a:cubicBezTo>
                  <a:cubicBezTo>
                    <a:pt x="253" y="2198"/>
                    <a:pt x="261" y="2206"/>
                    <a:pt x="269" y="2221"/>
                  </a:cubicBezTo>
                  <a:cubicBezTo>
                    <a:pt x="277" y="2245"/>
                    <a:pt x="253" y="2269"/>
                    <a:pt x="245" y="2285"/>
                  </a:cubicBezTo>
                  <a:lnTo>
                    <a:pt x="245" y="2285"/>
                  </a:lnTo>
                  <a:cubicBezTo>
                    <a:pt x="237" y="2292"/>
                    <a:pt x="237" y="2300"/>
                    <a:pt x="237" y="2316"/>
                  </a:cubicBezTo>
                  <a:cubicBezTo>
                    <a:pt x="237" y="2324"/>
                    <a:pt x="245" y="2332"/>
                    <a:pt x="237" y="2348"/>
                  </a:cubicBezTo>
                  <a:cubicBezTo>
                    <a:pt x="229" y="2356"/>
                    <a:pt x="229" y="2356"/>
                    <a:pt x="229" y="2356"/>
                  </a:cubicBezTo>
                  <a:cubicBezTo>
                    <a:pt x="213" y="2379"/>
                    <a:pt x="190" y="2427"/>
                    <a:pt x="190" y="2443"/>
                  </a:cubicBezTo>
                  <a:cubicBezTo>
                    <a:pt x="190" y="2459"/>
                    <a:pt x="55" y="3043"/>
                    <a:pt x="8" y="3225"/>
                  </a:cubicBezTo>
                  <a:close/>
                </a:path>
              </a:pathLst>
            </a:custGeom>
            <a:grpFill/>
            <a:ln>
              <a:solidFill>
                <a:schemeClr val="bg1">
                  <a:lumMod val="95000"/>
                </a:schemeClr>
              </a:solidFill>
            </a:ln>
            <a:effectLst/>
          </p:spPr>
          <p:txBody>
            <a:bodyPr wrap="none" anchor="ctr"/>
            <a:lstStyle/>
            <a:p>
              <a:endParaRPr lang="en-US" sz="949"/>
            </a:p>
          </p:txBody>
        </p:sp>
        <p:sp>
          <p:nvSpPr>
            <p:cNvPr id="37" name="Freeform 263"/>
            <p:cNvSpPr>
              <a:spLocks noChangeArrowheads="1"/>
            </p:cNvSpPr>
            <p:nvPr/>
          </p:nvSpPr>
          <p:spPr bwMode="auto">
            <a:xfrm>
              <a:off x="8999148" y="3378228"/>
              <a:ext cx="2020116" cy="1268660"/>
            </a:xfrm>
            <a:custGeom>
              <a:avLst/>
              <a:gdLst>
                <a:gd name="T0" fmla="*/ 87 w 3843"/>
                <a:gd name="T1" fmla="*/ 0 h 2412"/>
                <a:gd name="T2" fmla="*/ 87 w 3843"/>
                <a:gd name="T3" fmla="*/ 0 h 2412"/>
                <a:gd name="T4" fmla="*/ 79 w 3843"/>
                <a:gd name="T5" fmla="*/ 63 h 2412"/>
                <a:gd name="T6" fmla="*/ 55 w 3843"/>
                <a:gd name="T7" fmla="*/ 229 h 2412"/>
                <a:gd name="T8" fmla="*/ 24 w 3843"/>
                <a:gd name="T9" fmla="*/ 387 h 2412"/>
                <a:gd name="T10" fmla="*/ 8 w 3843"/>
                <a:gd name="T11" fmla="*/ 482 h 2412"/>
                <a:gd name="T12" fmla="*/ 87 w 3843"/>
                <a:gd name="T13" fmla="*/ 633 h 2412"/>
                <a:gd name="T14" fmla="*/ 63 w 3843"/>
                <a:gd name="T15" fmla="*/ 735 h 2412"/>
                <a:gd name="T16" fmla="*/ 118 w 3843"/>
                <a:gd name="T17" fmla="*/ 807 h 2412"/>
                <a:gd name="T18" fmla="*/ 174 w 3843"/>
                <a:gd name="T19" fmla="*/ 854 h 2412"/>
                <a:gd name="T20" fmla="*/ 197 w 3843"/>
                <a:gd name="T21" fmla="*/ 949 h 2412"/>
                <a:gd name="T22" fmla="*/ 253 w 3843"/>
                <a:gd name="T23" fmla="*/ 1020 h 2412"/>
                <a:gd name="T24" fmla="*/ 277 w 3843"/>
                <a:gd name="T25" fmla="*/ 1099 h 2412"/>
                <a:gd name="T26" fmla="*/ 355 w 3843"/>
                <a:gd name="T27" fmla="*/ 1186 h 2412"/>
                <a:gd name="T28" fmla="*/ 419 w 3843"/>
                <a:gd name="T29" fmla="*/ 1186 h 2412"/>
                <a:gd name="T30" fmla="*/ 387 w 3843"/>
                <a:gd name="T31" fmla="*/ 1304 h 2412"/>
                <a:gd name="T32" fmla="*/ 340 w 3843"/>
                <a:gd name="T33" fmla="*/ 1391 h 2412"/>
                <a:gd name="T34" fmla="*/ 340 w 3843"/>
                <a:gd name="T35" fmla="*/ 1502 h 2412"/>
                <a:gd name="T36" fmla="*/ 324 w 3843"/>
                <a:gd name="T37" fmla="*/ 1581 h 2412"/>
                <a:gd name="T38" fmla="*/ 277 w 3843"/>
                <a:gd name="T39" fmla="*/ 1605 h 2412"/>
                <a:gd name="T40" fmla="*/ 269 w 3843"/>
                <a:gd name="T41" fmla="*/ 1676 h 2412"/>
                <a:gd name="T42" fmla="*/ 308 w 3843"/>
                <a:gd name="T43" fmla="*/ 1708 h 2412"/>
                <a:gd name="T44" fmla="*/ 340 w 3843"/>
                <a:gd name="T45" fmla="*/ 1731 h 2412"/>
                <a:gd name="T46" fmla="*/ 435 w 3843"/>
                <a:gd name="T47" fmla="*/ 1684 h 2412"/>
                <a:gd name="T48" fmla="*/ 522 w 3843"/>
                <a:gd name="T49" fmla="*/ 1676 h 2412"/>
                <a:gd name="T50" fmla="*/ 506 w 3843"/>
                <a:gd name="T51" fmla="*/ 1787 h 2412"/>
                <a:gd name="T52" fmla="*/ 561 w 3843"/>
                <a:gd name="T53" fmla="*/ 1897 h 2412"/>
                <a:gd name="T54" fmla="*/ 577 w 3843"/>
                <a:gd name="T55" fmla="*/ 2016 h 2412"/>
                <a:gd name="T56" fmla="*/ 601 w 3843"/>
                <a:gd name="T57" fmla="*/ 2095 h 2412"/>
                <a:gd name="T58" fmla="*/ 672 w 3843"/>
                <a:gd name="T59" fmla="*/ 2166 h 2412"/>
                <a:gd name="T60" fmla="*/ 703 w 3843"/>
                <a:gd name="T61" fmla="*/ 2292 h 2412"/>
                <a:gd name="T62" fmla="*/ 735 w 3843"/>
                <a:gd name="T63" fmla="*/ 2324 h 2412"/>
                <a:gd name="T64" fmla="*/ 790 w 3843"/>
                <a:gd name="T65" fmla="*/ 2285 h 2412"/>
                <a:gd name="T66" fmla="*/ 861 w 3843"/>
                <a:gd name="T67" fmla="*/ 2308 h 2412"/>
                <a:gd name="T68" fmla="*/ 917 w 3843"/>
                <a:gd name="T69" fmla="*/ 2277 h 2412"/>
                <a:gd name="T70" fmla="*/ 980 w 3843"/>
                <a:gd name="T71" fmla="*/ 2285 h 2412"/>
                <a:gd name="T72" fmla="*/ 1075 w 3843"/>
                <a:gd name="T73" fmla="*/ 2308 h 2412"/>
                <a:gd name="T74" fmla="*/ 1122 w 3843"/>
                <a:gd name="T75" fmla="*/ 2308 h 2412"/>
                <a:gd name="T76" fmla="*/ 1162 w 3843"/>
                <a:gd name="T77" fmla="*/ 2332 h 2412"/>
                <a:gd name="T78" fmla="*/ 1225 w 3843"/>
                <a:gd name="T79" fmla="*/ 2229 h 2412"/>
                <a:gd name="T80" fmla="*/ 1296 w 3843"/>
                <a:gd name="T81" fmla="*/ 2301 h 2412"/>
                <a:gd name="T82" fmla="*/ 1336 w 3843"/>
                <a:gd name="T83" fmla="*/ 2364 h 2412"/>
                <a:gd name="T84" fmla="*/ 1367 w 3843"/>
                <a:gd name="T85" fmla="*/ 2182 h 2412"/>
                <a:gd name="T86" fmla="*/ 1391 w 3843"/>
                <a:gd name="T87" fmla="*/ 2135 h 2412"/>
                <a:gd name="T88" fmla="*/ 3700 w 3843"/>
                <a:gd name="T89" fmla="*/ 2380 h 2412"/>
                <a:gd name="T90" fmla="*/ 3842 w 3843"/>
                <a:gd name="T91" fmla="*/ 522 h 2412"/>
                <a:gd name="T92" fmla="*/ 87 w 3843"/>
                <a:gd name="T93" fmla="*/ 0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3" h="2412">
                  <a:moveTo>
                    <a:pt x="87" y="0"/>
                  </a:moveTo>
                  <a:lnTo>
                    <a:pt x="87" y="0"/>
                  </a:lnTo>
                  <a:cubicBezTo>
                    <a:pt x="79" y="16"/>
                    <a:pt x="79" y="48"/>
                    <a:pt x="79" y="63"/>
                  </a:cubicBezTo>
                  <a:cubicBezTo>
                    <a:pt x="79" y="95"/>
                    <a:pt x="71" y="190"/>
                    <a:pt x="55" y="229"/>
                  </a:cubicBezTo>
                  <a:cubicBezTo>
                    <a:pt x="47" y="269"/>
                    <a:pt x="24" y="356"/>
                    <a:pt x="24" y="387"/>
                  </a:cubicBezTo>
                  <a:cubicBezTo>
                    <a:pt x="16" y="419"/>
                    <a:pt x="0" y="451"/>
                    <a:pt x="8" y="482"/>
                  </a:cubicBezTo>
                  <a:cubicBezTo>
                    <a:pt x="24" y="514"/>
                    <a:pt x="79" y="593"/>
                    <a:pt x="87" y="633"/>
                  </a:cubicBezTo>
                  <a:cubicBezTo>
                    <a:pt x="87" y="672"/>
                    <a:pt x="63" y="704"/>
                    <a:pt x="63" y="735"/>
                  </a:cubicBezTo>
                  <a:cubicBezTo>
                    <a:pt x="63" y="775"/>
                    <a:pt x="95" y="775"/>
                    <a:pt x="118" y="807"/>
                  </a:cubicBezTo>
                  <a:cubicBezTo>
                    <a:pt x="134" y="830"/>
                    <a:pt x="166" y="814"/>
                    <a:pt x="174" y="854"/>
                  </a:cubicBezTo>
                  <a:cubicBezTo>
                    <a:pt x="182" y="893"/>
                    <a:pt x="158" y="925"/>
                    <a:pt x="197" y="949"/>
                  </a:cubicBezTo>
                  <a:cubicBezTo>
                    <a:pt x="237" y="973"/>
                    <a:pt x="245" y="973"/>
                    <a:pt x="253" y="1020"/>
                  </a:cubicBezTo>
                  <a:cubicBezTo>
                    <a:pt x="261" y="1067"/>
                    <a:pt x="229" y="1067"/>
                    <a:pt x="277" y="1099"/>
                  </a:cubicBezTo>
                  <a:cubicBezTo>
                    <a:pt x="316" y="1131"/>
                    <a:pt x="316" y="1178"/>
                    <a:pt x="355" y="1186"/>
                  </a:cubicBezTo>
                  <a:cubicBezTo>
                    <a:pt x="387" y="1194"/>
                    <a:pt x="411" y="1138"/>
                    <a:pt x="419" y="1186"/>
                  </a:cubicBezTo>
                  <a:cubicBezTo>
                    <a:pt x="427" y="1233"/>
                    <a:pt x="403" y="1281"/>
                    <a:pt x="387" y="1304"/>
                  </a:cubicBezTo>
                  <a:cubicBezTo>
                    <a:pt x="379" y="1320"/>
                    <a:pt x="348" y="1352"/>
                    <a:pt x="340" y="1391"/>
                  </a:cubicBezTo>
                  <a:cubicBezTo>
                    <a:pt x="324" y="1439"/>
                    <a:pt x="340" y="1478"/>
                    <a:pt x="340" y="1502"/>
                  </a:cubicBezTo>
                  <a:cubicBezTo>
                    <a:pt x="348" y="1518"/>
                    <a:pt x="340" y="1581"/>
                    <a:pt x="324" y="1581"/>
                  </a:cubicBezTo>
                  <a:cubicBezTo>
                    <a:pt x="300" y="1581"/>
                    <a:pt x="277" y="1573"/>
                    <a:pt x="277" y="1605"/>
                  </a:cubicBezTo>
                  <a:cubicBezTo>
                    <a:pt x="284" y="1637"/>
                    <a:pt x="277" y="1660"/>
                    <a:pt x="269" y="1676"/>
                  </a:cubicBezTo>
                  <a:cubicBezTo>
                    <a:pt x="261" y="1684"/>
                    <a:pt x="277" y="1684"/>
                    <a:pt x="308" y="1708"/>
                  </a:cubicBezTo>
                  <a:cubicBezTo>
                    <a:pt x="340" y="1731"/>
                    <a:pt x="277" y="1739"/>
                    <a:pt x="340" y="1731"/>
                  </a:cubicBezTo>
                  <a:cubicBezTo>
                    <a:pt x="395" y="1715"/>
                    <a:pt x="411" y="1715"/>
                    <a:pt x="435" y="1684"/>
                  </a:cubicBezTo>
                  <a:cubicBezTo>
                    <a:pt x="466" y="1660"/>
                    <a:pt x="514" y="1637"/>
                    <a:pt x="522" y="1676"/>
                  </a:cubicBezTo>
                  <a:cubicBezTo>
                    <a:pt x="522" y="1724"/>
                    <a:pt x="490" y="1755"/>
                    <a:pt x="506" y="1787"/>
                  </a:cubicBezTo>
                  <a:cubicBezTo>
                    <a:pt x="522" y="1826"/>
                    <a:pt x="529" y="1858"/>
                    <a:pt x="561" y="1897"/>
                  </a:cubicBezTo>
                  <a:cubicBezTo>
                    <a:pt x="585" y="1937"/>
                    <a:pt x="593" y="1968"/>
                    <a:pt x="577" y="2016"/>
                  </a:cubicBezTo>
                  <a:cubicBezTo>
                    <a:pt x="561" y="2063"/>
                    <a:pt x="537" y="2079"/>
                    <a:pt x="601" y="2095"/>
                  </a:cubicBezTo>
                  <a:cubicBezTo>
                    <a:pt x="656" y="2103"/>
                    <a:pt x="672" y="2127"/>
                    <a:pt x="672" y="2166"/>
                  </a:cubicBezTo>
                  <a:cubicBezTo>
                    <a:pt x="672" y="2206"/>
                    <a:pt x="688" y="2269"/>
                    <a:pt x="703" y="2292"/>
                  </a:cubicBezTo>
                  <a:cubicBezTo>
                    <a:pt x="711" y="2308"/>
                    <a:pt x="711" y="2348"/>
                    <a:pt x="735" y="2324"/>
                  </a:cubicBezTo>
                  <a:cubicBezTo>
                    <a:pt x="759" y="2292"/>
                    <a:pt x="759" y="2269"/>
                    <a:pt x="790" y="2285"/>
                  </a:cubicBezTo>
                  <a:cubicBezTo>
                    <a:pt x="822" y="2292"/>
                    <a:pt x="830" y="2301"/>
                    <a:pt x="861" y="2308"/>
                  </a:cubicBezTo>
                  <a:cubicBezTo>
                    <a:pt x="885" y="2308"/>
                    <a:pt x="901" y="2285"/>
                    <a:pt x="917" y="2277"/>
                  </a:cubicBezTo>
                  <a:cubicBezTo>
                    <a:pt x="933" y="2269"/>
                    <a:pt x="948" y="2261"/>
                    <a:pt x="980" y="2285"/>
                  </a:cubicBezTo>
                  <a:cubicBezTo>
                    <a:pt x="1012" y="2308"/>
                    <a:pt x="1035" y="2316"/>
                    <a:pt x="1075" y="2308"/>
                  </a:cubicBezTo>
                  <a:cubicBezTo>
                    <a:pt x="1107" y="2301"/>
                    <a:pt x="1083" y="2285"/>
                    <a:pt x="1122" y="2308"/>
                  </a:cubicBezTo>
                  <a:cubicBezTo>
                    <a:pt x="1162" y="2332"/>
                    <a:pt x="1114" y="2372"/>
                    <a:pt x="1162" y="2332"/>
                  </a:cubicBezTo>
                  <a:cubicBezTo>
                    <a:pt x="1209" y="2285"/>
                    <a:pt x="1194" y="2214"/>
                    <a:pt x="1225" y="2229"/>
                  </a:cubicBezTo>
                  <a:cubicBezTo>
                    <a:pt x="1257" y="2253"/>
                    <a:pt x="1288" y="2253"/>
                    <a:pt x="1296" y="2301"/>
                  </a:cubicBezTo>
                  <a:cubicBezTo>
                    <a:pt x="1304" y="2332"/>
                    <a:pt x="1312" y="2348"/>
                    <a:pt x="1336" y="2364"/>
                  </a:cubicBezTo>
                  <a:cubicBezTo>
                    <a:pt x="1367" y="2182"/>
                    <a:pt x="1367" y="2182"/>
                    <a:pt x="1367" y="2182"/>
                  </a:cubicBezTo>
                  <a:cubicBezTo>
                    <a:pt x="1367" y="2182"/>
                    <a:pt x="1367" y="2135"/>
                    <a:pt x="1391" y="2135"/>
                  </a:cubicBezTo>
                  <a:cubicBezTo>
                    <a:pt x="1415" y="2135"/>
                    <a:pt x="3486" y="2411"/>
                    <a:pt x="3700" y="2380"/>
                  </a:cubicBezTo>
                  <a:cubicBezTo>
                    <a:pt x="3842" y="522"/>
                    <a:pt x="3842" y="522"/>
                    <a:pt x="3842" y="522"/>
                  </a:cubicBezTo>
                  <a:cubicBezTo>
                    <a:pt x="2443" y="419"/>
                    <a:pt x="1122" y="206"/>
                    <a:pt x="87" y="0"/>
                  </a:cubicBezTo>
                </a:path>
              </a:pathLst>
            </a:custGeom>
            <a:solidFill>
              <a:schemeClr val="accent1"/>
            </a:solidFill>
            <a:ln>
              <a:solidFill>
                <a:schemeClr val="bg1">
                  <a:lumMod val="95000"/>
                </a:schemeClr>
              </a:solidFill>
            </a:ln>
            <a:effectLst/>
          </p:spPr>
          <p:txBody>
            <a:bodyPr wrap="none" anchor="ctr"/>
            <a:lstStyle/>
            <a:p>
              <a:endParaRPr lang="en-US" sz="949"/>
            </a:p>
          </p:txBody>
        </p:sp>
        <p:sp>
          <p:nvSpPr>
            <p:cNvPr id="38" name="Freeform 264"/>
            <p:cNvSpPr>
              <a:spLocks noChangeArrowheads="1"/>
            </p:cNvSpPr>
            <p:nvPr/>
          </p:nvSpPr>
          <p:spPr bwMode="auto">
            <a:xfrm>
              <a:off x="8999148" y="3373590"/>
              <a:ext cx="2024755" cy="1261702"/>
            </a:xfrm>
            <a:custGeom>
              <a:avLst/>
              <a:gdLst>
                <a:gd name="T0" fmla="*/ 3644 w 3851"/>
                <a:gd name="T1" fmla="*/ 2396 h 2397"/>
                <a:gd name="T2" fmla="*/ 1367 w 3851"/>
                <a:gd name="T3" fmla="*/ 2190 h 2397"/>
                <a:gd name="T4" fmla="*/ 1288 w 3851"/>
                <a:gd name="T5" fmla="*/ 2309 h 2397"/>
                <a:gd name="T6" fmla="*/ 1217 w 3851"/>
                <a:gd name="T7" fmla="*/ 2245 h 2397"/>
                <a:gd name="T8" fmla="*/ 1138 w 3851"/>
                <a:gd name="T9" fmla="*/ 2364 h 2397"/>
                <a:gd name="T10" fmla="*/ 1130 w 3851"/>
                <a:gd name="T11" fmla="*/ 2348 h 2397"/>
                <a:gd name="T12" fmla="*/ 1099 w 3851"/>
                <a:gd name="T13" fmla="*/ 2309 h 2397"/>
                <a:gd name="T14" fmla="*/ 980 w 3851"/>
                <a:gd name="T15" fmla="*/ 2293 h 2397"/>
                <a:gd name="T16" fmla="*/ 917 w 3851"/>
                <a:gd name="T17" fmla="*/ 2293 h 2397"/>
                <a:gd name="T18" fmla="*/ 822 w 3851"/>
                <a:gd name="T19" fmla="*/ 2309 h 2397"/>
                <a:gd name="T20" fmla="*/ 751 w 3851"/>
                <a:gd name="T21" fmla="*/ 2309 h 2397"/>
                <a:gd name="T22" fmla="*/ 703 w 3851"/>
                <a:gd name="T23" fmla="*/ 2316 h 2397"/>
                <a:gd name="T24" fmla="*/ 593 w 3851"/>
                <a:gd name="T25" fmla="*/ 2103 h 2397"/>
                <a:gd name="T26" fmla="*/ 577 w 3851"/>
                <a:gd name="T27" fmla="*/ 2024 h 2397"/>
                <a:gd name="T28" fmla="*/ 506 w 3851"/>
                <a:gd name="T29" fmla="*/ 1803 h 2397"/>
                <a:gd name="T30" fmla="*/ 498 w 3851"/>
                <a:gd name="T31" fmla="*/ 1668 h 2397"/>
                <a:gd name="T32" fmla="*/ 308 w 3851"/>
                <a:gd name="T33" fmla="*/ 1747 h 2397"/>
                <a:gd name="T34" fmla="*/ 308 w 3851"/>
                <a:gd name="T35" fmla="*/ 1723 h 2397"/>
                <a:gd name="T36" fmla="*/ 269 w 3851"/>
                <a:gd name="T37" fmla="*/ 1684 h 2397"/>
                <a:gd name="T38" fmla="*/ 284 w 3851"/>
                <a:gd name="T39" fmla="*/ 1589 h 2397"/>
                <a:gd name="T40" fmla="*/ 332 w 3851"/>
                <a:gd name="T41" fmla="*/ 1581 h 2397"/>
                <a:gd name="T42" fmla="*/ 387 w 3851"/>
                <a:gd name="T43" fmla="*/ 1312 h 2397"/>
                <a:gd name="T44" fmla="*/ 411 w 3851"/>
                <a:gd name="T45" fmla="*/ 1178 h 2397"/>
                <a:gd name="T46" fmla="*/ 355 w 3851"/>
                <a:gd name="T47" fmla="*/ 1194 h 2397"/>
                <a:gd name="T48" fmla="*/ 245 w 3851"/>
                <a:gd name="T49" fmla="*/ 1068 h 2397"/>
                <a:gd name="T50" fmla="*/ 197 w 3851"/>
                <a:gd name="T51" fmla="*/ 957 h 2397"/>
                <a:gd name="T52" fmla="*/ 142 w 3851"/>
                <a:gd name="T53" fmla="*/ 830 h 2397"/>
                <a:gd name="T54" fmla="*/ 63 w 3851"/>
                <a:gd name="T55" fmla="*/ 743 h 2397"/>
                <a:gd name="T56" fmla="*/ 31 w 3851"/>
                <a:gd name="T57" fmla="*/ 546 h 2397"/>
                <a:gd name="T58" fmla="*/ 16 w 3851"/>
                <a:gd name="T59" fmla="*/ 395 h 2397"/>
                <a:gd name="T60" fmla="*/ 79 w 3851"/>
                <a:gd name="T61" fmla="*/ 8 h 2397"/>
                <a:gd name="T62" fmla="*/ 3842 w 3851"/>
                <a:gd name="T63" fmla="*/ 530 h 2397"/>
                <a:gd name="T64" fmla="*/ 3700 w 3851"/>
                <a:gd name="T65" fmla="*/ 2388 h 2397"/>
                <a:gd name="T66" fmla="*/ 1391 w 3851"/>
                <a:gd name="T67" fmla="*/ 2143 h 2397"/>
                <a:gd name="T68" fmla="*/ 3700 w 3851"/>
                <a:gd name="T69" fmla="*/ 2380 h 2397"/>
                <a:gd name="T70" fmla="*/ 79 w 3851"/>
                <a:gd name="T71" fmla="*/ 71 h 2397"/>
                <a:gd name="T72" fmla="*/ 16 w 3851"/>
                <a:gd name="T73" fmla="*/ 427 h 2397"/>
                <a:gd name="T74" fmla="*/ 87 w 3851"/>
                <a:gd name="T75" fmla="*/ 641 h 2397"/>
                <a:gd name="T76" fmla="*/ 95 w 3851"/>
                <a:gd name="T77" fmla="*/ 791 h 2397"/>
                <a:gd name="T78" fmla="*/ 182 w 3851"/>
                <a:gd name="T79" fmla="*/ 862 h 2397"/>
                <a:gd name="T80" fmla="*/ 221 w 3851"/>
                <a:gd name="T81" fmla="*/ 965 h 2397"/>
                <a:gd name="T82" fmla="*/ 277 w 3851"/>
                <a:gd name="T83" fmla="*/ 1107 h 2397"/>
                <a:gd name="T84" fmla="*/ 364 w 3851"/>
                <a:gd name="T85" fmla="*/ 1194 h 2397"/>
                <a:gd name="T86" fmla="*/ 419 w 3851"/>
                <a:gd name="T87" fmla="*/ 1194 h 2397"/>
                <a:gd name="T88" fmla="*/ 340 w 3851"/>
                <a:gd name="T89" fmla="*/ 1399 h 2397"/>
                <a:gd name="T90" fmla="*/ 324 w 3851"/>
                <a:gd name="T91" fmla="*/ 1589 h 2397"/>
                <a:gd name="T92" fmla="*/ 284 w 3851"/>
                <a:gd name="T93" fmla="*/ 1597 h 2397"/>
                <a:gd name="T94" fmla="*/ 269 w 3851"/>
                <a:gd name="T95" fmla="*/ 1684 h 2397"/>
                <a:gd name="T96" fmla="*/ 316 w 3851"/>
                <a:gd name="T97" fmla="*/ 1723 h 2397"/>
                <a:gd name="T98" fmla="*/ 435 w 3851"/>
                <a:gd name="T99" fmla="*/ 1692 h 2397"/>
                <a:gd name="T100" fmla="*/ 514 w 3851"/>
                <a:gd name="T101" fmla="*/ 1739 h 2397"/>
                <a:gd name="T102" fmla="*/ 561 w 3851"/>
                <a:gd name="T103" fmla="*/ 1898 h 2397"/>
                <a:gd name="T104" fmla="*/ 561 w 3851"/>
                <a:gd name="T105" fmla="*/ 2079 h 2397"/>
                <a:gd name="T106" fmla="*/ 703 w 3851"/>
                <a:gd name="T107" fmla="*/ 2293 h 2397"/>
                <a:gd name="T108" fmla="*/ 735 w 3851"/>
                <a:gd name="T109" fmla="*/ 2324 h 2397"/>
                <a:gd name="T110" fmla="*/ 822 w 3851"/>
                <a:gd name="T111" fmla="*/ 2300 h 2397"/>
                <a:gd name="T112" fmla="*/ 917 w 3851"/>
                <a:gd name="T113" fmla="*/ 2285 h 2397"/>
                <a:gd name="T114" fmla="*/ 988 w 3851"/>
                <a:gd name="T115" fmla="*/ 2293 h 2397"/>
                <a:gd name="T116" fmla="*/ 1091 w 3851"/>
                <a:gd name="T117" fmla="*/ 2309 h 2397"/>
                <a:gd name="T118" fmla="*/ 1138 w 3851"/>
                <a:gd name="T119" fmla="*/ 2348 h 2397"/>
                <a:gd name="T120" fmla="*/ 1217 w 3851"/>
                <a:gd name="T121" fmla="*/ 2237 h 2397"/>
                <a:gd name="T122" fmla="*/ 1296 w 3851"/>
                <a:gd name="T123" fmla="*/ 2309 h 2397"/>
                <a:gd name="T124" fmla="*/ 1391 w 3851"/>
                <a:gd name="T125" fmla="*/ 2143 h 2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1" h="2397">
                  <a:moveTo>
                    <a:pt x="3644" y="2396"/>
                  </a:moveTo>
                  <a:lnTo>
                    <a:pt x="3644" y="2396"/>
                  </a:lnTo>
                  <a:lnTo>
                    <a:pt x="3644" y="2396"/>
                  </a:lnTo>
                  <a:cubicBezTo>
                    <a:pt x="3328" y="2396"/>
                    <a:pt x="2047" y="2229"/>
                    <a:pt x="1565" y="2166"/>
                  </a:cubicBezTo>
                  <a:cubicBezTo>
                    <a:pt x="1462" y="2158"/>
                    <a:pt x="1391" y="2150"/>
                    <a:pt x="1391" y="2150"/>
                  </a:cubicBezTo>
                  <a:cubicBezTo>
                    <a:pt x="1375" y="2150"/>
                    <a:pt x="1367" y="2182"/>
                    <a:pt x="1367" y="2190"/>
                  </a:cubicBezTo>
                  <a:cubicBezTo>
                    <a:pt x="1336" y="2372"/>
                    <a:pt x="1336" y="2372"/>
                    <a:pt x="1336" y="2372"/>
                  </a:cubicBezTo>
                  <a:lnTo>
                    <a:pt x="1336" y="2372"/>
                  </a:lnTo>
                  <a:cubicBezTo>
                    <a:pt x="1312" y="2364"/>
                    <a:pt x="1296" y="2340"/>
                    <a:pt x="1288" y="2309"/>
                  </a:cubicBezTo>
                  <a:cubicBezTo>
                    <a:pt x="1288" y="2277"/>
                    <a:pt x="1265" y="2261"/>
                    <a:pt x="1241" y="2253"/>
                  </a:cubicBezTo>
                  <a:cubicBezTo>
                    <a:pt x="1233" y="2253"/>
                    <a:pt x="1233" y="2245"/>
                    <a:pt x="1225" y="2245"/>
                  </a:cubicBezTo>
                  <a:lnTo>
                    <a:pt x="1217" y="2245"/>
                  </a:lnTo>
                  <a:cubicBezTo>
                    <a:pt x="1209" y="2245"/>
                    <a:pt x="1209" y="2253"/>
                    <a:pt x="1201" y="2269"/>
                  </a:cubicBezTo>
                  <a:cubicBezTo>
                    <a:pt x="1194" y="2293"/>
                    <a:pt x="1186" y="2316"/>
                    <a:pt x="1162" y="2340"/>
                  </a:cubicBezTo>
                  <a:cubicBezTo>
                    <a:pt x="1146" y="2356"/>
                    <a:pt x="1138" y="2364"/>
                    <a:pt x="1138" y="2364"/>
                  </a:cubicBezTo>
                  <a:lnTo>
                    <a:pt x="1138" y="2364"/>
                  </a:lnTo>
                  <a:cubicBezTo>
                    <a:pt x="1130" y="2356"/>
                    <a:pt x="1130" y="2356"/>
                    <a:pt x="1130" y="2356"/>
                  </a:cubicBezTo>
                  <a:cubicBezTo>
                    <a:pt x="1130" y="2356"/>
                    <a:pt x="1130" y="2356"/>
                    <a:pt x="1130" y="2348"/>
                  </a:cubicBezTo>
                  <a:cubicBezTo>
                    <a:pt x="1138" y="2340"/>
                    <a:pt x="1138" y="2324"/>
                    <a:pt x="1122" y="2316"/>
                  </a:cubicBezTo>
                  <a:cubicBezTo>
                    <a:pt x="1107" y="2309"/>
                    <a:pt x="1099" y="2309"/>
                    <a:pt x="1099" y="2309"/>
                  </a:cubicBezTo>
                  <a:lnTo>
                    <a:pt x="1099" y="2309"/>
                  </a:lnTo>
                  <a:cubicBezTo>
                    <a:pt x="1091" y="2316"/>
                    <a:pt x="1083" y="2316"/>
                    <a:pt x="1075" y="2324"/>
                  </a:cubicBezTo>
                  <a:cubicBezTo>
                    <a:pt x="1067" y="2324"/>
                    <a:pt x="1059" y="2324"/>
                    <a:pt x="1051" y="2324"/>
                  </a:cubicBezTo>
                  <a:cubicBezTo>
                    <a:pt x="1028" y="2324"/>
                    <a:pt x="1004" y="2316"/>
                    <a:pt x="980" y="2293"/>
                  </a:cubicBezTo>
                  <a:cubicBezTo>
                    <a:pt x="972" y="2285"/>
                    <a:pt x="956" y="2285"/>
                    <a:pt x="948" y="2285"/>
                  </a:cubicBezTo>
                  <a:cubicBezTo>
                    <a:pt x="941" y="2285"/>
                    <a:pt x="925" y="2285"/>
                    <a:pt x="925" y="2285"/>
                  </a:cubicBezTo>
                  <a:cubicBezTo>
                    <a:pt x="917" y="2285"/>
                    <a:pt x="917" y="2293"/>
                    <a:pt x="917" y="2293"/>
                  </a:cubicBezTo>
                  <a:cubicBezTo>
                    <a:pt x="909" y="2293"/>
                    <a:pt x="909" y="2293"/>
                    <a:pt x="901" y="2300"/>
                  </a:cubicBezTo>
                  <a:cubicBezTo>
                    <a:pt x="893" y="2309"/>
                    <a:pt x="877" y="2316"/>
                    <a:pt x="861" y="2316"/>
                  </a:cubicBezTo>
                  <a:cubicBezTo>
                    <a:pt x="838" y="2316"/>
                    <a:pt x="830" y="2309"/>
                    <a:pt x="822" y="2309"/>
                  </a:cubicBezTo>
                  <a:cubicBezTo>
                    <a:pt x="814" y="2300"/>
                    <a:pt x="806" y="2300"/>
                    <a:pt x="790" y="2293"/>
                  </a:cubicBezTo>
                  <a:cubicBezTo>
                    <a:pt x="782" y="2293"/>
                    <a:pt x="775" y="2293"/>
                    <a:pt x="775" y="2293"/>
                  </a:cubicBezTo>
                  <a:cubicBezTo>
                    <a:pt x="767" y="2293"/>
                    <a:pt x="759" y="2293"/>
                    <a:pt x="751" y="2309"/>
                  </a:cubicBezTo>
                  <a:cubicBezTo>
                    <a:pt x="751" y="2316"/>
                    <a:pt x="743" y="2324"/>
                    <a:pt x="743" y="2332"/>
                  </a:cubicBezTo>
                  <a:cubicBezTo>
                    <a:pt x="735" y="2340"/>
                    <a:pt x="727" y="2340"/>
                    <a:pt x="727" y="2340"/>
                  </a:cubicBezTo>
                  <a:cubicBezTo>
                    <a:pt x="711" y="2340"/>
                    <a:pt x="711" y="2332"/>
                    <a:pt x="703" y="2316"/>
                  </a:cubicBezTo>
                  <a:cubicBezTo>
                    <a:pt x="703" y="2309"/>
                    <a:pt x="703" y="2300"/>
                    <a:pt x="695" y="2300"/>
                  </a:cubicBezTo>
                  <a:cubicBezTo>
                    <a:pt x="688" y="2285"/>
                    <a:pt x="664" y="2214"/>
                    <a:pt x="664" y="2174"/>
                  </a:cubicBezTo>
                  <a:cubicBezTo>
                    <a:pt x="664" y="2135"/>
                    <a:pt x="656" y="2111"/>
                    <a:pt x="593" y="2103"/>
                  </a:cubicBezTo>
                  <a:cubicBezTo>
                    <a:pt x="577" y="2103"/>
                    <a:pt x="561" y="2095"/>
                    <a:pt x="561" y="2087"/>
                  </a:cubicBezTo>
                  <a:cubicBezTo>
                    <a:pt x="553" y="2071"/>
                    <a:pt x="561" y="2063"/>
                    <a:pt x="561" y="2048"/>
                  </a:cubicBezTo>
                  <a:cubicBezTo>
                    <a:pt x="569" y="2040"/>
                    <a:pt x="569" y="2032"/>
                    <a:pt x="577" y="2024"/>
                  </a:cubicBezTo>
                  <a:cubicBezTo>
                    <a:pt x="585" y="1976"/>
                    <a:pt x="585" y="1945"/>
                    <a:pt x="553" y="1905"/>
                  </a:cubicBezTo>
                  <a:cubicBezTo>
                    <a:pt x="529" y="1866"/>
                    <a:pt x="522" y="1842"/>
                    <a:pt x="506" y="1810"/>
                  </a:cubicBezTo>
                  <a:lnTo>
                    <a:pt x="506" y="1803"/>
                  </a:lnTo>
                  <a:cubicBezTo>
                    <a:pt x="498" y="1779"/>
                    <a:pt x="498" y="1755"/>
                    <a:pt x="506" y="1739"/>
                  </a:cubicBezTo>
                  <a:cubicBezTo>
                    <a:pt x="514" y="1723"/>
                    <a:pt x="514" y="1708"/>
                    <a:pt x="514" y="1684"/>
                  </a:cubicBezTo>
                  <a:cubicBezTo>
                    <a:pt x="514" y="1668"/>
                    <a:pt x="506" y="1668"/>
                    <a:pt x="498" y="1668"/>
                  </a:cubicBezTo>
                  <a:cubicBezTo>
                    <a:pt x="482" y="1668"/>
                    <a:pt x="458" y="1684"/>
                    <a:pt x="442" y="1700"/>
                  </a:cubicBezTo>
                  <a:cubicBezTo>
                    <a:pt x="411" y="1723"/>
                    <a:pt x="395" y="1732"/>
                    <a:pt x="340" y="1739"/>
                  </a:cubicBezTo>
                  <a:cubicBezTo>
                    <a:pt x="324" y="1739"/>
                    <a:pt x="316" y="1747"/>
                    <a:pt x="308" y="1747"/>
                  </a:cubicBezTo>
                  <a:lnTo>
                    <a:pt x="308" y="1739"/>
                  </a:lnTo>
                  <a:cubicBezTo>
                    <a:pt x="300" y="1739"/>
                    <a:pt x="308" y="1739"/>
                    <a:pt x="308" y="1732"/>
                  </a:cubicBezTo>
                  <a:cubicBezTo>
                    <a:pt x="308" y="1732"/>
                    <a:pt x="308" y="1732"/>
                    <a:pt x="308" y="1723"/>
                  </a:cubicBezTo>
                  <a:cubicBezTo>
                    <a:pt x="308" y="1723"/>
                    <a:pt x="308" y="1716"/>
                    <a:pt x="300" y="1716"/>
                  </a:cubicBezTo>
                  <a:cubicBezTo>
                    <a:pt x="292" y="1708"/>
                    <a:pt x="284" y="1700"/>
                    <a:pt x="277" y="1700"/>
                  </a:cubicBezTo>
                  <a:cubicBezTo>
                    <a:pt x="269" y="1692"/>
                    <a:pt x="261" y="1692"/>
                    <a:pt x="269" y="1684"/>
                  </a:cubicBezTo>
                  <a:cubicBezTo>
                    <a:pt x="269" y="1676"/>
                    <a:pt x="269" y="1676"/>
                    <a:pt x="269" y="1676"/>
                  </a:cubicBezTo>
                  <a:cubicBezTo>
                    <a:pt x="269" y="1668"/>
                    <a:pt x="277" y="1645"/>
                    <a:pt x="277" y="1613"/>
                  </a:cubicBezTo>
                  <a:cubicBezTo>
                    <a:pt x="277" y="1605"/>
                    <a:pt x="277" y="1597"/>
                    <a:pt x="284" y="1589"/>
                  </a:cubicBezTo>
                  <a:cubicBezTo>
                    <a:pt x="284" y="1581"/>
                    <a:pt x="300" y="1581"/>
                    <a:pt x="308" y="1581"/>
                  </a:cubicBezTo>
                  <a:cubicBezTo>
                    <a:pt x="308" y="1581"/>
                    <a:pt x="308" y="1581"/>
                    <a:pt x="316" y="1581"/>
                  </a:cubicBezTo>
                  <a:cubicBezTo>
                    <a:pt x="316" y="1581"/>
                    <a:pt x="324" y="1581"/>
                    <a:pt x="332" y="1581"/>
                  </a:cubicBezTo>
                  <a:cubicBezTo>
                    <a:pt x="340" y="1565"/>
                    <a:pt x="340" y="1526"/>
                    <a:pt x="340" y="1510"/>
                  </a:cubicBezTo>
                  <a:cubicBezTo>
                    <a:pt x="332" y="1479"/>
                    <a:pt x="324" y="1439"/>
                    <a:pt x="332" y="1399"/>
                  </a:cubicBezTo>
                  <a:cubicBezTo>
                    <a:pt x="340" y="1360"/>
                    <a:pt x="371" y="1328"/>
                    <a:pt x="387" y="1312"/>
                  </a:cubicBezTo>
                  <a:cubicBezTo>
                    <a:pt x="387" y="1305"/>
                    <a:pt x="387" y="1305"/>
                    <a:pt x="387" y="1305"/>
                  </a:cubicBezTo>
                  <a:cubicBezTo>
                    <a:pt x="403" y="1289"/>
                    <a:pt x="419" y="1241"/>
                    <a:pt x="419" y="1194"/>
                  </a:cubicBezTo>
                  <a:cubicBezTo>
                    <a:pt x="411" y="1186"/>
                    <a:pt x="411" y="1178"/>
                    <a:pt x="411" y="1178"/>
                  </a:cubicBezTo>
                  <a:cubicBezTo>
                    <a:pt x="403" y="1178"/>
                    <a:pt x="403" y="1178"/>
                    <a:pt x="395" y="1186"/>
                  </a:cubicBezTo>
                  <a:cubicBezTo>
                    <a:pt x="387" y="1194"/>
                    <a:pt x="371" y="1194"/>
                    <a:pt x="364" y="1194"/>
                  </a:cubicBezTo>
                  <a:cubicBezTo>
                    <a:pt x="355" y="1194"/>
                    <a:pt x="355" y="1194"/>
                    <a:pt x="355" y="1194"/>
                  </a:cubicBezTo>
                  <a:cubicBezTo>
                    <a:pt x="332" y="1194"/>
                    <a:pt x="324" y="1178"/>
                    <a:pt x="316" y="1162"/>
                  </a:cubicBezTo>
                  <a:cubicBezTo>
                    <a:pt x="308" y="1146"/>
                    <a:pt x="292" y="1123"/>
                    <a:pt x="269" y="1115"/>
                  </a:cubicBezTo>
                  <a:cubicBezTo>
                    <a:pt x="245" y="1091"/>
                    <a:pt x="245" y="1083"/>
                    <a:pt x="245" y="1068"/>
                  </a:cubicBezTo>
                  <a:cubicBezTo>
                    <a:pt x="253" y="1052"/>
                    <a:pt x="253" y="1044"/>
                    <a:pt x="253" y="1028"/>
                  </a:cubicBezTo>
                  <a:cubicBezTo>
                    <a:pt x="245" y="988"/>
                    <a:pt x="237" y="988"/>
                    <a:pt x="213" y="973"/>
                  </a:cubicBezTo>
                  <a:cubicBezTo>
                    <a:pt x="205" y="965"/>
                    <a:pt x="205" y="965"/>
                    <a:pt x="197" y="957"/>
                  </a:cubicBezTo>
                  <a:cubicBezTo>
                    <a:pt x="166" y="941"/>
                    <a:pt x="166" y="917"/>
                    <a:pt x="174" y="901"/>
                  </a:cubicBezTo>
                  <a:cubicBezTo>
                    <a:pt x="174" y="886"/>
                    <a:pt x="174" y="870"/>
                    <a:pt x="174" y="862"/>
                  </a:cubicBezTo>
                  <a:cubicBezTo>
                    <a:pt x="166" y="838"/>
                    <a:pt x="158" y="838"/>
                    <a:pt x="142" y="830"/>
                  </a:cubicBezTo>
                  <a:cubicBezTo>
                    <a:pt x="134" y="830"/>
                    <a:pt x="118" y="822"/>
                    <a:pt x="111" y="815"/>
                  </a:cubicBezTo>
                  <a:cubicBezTo>
                    <a:pt x="102" y="806"/>
                    <a:pt x="95" y="799"/>
                    <a:pt x="95" y="791"/>
                  </a:cubicBezTo>
                  <a:cubicBezTo>
                    <a:pt x="79" y="783"/>
                    <a:pt x="63" y="767"/>
                    <a:pt x="63" y="743"/>
                  </a:cubicBezTo>
                  <a:cubicBezTo>
                    <a:pt x="63" y="728"/>
                    <a:pt x="71" y="720"/>
                    <a:pt x="71" y="704"/>
                  </a:cubicBezTo>
                  <a:cubicBezTo>
                    <a:pt x="79" y="680"/>
                    <a:pt x="79" y="664"/>
                    <a:pt x="79" y="641"/>
                  </a:cubicBezTo>
                  <a:cubicBezTo>
                    <a:pt x="79" y="617"/>
                    <a:pt x="55" y="577"/>
                    <a:pt x="31" y="546"/>
                  </a:cubicBezTo>
                  <a:cubicBezTo>
                    <a:pt x="24" y="522"/>
                    <a:pt x="8" y="506"/>
                    <a:pt x="8" y="490"/>
                  </a:cubicBezTo>
                  <a:cubicBezTo>
                    <a:pt x="0" y="475"/>
                    <a:pt x="8" y="451"/>
                    <a:pt x="8" y="427"/>
                  </a:cubicBezTo>
                  <a:cubicBezTo>
                    <a:pt x="16" y="419"/>
                    <a:pt x="16" y="403"/>
                    <a:pt x="16" y="395"/>
                  </a:cubicBezTo>
                  <a:cubicBezTo>
                    <a:pt x="24" y="364"/>
                    <a:pt x="39" y="277"/>
                    <a:pt x="55" y="237"/>
                  </a:cubicBezTo>
                  <a:cubicBezTo>
                    <a:pt x="71" y="198"/>
                    <a:pt x="71" y="95"/>
                    <a:pt x="71" y="71"/>
                  </a:cubicBezTo>
                  <a:cubicBezTo>
                    <a:pt x="71" y="56"/>
                    <a:pt x="79" y="32"/>
                    <a:pt x="79" y="8"/>
                  </a:cubicBezTo>
                  <a:cubicBezTo>
                    <a:pt x="79" y="0"/>
                    <a:pt x="79" y="0"/>
                    <a:pt x="79" y="0"/>
                  </a:cubicBezTo>
                  <a:cubicBezTo>
                    <a:pt x="87" y="8"/>
                    <a:pt x="87" y="8"/>
                    <a:pt x="87" y="8"/>
                  </a:cubicBezTo>
                  <a:cubicBezTo>
                    <a:pt x="1391" y="261"/>
                    <a:pt x="2656" y="443"/>
                    <a:pt x="3842" y="530"/>
                  </a:cubicBezTo>
                  <a:cubicBezTo>
                    <a:pt x="3850" y="530"/>
                    <a:pt x="3850" y="530"/>
                    <a:pt x="3850" y="530"/>
                  </a:cubicBezTo>
                  <a:cubicBezTo>
                    <a:pt x="3707" y="2388"/>
                    <a:pt x="3707" y="2388"/>
                    <a:pt x="3707" y="2388"/>
                  </a:cubicBezTo>
                  <a:cubicBezTo>
                    <a:pt x="3700" y="2388"/>
                    <a:pt x="3700" y="2388"/>
                    <a:pt x="3700" y="2388"/>
                  </a:cubicBezTo>
                  <a:cubicBezTo>
                    <a:pt x="3692" y="2388"/>
                    <a:pt x="3668" y="2396"/>
                    <a:pt x="3644" y="2396"/>
                  </a:cubicBezTo>
                  <a:close/>
                  <a:moveTo>
                    <a:pt x="1391" y="2143"/>
                  </a:moveTo>
                  <a:lnTo>
                    <a:pt x="1391" y="2143"/>
                  </a:lnTo>
                  <a:cubicBezTo>
                    <a:pt x="1391" y="2143"/>
                    <a:pt x="1447" y="2150"/>
                    <a:pt x="1565" y="2158"/>
                  </a:cubicBezTo>
                  <a:cubicBezTo>
                    <a:pt x="2047" y="2222"/>
                    <a:pt x="3328" y="2388"/>
                    <a:pt x="3644" y="2388"/>
                  </a:cubicBezTo>
                  <a:cubicBezTo>
                    <a:pt x="3668" y="2388"/>
                    <a:pt x="3684" y="2380"/>
                    <a:pt x="3700" y="2380"/>
                  </a:cubicBezTo>
                  <a:cubicBezTo>
                    <a:pt x="3842" y="538"/>
                    <a:pt x="3842" y="538"/>
                    <a:pt x="3842" y="538"/>
                  </a:cubicBezTo>
                  <a:cubicBezTo>
                    <a:pt x="2656" y="451"/>
                    <a:pt x="1391" y="269"/>
                    <a:pt x="87" y="16"/>
                  </a:cubicBezTo>
                  <a:cubicBezTo>
                    <a:pt x="79" y="32"/>
                    <a:pt x="79" y="63"/>
                    <a:pt x="79" y="71"/>
                  </a:cubicBezTo>
                  <a:cubicBezTo>
                    <a:pt x="79" y="103"/>
                    <a:pt x="79" y="198"/>
                    <a:pt x="63" y="237"/>
                  </a:cubicBezTo>
                  <a:cubicBezTo>
                    <a:pt x="47" y="277"/>
                    <a:pt x="31" y="364"/>
                    <a:pt x="24" y="395"/>
                  </a:cubicBezTo>
                  <a:cubicBezTo>
                    <a:pt x="24" y="403"/>
                    <a:pt x="24" y="419"/>
                    <a:pt x="16" y="427"/>
                  </a:cubicBezTo>
                  <a:cubicBezTo>
                    <a:pt x="8" y="451"/>
                    <a:pt x="8" y="467"/>
                    <a:pt x="16" y="490"/>
                  </a:cubicBezTo>
                  <a:cubicBezTo>
                    <a:pt x="16" y="506"/>
                    <a:pt x="31" y="522"/>
                    <a:pt x="39" y="538"/>
                  </a:cubicBezTo>
                  <a:cubicBezTo>
                    <a:pt x="63" y="577"/>
                    <a:pt x="87" y="617"/>
                    <a:pt x="87" y="641"/>
                  </a:cubicBezTo>
                  <a:cubicBezTo>
                    <a:pt x="87" y="664"/>
                    <a:pt x="87" y="680"/>
                    <a:pt x="79" y="704"/>
                  </a:cubicBezTo>
                  <a:cubicBezTo>
                    <a:pt x="71" y="720"/>
                    <a:pt x="71" y="735"/>
                    <a:pt x="71" y="743"/>
                  </a:cubicBezTo>
                  <a:cubicBezTo>
                    <a:pt x="71" y="767"/>
                    <a:pt x="79" y="775"/>
                    <a:pt x="95" y="791"/>
                  </a:cubicBezTo>
                  <a:cubicBezTo>
                    <a:pt x="102" y="791"/>
                    <a:pt x="111" y="799"/>
                    <a:pt x="118" y="806"/>
                  </a:cubicBezTo>
                  <a:cubicBezTo>
                    <a:pt x="126" y="822"/>
                    <a:pt x="134" y="822"/>
                    <a:pt x="142" y="822"/>
                  </a:cubicBezTo>
                  <a:cubicBezTo>
                    <a:pt x="158" y="830"/>
                    <a:pt x="174" y="830"/>
                    <a:pt x="182" y="862"/>
                  </a:cubicBezTo>
                  <a:cubicBezTo>
                    <a:pt x="182" y="870"/>
                    <a:pt x="182" y="886"/>
                    <a:pt x="182" y="901"/>
                  </a:cubicBezTo>
                  <a:cubicBezTo>
                    <a:pt x="174" y="917"/>
                    <a:pt x="174" y="941"/>
                    <a:pt x="197" y="949"/>
                  </a:cubicBezTo>
                  <a:cubicBezTo>
                    <a:pt x="205" y="957"/>
                    <a:pt x="213" y="957"/>
                    <a:pt x="221" y="965"/>
                  </a:cubicBezTo>
                  <a:cubicBezTo>
                    <a:pt x="245" y="981"/>
                    <a:pt x="253" y="988"/>
                    <a:pt x="261" y="1028"/>
                  </a:cubicBezTo>
                  <a:cubicBezTo>
                    <a:pt x="261" y="1044"/>
                    <a:pt x="261" y="1059"/>
                    <a:pt x="253" y="1068"/>
                  </a:cubicBezTo>
                  <a:cubicBezTo>
                    <a:pt x="253" y="1083"/>
                    <a:pt x="253" y="1083"/>
                    <a:pt x="277" y="1107"/>
                  </a:cubicBezTo>
                  <a:cubicBezTo>
                    <a:pt x="300" y="1123"/>
                    <a:pt x="308" y="1139"/>
                    <a:pt x="324" y="1154"/>
                  </a:cubicBezTo>
                  <a:cubicBezTo>
                    <a:pt x="332" y="1170"/>
                    <a:pt x="340" y="1186"/>
                    <a:pt x="355" y="1186"/>
                  </a:cubicBezTo>
                  <a:cubicBezTo>
                    <a:pt x="355" y="1194"/>
                    <a:pt x="355" y="1194"/>
                    <a:pt x="364" y="1194"/>
                  </a:cubicBezTo>
                  <a:cubicBezTo>
                    <a:pt x="371" y="1194"/>
                    <a:pt x="379" y="1186"/>
                    <a:pt x="387" y="1178"/>
                  </a:cubicBezTo>
                  <a:cubicBezTo>
                    <a:pt x="395" y="1178"/>
                    <a:pt x="403" y="1170"/>
                    <a:pt x="411" y="1170"/>
                  </a:cubicBezTo>
                  <a:cubicBezTo>
                    <a:pt x="419" y="1170"/>
                    <a:pt x="419" y="1186"/>
                    <a:pt x="419" y="1194"/>
                  </a:cubicBezTo>
                  <a:cubicBezTo>
                    <a:pt x="427" y="1233"/>
                    <a:pt x="411" y="1289"/>
                    <a:pt x="395" y="1312"/>
                  </a:cubicBezTo>
                  <a:cubicBezTo>
                    <a:pt x="387" y="1312"/>
                    <a:pt x="387" y="1312"/>
                    <a:pt x="387" y="1312"/>
                  </a:cubicBezTo>
                  <a:cubicBezTo>
                    <a:pt x="371" y="1336"/>
                    <a:pt x="348" y="1368"/>
                    <a:pt x="340" y="1399"/>
                  </a:cubicBezTo>
                  <a:cubicBezTo>
                    <a:pt x="332" y="1439"/>
                    <a:pt x="340" y="1479"/>
                    <a:pt x="348" y="1502"/>
                  </a:cubicBezTo>
                  <a:cubicBezTo>
                    <a:pt x="348" y="1526"/>
                    <a:pt x="348" y="1565"/>
                    <a:pt x="332" y="1581"/>
                  </a:cubicBezTo>
                  <a:cubicBezTo>
                    <a:pt x="332" y="1589"/>
                    <a:pt x="324" y="1589"/>
                    <a:pt x="324" y="1589"/>
                  </a:cubicBezTo>
                  <a:cubicBezTo>
                    <a:pt x="316" y="1589"/>
                    <a:pt x="316" y="1589"/>
                    <a:pt x="316" y="1589"/>
                  </a:cubicBezTo>
                  <a:cubicBezTo>
                    <a:pt x="308" y="1589"/>
                    <a:pt x="308" y="1589"/>
                    <a:pt x="308" y="1589"/>
                  </a:cubicBezTo>
                  <a:cubicBezTo>
                    <a:pt x="300" y="1589"/>
                    <a:pt x="292" y="1589"/>
                    <a:pt x="284" y="1597"/>
                  </a:cubicBezTo>
                  <a:cubicBezTo>
                    <a:pt x="284" y="1597"/>
                    <a:pt x="284" y="1605"/>
                    <a:pt x="284" y="1613"/>
                  </a:cubicBezTo>
                  <a:cubicBezTo>
                    <a:pt x="284" y="1645"/>
                    <a:pt x="277" y="1668"/>
                    <a:pt x="269" y="1684"/>
                  </a:cubicBezTo>
                  <a:lnTo>
                    <a:pt x="269" y="1684"/>
                  </a:lnTo>
                  <a:cubicBezTo>
                    <a:pt x="269" y="1692"/>
                    <a:pt x="269" y="1692"/>
                    <a:pt x="277" y="1692"/>
                  </a:cubicBezTo>
                  <a:cubicBezTo>
                    <a:pt x="284" y="1700"/>
                    <a:pt x="292" y="1700"/>
                    <a:pt x="308" y="1708"/>
                  </a:cubicBezTo>
                  <a:cubicBezTo>
                    <a:pt x="316" y="1716"/>
                    <a:pt x="316" y="1723"/>
                    <a:pt x="316" y="1723"/>
                  </a:cubicBezTo>
                  <a:cubicBezTo>
                    <a:pt x="316" y="1732"/>
                    <a:pt x="316" y="1732"/>
                    <a:pt x="316" y="1739"/>
                  </a:cubicBezTo>
                  <a:cubicBezTo>
                    <a:pt x="316" y="1732"/>
                    <a:pt x="324" y="1732"/>
                    <a:pt x="332" y="1732"/>
                  </a:cubicBezTo>
                  <a:cubicBezTo>
                    <a:pt x="395" y="1723"/>
                    <a:pt x="411" y="1716"/>
                    <a:pt x="435" y="1692"/>
                  </a:cubicBezTo>
                  <a:cubicBezTo>
                    <a:pt x="450" y="1676"/>
                    <a:pt x="482" y="1660"/>
                    <a:pt x="498" y="1660"/>
                  </a:cubicBezTo>
                  <a:cubicBezTo>
                    <a:pt x="506" y="1660"/>
                    <a:pt x="522" y="1668"/>
                    <a:pt x="522" y="1684"/>
                  </a:cubicBezTo>
                  <a:cubicBezTo>
                    <a:pt x="522" y="1708"/>
                    <a:pt x="522" y="1723"/>
                    <a:pt x="514" y="1739"/>
                  </a:cubicBezTo>
                  <a:cubicBezTo>
                    <a:pt x="506" y="1755"/>
                    <a:pt x="506" y="1779"/>
                    <a:pt x="514" y="1795"/>
                  </a:cubicBezTo>
                  <a:cubicBezTo>
                    <a:pt x="514" y="1803"/>
                    <a:pt x="514" y="1803"/>
                    <a:pt x="514" y="1810"/>
                  </a:cubicBezTo>
                  <a:cubicBezTo>
                    <a:pt x="529" y="1842"/>
                    <a:pt x="537" y="1866"/>
                    <a:pt x="561" y="1898"/>
                  </a:cubicBezTo>
                  <a:cubicBezTo>
                    <a:pt x="593" y="1937"/>
                    <a:pt x="593" y="1976"/>
                    <a:pt x="585" y="2024"/>
                  </a:cubicBezTo>
                  <a:cubicBezTo>
                    <a:pt x="577" y="2032"/>
                    <a:pt x="577" y="2040"/>
                    <a:pt x="569" y="2048"/>
                  </a:cubicBezTo>
                  <a:cubicBezTo>
                    <a:pt x="569" y="2063"/>
                    <a:pt x="561" y="2071"/>
                    <a:pt x="561" y="2079"/>
                  </a:cubicBezTo>
                  <a:cubicBezTo>
                    <a:pt x="569" y="2087"/>
                    <a:pt x="577" y="2095"/>
                    <a:pt x="601" y="2095"/>
                  </a:cubicBezTo>
                  <a:cubicBezTo>
                    <a:pt x="656" y="2111"/>
                    <a:pt x="672" y="2127"/>
                    <a:pt x="672" y="2174"/>
                  </a:cubicBezTo>
                  <a:cubicBezTo>
                    <a:pt x="672" y="2214"/>
                    <a:pt x="695" y="2277"/>
                    <a:pt x="703" y="2293"/>
                  </a:cubicBezTo>
                  <a:cubicBezTo>
                    <a:pt x="711" y="2300"/>
                    <a:pt x="711" y="2309"/>
                    <a:pt x="711" y="2316"/>
                  </a:cubicBezTo>
                  <a:cubicBezTo>
                    <a:pt x="719" y="2324"/>
                    <a:pt x="719" y="2332"/>
                    <a:pt x="727" y="2332"/>
                  </a:cubicBezTo>
                  <a:cubicBezTo>
                    <a:pt x="727" y="2332"/>
                    <a:pt x="727" y="2332"/>
                    <a:pt x="735" y="2324"/>
                  </a:cubicBezTo>
                  <a:cubicBezTo>
                    <a:pt x="743" y="2316"/>
                    <a:pt x="743" y="2309"/>
                    <a:pt x="743" y="2309"/>
                  </a:cubicBezTo>
                  <a:cubicBezTo>
                    <a:pt x="759" y="2285"/>
                    <a:pt x="767" y="2277"/>
                    <a:pt x="790" y="2285"/>
                  </a:cubicBezTo>
                  <a:cubicBezTo>
                    <a:pt x="806" y="2293"/>
                    <a:pt x="814" y="2293"/>
                    <a:pt x="822" y="2300"/>
                  </a:cubicBezTo>
                  <a:cubicBezTo>
                    <a:pt x="838" y="2309"/>
                    <a:pt x="846" y="2309"/>
                    <a:pt x="861" y="2309"/>
                  </a:cubicBezTo>
                  <a:cubicBezTo>
                    <a:pt x="877" y="2316"/>
                    <a:pt x="885" y="2300"/>
                    <a:pt x="901" y="2293"/>
                  </a:cubicBezTo>
                  <a:cubicBezTo>
                    <a:pt x="901" y="2293"/>
                    <a:pt x="909" y="2285"/>
                    <a:pt x="917" y="2285"/>
                  </a:cubicBezTo>
                  <a:lnTo>
                    <a:pt x="917" y="2285"/>
                  </a:lnTo>
                  <a:cubicBezTo>
                    <a:pt x="925" y="2277"/>
                    <a:pt x="933" y="2277"/>
                    <a:pt x="948" y="2277"/>
                  </a:cubicBezTo>
                  <a:cubicBezTo>
                    <a:pt x="956" y="2277"/>
                    <a:pt x="972" y="2277"/>
                    <a:pt x="988" y="2293"/>
                  </a:cubicBezTo>
                  <a:cubicBezTo>
                    <a:pt x="1012" y="2309"/>
                    <a:pt x="1028" y="2316"/>
                    <a:pt x="1051" y="2316"/>
                  </a:cubicBezTo>
                  <a:cubicBezTo>
                    <a:pt x="1059" y="2316"/>
                    <a:pt x="1059" y="2316"/>
                    <a:pt x="1067" y="2316"/>
                  </a:cubicBezTo>
                  <a:cubicBezTo>
                    <a:pt x="1083" y="2309"/>
                    <a:pt x="1091" y="2309"/>
                    <a:pt x="1091" y="2309"/>
                  </a:cubicBezTo>
                  <a:cubicBezTo>
                    <a:pt x="1091" y="2300"/>
                    <a:pt x="1099" y="2300"/>
                    <a:pt x="1099" y="2300"/>
                  </a:cubicBezTo>
                  <a:cubicBezTo>
                    <a:pt x="1107" y="2300"/>
                    <a:pt x="1114" y="2300"/>
                    <a:pt x="1122" y="2309"/>
                  </a:cubicBezTo>
                  <a:cubicBezTo>
                    <a:pt x="1146" y="2324"/>
                    <a:pt x="1138" y="2340"/>
                    <a:pt x="1138" y="2348"/>
                  </a:cubicBezTo>
                  <a:cubicBezTo>
                    <a:pt x="1146" y="2348"/>
                    <a:pt x="1146" y="2340"/>
                    <a:pt x="1154" y="2332"/>
                  </a:cubicBezTo>
                  <a:cubicBezTo>
                    <a:pt x="1178" y="2316"/>
                    <a:pt x="1186" y="2285"/>
                    <a:pt x="1194" y="2269"/>
                  </a:cubicBezTo>
                  <a:cubicBezTo>
                    <a:pt x="1201" y="2245"/>
                    <a:pt x="1209" y="2237"/>
                    <a:pt x="1217" y="2237"/>
                  </a:cubicBezTo>
                  <a:cubicBezTo>
                    <a:pt x="1225" y="2237"/>
                    <a:pt x="1225" y="2237"/>
                    <a:pt x="1225" y="2237"/>
                  </a:cubicBezTo>
                  <a:cubicBezTo>
                    <a:pt x="1233" y="2237"/>
                    <a:pt x="1241" y="2245"/>
                    <a:pt x="1241" y="2245"/>
                  </a:cubicBezTo>
                  <a:cubicBezTo>
                    <a:pt x="1272" y="2261"/>
                    <a:pt x="1288" y="2269"/>
                    <a:pt x="1296" y="2309"/>
                  </a:cubicBezTo>
                  <a:cubicBezTo>
                    <a:pt x="1304" y="2340"/>
                    <a:pt x="1312" y="2356"/>
                    <a:pt x="1336" y="2364"/>
                  </a:cubicBezTo>
                  <a:cubicBezTo>
                    <a:pt x="1360" y="2190"/>
                    <a:pt x="1360" y="2190"/>
                    <a:pt x="1360" y="2190"/>
                  </a:cubicBezTo>
                  <a:cubicBezTo>
                    <a:pt x="1360" y="2182"/>
                    <a:pt x="1367" y="2143"/>
                    <a:pt x="1391" y="2143"/>
                  </a:cubicBezTo>
                  <a:close/>
                </a:path>
              </a:pathLst>
            </a:custGeom>
            <a:grpFill/>
            <a:ln>
              <a:solidFill>
                <a:schemeClr val="bg1">
                  <a:lumMod val="95000"/>
                </a:schemeClr>
              </a:solidFill>
            </a:ln>
            <a:effectLst/>
          </p:spPr>
          <p:txBody>
            <a:bodyPr wrap="none" anchor="ctr"/>
            <a:lstStyle/>
            <a:p>
              <a:endParaRPr lang="en-US" sz="949"/>
            </a:p>
          </p:txBody>
        </p:sp>
        <p:sp>
          <p:nvSpPr>
            <p:cNvPr id="39" name="Freeform 289"/>
            <p:cNvSpPr>
              <a:spLocks noChangeArrowheads="1"/>
            </p:cNvSpPr>
            <p:nvPr/>
          </p:nvSpPr>
          <p:spPr bwMode="auto">
            <a:xfrm>
              <a:off x="9565059" y="4500772"/>
              <a:ext cx="1382306" cy="1127183"/>
            </a:xfrm>
            <a:custGeom>
              <a:avLst/>
              <a:gdLst>
                <a:gd name="T0" fmla="*/ 316 w 2626"/>
                <a:gd name="T1" fmla="*/ 0 h 2143"/>
                <a:gd name="T2" fmla="*/ 316 w 2626"/>
                <a:gd name="T3" fmla="*/ 0 h 2143"/>
                <a:gd name="T4" fmla="*/ 292 w 2626"/>
                <a:gd name="T5" fmla="*/ 47 h 2143"/>
                <a:gd name="T6" fmla="*/ 71 w 2626"/>
                <a:gd name="T7" fmla="*/ 1407 h 2143"/>
                <a:gd name="T8" fmla="*/ 0 w 2626"/>
                <a:gd name="T9" fmla="*/ 1857 h 2143"/>
                <a:gd name="T10" fmla="*/ 696 w 2626"/>
                <a:gd name="T11" fmla="*/ 1944 h 2143"/>
                <a:gd name="T12" fmla="*/ 719 w 2626"/>
                <a:gd name="T13" fmla="*/ 1968 h 2143"/>
                <a:gd name="T14" fmla="*/ 719 w 2626"/>
                <a:gd name="T15" fmla="*/ 1944 h 2143"/>
                <a:gd name="T16" fmla="*/ 2498 w 2626"/>
                <a:gd name="T17" fmla="*/ 2142 h 2143"/>
                <a:gd name="T18" fmla="*/ 2625 w 2626"/>
                <a:gd name="T19" fmla="*/ 245 h 2143"/>
                <a:gd name="T20" fmla="*/ 316 w 2626"/>
                <a:gd name="T21"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6" h="2143">
                  <a:moveTo>
                    <a:pt x="316" y="0"/>
                  </a:moveTo>
                  <a:lnTo>
                    <a:pt x="316" y="0"/>
                  </a:lnTo>
                  <a:cubicBezTo>
                    <a:pt x="292" y="0"/>
                    <a:pt x="292" y="47"/>
                    <a:pt x="292" y="47"/>
                  </a:cubicBezTo>
                  <a:cubicBezTo>
                    <a:pt x="71" y="1407"/>
                    <a:pt x="71" y="1407"/>
                    <a:pt x="71" y="1407"/>
                  </a:cubicBezTo>
                  <a:cubicBezTo>
                    <a:pt x="0" y="1857"/>
                    <a:pt x="0" y="1857"/>
                    <a:pt x="0" y="1857"/>
                  </a:cubicBezTo>
                  <a:cubicBezTo>
                    <a:pt x="696" y="1944"/>
                    <a:pt x="696" y="1944"/>
                    <a:pt x="696" y="1944"/>
                  </a:cubicBezTo>
                  <a:cubicBezTo>
                    <a:pt x="719" y="1968"/>
                    <a:pt x="719" y="1968"/>
                    <a:pt x="719" y="1968"/>
                  </a:cubicBezTo>
                  <a:cubicBezTo>
                    <a:pt x="719" y="1944"/>
                    <a:pt x="719" y="1944"/>
                    <a:pt x="719" y="1944"/>
                  </a:cubicBezTo>
                  <a:cubicBezTo>
                    <a:pt x="719" y="1944"/>
                    <a:pt x="1771" y="2087"/>
                    <a:pt x="2498" y="2142"/>
                  </a:cubicBezTo>
                  <a:cubicBezTo>
                    <a:pt x="2625" y="245"/>
                    <a:pt x="2625" y="245"/>
                    <a:pt x="2625" y="245"/>
                  </a:cubicBezTo>
                  <a:cubicBezTo>
                    <a:pt x="2411" y="276"/>
                    <a:pt x="340" y="0"/>
                    <a:pt x="316" y="0"/>
                  </a:cubicBezTo>
                </a:path>
              </a:pathLst>
            </a:custGeom>
            <a:grpFill/>
            <a:ln>
              <a:solidFill>
                <a:schemeClr val="bg1">
                  <a:lumMod val="95000"/>
                </a:schemeClr>
              </a:solidFill>
            </a:ln>
            <a:effectLst/>
          </p:spPr>
          <p:txBody>
            <a:bodyPr wrap="none" anchor="ctr"/>
            <a:lstStyle/>
            <a:p>
              <a:endParaRPr lang="en-US" sz="949"/>
            </a:p>
          </p:txBody>
        </p:sp>
        <p:sp>
          <p:nvSpPr>
            <p:cNvPr id="40" name="Freeform 290"/>
            <p:cNvSpPr>
              <a:spLocks noChangeArrowheads="1"/>
            </p:cNvSpPr>
            <p:nvPr/>
          </p:nvSpPr>
          <p:spPr bwMode="auto">
            <a:xfrm>
              <a:off x="9565059" y="4500772"/>
              <a:ext cx="1384626" cy="1131821"/>
            </a:xfrm>
            <a:custGeom>
              <a:avLst/>
              <a:gdLst>
                <a:gd name="T0" fmla="*/ 2498 w 2633"/>
                <a:gd name="T1" fmla="*/ 2150 h 2151"/>
                <a:gd name="T2" fmla="*/ 2498 w 2633"/>
                <a:gd name="T3" fmla="*/ 2150 h 2151"/>
                <a:gd name="T4" fmla="*/ 2498 w 2633"/>
                <a:gd name="T5" fmla="*/ 2150 h 2151"/>
                <a:gd name="T6" fmla="*/ 719 w 2633"/>
                <a:gd name="T7" fmla="*/ 1944 h 2151"/>
                <a:gd name="T8" fmla="*/ 719 w 2633"/>
                <a:gd name="T9" fmla="*/ 1976 h 2151"/>
                <a:gd name="T10" fmla="*/ 696 w 2633"/>
                <a:gd name="T11" fmla="*/ 1944 h 2151"/>
                <a:gd name="T12" fmla="*/ 0 w 2633"/>
                <a:gd name="T13" fmla="*/ 1865 h 2151"/>
                <a:gd name="T14" fmla="*/ 63 w 2633"/>
                <a:gd name="T15" fmla="*/ 1407 h 2151"/>
                <a:gd name="T16" fmla="*/ 285 w 2633"/>
                <a:gd name="T17" fmla="*/ 47 h 2151"/>
                <a:gd name="T18" fmla="*/ 316 w 2633"/>
                <a:gd name="T19" fmla="*/ 0 h 2151"/>
                <a:gd name="T20" fmla="*/ 490 w 2633"/>
                <a:gd name="T21" fmla="*/ 15 h 2151"/>
                <a:gd name="T22" fmla="*/ 2569 w 2633"/>
                <a:gd name="T23" fmla="*/ 245 h 2151"/>
                <a:gd name="T24" fmla="*/ 2625 w 2633"/>
                <a:gd name="T25" fmla="*/ 237 h 2151"/>
                <a:gd name="T26" fmla="*/ 2632 w 2633"/>
                <a:gd name="T27" fmla="*/ 237 h 2151"/>
                <a:gd name="T28" fmla="*/ 2632 w 2633"/>
                <a:gd name="T29" fmla="*/ 245 h 2151"/>
                <a:gd name="T30" fmla="*/ 2498 w 2633"/>
                <a:gd name="T31" fmla="*/ 2150 h 2151"/>
                <a:gd name="T32" fmla="*/ 719 w 2633"/>
                <a:gd name="T33" fmla="*/ 1936 h 2151"/>
                <a:gd name="T34" fmla="*/ 719 w 2633"/>
                <a:gd name="T35" fmla="*/ 1936 h 2151"/>
                <a:gd name="T36" fmla="*/ 719 w 2633"/>
                <a:gd name="T37" fmla="*/ 1936 h 2151"/>
                <a:gd name="T38" fmla="*/ 2490 w 2633"/>
                <a:gd name="T39" fmla="*/ 2142 h 2151"/>
                <a:gd name="T40" fmla="*/ 2625 w 2633"/>
                <a:gd name="T41" fmla="*/ 245 h 2151"/>
                <a:gd name="T42" fmla="*/ 2569 w 2633"/>
                <a:gd name="T43" fmla="*/ 253 h 2151"/>
                <a:gd name="T44" fmla="*/ 490 w 2633"/>
                <a:gd name="T45" fmla="*/ 23 h 2151"/>
                <a:gd name="T46" fmla="*/ 316 w 2633"/>
                <a:gd name="T47" fmla="*/ 7 h 2151"/>
                <a:gd name="T48" fmla="*/ 292 w 2633"/>
                <a:gd name="T49" fmla="*/ 47 h 2151"/>
                <a:gd name="T50" fmla="*/ 71 w 2633"/>
                <a:gd name="T51" fmla="*/ 1407 h 2151"/>
                <a:gd name="T52" fmla="*/ 8 w 2633"/>
                <a:gd name="T53" fmla="*/ 1857 h 2151"/>
                <a:gd name="T54" fmla="*/ 696 w 2633"/>
                <a:gd name="T55" fmla="*/ 1936 h 2151"/>
                <a:gd name="T56" fmla="*/ 712 w 2633"/>
                <a:gd name="T57" fmla="*/ 1960 h 2151"/>
                <a:gd name="T58" fmla="*/ 719 w 2633"/>
                <a:gd name="T59" fmla="*/ 1936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33" h="2151">
                  <a:moveTo>
                    <a:pt x="2498" y="2150"/>
                  </a:moveTo>
                  <a:lnTo>
                    <a:pt x="2498" y="2150"/>
                  </a:lnTo>
                  <a:lnTo>
                    <a:pt x="2498" y="2150"/>
                  </a:lnTo>
                  <a:cubicBezTo>
                    <a:pt x="1795" y="2087"/>
                    <a:pt x="790" y="1960"/>
                    <a:pt x="719" y="1944"/>
                  </a:cubicBezTo>
                  <a:cubicBezTo>
                    <a:pt x="719" y="1976"/>
                    <a:pt x="719" y="1976"/>
                    <a:pt x="719" y="1976"/>
                  </a:cubicBezTo>
                  <a:cubicBezTo>
                    <a:pt x="696" y="1944"/>
                    <a:pt x="696" y="1944"/>
                    <a:pt x="696" y="1944"/>
                  </a:cubicBezTo>
                  <a:cubicBezTo>
                    <a:pt x="0" y="1865"/>
                    <a:pt x="0" y="1865"/>
                    <a:pt x="0" y="1865"/>
                  </a:cubicBezTo>
                  <a:cubicBezTo>
                    <a:pt x="63" y="1407"/>
                    <a:pt x="63" y="1407"/>
                    <a:pt x="63" y="1407"/>
                  </a:cubicBezTo>
                  <a:cubicBezTo>
                    <a:pt x="285" y="47"/>
                    <a:pt x="285" y="47"/>
                    <a:pt x="285" y="47"/>
                  </a:cubicBezTo>
                  <a:cubicBezTo>
                    <a:pt x="285" y="39"/>
                    <a:pt x="292" y="0"/>
                    <a:pt x="316" y="0"/>
                  </a:cubicBezTo>
                  <a:cubicBezTo>
                    <a:pt x="316" y="0"/>
                    <a:pt x="372" y="7"/>
                    <a:pt x="490" y="15"/>
                  </a:cubicBezTo>
                  <a:cubicBezTo>
                    <a:pt x="972" y="79"/>
                    <a:pt x="2253" y="245"/>
                    <a:pt x="2569" y="245"/>
                  </a:cubicBezTo>
                  <a:cubicBezTo>
                    <a:pt x="2593" y="245"/>
                    <a:pt x="2617" y="237"/>
                    <a:pt x="2625" y="237"/>
                  </a:cubicBezTo>
                  <a:cubicBezTo>
                    <a:pt x="2632" y="237"/>
                    <a:pt x="2632" y="237"/>
                    <a:pt x="2632" y="237"/>
                  </a:cubicBezTo>
                  <a:cubicBezTo>
                    <a:pt x="2632" y="245"/>
                    <a:pt x="2632" y="245"/>
                    <a:pt x="2632" y="245"/>
                  </a:cubicBezTo>
                  <a:lnTo>
                    <a:pt x="2498" y="2150"/>
                  </a:lnTo>
                  <a:close/>
                  <a:moveTo>
                    <a:pt x="719" y="1936"/>
                  </a:moveTo>
                  <a:lnTo>
                    <a:pt x="719" y="1936"/>
                  </a:lnTo>
                  <a:lnTo>
                    <a:pt x="719" y="1936"/>
                  </a:lnTo>
                  <a:cubicBezTo>
                    <a:pt x="727" y="1944"/>
                    <a:pt x="1771" y="2079"/>
                    <a:pt x="2490" y="2142"/>
                  </a:cubicBezTo>
                  <a:cubicBezTo>
                    <a:pt x="2625" y="245"/>
                    <a:pt x="2625" y="245"/>
                    <a:pt x="2625" y="245"/>
                  </a:cubicBezTo>
                  <a:cubicBezTo>
                    <a:pt x="2609" y="245"/>
                    <a:pt x="2593" y="253"/>
                    <a:pt x="2569" y="253"/>
                  </a:cubicBezTo>
                  <a:cubicBezTo>
                    <a:pt x="2253" y="253"/>
                    <a:pt x="972" y="86"/>
                    <a:pt x="490" y="23"/>
                  </a:cubicBezTo>
                  <a:cubicBezTo>
                    <a:pt x="387" y="15"/>
                    <a:pt x="316" y="7"/>
                    <a:pt x="316" y="7"/>
                  </a:cubicBezTo>
                  <a:cubicBezTo>
                    <a:pt x="300" y="7"/>
                    <a:pt x="292" y="39"/>
                    <a:pt x="292" y="47"/>
                  </a:cubicBezTo>
                  <a:cubicBezTo>
                    <a:pt x="71" y="1407"/>
                    <a:pt x="71" y="1407"/>
                    <a:pt x="71" y="1407"/>
                  </a:cubicBezTo>
                  <a:cubicBezTo>
                    <a:pt x="8" y="1857"/>
                    <a:pt x="8" y="1857"/>
                    <a:pt x="8" y="1857"/>
                  </a:cubicBezTo>
                  <a:cubicBezTo>
                    <a:pt x="696" y="1936"/>
                    <a:pt x="696" y="1936"/>
                    <a:pt x="696" y="1936"/>
                  </a:cubicBezTo>
                  <a:cubicBezTo>
                    <a:pt x="712" y="1960"/>
                    <a:pt x="712" y="1960"/>
                    <a:pt x="712" y="1960"/>
                  </a:cubicBezTo>
                  <a:lnTo>
                    <a:pt x="719" y="1936"/>
                  </a:lnTo>
                  <a:close/>
                </a:path>
              </a:pathLst>
            </a:custGeom>
            <a:grpFill/>
            <a:ln>
              <a:solidFill>
                <a:schemeClr val="bg1">
                  <a:lumMod val="95000"/>
                </a:schemeClr>
              </a:solidFill>
            </a:ln>
            <a:effectLst/>
          </p:spPr>
          <p:txBody>
            <a:bodyPr wrap="none" anchor="ctr"/>
            <a:lstStyle/>
            <a:p>
              <a:endParaRPr lang="en-US" sz="949"/>
            </a:p>
          </p:txBody>
        </p:sp>
        <p:sp>
          <p:nvSpPr>
            <p:cNvPr id="41" name="Freeform 307"/>
            <p:cNvSpPr>
              <a:spLocks noChangeArrowheads="1"/>
            </p:cNvSpPr>
            <p:nvPr/>
          </p:nvSpPr>
          <p:spPr bwMode="auto">
            <a:xfrm>
              <a:off x="10961281" y="3651906"/>
              <a:ext cx="1301131" cy="807118"/>
            </a:xfrm>
            <a:custGeom>
              <a:avLst/>
              <a:gdLst>
                <a:gd name="T0" fmla="*/ 2466 w 2475"/>
                <a:gd name="T1" fmla="*/ 1518 h 1534"/>
                <a:gd name="T2" fmla="*/ 2466 w 2475"/>
                <a:gd name="T3" fmla="*/ 1518 h 1534"/>
                <a:gd name="T4" fmla="*/ 2466 w 2475"/>
                <a:gd name="T5" fmla="*/ 1486 h 1534"/>
                <a:gd name="T6" fmla="*/ 2458 w 2475"/>
                <a:gd name="T7" fmla="*/ 1320 h 1534"/>
                <a:gd name="T8" fmla="*/ 2411 w 2475"/>
                <a:gd name="T9" fmla="*/ 1265 h 1534"/>
                <a:gd name="T10" fmla="*/ 2380 w 2475"/>
                <a:gd name="T11" fmla="*/ 1043 h 1534"/>
                <a:gd name="T12" fmla="*/ 2372 w 2475"/>
                <a:gd name="T13" fmla="*/ 893 h 1534"/>
                <a:gd name="T14" fmla="*/ 2372 w 2475"/>
                <a:gd name="T15" fmla="*/ 711 h 1534"/>
                <a:gd name="T16" fmla="*/ 2285 w 2475"/>
                <a:gd name="T17" fmla="*/ 466 h 1534"/>
                <a:gd name="T18" fmla="*/ 2301 w 2475"/>
                <a:gd name="T19" fmla="*/ 253 h 1534"/>
                <a:gd name="T20" fmla="*/ 2285 w 2475"/>
                <a:gd name="T21" fmla="*/ 174 h 1534"/>
                <a:gd name="T22" fmla="*/ 2253 w 2475"/>
                <a:gd name="T23" fmla="*/ 63 h 1534"/>
                <a:gd name="T24" fmla="*/ 111 w 2475"/>
                <a:gd name="T25" fmla="*/ 0 h 1534"/>
                <a:gd name="T26" fmla="*/ 0 w 2475"/>
                <a:gd name="T27" fmla="*/ 1423 h 1534"/>
                <a:gd name="T28" fmla="*/ 2466 w 2475"/>
                <a:gd name="T29" fmla="*/ 151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5" h="1534">
                  <a:moveTo>
                    <a:pt x="2466" y="1518"/>
                  </a:moveTo>
                  <a:lnTo>
                    <a:pt x="2466" y="1518"/>
                  </a:lnTo>
                  <a:cubicBezTo>
                    <a:pt x="2466" y="1502"/>
                    <a:pt x="2474" y="1494"/>
                    <a:pt x="2466" y="1486"/>
                  </a:cubicBezTo>
                  <a:cubicBezTo>
                    <a:pt x="2458" y="1439"/>
                    <a:pt x="2474" y="1336"/>
                    <a:pt x="2458" y="1320"/>
                  </a:cubicBezTo>
                  <a:cubicBezTo>
                    <a:pt x="2443" y="1296"/>
                    <a:pt x="2411" y="1296"/>
                    <a:pt x="2411" y="1265"/>
                  </a:cubicBezTo>
                  <a:cubicBezTo>
                    <a:pt x="2411" y="1225"/>
                    <a:pt x="2380" y="1099"/>
                    <a:pt x="2380" y="1043"/>
                  </a:cubicBezTo>
                  <a:cubicBezTo>
                    <a:pt x="2380" y="996"/>
                    <a:pt x="2364" y="964"/>
                    <a:pt x="2372" y="893"/>
                  </a:cubicBezTo>
                  <a:cubicBezTo>
                    <a:pt x="2380" y="822"/>
                    <a:pt x="2396" y="743"/>
                    <a:pt x="2372" y="711"/>
                  </a:cubicBezTo>
                  <a:cubicBezTo>
                    <a:pt x="2356" y="680"/>
                    <a:pt x="2316" y="561"/>
                    <a:pt x="2285" y="466"/>
                  </a:cubicBezTo>
                  <a:cubicBezTo>
                    <a:pt x="2253" y="371"/>
                    <a:pt x="2293" y="269"/>
                    <a:pt x="2301" y="253"/>
                  </a:cubicBezTo>
                  <a:cubicBezTo>
                    <a:pt x="2309" y="229"/>
                    <a:pt x="2309" y="205"/>
                    <a:pt x="2285" y="174"/>
                  </a:cubicBezTo>
                  <a:cubicBezTo>
                    <a:pt x="2269" y="158"/>
                    <a:pt x="2253" y="103"/>
                    <a:pt x="2253" y="63"/>
                  </a:cubicBezTo>
                  <a:cubicBezTo>
                    <a:pt x="1542" y="79"/>
                    <a:pt x="814" y="55"/>
                    <a:pt x="111" y="0"/>
                  </a:cubicBezTo>
                  <a:cubicBezTo>
                    <a:pt x="0" y="1423"/>
                    <a:pt x="0" y="1423"/>
                    <a:pt x="0" y="1423"/>
                  </a:cubicBezTo>
                  <a:cubicBezTo>
                    <a:pt x="222" y="1439"/>
                    <a:pt x="1850" y="1533"/>
                    <a:pt x="2466" y="1518"/>
                  </a:cubicBezTo>
                </a:path>
              </a:pathLst>
            </a:custGeom>
            <a:grpFill/>
            <a:ln>
              <a:solidFill>
                <a:schemeClr val="bg1">
                  <a:lumMod val="95000"/>
                </a:schemeClr>
              </a:solidFill>
            </a:ln>
            <a:effectLst/>
          </p:spPr>
          <p:txBody>
            <a:bodyPr wrap="none" anchor="ctr"/>
            <a:lstStyle/>
            <a:p>
              <a:endParaRPr lang="en-US" sz="949"/>
            </a:p>
          </p:txBody>
        </p:sp>
        <p:sp>
          <p:nvSpPr>
            <p:cNvPr id="42" name="Freeform 308"/>
            <p:cNvSpPr>
              <a:spLocks noChangeArrowheads="1"/>
            </p:cNvSpPr>
            <p:nvPr/>
          </p:nvSpPr>
          <p:spPr bwMode="auto">
            <a:xfrm>
              <a:off x="10961281" y="3651906"/>
              <a:ext cx="1301131" cy="802480"/>
            </a:xfrm>
            <a:custGeom>
              <a:avLst/>
              <a:gdLst>
                <a:gd name="T0" fmla="*/ 2340 w 2475"/>
                <a:gd name="T1" fmla="*/ 1526 h 1527"/>
                <a:gd name="T2" fmla="*/ 2340 w 2475"/>
                <a:gd name="T3" fmla="*/ 1526 h 1527"/>
                <a:gd name="T4" fmla="*/ 2340 w 2475"/>
                <a:gd name="T5" fmla="*/ 1526 h 1527"/>
                <a:gd name="T6" fmla="*/ 0 w 2475"/>
                <a:gd name="T7" fmla="*/ 1431 h 1527"/>
                <a:gd name="T8" fmla="*/ 0 w 2475"/>
                <a:gd name="T9" fmla="*/ 1431 h 1527"/>
                <a:gd name="T10" fmla="*/ 111 w 2475"/>
                <a:gd name="T11" fmla="*/ 0 h 1527"/>
                <a:gd name="T12" fmla="*/ 111 w 2475"/>
                <a:gd name="T13" fmla="*/ 0 h 1527"/>
                <a:gd name="T14" fmla="*/ 1771 w 2475"/>
                <a:gd name="T15" fmla="*/ 63 h 1527"/>
                <a:gd name="T16" fmla="*/ 2253 w 2475"/>
                <a:gd name="T17" fmla="*/ 55 h 1527"/>
                <a:gd name="T18" fmla="*/ 2261 w 2475"/>
                <a:gd name="T19" fmla="*/ 55 h 1527"/>
                <a:gd name="T20" fmla="*/ 2261 w 2475"/>
                <a:gd name="T21" fmla="*/ 63 h 1527"/>
                <a:gd name="T22" fmla="*/ 2285 w 2475"/>
                <a:gd name="T23" fmla="*/ 174 h 1527"/>
                <a:gd name="T24" fmla="*/ 2301 w 2475"/>
                <a:gd name="T25" fmla="*/ 253 h 1527"/>
                <a:gd name="T26" fmla="*/ 2293 w 2475"/>
                <a:gd name="T27" fmla="*/ 466 h 1527"/>
                <a:gd name="T28" fmla="*/ 2380 w 2475"/>
                <a:gd name="T29" fmla="*/ 711 h 1527"/>
                <a:gd name="T30" fmla="*/ 2380 w 2475"/>
                <a:gd name="T31" fmla="*/ 893 h 1527"/>
                <a:gd name="T32" fmla="*/ 2380 w 2475"/>
                <a:gd name="T33" fmla="*/ 988 h 1527"/>
                <a:gd name="T34" fmla="*/ 2388 w 2475"/>
                <a:gd name="T35" fmla="*/ 1043 h 1527"/>
                <a:gd name="T36" fmla="*/ 2403 w 2475"/>
                <a:gd name="T37" fmla="*/ 1170 h 1527"/>
                <a:gd name="T38" fmla="*/ 2419 w 2475"/>
                <a:gd name="T39" fmla="*/ 1265 h 1527"/>
                <a:gd name="T40" fmla="*/ 2443 w 2475"/>
                <a:gd name="T41" fmla="*/ 1304 h 1527"/>
                <a:gd name="T42" fmla="*/ 2458 w 2475"/>
                <a:gd name="T43" fmla="*/ 1312 h 1527"/>
                <a:gd name="T44" fmla="*/ 2474 w 2475"/>
                <a:gd name="T45" fmla="*/ 1407 h 1527"/>
                <a:gd name="T46" fmla="*/ 2474 w 2475"/>
                <a:gd name="T47" fmla="*/ 1478 h 1527"/>
                <a:gd name="T48" fmla="*/ 2474 w 2475"/>
                <a:gd name="T49" fmla="*/ 1518 h 1527"/>
                <a:gd name="T50" fmla="*/ 2466 w 2475"/>
                <a:gd name="T51" fmla="*/ 1518 h 1527"/>
                <a:gd name="T52" fmla="*/ 2466 w 2475"/>
                <a:gd name="T53" fmla="*/ 1518 h 1527"/>
                <a:gd name="T54" fmla="*/ 2340 w 2475"/>
                <a:gd name="T55" fmla="*/ 1526 h 1527"/>
                <a:gd name="T56" fmla="*/ 8 w 2475"/>
                <a:gd name="T57" fmla="*/ 1423 h 1527"/>
                <a:gd name="T58" fmla="*/ 8 w 2475"/>
                <a:gd name="T59" fmla="*/ 1423 h 1527"/>
                <a:gd name="T60" fmla="*/ 2340 w 2475"/>
                <a:gd name="T61" fmla="*/ 1518 h 1527"/>
                <a:gd name="T62" fmla="*/ 2340 w 2475"/>
                <a:gd name="T63" fmla="*/ 1518 h 1527"/>
                <a:gd name="T64" fmla="*/ 2466 w 2475"/>
                <a:gd name="T65" fmla="*/ 1518 h 1527"/>
                <a:gd name="T66" fmla="*/ 2466 w 2475"/>
                <a:gd name="T67" fmla="*/ 1486 h 1527"/>
                <a:gd name="T68" fmla="*/ 2466 w 2475"/>
                <a:gd name="T69" fmla="*/ 1407 h 1527"/>
                <a:gd name="T70" fmla="*/ 2458 w 2475"/>
                <a:gd name="T71" fmla="*/ 1320 h 1527"/>
                <a:gd name="T72" fmla="*/ 2443 w 2475"/>
                <a:gd name="T73" fmla="*/ 1304 h 1527"/>
                <a:gd name="T74" fmla="*/ 2411 w 2475"/>
                <a:gd name="T75" fmla="*/ 1265 h 1527"/>
                <a:gd name="T76" fmla="*/ 2396 w 2475"/>
                <a:gd name="T77" fmla="*/ 1170 h 1527"/>
                <a:gd name="T78" fmla="*/ 2380 w 2475"/>
                <a:gd name="T79" fmla="*/ 1043 h 1527"/>
                <a:gd name="T80" fmla="*/ 2372 w 2475"/>
                <a:gd name="T81" fmla="*/ 996 h 1527"/>
                <a:gd name="T82" fmla="*/ 2372 w 2475"/>
                <a:gd name="T83" fmla="*/ 893 h 1527"/>
                <a:gd name="T84" fmla="*/ 2372 w 2475"/>
                <a:gd name="T85" fmla="*/ 711 h 1527"/>
                <a:gd name="T86" fmla="*/ 2285 w 2475"/>
                <a:gd name="T87" fmla="*/ 466 h 1527"/>
                <a:gd name="T88" fmla="*/ 2293 w 2475"/>
                <a:gd name="T89" fmla="*/ 245 h 1527"/>
                <a:gd name="T90" fmla="*/ 2285 w 2475"/>
                <a:gd name="T91" fmla="*/ 182 h 1527"/>
                <a:gd name="T92" fmla="*/ 2253 w 2475"/>
                <a:gd name="T93" fmla="*/ 63 h 1527"/>
                <a:gd name="T94" fmla="*/ 1771 w 2475"/>
                <a:gd name="T95" fmla="*/ 71 h 1527"/>
                <a:gd name="T96" fmla="*/ 119 w 2475"/>
                <a:gd name="T97" fmla="*/ 8 h 1527"/>
                <a:gd name="T98" fmla="*/ 8 w 2475"/>
                <a:gd name="T99" fmla="*/ 1423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75" h="1527">
                  <a:moveTo>
                    <a:pt x="2340" y="1526"/>
                  </a:moveTo>
                  <a:lnTo>
                    <a:pt x="2340" y="1526"/>
                  </a:lnTo>
                  <a:lnTo>
                    <a:pt x="2340" y="1526"/>
                  </a:lnTo>
                  <a:cubicBezTo>
                    <a:pt x="1652" y="1526"/>
                    <a:pt x="174" y="1439"/>
                    <a:pt x="0" y="1431"/>
                  </a:cubicBezTo>
                  <a:lnTo>
                    <a:pt x="0" y="1431"/>
                  </a:lnTo>
                  <a:cubicBezTo>
                    <a:pt x="111" y="0"/>
                    <a:pt x="111" y="0"/>
                    <a:pt x="111" y="0"/>
                  </a:cubicBezTo>
                  <a:lnTo>
                    <a:pt x="111" y="0"/>
                  </a:lnTo>
                  <a:cubicBezTo>
                    <a:pt x="688" y="39"/>
                    <a:pt x="1249" y="63"/>
                    <a:pt x="1771" y="63"/>
                  </a:cubicBezTo>
                  <a:cubicBezTo>
                    <a:pt x="1937" y="63"/>
                    <a:pt x="2095" y="63"/>
                    <a:pt x="2253" y="55"/>
                  </a:cubicBezTo>
                  <a:cubicBezTo>
                    <a:pt x="2261" y="55"/>
                    <a:pt x="2261" y="55"/>
                    <a:pt x="2261" y="55"/>
                  </a:cubicBezTo>
                  <a:cubicBezTo>
                    <a:pt x="2261" y="63"/>
                    <a:pt x="2261" y="63"/>
                    <a:pt x="2261" y="63"/>
                  </a:cubicBezTo>
                  <a:cubicBezTo>
                    <a:pt x="2261" y="103"/>
                    <a:pt x="2269" y="158"/>
                    <a:pt x="2285" y="174"/>
                  </a:cubicBezTo>
                  <a:cubicBezTo>
                    <a:pt x="2316" y="205"/>
                    <a:pt x="2309" y="229"/>
                    <a:pt x="2301" y="253"/>
                  </a:cubicBezTo>
                  <a:cubicBezTo>
                    <a:pt x="2301" y="253"/>
                    <a:pt x="2253" y="363"/>
                    <a:pt x="2293" y="466"/>
                  </a:cubicBezTo>
                  <a:cubicBezTo>
                    <a:pt x="2316" y="553"/>
                    <a:pt x="2364" y="672"/>
                    <a:pt x="2380" y="711"/>
                  </a:cubicBezTo>
                  <a:cubicBezTo>
                    <a:pt x="2396" y="743"/>
                    <a:pt x="2388" y="822"/>
                    <a:pt x="2380" y="893"/>
                  </a:cubicBezTo>
                  <a:cubicBezTo>
                    <a:pt x="2372" y="941"/>
                    <a:pt x="2380" y="964"/>
                    <a:pt x="2380" y="988"/>
                  </a:cubicBezTo>
                  <a:cubicBezTo>
                    <a:pt x="2388" y="1012"/>
                    <a:pt x="2388" y="1028"/>
                    <a:pt x="2388" y="1043"/>
                  </a:cubicBezTo>
                  <a:cubicBezTo>
                    <a:pt x="2388" y="1075"/>
                    <a:pt x="2396" y="1122"/>
                    <a:pt x="2403" y="1170"/>
                  </a:cubicBezTo>
                  <a:cubicBezTo>
                    <a:pt x="2411" y="1209"/>
                    <a:pt x="2419" y="1241"/>
                    <a:pt x="2419" y="1265"/>
                  </a:cubicBezTo>
                  <a:cubicBezTo>
                    <a:pt x="2419" y="1288"/>
                    <a:pt x="2427" y="1296"/>
                    <a:pt x="2443" y="1304"/>
                  </a:cubicBezTo>
                  <a:cubicBezTo>
                    <a:pt x="2451" y="1304"/>
                    <a:pt x="2458" y="1312"/>
                    <a:pt x="2458" y="1312"/>
                  </a:cubicBezTo>
                  <a:cubicBezTo>
                    <a:pt x="2474" y="1328"/>
                    <a:pt x="2474" y="1359"/>
                    <a:pt x="2474" y="1407"/>
                  </a:cubicBezTo>
                  <a:cubicBezTo>
                    <a:pt x="2466" y="1431"/>
                    <a:pt x="2466" y="1462"/>
                    <a:pt x="2474" y="1478"/>
                  </a:cubicBezTo>
                  <a:cubicBezTo>
                    <a:pt x="2474" y="1494"/>
                    <a:pt x="2474" y="1502"/>
                    <a:pt x="2474" y="1518"/>
                  </a:cubicBezTo>
                  <a:cubicBezTo>
                    <a:pt x="2466" y="1518"/>
                    <a:pt x="2466" y="1518"/>
                    <a:pt x="2466" y="1518"/>
                  </a:cubicBezTo>
                  <a:lnTo>
                    <a:pt x="2466" y="1518"/>
                  </a:lnTo>
                  <a:cubicBezTo>
                    <a:pt x="2427" y="1526"/>
                    <a:pt x="2388" y="1526"/>
                    <a:pt x="2340" y="1526"/>
                  </a:cubicBezTo>
                  <a:close/>
                  <a:moveTo>
                    <a:pt x="8" y="1423"/>
                  </a:moveTo>
                  <a:lnTo>
                    <a:pt x="8" y="1423"/>
                  </a:lnTo>
                  <a:cubicBezTo>
                    <a:pt x="190" y="1431"/>
                    <a:pt x="1660" y="1518"/>
                    <a:pt x="2340" y="1518"/>
                  </a:cubicBezTo>
                  <a:lnTo>
                    <a:pt x="2340" y="1518"/>
                  </a:lnTo>
                  <a:cubicBezTo>
                    <a:pt x="2388" y="1518"/>
                    <a:pt x="2427" y="1518"/>
                    <a:pt x="2466" y="1518"/>
                  </a:cubicBezTo>
                  <a:cubicBezTo>
                    <a:pt x="2466" y="1502"/>
                    <a:pt x="2466" y="1494"/>
                    <a:pt x="2466" y="1486"/>
                  </a:cubicBezTo>
                  <a:cubicBezTo>
                    <a:pt x="2458" y="1462"/>
                    <a:pt x="2458" y="1431"/>
                    <a:pt x="2466" y="1407"/>
                  </a:cubicBezTo>
                  <a:cubicBezTo>
                    <a:pt x="2466" y="1368"/>
                    <a:pt x="2466" y="1328"/>
                    <a:pt x="2458" y="1320"/>
                  </a:cubicBezTo>
                  <a:cubicBezTo>
                    <a:pt x="2450" y="1312"/>
                    <a:pt x="2443" y="1312"/>
                    <a:pt x="2443" y="1304"/>
                  </a:cubicBezTo>
                  <a:cubicBezTo>
                    <a:pt x="2427" y="1296"/>
                    <a:pt x="2411" y="1288"/>
                    <a:pt x="2411" y="1265"/>
                  </a:cubicBezTo>
                  <a:cubicBezTo>
                    <a:pt x="2411" y="1241"/>
                    <a:pt x="2403" y="1209"/>
                    <a:pt x="2396" y="1170"/>
                  </a:cubicBezTo>
                  <a:cubicBezTo>
                    <a:pt x="2388" y="1122"/>
                    <a:pt x="2380" y="1075"/>
                    <a:pt x="2380" y="1043"/>
                  </a:cubicBezTo>
                  <a:cubicBezTo>
                    <a:pt x="2380" y="1028"/>
                    <a:pt x="2380" y="1012"/>
                    <a:pt x="2372" y="996"/>
                  </a:cubicBezTo>
                  <a:cubicBezTo>
                    <a:pt x="2372" y="964"/>
                    <a:pt x="2364" y="941"/>
                    <a:pt x="2372" y="893"/>
                  </a:cubicBezTo>
                  <a:cubicBezTo>
                    <a:pt x="2380" y="830"/>
                    <a:pt x="2388" y="743"/>
                    <a:pt x="2372" y="711"/>
                  </a:cubicBezTo>
                  <a:cubicBezTo>
                    <a:pt x="2356" y="680"/>
                    <a:pt x="2309" y="553"/>
                    <a:pt x="2285" y="466"/>
                  </a:cubicBezTo>
                  <a:cubicBezTo>
                    <a:pt x="2245" y="363"/>
                    <a:pt x="2293" y="253"/>
                    <a:pt x="2293" y="245"/>
                  </a:cubicBezTo>
                  <a:cubicBezTo>
                    <a:pt x="2309" y="221"/>
                    <a:pt x="2301" y="198"/>
                    <a:pt x="2285" y="182"/>
                  </a:cubicBezTo>
                  <a:cubicBezTo>
                    <a:pt x="2269" y="158"/>
                    <a:pt x="2253" y="103"/>
                    <a:pt x="2253" y="63"/>
                  </a:cubicBezTo>
                  <a:cubicBezTo>
                    <a:pt x="2095" y="71"/>
                    <a:pt x="1937" y="71"/>
                    <a:pt x="1771" y="71"/>
                  </a:cubicBezTo>
                  <a:cubicBezTo>
                    <a:pt x="1249" y="71"/>
                    <a:pt x="688" y="47"/>
                    <a:pt x="119" y="8"/>
                  </a:cubicBezTo>
                  <a:lnTo>
                    <a:pt x="8" y="1423"/>
                  </a:lnTo>
                  <a:close/>
                </a:path>
              </a:pathLst>
            </a:custGeom>
            <a:grpFill/>
            <a:ln>
              <a:solidFill>
                <a:schemeClr val="bg1">
                  <a:lumMod val="95000"/>
                </a:schemeClr>
              </a:solidFill>
            </a:ln>
            <a:effectLst/>
          </p:spPr>
          <p:txBody>
            <a:bodyPr wrap="none" anchor="ctr"/>
            <a:lstStyle/>
            <a:p>
              <a:endParaRPr lang="en-US" sz="949"/>
            </a:p>
          </p:txBody>
        </p:sp>
        <p:sp>
          <p:nvSpPr>
            <p:cNvPr id="43" name="Freeform 330"/>
            <p:cNvSpPr>
              <a:spLocks noChangeArrowheads="1"/>
            </p:cNvSpPr>
            <p:nvPr/>
          </p:nvSpPr>
          <p:spPr bwMode="auto">
            <a:xfrm>
              <a:off x="10912576" y="4401041"/>
              <a:ext cx="1384625" cy="911488"/>
            </a:xfrm>
            <a:custGeom>
              <a:avLst/>
              <a:gdLst>
                <a:gd name="T0" fmla="*/ 1921 w 2633"/>
                <a:gd name="T1" fmla="*/ 1470 h 1732"/>
                <a:gd name="T2" fmla="*/ 1921 w 2633"/>
                <a:gd name="T3" fmla="*/ 1470 h 1732"/>
                <a:gd name="T4" fmla="*/ 1977 w 2633"/>
                <a:gd name="T5" fmla="*/ 1518 h 1732"/>
                <a:gd name="T6" fmla="*/ 2024 w 2633"/>
                <a:gd name="T7" fmla="*/ 1549 h 1732"/>
                <a:gd name="T8" fmla="*/ 2080 w 2633"/>
                <a:gd name="T9" fmla="*/ 1581 h 1732"/>
                <a:gd name="T10" fmla="*/ 2111 w 2633"/>
                <a:gd name="T11" fmla="*/ 1565 h 1732"/>
                <a:gd name="T12" fmla="*/ 2151 w 2633"/>
                <a:gd name="T13" fmla="*/ 1533 h 1732"/>
                <a:gd name="T14" fmla="*/ 2332 w 2633"/>
                <a:gd name="T15" fmla="*/ 1541 h 1732"/>
                <a:gd name="T16" fmla="*/ 2372 w 2633"/>
                <a:gd name="T17" fmla="*/ 1573 h 1732"/>
                <a:gd name="T18" fmla="*/ 2483 w 2633"/>
                <a:gd name="T19" fmla="*/ 1620 h 1732"/>
                <a:gd name="T20" fmla="*/ 2538 w 2633"/>
                <a:gd name="T21" fmla="*/ 1668 h 1732"/>
                <a:gd name="T22" fmla="*/ 2600 w 2633"/>
                <a:gd name="T23" fmla="*/ 1723 h 1732"/>
                <a:gd name="T24" fmla="*/ 2624 w 2633"/>
                <a:gd name="T25" fmla="*/ 1723 h 1732"/>
                <a:gd name="T26" fmla="*/ 2600 w 2633"/>
                <a:gd name="T27" fmla="*/ 1652 h 1732"/>
                <a:gd name="T28" fmla="*/ 2546 w 2633"/>
                <a:gd name="T29" fmla="*/ 1565 h 1732"/>
                <a:gd name="T30" fmla="*/ 2600 w 2633"/>
                <a:gd name="T31" fmla="*/ 1486 h 1732"/>
                <a:gd name="T32" fmla="*/ 2616 w 2633"/>
                <a:gd name="T33" fmla="*/ 1415 h 1732"/>
                <a:gd name="T34" fmla="*/ 2584 w 2633"/>
                <a:gd name="T35" fmla="*/ 1367 h 1732"/>
                <a:gd name="T36" fmla="*/ 2569 w 2633"/>
                <a:gd name="T37" fmla="*/ 1320 h 1732"/>
                <a:gd name="T38" fmla="*/ 2569 w 2633"/>
                <a:gd name="T39" fmla="*/ 1241 h 1732"/>
                <a:gd name="T40" fmla="*/ 2608 w 2633"/>
                <a:gd name="T41" fmla="*/ 1225 h 1732"/>
                <a:gd name="T42" fmla="*/ 2608 w 2633"/>
                <a:gd name="T43" fmla="*/ 371 h 1732"/>
                <a:gd name="T44" fmla="*/ 2553 w 2633"/>
                <a:gd name="T45" fmla="*/ 356 h 1732"/>
                <a:gd name="T46" fmla="*/ 2506 w 2633"/>
                <a:gd name="T47" fmla="*/ 316 h 1732"/>
                <a:gd name="T48" fmla="*/ 2483 w 2633"/>
                <a:gd name="T49" fmla="*/ 261 h 1732"/>
                <a:gd name="T50" fmla="*/ 2506 w 2633"/>
                <a:gd name="T51" fmla="*/ 197 h 1732"/>
                <a:gd name="T52" fmla="*/ 2561 w 2633"/>
                <a:gd name="T53" fmla="*/ 95 h 1732"/>
                <a:gd name="T54" fmla="*/ 95 w 2633"/>
                <a:gd name="T55" fmla="*/ 0 h 1732"/>
                <a:gd name="T56" fmla="*/ 64 w 2633"/>
                <a:gd name="T57" fmla="*/ 435 h 1732"/>
                <a:gd name="T58" fmla="*/ 0 w 2633"/>
                <a:gd name="T59" fmla="*/ 1375 h 1732"/>
                <a:gd name="T60" fmla="*/ 1921 w 2633"/>
                <a:gd name="T61" fmla="*/ 147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3" h="1732">
                  <a:moveTo>
                    <a:pt x="1921" y="1470"/>
                  </a:moveTo>
                  <a:lnTo>
                    <a:pt x="1921" y="1470"/>
                  </a:lnTo>
                  <a:cubicBezTo>
                    <a:pt x="1921" y="1470"/>
                    <a:pt x="1969" y="1494"/>
                    <a:pt x="1977" y="1518"/>
                  </a:cubicBezTo>
                  <a:cubicBezTo>
                    <a:pt x="1985" y="1533"/>
                    <a:pt x="1985" y="1549"/>
                    <a:pt x="2024" y="1549"/>
                  </a:cubicBezTo>
                  <a:cubicBezTo>
                    <a:pt x="2056" y="1557"/>
                    <a:pt x="2072" y="1573"/>
                    <a:pt x="2080" y="1581"/>
                  </a:cubicBezTo>
                  <a:cubicBezTo>
                    <a:pt x="2087" y="1597"/>
                    <a:pt x="2087" y="1589"/>
                    <a:pt x="2111" y="1565"/>
                  </a:cubicBezTo>
                  <a:cubicBezTo>
                    <a:pt x="2127" y="1541"/>
                    <a:pt x="2127" y="1526"/>
                    <a:pt x="2151" y="1533"/>
                  </a:cubicBezTo>
                  <a:cubicBezTo>
                    <a:pt x="2182" y="1533"/>
                    <a:pt x="2309" y="1518"/>
                    <a:pt x="2332" y="1541"/>
                  </a:cubicBezTo>
                  <a:cubicBezTo>
                    <a:pt x="2348" y="1557"/>
                    <a:pt x="2340" y="1573"/>
                    <a:pt x="2372" y="1573"/>
                  </a:cubicBezTo>
                  <a:cubicBezTo>
                    <a:pt x="2404" y="1573"/>
                    <a:pt x="2467" y="1597"/>
                    <a:pt x="2483" y="1620"/>
                  </a:cubicBezTo>
                  <a:cubicBezTo>
                    <a:pt x="2498" y="1644"/>
                    <a:pt x="2530" y="1668"/>
                    <a:pt x="2538" y="1668"/>
                  </a:cubicBezTo>
                  <a:cubicBezTo>
                    <a:pt x="2546" y="1668"/>
                    <a:pt x="2561" y="1731"/>
                    <a:pt x="2600" y="1723"/>
                  </a:cubicBezTo>
                  <a:cubicBezTo>
                    <a:pt x="2608" y="1723"/>
                    <a:pt x="2616" y="1723"/>
                    <a:pt x="2624" y="1723"/>
                  </a:cubicBezTo>
                  <a:cubicBezTo>
                    <a:pt x="2616" y="1707"/>
                    <a:pt x="2608" y="1684"/>
                    <a:pt x="2600" y="1652"/>
                  </a:cubicBezTo>
                  <a:cubicBezTo>
                    <a:pt x="2569" y="1597"/>
                    <a:pt x="2522" y="1613"/>
                    <a:pt x="2546" y="1565"/>
                  </a:cubicBezTo>
                  <a:cubicBezTo>
                    <a:pt x="2561" y="1526"/>
                    <a:pt x="2592" y="1541"/>
                    <a:pt x="2600" y="1486"/>
                  </a:cubicBezTo>
                  <a:cubicBezTo>
                    <a:pt x="2608" y="1439"/>
                    <a:pt x="2600" y="1439"/>
                    <a:pt x="2616" y="1415"/>
                  </a:cubicBezTo>
                  <a:cubicBezTo>
                    <a:pt x="2632" y="1391"/>
                    <a:pt x="2616" y="1383"/>
                    <a:pt x="2584" y="1367"/>
                  </a:cubicBezTo>
                  <a:cubicBezTo>
                    <a:pt x="2561" y="1352"/>
                    <a:pt x="2538" y="1336"/>
                    <a:pt x="2569" y="1320"/>
                  </a:cubicBezTo>
                  <a:cubicBezTo>
                    <a:pt x="2600" y="1304"/>
                    <a:pt x="2553" y="1265"/>
                    <a:pt x="2569" y="1241"/>
                  </a:cubicBezTo>
                  <a:cubicBezTo>
                    <a:pt x="2584" y="1217"/>
                    <a:pt x="2608" y="1225"/>
                    <a:pt x="2608" y="1225"/>
                  </a:cubicBezTo>
                  <a:cubicBezTo>
                    <a:pt x="2608" y="371"/>
                    <a:pt x="2608" y="371"/>
                    <a:pt x="2608" y="371"/>
                  </a:cubicBezTo>
                  <a:cubicBezTo>
                    <a:pt x="2608" y="371"/>
                    <a:pt x="2577" y="356"/>
                    <a:pt x="2553" y="356"/>
                  </a:cubicBezTo>
                  <a:cubicBezTo>
                    <a:pt x="2530" y="356"/>
                    <a:pt x="2506" y="347"/>
                    <a:pt x="2506" y="316"/>
                  </a:cubicBezTo>
                  <a:cubicBezTo>
                    <a:pt x="2506" y="276"/>
                    <a:pt x="2498" y="276"/>
                    <a:pt x="2483" y="261"/>
                  </a:cubicBezTo>
                  <a:cubicBezTo>
                    <a:pt x="2467" y="245"/>
                    <a:pt x="2475" y="213"/>
                    <a:pt x="2506" y="197"/>
                  </a:cubicBezTo>
                  <a:cubicBezTo>
                    <a:pt x="2530" y="190"/>
                    <a:pt x="2553" y="134"/>
                    <a:pt x="2561" y="95"/>
                  </a:cubicBezTo>
                  <a:cubicBezTo>
                    <a:pt x="1945" y="110"/>
                    <a:pt x="317" y="16"/>
                    <a:pt x="95" y="0"/>
                  </a:cubicBezTo>
                  <a:cubicBezTo>
                    <a:pt x="64" y="435"/>
                    <a:pt x="64" y="435"/>
                    <a:pt x="64" y="435"/>
                  </a:cubicBezTo>
                  <a:cubicBezTo>
                    <a:pt x="0" y="1375"/>
                    <a:pt x="0" y="1375"/>
                    <a:pt x="0" y="1375"/>
                  </a:cubicBezTo>
                  <a:cubicBezTo>
                    <a:pt x="222" y="1391"/>
                    <a:pt x="1542" y="1486"/>
                    <a:pt x="1921" y="1470"/>
                  </a:cubicBezTo>
                </a:path>
              </a:pathLst>
            </a:custGeom>
            <a:grpFill/>
            <a:ln>
              <a:solidFill>
                <a:schemeClr val="bg1">
                  <a:lumMod val="95000"/>
                </a:schemeClr>
              </a:solidFill>
            </a:ln>
            <a:effectLst/>
          </p:spPr>
          <p:txBody>
            <a:bodyPr wrap="none" anchor="ctr"/>
            <a:lstStyle/>
            <a:p>
              <a:endParaRPr lang="en-US" sz="949"/>
            </a:p>
          </p:txBody>
        </p:sp>
        <p:sp>
          <p:nvSpPr>
            <p:cNvPr id="44" name="Freeform 331"/>
            <p:cNvSpPr>
              <a:spLocks noChangeArrowheads="1"/>
            </p:cNvSpPr>
            <p:nvPr/>
          </p:nvSpPr>
          <p:spPr bwMode="auto">
            <a:xfrm>
              <a:off x="10912576" y="4401041"/>
              <a:ext cx="1384625" cy="911488"/>
            </a:xfrm>
            <a:custGeom>
              <a:avLst/>
              <a:gdLst>
                <a:gd name="T0" fmla="*/ 2592 w 2633"/>
                <a:gd name="T1" fmla="*/ 1731 h 1732"/>
                <a:gd name="T2" fmla="*/ 2538 w 2633"/>
                <a:gd name="T3" fmla="*/ 1668 h 1732"/>
                <a:gd name="T4" fmla="*/ 2372 w 2633"/>
                <a:gd name="T5" fmla="*/ 1581 h 1732"/>
                <a:gd name="T6" fmla="*/ 2324 w 2633"/>
                <a:gd name="T7" fmla="*/ 1541 h 1732"/>
                <a:gd name="T8" fmla="*/ 2206 w 2633"/>
                <a:gd name="T9" fmla="*/ 1533 h 1732"/>
                <a:gd name="T10" fmla="*/ 2119 w 2633"/>
                <a:gd name="T11" fmla="*/ 1557 h 1732"/>
                <a:gd name="T12" fmla="*/ 2087 w 2633"/>
                <a:gd name="T13" fmla="*/ 1597 h 1732"/>
                <a:gd name="T14" fmla="*/ 2072 w 2633"/>
                <a:gd name="T15" fmla="*/ 1581 h 1732"/>
                <a:gd name="T16" fmla="*/ 1977 w 2633"/>
                <a:gd name="T17" fmla="*/ 1526 h 1732"/>
                <a:gd name="T18" fmla="*/ 1913 w 2633"/>
                <a:gd name="T19" fmla="*/ 1470 h 1732"/>
                <a:gd name="T20" fmla="*/ 1803 w 2633"/>
                <a:gd name="T21" fmla="*/ 1470 h 1732"/>
                <a:gd name="T22" fmla="*/ 0 w 2633"/>
                <a:gd name="T23" fmla="*/ 1375 h 1732"/>
                <a:gd name="T24" fmla="*/ 95 w 2633"/>
                <a:gd name="T25" fmla="*/ 0 h 1732"/>
                <a:gd name="T26" fmla="*/ 2435 w 2633"/>
                <a:gd name="T27" fmla="*/ 95 h 1732"/>
                <a:gd name="T28" fmla="*/ 2569 w 2633"/>
                <a:gd name="T29" fmla="*/ 95 h 1732"/>
                <a:gd name="T30" fmla="*/ 2506 w 2633"/>
                <a:gd name="T31" fmla="*/ 205 h 1732"/>
                <a:gd name="T32" fmla="*/ 2483 w 2633"/>
                <a:gd name="T33" fmla="*/ 261 h 1732"/>
                <a:gd name="T34" fmla="*/ 2514 w 2633"/>
                <a:gd name="T35" fmla="*/ 316 h 1732"/>
                <a:gd name="T36" fmla="*/ 2608 w 2633"/>
                <a:gd name="T37" fmla="*/ 371 h 1732"/>
                <a:gd name="T38" fmla="*/ 2608 w 2633"/>
                <a:gd name="T39" fmla="*/ 1233 h 1732"/>
                <a:gd name="T40" fmla="*/ 2600 w 2633"/>
                <a:gd name="T41" fmla="*/ 1225 h 1732"/>
                <a:gd name="T42" fmla="*/ 2577 w 2633"/>
                <a:gd name="T43" fmla="*/ 1280 h 1732"/>
                <a:gd name="T44" fmla="*/ 2561 w 2633"/>
                <a:gd name="T45" fmla="*/ 1336 h 1732"/>
                <a:gd name="T46" fmla="*/ 2592 w 2633"/>
                <a:gd name="T47" fmla="*/ 1367 h 1732"/>
                <a:gd name="T48" fmla="*/ 2624 w 2633"/>
                <a:gd name="T49" fmla="*/ 1399 h 1732"/>
                <a:gd name="T50" fmla="*/ 2608 w 2633"/>
                <a:gd name="T51" fmla="*/ 1446 h 1732"/>
                <a:gd name="T52" fmla="*/ 2577 w 2633"/>
                <a:gd name="T53" fmla="*/ 1533 h 1732"/>
                <a:gd name="T54" fmla="*/ 2561 w 2633"/>
                <a:gd name="T55" fmla="*/ 1604 h 1732"/>
                <a:gd name="T56" fmla="*/ 2632 w 2633"/>
                <a:gd name="T57" fmla="*/ 1723 h 1732"/>
                <a:gd name="T58" fmla="*/ 2624 w 2633"/>
                <a:gd name="T59" fmla="*/ 1731 h 1732"/>
                <a:gd name="T60" fmla="*/ 2592 w 2633"/>
                <a:gd name="T61" fmla="*/ 1731 h 1732"/>
                <a:gd name="T62" fmla="*/ 2261 w 2633"/>
                <a:gd name="T63" fmla="*/ 1526 h 1732"/>
                <a:gd name="T64" fmla="*/ 2340 w 2633"/>
                <a:gd name="T65" fmla="*/ 1557 h 1732"/>
                <a:gd name="T66" fmla="*/ 2483 w 2633"/>
                <a:gd name="T67" fmla="*/ 1620 h 1732"/>
                <a:gd name="T68" fmla="*/ 2553 w 2633"/>
                <a:gd name="T69" fmla="*/ 1676 h 1732"/>
                <a:gd name="T70" fmla="*/ 2600 w 2633"/>
                <a:gd name="T71" fmla="*/ 1723 h 1732"/>
                <a:gd name="T72" fmla="*/ 2592 w 2633"/>
                <a:gd name="T73" fmla="*/ 1652 h 1732"/>
                <a:gd name="T74" fmla="*/ 2538 w 2633"/>
                <a:gd name="T75" fmla="*/ 1565 h 1732"/>
                <a:gd name="T76" fmla="*/ 2600 w 2633"/>
                <a:gd name="T77" fmla="*/ 1486 h 1732"/>
                <a:gd name="T78" fmla="*/ 2608 w 2633"/>
                <a:gd name="T79" fmla="*/ 1415 h 1732"/>
                <a:gd name="T80" fmla="*/ 2592 w 2633"/>
                <a:gd name="T81" fmla="*/ 1375 h 1732"/>
                <a:gd name="T82" fmla="*/ 2577 w 2633"/>
                <a:gd name="T83" fmla="*/ 1367 h 1732"/>
                <a:gd name="T84" fmla="*/ 2569 w 2633"/>
                <a:gd name="T85" fmla="*/ 1320 h 1732"/>
                <a:gd name="T86" fmla="*/ 2569 w 2633"/>
                <a:gd name="T87" fmla="*/ 1241 h 1732"/>
                <a:gd name="T88" fmla="*/ 2600 w 2633"/>
                <a:gd name="T89" fmla="*/ 371 h 1732"/>
                <a:gd name="T90" fmla="*/ 2506 w 2633"/>
                <a:gd name="T91" fmla="*/ 316 h 1732"/>
                <a:gd name="T92" fmla="*/ 2483 w 2633"/>
                <a:gd name="T93" fmla="*/ 269 h 1732"/>
                <a:gd name="T94" fmla="*/ 2498 w 2633"/>
                <a:gd name="T95" fmla="*/ 197 h 1732"/>
                <a:gd name="T96" fmla="*/ 2435 w 2633"/>
                <a:gd name="T97" fmla="*/ 103 h 1732"/>
                <a:gd name="T98" fmla="*/ 71 w 2633"/>
                <a:gd name="T99" fmla="*/ 435 h 1732"/>
                <a:gd name="T100" fmla="*/ 1803 w 2633"/>
                <a:gd name="T101" fmla="*/ 1462 h 1732"/>
                <a:gd name="T102" fmla="*/ 1921 w 2633"/>
                <a:gd name="T103" fmla="*/ 1462 h 1732"/>
                <a:gd name="T104" fmla="*/ 1921 w 2633"/>
                <a:gd name="T105" fmla="*/ 1462 h 1732"/>
                <a:gd name="T106" fmla="*/ 1977 w 2633"/>
                <a:gd name="T107" fmla="*/ 1518 h 1732"/>
                <a:gd name="T108" fmla="*/ 2080 w 2633"/>
                <a:gd name="T109" fmla="*/ 1581 h 1732"/>
                <a:gd name="T110" fmla="*/ 2087 w 2633"/>
                <a:gd name="T111" fmla="*/ 1589 h 1732"/>
                <a:gd name="T112" fmla="*/ 2111 w 2633"/>
                <a:gd name="T113" fmla="*/ 1549 h 1732"/>
                <a:gd name="T114" fmla="*/ 2198 w 2633"/>
                <a:gd name="T115" fmla="*/ 1526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33" h="1732">
                  <a:moveTo>
                    <a:pt x="2592" y="1731"/>
                  </a:moveTo>
                  <a:lnTo>
                    <a:pt x="2592" y="1731"/>
                  </a:lnTo>
                  <a:cubicBezTo>
                    <a:pt x="2569" y="1731"/>
                    <a:pt x="2553" y="1699"/>
                    <a:pt x="2546" y="1684"/>
                  </a:cubicBezTo>
                  <a:cubicBezTo>
                    <a:pt x="2546" y="1676"/>
                    <a:pt x="2538" y="1668"/>
                    <a:pt x="2538" y="1668"/>
                  </a:cubicBezTo>
                  <a:cubicBezTo>
                    <a:pt x="2530" y="1668"/>
                    <a:pt x="2498" y="1644"/>
                    <a:pt x="2483" y="1620"/>
                  </a:cubicBezTo>
                  <a:cubicBezTo>
                    <a:pt x="2467" y="1597"/>
                    <a:pt x="2404" y="1581"/>
                    <a:pt x="2372" y="1581"/>
                  </a:cubicBezTo>
                  <a:cubicBezTo>
                    <a:pt x="2348" y="1581"/>
                    <a:pt x="2348" y="1573"/>
                    <a:pt x="2340" y="1557"/>
                  </a:cubicBezTo>
                  <a:cubicBezTo>
                    <a:pt x="2332" y="1557"/>
                    <a:pt x="2332" y="1549"/>
                    <a:pt x="2324" y="1541"/>
                  </a:cubicBezTo>
                  <a:cubicBezTo>
                    <a:pt x="2324" y="1541"/>
                    <a:pt x="2309" y="1533"/>
                    <a:pt x="2261" y="1533"/>
                  </a:cubicBezTo>
                  <a:cubicBezTo>
                    <a:pt x="2245" y="1533"/>
                    <a:pt x="2222" y="1533"/>
                    <a:pt x="2206" y="1533"/>
                  </a:cubicBezTo>
                  <a:cubicBezTo>
                    <a:pt x="2182" y="1533"/>
                    <a:pt x="2158" y="1533"/>
                    <a:pt x="2151" y="1533"/>
                  </a:cubicBezTo>
                  <a:cubicBezTo>
                    <a:pt x="2135" y="1533"/>
                    <a:pt x="2127" y="1541"/>
                    <a:pt x="2119" y="1557"/>
                  </a:cubicBezTo>
                  <a:lnTo>
                    <a:pt x="2111" y="1565"/>
                  </a:lnTo>
                  <a:cubicBezTo>
                    <a:pt x="2095" y="1589"/>
                    <a:pt x="2095" y="1597"/>
                    <a:pt x="2087" y="1597"/>
                  </a:cubicBezTo>
                  <a:cubicBezTo>
                    <a:pt x="2080" y="1597"/>
                    <a:pt x="2080" y="1589"/>
                    <a:pt x="2080" y="1589"/>
                  </a:cubicBezTo>
                  <a:cubicBezTo>
                    <a:pt x="2080" y="1589"/>
                    <a:pt x="2072" y="1589"/>
                    <a:pt x="2072" y="1581"/>
                  </a:cubicBezTo>
                  <a:cubicBezTo>
                    <a:pt x="2064" y="1573"/>
                    <a:pt x="2048" y="1557"/>
                    <a:pt x="2016" y="1557"/>
                  </a:cubicBezTo>
                  <a:cubicBezTo>
                    <a:pt x="1985" y="1549"/>
                    <a:pt x="1977" y="1541"/>
                    <a:pt x="1977" y="1526"/>
                  </a:cubicBezTo>
                  <a:cubicBezTo>
                    <a:pt x="1969" y="1518"/>
                    <a:pt x="1969" y="1518"/>
                    <a:pt x="1969" y="1518"/>
                  </a:cubicBezTo>
                  <a:cubicBezTo>
                    <a:pt x="1961" y="1502"/>
                    <a:pt x="1921" y="1478"/>
                    <a:pt x="1913" y="1470"/>
                  </a:cubicBezTo>
                  <a:cubicBezTo>
                    <a:pt x="1890" y="1470"/>
                    <a:pt x="1850" y="1470"/>
                    <a:pt x="1803" y="1470"/>
                  </a:cubicBezTo>
                  <a:lnTo>
                    <a:pt x="1803" y="1470"/>
                  </a:lnTo>
                  <a:cubicBezTo>
                    <a:pt x="1328" y="1470"/>
                    <a:pt x="222" y="1391"/>
                    <a:pt x="0" y="1375"/>
                  </a:cubicBezTo>
                  <a:lnTo>
                    <a:pt x="0" y="1375"/>
                  </a:lnTo>
                  <a:cubicBezTo>
                    <a:pt x="64" y="435"/>
                    <a:pt x="64" y="435"/>
                    <a:pt x="64" y="435"/>
                  </a:cubicBezTo>
                  <a:cubicBezTo>
                    <a:pt x="95" y="0"/>
                    <a:pt x="95" y="0"/>
                    <a:pt x="95" y="0"/>
                  </a:cubicBezTo>
                  <a:lnTo>
                    <a:pt x="95" y="0"/>
                  </a:lnTo>
                  <a:cubicBezTo>
                    <a:pt x="269" y="8"/>
                    <a:pt x="1747" y="95"/>
                    <a:pt x="2435" y="95"/>
                  </a:cubicBezTo>
                  <a:cubicBezTo>
                    <a:pt x="2483" y="95"/>
                    <a:pt x="2522" y="95"/>
                    <a:pt x="2561" y="95"/>
                  </a:cubicBezTo>
                  <a:cubicBezTo>
                    <a:pt x="2569" y="95"/>
                    <a:pt x="2569" y="95"/>
                    <a:pt x="2569" y="95"/>
                  </a:cubicBezTo>
                  <a:lnTo>
                    <a:pt x="2569" y="95"/>
                  </a:lnTo>
                  <a:cubicBezTo>
                    <a:pt x="2553" y="142"/>
                    <a:pt x="2530" y="190"/>
                    <a:pt x="2506" y="205"/>
                  </a:cubicBezTo>
                  <a:cubicBezTo>
                    <a:pt x="2491" y="213"/>
                    <a:pt x="2483" y="221"/>
                    <a:pt x="2483" y="237"/>
                  </a:cubicBezTo>
                  <a:cubicBezTo>
                    <a:pt x="2475" y="245"/>
                    <a:pt x="2483" y="253"/>
                    <a:pt x="2483" y="261"/>
                  </a:cubicBezTo>
                  <a:cubicBezTo>
                    <a:pt x="2491" y="269"/>
                    <a:pt x="2491" y="269"/>
                    <a:pt x="2498" y="269"/>
                  </a:cubicBezTo>
                  <a:cubicBezTo>
                    <a:pt x="2506" y="276"/>
                    <a:pt x="2514" y="284"/>
                    <a:pt x="2514" y="316"/>
                  </a:cubicBezTo>
                  <a:cubicBezTo>
                    <a:pt x="2514" y="347"/>
                    <a:pt x="2530" y="347"/>
                    <a:pt x="2553" y="347"/>
                  </a:cubicBezTo>
                  <a:cubicBezTo>
                    <a:pt x="2577" y="347"/>
                    <a:pt x="2608" y="371"/>
                    <a:pt x="2608" y="371"/>
                  </a:cubicBezTo>
                  <a:lnTo>
                    <a:pt x="2608" y="371"/>
                  </a:lnTo>
                  <a:cubicBezTo>
                    <a:pt x="2608" y="1233"/>
                    <a:pt x="2608" y="1233"/>
                    <a:pt x="2608" y="1233"/>
                  </a:cubicBezTo>
                  <a:cubicBezTo>
                    <a:pt x="2600" y="1225"/>
                    <a:pt x="2600" y="1225"/>
                    <a:pt x="2600" y="1225"/>
                  </a:cubicBezTo>
                  <a:lnTo>
                    <a:pt x="2600" y="1225"/>
                  </a:lnTo>
                  <a:cubicBezTo>
                    <a:pt x="2592" y="1225"/>
                    <a:pt x="2584" y="1233"/>
                    <a:pt x="2577" y="1241"/>
                  </a:cubicBezTo>
                  <a:cubicBezTo>
                    <a:pt x="2569" y="1257"/>
                    <a:pt x="2569" y="1265"/>
                    <a:pt x="2577" y="1280"/>
                  </a:cubicBezTo>
                  <a:cubicBezTo>
                    <a:pt x="2584" y="1296"/>
                    <a:pt x="2584" y="1312"/>
                    <a:pt x="2569" y="1328"/>
                  </a:cubicBezTo>
                  <a:cubicBezTo>
                    <a:pt x="2561" y="1328"/>
                    <a:pt x="2561" y="1336"/>
                    <a:pt x="2561" y="1336"/>
                  </a:cubicBezTo>
                  <a:cubicBezTo>
                    <a:pt x="2561" y="1344"/>
                    <a:pt x="2569" y="1352"/>
                    <a:pt x="2584" y="1360"/>
                  </a:cubicBezTo>
                  <a:cubicBezTo>
                    <a:pt x="2584" y="1360"/>
                    <a:pt x="2584" y="1367"/>
                    <a:pt x="2592" y="1367"/>
                  </a:cubicBezTo>
                  <a:lnTo>
                    <a:pt x="2592" y="1367"/>
                  </a:lnTo>
                  <a:cubicBezTo>
                    <a:pt x="2608" y="1383"/>
                    <a:pt x="2624" y="1383"/>
                    <a:pt x="2624" y="1399"/>
                  </a:cubicBezTo>
                  <a:cubicBezTo>
                    <a:pt x="2624" y="1407"/>
                    <a:pt x="2624" y="1407"/>
                    <a:pt x="2616" y="1415"/>
                  </a:cubicBezTo>
                  <a:cubicBezTo>
                    <a:pt x="2608" y="1431"/>
                    <a:pt x="2608" y="1431"/>
                    <a:pt x="2608" y="1446"/>
                  </a:cubicBezTo>
                  <a:cubicBezTo>
                    <a:pt x="2608" y="1454"/>
                    <a:pt x="2608" y="1462"/>
                    <a:pt x="2608" y="1486"/>
                  </a:cubicBezTo>
                  <a:cubicBezTo>
                    <a:pt x="2600" y="1518"/>
                    <a:pt x="2584" y="1526"/>
                    <a:pt x="2577" y="1533"/>
                  </a:cubicBezTo>
                  <a:cubicBezTo>
                    <a:pt x="2561" y="1541"/>
                    <a:pt x="2553" y="1549"/>
                    <a:pt x="2546" y="1573"/>
                  </a:cubicBezTo>
                  <a:cubicBezTo>
                    <a:pt x="2538" y="1589"/>
                    <a:pt x="2546" y="1597"/>
                    <a:pt x="2561" y="1604"/>
                  </a:cubicBezTo>
                  <a:cubicBezTo>
                    <a:pt x="2569" y="1613"/>
                    <a:pt x="2584" y="1620"/>
                    <a:pt x="2600" y="1644"/>
                  </a:cubicBezTo>
                  <a:cubicBezTo>
                    <a:pt x="2616" y="1676"/>
                    <a:pt x="2624" y="1699"/>
                    <a:pt x="2632" y="1723"/>
                  </a:cubicBezTo>
                  <a:cubicBezTo>
                    <a:pt x="2632" y="1731"/>
                    <a:pt x="2632" y="1731"/>
                    <a:pt x="2632" y="1731"/>
                  </a:cubicBezTo>
                  <a:cubicBezTo>
                    <a:pt x="2624" y="1731"/>
                    <a:pt x="2624" y="1731"/>
                    <a:pt x="2624" y="1731"/>
                  </a:cubicBezTo>
                  <a:cubicBezTo>
                    <a:pt x="2616" y="1731"/>
                    <a:pt x="2608" y="1731"/>
                    <a:pt x="2600" y="1731"/>
                  </a:cubicBezTo>
                  <a:cubicBezTo>
                    <a:pt x="2600" y="1731"/>
                    <a:pt x="2600" y="1731"/>
                    <a:pt x="2592" y="1731"/>
                  </a:cubicBezTo>
                  <a:close/>
                  <a:moveTo>
                    <a:pt x="2261" y="1526"/>
                  </a:moveTo>
                  <a:lnTo>
                    <a:pt x="2261" y="1526"/>
                  </a:lnTo>
                  <a:cubicBezTo>
                    <a:pt x="2301" y="1526"/>
                    <a:pt x="2324" y="1526"/>
                    <a:pt x="2332" y="1533"/>
                  </a:cubicBezTo>
                  <a:cubicBezTo>
                    <a:pt x="2340" y="1541"/>
                    <a:pt x="2340" y="1549"/>
                    <a:pt x="2340" y="1557"/>
                  </a:cubicBezTo>
                  <a:cubicBezTo>
                    <a:pt x="2348" y="1565"/>
                    <a:pt x="2356" y="1573"/>
                    <a:pt x="2372" y="1573"/>
                  </a:cubicBezTo>
                  <a:cubicBezTo>
                    <a:pt x="2404" y="1573"/>
                    <a:pt x="2467" y="1589"/>
                    <a:pt x="2483" y="1620"/>
                  </a:cubicBezTo>
                  <a:cubicBezTo>
                    <a:pt x="2506" y="1644"/>
                    <a:pt x="2530" y="1660"/>
                    <a:pt x="2538" y="1660"/>
                  </a:cubicBezTo>
                  <a:cubicBezTo>
                    <a:pt x="2546" y="1660"/>
                    <a:pt x="2545" y="1668"/>
                    <a:pt x="2553" y="1676"/>
                  </a:cubicBezTo>
                  <a:cubicBezTo>
                    <a:pt x="2561" y="1699"/>
                    <a:pt x="2577" y="1723"/>
                    <a:pt x="2592" y="1723"/>
                  </a:cubicBezTo>
                  <a:cubicBezTo>
                    <a:pt x="2600" y="1723"/>
                    <a:pt x="2600" y="1723"/>
                    <a:pt x="2600" y="1723"/>
                  </a:cubicBezTo>
                  <a:cubicBezTo>
                    <a:pt x="2608" y="1723"/>
                    <a:pt x="2616" y="1723"/>
                    <a:pt x="2624" y="1723"/>
                  </a:cubicBezTo>
                  <a:cubicBezTo>
                    <a:pt x="2616" y="1699"/>
                    <a:pt x="2608" y="1676"/>
                    <a:pt x="2592" y="1652"/>
                  </a:cubicBezTo>
                  <a:cubicBezTo>
                    <a:pt x="2584" y="1628"/>
                    <a:pt x="2569" y="1613"/>
                    <a:pt x="2553" y="1604"/>
                  </a:cubicBezTo>
                  <a:cubicBezTo>
                    <a:pt x="2538" y="1597"/>
                    <a:pt x="2530" y="1589"/>
                    <a:pt x="2538" y="1565"/>
                  </a:cubicBezTo>
                  <a:cubicBezTo>
                    <a:pt x="2546" y="1549"/>
                    <a:pt x="2561" y="1541"/>
                    <a:pt x="2569" y="1533"/>
                  </a:cubicBezTo>
                  <a:cubicBezTo>
                    <a:pt x="2584" y="1518"/>
                    <a:pt x="2592" y="1510"/>
                    <a:pt x="2600" y="1486"/>
                  </a:cubicBezTo>
                  <a:cubicBezTo>
                    <a:pt x="2600" y="1462"/>
                    <a:pt x="2600" y="1454"/>
                    <a:pt x="2600" y="1446"/>
                  </a:cubicBezTo>
                  <a:cubicBezTo>
                    <a:pt x="2600" y="1431"/>
                    <a:pt x="2600" y="1423"/>
                    <a:pt x="2608" y="1415"/>
                  </a:cubicBezTo>
                  <a:cubicBezTo>
                    <a:pt x="2616" y="1407"/>
                    <a:pt x="2616" y="1399"/>
                    <a:pt x="2616" y="1399"/>
                  </a:cubicBezTo>
                  <a:cubicBezTo>
                    <a:pt x="2616" y="1391"/>
                    <a:pt x="2608" y="1383"/>
                    <a:pt x="2592" y="1375"/>
                  </a:cubicBezTo>
                  <a:cubicBezTo>
                    <a:pt x="2584" y="1375"/>
                    <a:pt x="2584" y="1375"/>
                    <a:pt x="2584" y="1375"/>
                  </a:cubicBezTo>
                  <a:cubicBezTo>
                    <a:pt x="2584" y="1367"/>
                    <a:pt x="2584" y="1367"/>
                    <a:pt x="2577" y="1367"/>
                  </a:cubicBezTo>
                  <a:cubicBezTo>
                    <a:pt x="2561" y="1360"/>
                    <a:pt x="2553" y="1352"/>
                    <a:pt x="2553" y="1336"/>
                  </a:cubicBezTo>
                  <a:cubicBezTo>
                    <a:pt x="2553" y="1328"/>
                    <a:pt x="2553" y="1328"/>
                    <a:pt x="2569" y="1320"/>
                  </a:cubicBezTo>
                  <a:cubicBezTo>
                    <a:pt x="2577" y="1312"/>
                    <a:pt x="2577" y="1304"/>
                    <a:pt x="2569" y="1280"/>
                  </a:cubicBezTo>
                  <a:cubicBezTo>
                    <a:pt x="2561" y="1265"/>
                    <a:pt x="2561" y="1249"/>
                    <a:pt x="2569" y="1241"/>
                  </a:cubicBezTo>
                  <a:cubicBezTo>
                    <a:pt x="2584" y="1217"/>
                    <a:pt x="2592" y="1217"/>
                    <a:pt x="2600" y="1217"/>
                  </a:cubicBezTo>
                  <a:cubicBezTo>
                    <a:pt x="2600" y="371"/>
                    <a:pt x="2600" y="371"/>
                    <a:pt x="2600" y="371"/>
                  </a:cubicBezTo>
                  <a:cubicBezTo>
                    <a:pt x="2592" y="371"/>
                    <a:pt x="2569" y="356"/>
                    <a:pt x="2553" y="356"/>
                  </a:cubicBezTo>
                  <a:cubicBezTo>
                    <a:pt x="2530" y="356"/>
                    <a:pt x="2506" y="347"/>
                    <a:pt x="2506" y="316"/>
                  </a:cubicBezTo>
                  <a:cubicBezTo>
                    <a:pt x="2506" y="292"/>
                    <a:pt x="2498" y="284"/>
                    <a:pt x="2491" y="276"/>
                  </a:cubicBezTo>
                  <a:lnTo>
                    <a:pt x="2483" y="269"/>
                  </a:lnTo>
                  <a:cubicBezTo>
                    <a:pt x="2475" y="253"/>
                    <a:pt x="2475" y="245"/>
                    <a:pt x="2475" y="229"/>
                  </a:cubicBezTo>
                  <a:cubicBezTo>
                    <a:pt x="2475" y="221"/>
                    <a:pt x="2491" y="205"/>
                    <a:pt x="2498" y="197"/>
                  </a:cubicBezTo>
                  <a:cubicBezTo>
                    <a:pt x="2522" y="182"/>
                    <a:pt x="2546" y="142"/>
                    <a:pt x="2561" y="95"/>
                  </a:cubicBezTo>
                  <a:cubicBezTo>
                    <a:pt x="2522" y="103"/>
                    <a:pt x="2483" y="103"/>
                    <a:pt x="2435" y="103"/>
                  </a:cubicBezTo>
                  <a:cubicBezTo>
                    <a:pt x="1755" y="103"/>
                    <a:pt x="285" y="16"/>
                    <a:pt x="103" y="8"/>
                  </a:cubicBezTo>
                  <a:cubicBezTo>
                    <a:pt x="71" y="435"/>
                    <a:pt x="71" y="435"/>
                    <a:pt x="71" y="435"/>
                  </a:cubicBezTo>
                  <a:cubicBezTo>
                    <a:pt x="8" y="1367"/>
                    <a:pt x="8" y="1367"/>
                    <a:pt x="8" y="1367"/>
                  </a:cubicBezTo>
                  <a:cubicBezTo>
                    <a:pt x="229" y="1383"/>
                    <a:pt x="1328" y="1462"/>
                    <a:pt x="1803" y="1462"/>
                  </a:cubicBezTo>
                  <a:lnTo>
                    <a:pt x="1803" y="1462"/>
                  </a:lnTo>
                  <a:cubicBezTo>
                    <a:pt x="1850" y="1462"/>
                    <a:pt x="1890" y="1462"/>
                    <a:pt x="1921" y="1462"/>
                  </a:cubicBezTo>
                  <a:lnTo>
                    <a:pt x="1921" y="1462"/>
                  </a:lnTo>
                  <a:lnTo>
                    <a:pt x="1921" y="1462"/>
                  </a:lnTo>
                  <a:cubicBezTo>
                    <a:pt x="1921" y="1462"/>
                    <a:pt x="1969" y="1494"/>
                    <a:pt x="1977" y="1518"/>
                  </a:cubicBezTo>
                  <a:lnTo>
                    <a:pt x="1977" y="1518"/>
                  </a:lnTo>
                  <a:cubicBezTo>
                    <a:pt x="1985" y="1533"/>
                    <a:pt x="1992" y="1541"/>
                    <a:pt x="2024" y="1549"/>
                  </a:cubicBezTo>
                  <a:cubicBezTo>
                    <a:pt x="2056" y="1549"/>
                    <a:pt x="2072" y="1565"/>
                    <a:pt x="2080" y="1581"/>
                  </a:cubicBezTo>
                  <a:lnTo>
                    <a:pt x="2080" y="1581"/>
                  </a:lnTo>
                  <a:lnTo>
                    <a:pt x="2087" y="1589"/>
                  </a:lnTo>
                  <a:cubicBezTo>
                    <a:pt x="2087" y="1589"/>
                    <a:pt x="2095" y="1573"/>
                    <a:pt x="2103" y="1565"/>
                  </a:cubicBezTo>
                  <a:cubicBezTo>
                    <a:pt x="2111" y="1557"/>
                    <a:pt x="2111" y="1557"/>
                    <a:pt x="2111" y="1549"/>
                  </a:cubicBezTo>
                  <a:cubicBezTo>
                    <a:pt x="2127" y="1533"/>
                    <a:pt x="2127" y="1526"/>
                    <a:pt x="2151" y="1526"/>
                  </a:cubicBezTo>
                  <a:cubicBezTo>
                    <a:pt x="2158" y="1526"/>
                    <a:pt x="2182" y="1526"/>
                    <a:pt x="2198" y="1526"/>
                  </a:cubicBezTo>
                  <a:cubicBezTo>
                    <a:pt x="2222" y="1526"/>
                    <a:pt x="2245" y="1526"/>
                    <a:pt x="2261" y="1526"/>
                  </a:cubicBezTo>
                  <a:close/>
                </a:path>
              </a:pathLst>
            </a:custGeom>
            <a:grpFill/>
            <a:ln>
              <a:solidFill>
                <a:schemeClr val="bg1">
                  <a:lumMod val="95000"/>
                </a:schemeClr>
              </a:solidFill>
            </a:ln>
            <a:effectLst/>
          </p:spPr>
          <p:txBody>
            <a:bodyPr wrap="none" anchor="ctr"/>
            <a:lstStyle/>
            <a:p>
              <a:endParaRPr lang="en-US" sz="949"/>
            </a:p>
          </p:txBody>
        </p:sp>
        <p:sp>
          <p:nvSpPr>
            <p:cNvPr id="45" name="Freeform 350"/>
            <p:cNvSpPr>
              <a:spLocks noChangeArrowheads="1"/>
            </p:cNvSpPr>
            <p:nvPr/>
          </p:nvSpPr>
          <p:spPr bwMode="auto">
            <a:xfrm>
              <a:off x="10880106" y="5124665"/>
              <a:ext cx="1630471" cy="816396"/>
            </a:xfrm>
            <a:custGeom>
              <a:avLst/>
              <a:gdLst>
                <a:gd name="T0" fmla="*/ 3098 w 3099"/>
                <a:gd name="T1" fmla="*/ 1510 h 1551"/>
                <a:gd name="T2" fmla="*/ 3098 w 3099"/>
                <a:gd name="T3" fmla="*/ 1510 h 1551"/>
                <a:gd name="T4" fmla="*/ 3082 w 3099"/>
                <a:gd name="T5" fmla="*/ 1494 h 1551"/>
                <a:gd name="T6" fmla="*/ 3035 w 3099"/>
                <a:gd name="T7" fmla="*/ 1463 h 1551"/>
                <a:gd name="T8" fmla="*/ 3027 w 3099"/>
                <a:gd name="T9" fmla="*/ 1384 h 1551"/>
                <a:gd name="T10" fmla="*/ 2948 w 3099"/>
                <a:gd name="T11" fmla="*/ 1305 h 1551"/>
                <a:gd name="T12" fmla="*/ 2940 w 3099"/>
                <a:gd name="T13" fmla="*/ 1265 h 1551"/>
                <a:gd name="T14" fmla="*/ 2916 w 3099"/>
                <a:gd name="T15" fmla="*/ 1194 h 1551"/>
                <a:gd name="T16" fmla="*/ 2885 w 3099"/>
                <a:gd name="T17" fmla="*/ 1186 h 1551"/>
                <a:gd name="T18" fmla="*/ 2900 w 3099"/>
                <a:gd name="T19" fmla="*/ 1044 h 1551"/>
                <a:gd name="T20" fmla="*/ 2885 w 3099"/>
                <a:gd name="T21" fmla="*/ 988 h 1551"/>
                <a:gd name="T22" fmla="*/ 2885 w 3099"/>
                <a:gd name="T23" fmla="*/ 925 h 1551"/>
                <a:gd name="T24" fmla="*/ 2877 w 3099"/>
                <a:gd name="T25" fmla="*/ 878 h 1551"/>
                <a:gd name="T26" fmla="*/ 2853 w 3099"/>
                <a:gd name="T27" fmla="*/ 846 h 1551"/>
                <a:gd name="T28" fmla="*/ 2853 w 3099"/>
                <a:gd name="T29" fmla="*/ 807 h 1551"/>
                <a:gd name="T30" fmla="*/ 2821 w 3099"/>
                <a:gd name="T31" fmla="*/ 783 h 1551"/>
                <a:gd name="T32" fmla="*/ 2806 w 3099"/>
                <a:gd name="T33" fmla="*/ 767 h 1551"/>
                <a:gd name="T34" fmla="*/ 2790 w 3099"/>
                <a:gd name="T35" fmla="*/ 617 h 1551"/>
                <a:gd name="T36" fmla="*/ 2750 w 3099"/>
                <a:gd name="T37" fmla="*/ 530 h 1551"/>
                <a:gd name="T38" fmla="*/ 2719 w 3099"/>
                <a:gd name="T39" fmla="*/ 459 h 1551"/>
                <a:gd name="T40" fmla="*/ 2703 w 3099"/>
                <a:gd name="T41" fmla="*/ 380 h 1551"/>
                <a:gd name="T42" fmla="*/ 2687 w 3099"/>
                <a:gd name="T43" fmla="*/ 348 h 1551"/>
                <a:gd name="T44" fmla="*/ 2663 w 3099"/>
                <a:gd name="T45" fmla="*/ 348 h 1551"/>
                <a:gd name="T46" fmla="*/ 2601 w 3099"/>
                <a:gd name="T47" fmla="*/ 293 h 1551"/>
                <a:gd name="T48" fmla="*/ 2546 w 3099"/>
                <a:gd name="T49" fmla="*/ 245 h 1551"/>
                <a:gd name="T50" fmla="*/ 2435 w 3099"/>
                <a:gd name="T51" fmla="*/ 198 h 1551"/>
                <a:gd name="T52" fmla="*/ 2395 w 3099"/>
                <a:gd name="T53" fmla="*/ 166 h 1551"/>
                <a:gd name="T54" fmla="*/ 2214 w 3099"/>
                <a:gd name="T55" fmla="*/ 158 h 1551"/>
                <a:gd name="T56" fmla="*/ 2174 w 3099"/>
                <a:gd name="T57" fmla="*/ 190 h 1551"/>
                <a:gd name="T58" fmla="*/ 2143 w 3099"/>
                <a:gd name="T59" fmla="*/ 206 h 1551"/>
                <a:gd name="T60" fmla="*/ 2087 w 3099"/>
                <a:gd name="T61" fmla="*/ 174 h 1551"/>
                <a:gd name="T62" fmla="*/ 2040 w 3099"/>
                <a:gd name="T63" fmla="*/ 143 h 1551"/>
                <a:gd name="T64" fmla="*/ 1984 w 3099"/>
                <a:gd name="T65" fmla="*/ 95 h 1551"/>
                <a:gd name="T66" fmla="*/ 63 w 3099"/>
                <a:gd name="T67" fmla="*/ 0 h 1551"/>
                <a:gd name="T68" fmla="*/ 0 w 3099"/>
                <a:gd name="T69" fmla="*/ 957 h 1551"/>
                <a:gd name="T70" fmla="*/ 625 w 3099"/>
                <a:gd name="T71" fmla="*/ 981 h 1551"/>
                <a:gd name="T72" fmla="*/ 696 w 3099"/>
                <a:gd name="T73" fmla="*/ 1028 h 1551"/>
                <a:gd name="T74" fmla="*/ 680 w 3099"/>
                <a:gd name="T75" fmla="*/ 1463 h 1551"/>
                <a:gd name="T76" fmla="*/ 3098 w 3099"/>
                <a:gd name="T77" fmla="*/ 15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9" h="1551">
                  <a:moveTo>
                    <a:pt x="3098" y="1510"/>
                  </a:moveTo>
                  <a:lnTo>
                    <a:pt x="3098" y="1510"/>
                  </a:lnTo>
                  <a:cubicBezTo>
                    <a:pt x="3090" y="1502"/>
                    <a:pt x="3082" y="1502"/>
                    <a:pt x="3082" y="1494"/>
                  </a:cubicBezTo>
                  <a:cubicBezTo>
                    <a:pt x="3066" y="1486"/>
                    <a:pt x="3035" y="1494"/>
                    <a:pt x="3035" y="1463"/>
                  </a:cubicBezTo>
                  <a:cubicBezTo>
                    <a:pt x="3035" y="1431"/>
                    <a:pt x="3059" y="1415"/>
                    <a:pt x="3027" y="1384"/>
                  </a:cubicBezTo>
                  <a:cubicBezTo>
                    <a:pt x="2987" y="1352"/>
                    <a:pt x="2956" y="1336"/>
                    <a:pt x="2948" y="1305"/>
                  </a:cubicBezTo>
                  <a:cubicBezTo>
                    <a:pt x="2940" y="1265"/>
                    <a:pt x="2964" y="1297"/>
                    <a:pt x="2940" y="1265"/>
                  </a:cubicBezTo>
                  <a:cubicBezTo>
                    <a:pt x="2924" y="1241"/>
                    <a:pt x="2932" y="1194"/>
                    <a:pt x="2916" y="1194"/>
                  </a:cubicBezTo>
                  <a:cubicBezTo>
                    <a:pt x="2900" y="1194"/>
                    <a:pt x="2885" y="1210"/>
                    <a:pt x="2885" y="1186"/>
                  </a:cubicBezTo>
                  <a:cubicBezTo>
                    <a:pt x="2885" y="1162"/>
                    <a:pt x="2932" y="1083"/>
                    <a:pt x="2900" y="1044"/>
                  </a:cubicBezTo>
                  <a:cubicBezTo>
                    <a:pt x="2877" y="1012"/>
                    <a:pt x="2869" y="1012"/>
                    <a:pt x="2885" y="988"/>
                  </a:cubicBezTo>
                  <a:cubicBezTo>
                    <a:pt x="2900" y="965"/>
                    <a:pt x="2900" y="933"/>
                    <a:pt x="2885" y="925"/>
                  </a:cubicBezTo>
                  <a:cubicBezTo>
                    <a:pt x="2877" y="917"/>
                    <a:pt x="2877" y="902"/>
                    <a:pt x="2877" y="878"/>
                  </a:cubicBezTo>
                  <a:cubicBezTo>
                    <a:pt x="2885" y="862"/>
                    <a:pt x="2853" y="870"/>
                    <a:pt x="2853" y="846"/>
                  </a:cubicBezTo>
                  <a:cubicBezTo>
                    <a:pt x="2861" y="830"/>
                    <a:pt x="2853" y="807"/>
                    <a:pt x="2853" y="807"/>
                  </a:cubicBezTo>
                  <a:cubicBezTo>
                    <a:pt x="2853" y="807"/>
                    <a:pt x="2845" y="775"/>
                    <a:pt x="2821" y="783"/>
                  </a:cubicBezTo>
                  <a:cubicBezTo>
                    <a:pt x="2806" y="783"/>
                    <a:pt x="2806" y="783"/>
                    <a:pt x="2806" y="767"/>
                  </a:cubicBezTo>
                  <a:cubicBezTo>
                    <a:pt x="2806" y="744"/>
                    <a:pt x="2813" y="649"/>
                    <a:pt x="2790" y="617"/>
                  </a:cubicBezTo>
                  <a:cubicBezTo>
                    <a:pt x="2758" y="585"/>
                    <a:pt x="2766" y="554"/>
                    <a:pt x="2750" y="530"/>
                  </a:cubicBezTo>
                  <a:cubicBezTo>
                    <a:pt x="2726" y="498"/>
                    <a:pt x="2734" y="491"/>
                    <a:pt x="2719" y="459"/>
                  </a:cubicBezTo>
                  <a:cubicBezTo>
                    <a:pt x="2703" y="427"/>
                    <a:pt x="2711" y="396"/>
                    <a:pt x="2703" y="380"/>
                  </a:cubicBezTo>
                  <a:cubicBezTo>
                    <a:pt x="2695" y="372"/>
                    <a:pt x="2695" y="364"/>
                    <a:pt x="2687" y="348"/>
                  </a:cubicBezTo>
                  <a:cubicBezTo>
                    <a:pt x="2679" y="348"/>
                    <a:pt x="2671" y="348"/>
                    <a:pt x="2663" y="348"/>
                  </a:cubicBezTo>
                  <a:cubicBezTo>
                    <a:pt x="2624" y="356"/>
                    <a:pt x="2609" y="293"/>
                    <a:pt x="2601" y="293"/>
                  </a:cubicBezTo>
                  <a:cubicBezTo>
                    <a:pt x="2593" y="293"/>
                    <a:pt x="2561" y="269"/>
                    <a:pt x="2546" y="245"/>
                  </a:cubicBezTo>
                  <a:cubicBezTo>
                    <a:pt x="2530" y="222"/>
                    <a:pt x="2467" y="198"/>
                    <a:pt x="2435" y="198"/>
                  </a:cubicBezTo>
                  <a:cubicBezTo>
                    <a:pt x="2403" y="198"/>
                    <a:pt x="2411" y="182"/>
                    <a:pt x="2395" y="166"/>
                  </a:cubicBezTo>
                  <a:cubicBezTo>
                    <a:pt x="2372" y="143"/>
                    <a:pt x="2245" y="158"/>
                    <a:pt x="2214" y="158"/>
                  </a:cubicBezTo>
                  <a:cubicBezTo>
                    <a:pt x="2190" y="151"/>
                    <a:pt x="2190" y="166"/>
                    <a:pt x="2174" y="190"/>
                  </a:cubicBezTo>
                  <a:cubicBezTo>
                    <a:pt x="2150" y="214"/>
                    <a:pt x="2150" y="222"/>
                    <a:pt x="2143" y="206"/>
                  </a:cubicBezTo>
                  <a:cubicBezTo>
                    <a:pt x="2135" y="198"/>
                    <a:pt x="2119" y="182"/>
                    <a:pt x="2087" y="174"/>
                  </a:cubicBezTo>
                  <a:cubicBezTo>
                    <a:pt x="2048" y="174"/>
                    <a:pt x="2048" y="158"/>
                    <a:pt x="2040" y="143"/>
                  </a:cubicBezTo>
                  <a:cubicBezTo>
                    <a:pt x="2032" y="119"/>
                    <a:pt x="1984" y="95"/>
                    <a:pt x="1984" y="95"/>
                  </a:cubicBezTo>
                  <a:cubicBezTo>
                    <a:pt x="1605" y="111"/>
                    <a:pt x="285" y="16"/>
                    <a:pt x="63" y="0"/>
                  </a:cubicBezTo>
                  <a:cubicBezTo>
                    <a:pt x="0" y="957"/>
                    <a:pt x="0" y="957"/>
                    <a:pt x="0" y="957"/>
                  </a:cubicBezTo>
                  <a:cubicBezTo>
                    <a:pt x="285" y="981"/>
                    <a:pt x="514" y="996"/>
                    <a:pt x="625" y="981"/>
                  </a:cubicBezTo>
                  <a:cubicBezTo>
                    <a:pt x="625" y="981"/>
                    <a:pt x="688" y="965"/>
                    <a:pt x="696" y="1028"/>
                  </a:cubicBezTo>
                  <a:cubicBezTo>
                    <a:pt x="704" y="1044"/>
                    <a:pt x="696" y="1218"/>
                    <a:pt x="680" y="1463"/>
                  </a:cubicBezTo>
                  <a:cubicBezTo>
                    <a:pt x="909" y="1471"/>
                    <a:pt x="2474" y="1550"/>
                    <a:pt x="3098" y="1510"/>
                  </a:cubicBezTo>
                </a:path>
              </a:pathLst>
            </a:custGeom>
            <a:grpFill/>
            <a:ln>
              <a:solidFill>
                <a:schemeClr val="bg1">
                  <a:lumMod val="95000"/>
                </a:schemeClr>
              </a:solidFill>
            </a:ln>
            <a:effectLst/>
          </p:spPr>
          <p:txBody>
            <a:bodyPr wrap="none" anchor="ctr"/>
            <a:lstStyle/>
            <a:p>
              <a:endParaRPr lang="en-US" sz="949"/>
            </a:p>
          </p:txBody>
        </p:sp>
        <p:sp>
          <p:nvSpPr>
            <p:cNvPr id="46" name="Freeform 351"/>
            <p:cNvSpPr>
              <a:spLocks noChangeArrowheads="1"/>
            </p:cNvSpPr>
            <p:nvPr/>
          </p:nvSpPr>
          <p:spPr bwMode="auto">
            <a:xfrm>
              <a:off x="10875467" y="5120026"/>
              <a:ext cx="1637430" cy="807118"/>
            </a:xfrm>
            <a:custGeom>
              <a:avLst/>
              <a:gdLst>
                <a:gd name="T0" fmla="*/ 2648 w 3115"/>
                <a:gd name="T1" fmla="*/ 1534 h 1535"/>
                <a:gd name="T2" fmla="*/ 688 w 3115"/>
                <a:gd name="T3" fmla="*/ 1471 h 1535"/>
                <a:gd name="T4" fmla="*/ 633 w 3115"/>
                <a:gd name="T5" fmla="*/ 989 h 1535"/>
                <a:gd name="T6" fmla="*/ 0 w 3115"/>
                <a:gd name="T7" fmla="*/ 973 h 1535"/>
                <a:gd name="T8" fmla="*/ 71 w 3115"/>
                <a:gd name="T9" fmla="*/ 0 h 1535"/>
                <a:gd name="T10" fmla="*/ 1992 w 3115"/>
                <a:gd name="T11" fmla="*/ 95 h 1535"/>
                <a:gd name="T12" fmla="*/ 2048 w 3115"/>
                <a:gd name="T13" fmla="*/ 151 h 1535"/>
                <a:gd name="T14" fmla="*/ 2151 w 3115"/>
                <a:gd name="T15" fmla="*/ 214 h 1535"/>
                <a:gd name="T16" fmla="*/ 2182 w 3115"/>
                <a:gd name="T17" fmla="*/ 182 h 1535"/>
                <a:gd name="T18" fmla="*/ 2332 w 3115"/>
                <a:gd name="T19" fmla="*/ 159 h 1535"/>
                <a:gd name="T20" fmla="*/ 2443 w 3115"/>
                <a:gd name="T21" fmla="*/ 206 h 1535"/>
                <a:gd name="T22" fmla="*/ 2624 w 3115"/>
                <a:gd name="T23" fmla="*/ 309 h 1535"/>
                <a:gd name="T24" fmla="*/ 2695 w 3115"/>
                <a:gd name="T25" fmla="*/ 356 h 1535"/>
                <a:gd name="T26" fmla="*/ 2711 w 3115"/>
                <a:gd name="T27" fmla="*/ 388 h 1535"/>
                <a:gd name="T28" fmla="*/ 2742 w 3115"/>
                <a:gd name="T29" fmla="*/ 490 h 1535"/>
                <a:gd name="T30" fmla="*/ 2798 w 3115"/>
                <a:gd name="T31" fmla="*/ 625 h 1535"/>
                <a:gd name="T32" fmla="*/ 2814 w 3115"/>
                <a:gd name="T33" fmla="*/ 783 h 1535"/>
                <a:gd name="T34" fmla="*/ 2837 w 3115"/>
                <a:gd name="T35" fmla="*/ 783 h 1535"/>
                <a:gd name="T36" fmla="*/ 2869 w 3115"/>
                <a:gd name="T37" fmla="*/ 854 h 1535"/>
                <a:gd name="T38" fmla="*/ 2893 w 3115"/>
                <a:gd name="T39" fmla="*/ 933 h 1535"/>
                <a:gd name="T40" fmla="*/ 2916 w 3115"/>
                <a:gd name="T41" fmla="*/ 1052 h 1535"/>
                <a:gd name="T42" fmla="*/ 2901 w 3115"/>
                <a:gd name="T43" fmla="*/ 1202 h 1535"/>
                <a:gd name="T44" fmla="*/ 2924 w 3115"/>
                <a:gd name="T45" fmla="*/ 1202 h 1535"/>
                <a:gd name="T46" fmla="*/ 2964 w 3115"/>
                <a:gd name="T47" fmla="*/ 1289 h 1535"/>
                <a:gd name="T48" fmla="*/ 3003 w 3115"/>
                <a:gd name="T49" fmla="*/ 1360 h 1535"/>
                <a:gd name="T50" fmla="*/ 3051 w 3115"/>
                <a:gd name="T51" fmla="*/ 1471 h 1535"/>
                <a:gd name="T52" fmla="*/ 3114 w 3115"/>
                <a:gd name="T53" fmla="*/ 1526 h 1535"/>
                <a:gd name="T54" fmla="*/ 696 w 3115"/>
                <a:gd name="T55" fmla="*/ 1463 h 1535"/>
                <a:gd name="T56" fmla="*/ 2648 w 3115"/>
                <a:gd name="T57" fmla="*/ 1526 h 1535"/>
                <a:gd name="T58" fmla="*/ 3074 w 3115"/>
                <a:gd name="T59" fmla="*/ 1502 h 1535"/>
                <a:gd name="T60" fmla="*/ 3027 w 3115"/>
                <a:gd name="T61" fmla="*/ 1400 h 1535"/>
                <a:gd name="T62" fmla="*/ 2956 w 3115"/>
                <a:gd name="T63" fmla="*/ 1289 h 1535"/>
                <a:gd name="T64" fmla="*/ 2924 w 3115"/>
                <a:gd name="T65" fmla="*/ 1210 h 1535"/>
                <a:gd name="T66" fmla="*/ 2893 w 3115"/>
                <a:gd name="T67" fmla="*/ 1210 h 1535"/>
                <a:gd name="T68" fmla="*/ 2908 w 3115"/>
                <a:gd name="T69" fmla="*/ 1060 h 1535"/>
                <a:gd name="T70" fmla="*/ 2893 w 3115"/>
                <a:gd name="T71" fmla="*/ 941 h 1535"/>
                <a:gd name="T72" fmla="*/ 2861 w 3115"/>
                <a:gd name="T73" fmla="*/ 854 h 1535"/>
                <a:gd name="T74" fmla="*/ 2829 w 3115"/>
                <a:gd name="T75" fmla="*/ 791 h 1535"/>
                <a:gd name="T76" fmla="*/ 2805 w 3115"/>
                <a:gd name="T77" fmla="*/ 775 h 1535"/>
                <a:gd name="T78" fmla="*/ 2766 w 3115"/>
                <a:gd name="T79" fmla="*/ 570 h 1535"/>
                <a:gd name="T80" fmla="*/ 2719 w 3115"/>
                <a:gd name="T81" fmla="*/ 467 h 1535"/>
                <a:gd name="T82" fmla="*/ 2695 w 3115"/>
                <a:gd name="T83" fmla="*/ 364 h 1535"/>
                <a:gd name="T84" fmla="*/ 2663 w 3115"/>
                <a:gd name="T85" fmla="*/ 364 h 1535"/>
                <a:gd name="T86" fmla="*/ 2554 w 3115"/>
                <a:gd name="T87" fmla="*/ 253 h 1535"/>
                <a:gd name="T88" fmla="*/ 2395 w 3115"/>
                <a:gd name="T89" fmla="*/ 174 h 1535"/>
                <a:gd name="T90" fmla="*/ 2222 w 3115"/>
                <a:gd name="T91" fmla="*/ 166 h 1535"/>
                <a:gd name="T92" fmla="*/ 2158 w 3115"/>
                <a:gd name="T93" fmla="*/ 230 h 1535"/>
                <a:gd name="T94" fmla="*/ 2087 w 3115"/>
                <a:gd name="T95" fmla="*/ 190 h 1535"/>
                <a:gd name="T96" fmla="*/ 1984 w 3115"/>
                <a:gd name="T97" fmla="*/ 103 h 1535"/>
                <a:gd name="T98" fmla="*/ 8 w 3115"/>
                <a:gd name="T99" fmla="*/ 965 h 1535"/>
                <a:gd name="T100" fmla="*/ 648 w 3115"/>
                <a:gd name="T101" fmla="*/ 981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5" h="1535">
                  <a:moveTo>
                    <a:pt x="2648" y="1534"/>
                  </a:moveTo>
                  <a:lnTo>
                    <a:pt x="2648" y="1534"/>
                  </a:lnTo>
                  <a:lnTo>
                    <a:pt x="2648" y="1534"/>
                  </a:lnTo>
                  <a:cubicBezTo>
                    <a:pt x="1921" y="1534"/>
                    <a:pt x="886" y="1487"/>
                    <a:pt x="688" y="1471"/>
                  </a:cubicBezTo>
                  <a:lnTo>
                    <a:pt x="688" y="1471"/>
                  </a:lnTo>
                  <a:lnTo>
                    <a:pt x="688" y="1471"/>
                  </a:lnTo>
                  <a:cubicBezTo>
                    <a:pt x="696" y="1202"/>
                    <a:pt x="704" y="1052"/>
                    <a:pt x="704" y="1036"/>
                  </a:cubicBezTo>
                  <a:cubicBezTo>
                    <a:pt x="696" y="996"/>
                    <a:pt x="672" y="989"/>
                    <a:pt x="648" y="989"/>
                  </a:cubicBezTo>
                  <a:cubicBezTo>
                    <a:pt x="640" y="989"/>
                    <a:pt x="633" y="989"/>
                    <a:pt x="633" y="989"/>
                  </a:cubicBezTo>
                  <a:cubicBezTo>
                    <a:pt x="601" y="996"/>
                    <a:pt x="553" y="996"/>
                    <a:pt x="498" y="996"/>
                  </a:cubicBezTo>
                  <a:cubicBezTo>
                    <a:pt x="388" y="996"/>
                    <a:pt x="222" y="989"/>
                    <a:pt x="8" y="973"/>
                  </a:cubicBezTo>
                  <a:cubicBezTo>
                    <a:pt x="0" y="973"/>
                    <a:pt x="0" y="973"/>
                    <a:pt x="0" y="973"/>
                  </a:cubicBezTo>
                  <a:cubicBezTo>
                    <a:pt x="0" y="965"/>
                    <a:pt x="0" y="965"/>
                    <a:pt x="0" y="965"/>
                  </a:cubicBezTo>
                  <a:cubicBezTo>
                    <a:pt x="71" y="0"/>
                    <a:pt x="71" y="0"/>
                    <a:pt x="71" y="0"/>
                  </a:cubicBezTo>
                  <a:lnTo>
                    <a:pt x="71" y="0"/>
                  </a:lnTo>
                  <a:cubicBezTo>
                    <a:pt x="293" y="16"/>
                    <a:pt x="1399" y="95"/>
                    <a:pt x="1874" y="95"/>
                  </a:cubicBezTo>
                  <a:cubicBezTo>
                    <a:pt x="1921" y="95"/>
                    <a:pt x="1961" y="95"/>
                    <a:pt x="1992" y="95"/>
                  </a:cubicBezTo>
                  <a:lnTo>
                    <a:pt x="1992" y="95"/>
                  </a:lnTo>
                  <a:lnTo>
                    <a:pt x="1992" y="95"/>
                  </a:lnTo>
                  <a:cubicBezTo>
                    <a:pt x="1992" y="95"/>
                    <a:pt x="2040" y="127"/>
                    <a:pt x="2048" y="151"/>
                  </a:cubicBezTo>
                  <a:lnTo>
                    <a:pt x="2048" y="151"/>
                  </a:lnTo>
                  <a:cubicBezTo>
                    <a:pt x="2056" y="166"/>
                    <a:pt x="2063" y="174"/>
                    <a:pt x="2095" y="182"/>
                  </a:cubicBezTo>
                  <a:cubicBezTo>
                    <a:pt x="2127" y="182"/>
                    <a:pt x="2143" y="198"/>
                    <a:pt x="2151" y="214"/>
                  </a:cubicBezTo>
                  <a:lnTo>
                    <a:pt x="2151" y="214"/>
                  </a:lnTo>
                  <a:lnTo>
                    <a:pt x="2158" y="222"/>
                  </a:lnTo>
                  <a:cubicBezTo>
                    <a:pt x="2158" y="222"/>
                    <a:pt x="2166" y="206"/>
                    <a:pt x="2174" y="198"/>
                  </a:cubicBezTo>
                  <a:cubicBezTo>
                    <a:pt x="2182" y="190"/>
                    <a:pt x="2182" y="190"/>
                    <a:pt x="2182" y="182"/>
                  </a:cubicBezTo>
                  <a:cubicBezTo>
                    <a:pt x="2198" y="166"/>
                    <a:pt x="2198" y="159"/>
                    <a:pt x="2222" y="159"/>
                  </a:cubicBezTo>
                  <a:cubicBezTo>
                    <a:pt x="2229" y="159"/>
                    <a:pt x="2253" y="159"/>
                    <a:pt x="2269" y="159"/>
                  </a:cubicBezTo>
                  <a:cubicBezTo>
                    <a:pt x="2293" y="159"/>
                    <a:pt x="2316" y="159"/>
                    <a:pt x="2332" y="159"/>
                  </a:cubicBezTo>
                  <a:cubicBezTo>
                    <a:pt x="2372" y="159"/>
                    <a:pt x="2395" y="159"/>
                    <a:pt x="2403" y="166"/>
                  </a:cubicBezTo>
                  <a:cubicBezTo>
                    <a:pt x="2411" y="174"/>
                    <a:pt x="2411" y="182"/>
                    <a:pt x="2411" y="190"/>
                  </a:cubicBezTo>
                  <a:cubicBezTo>
                    <a:pt x="2419" y="198"/>
                    <a:pt x="2427" y="206"/>
                    <a:pt x="2443" y="206"/>
                  </a:cubicBezTo>
                  <a:cubicBezTo>
                    <a:pt x="2475" y="206"/>
                    <a:pt x="2538" y="222"/>
                    <a:pt x="2554" y="253"/>
                  </a:cubicBezTo>
                  <a:cubicBezTo>
                    <a:pt x="2577" y="277"/>
                    <a:pt x="2601" y="293"/>
                    <a:pt x="2609" y="293"/>
                  </a:cubicBezTo>
                  <a:cubicBezTo>
                    <a:pt x="2617" y="293"/>
                    <a:pt x="2616" y="301"/>
                    <a:pt x="2624" y="309"/>
                  </a:cubicBezTo>
                  <a:cubicBezTo>
                    <a:pt x="2632" y="332"/>
                    <a:pt x="2648" y="356"/>
                    <a:pt x="2663" y="356"/>
                  </a:cubicBezTo>
                  <a:cubicBezTo>
                    <a:pt x="2671" y="356"/>
                    <a:pt x="2671" y="356"/>
                    <a:pt x="2671" y="356"/>
                  </a:cubicBezTo>
                  <a:cubicBezTo>
                    <a:pt x="2679" y="356"/>
                    <a:pt x="2687" y="356"/>
                    <a:pt x="2695" y="356"/>
                  </a:cubicBezTo>
                  <a:cubicBezTo>
                    <a:pt x="2703" y="356"/>
                    <a:pt x="2703" y="356"/>
                    <a:pt x="2703" y="356"/>
                  </a:cubicBezTo>
                  <a:cubicBezTo>
                    <a:pt x="2703" y="364"/>
                    <a:pt x="2703" y="364"/>
                    <a:pt x="2703" y="364"/>
                  </a:cubicBezTo>
                  <a:cubicBezTo>
                    <a:pt x="2703" y="372"/>
                    <a:pt x="2711" y="380"/>
                    <a:pt x="2711" y="388"/>
                  </a:cubicBezTo>
                  <a:cubicBezTo>
                    <a:pt x="2719" y="396"/>
                    <a:pt x="2719" y="404"/>
                    <a:pt x="2719" y="419"/>
                  </a:cubicBezTo>
                  <a:cubicBezTo>
                    <a:pt x="2719" y="427"/>
                    <a:pt x="2719" y="443"/>
                    <a:pt x="2727" y="467"/>
                  </a:cubicBezTo>
                  <a:cubicBezTo>
                    <a:pt x="2734" y="475"/>
                    <a:pt x="2734" y="483"/>
                    <a:pt x="2742" y="490"/>
                  </a:cubicBezTo>
                  <a:cubicBezTo>
                    <a:pt x="2742" y="506"/>
                    <a:pt x="2750" y="514"/>
                    <a:pt x="2758" y="530"/>
                  </a:cubicBezTo>
                  <a:cubicBezTo>
                    <a:pt x="2766" y="546"/>
                    <a:pt x="2774" y="562"/>
                    <a:pt x="2774" y="570"/>
                  </a:cubicBezTo>
                  <a:cubicBezTo>
                    <a:pt x="2782" y="585"/>
                    <a:pt x="2782" y="601"/>
                    <a:pt x="2798" y="625"/>
                  </a:cubicBezTo>
                  <a:cubicBezTo>
                    <a:pt x="2821" y="649"/>
                    <a:pt x="2814" y="720"/>
                    <a:pt x="2814" y="759"/>
                  </a:cubicBezTo>
                  <a:cubicBezTo>
                    <a:pt x="2814" y="767"/>
                    <a:pt x="2814" y="767"/>
                    <a:pt x="2814" y="775"/>
                  </a:cubicBezTo>
                  <a:lnTo>
                    <a:pt x="2814" y="783"/>
                  </a:lnTo>
                  <a:cubicBezTo>
                    <a:pt x="2814" y="791"/>
                    <a:pt x="2814" y="791"/>
                    <a:pt x="2821" y="791"/>
                  </a:cubicBezTo>
                  <a:lnTo>
                    <a:pt x="2829" y="783"/>
                  </a:lnTo>
                  <a:lnTo>
                    <a:pt x="2837" y="783"/>
                  </a:lnTo>
                  <a:cubicBezTo>
                    <a:pt x="2853" y="783"/>
                    <a:pt x="2869" y="815"/>
                    <a:pt x="2869" y="815"/>
                  </a:cubicBezTo>
                  <a:lnTo>
                    <a:pt x="2869" y="815"/>
                  </a:lnTo>
                  <a:cubicBezTo>
                    <a:pt x="2869" y="815"/>
                    <a:pt x="2869" y="838"/>
                    <a:pt x="2869" y="854"/>
                  </a:cubicBezTo>
                  <a:cubicBezTo>
                    <a:pt x="2861" y="862"/>
                    <a:pt x="2869" y="862"/>
                    <a:pt x="2877" y="870"/>
                  </a:cubicBezTo>
                  <a:cubicBezTo>
                    <a:pt x="2885" y="870"/>
                    <a:pt x="2893" y="878"/>
                    <a:pt x="2893" y="886"/>
                  </a:cubicBezTo>
                  <a:cubicBezTo>
                    <a:pt x="2885" y="910"/>
                    <a:pt x="2885" y="925"/>
                    <a:pt x="2893" y="933"/>
                  </a:cubicBezTo>
                  <a:cubicBezTo>
                    <a:pt x="2908" y="941"/>
                    <a:pt x="2908" y="973"/>
                    <a:pt x="2893" y="996"/>
                  </a:cubicBezTo>
                  <a:cubicBezTo>
                    <a:pt x="2885" y="1020"/>
                    <a:pt x="2885" y="1020"/>
                    <a:pt x="2901" y="1036"/>
                  </a:cubicBezTo>
                  <a:cubicBezTo>
                    <a:pt x="2908" y="1044"/>
                    <a:pt x="2908" y="1044"/>
                    <a:pt x="2916" y="1052"/>
                  </a:cubicBezTo>
                  <a:cubicBezTo>
                    <a:pt x="2932" y="1076"/>
                    <a:pt x="2916" y="1123"/>
                    <a:pt x="2908" y="1154"/>
                  </a:cubicBezTo>
                  <a:cubicBezTo>
                    <a:pt x="2901" y="1170"/>
                    <a:pt x="2901" y="1186"/>
                    <a:pt x="2901" y="1194"/>
                  </a:cubicBezTo>
                  <a:cubicBezTo>
                    <a:pt x="2901" y="1202"/>
                    <a:pt x="2901" y="1202"/>
                    <a:pt x="2901" y="1202"/>
                  </a:cubicBezTo>
                  <a:lnTo>
                    <a:pt x="2901" y="1202"/>
                  </a:lnTo>
                  <a:cubicBezTo>
                    <a:pt x="2908" y="1202"/>
                    <a:pt x="2908" y="1202"/>
                    <a:pt x="2908" y="1202"/>
                  </a:cubicBezTo>
                  <a:cubicBezTo>
                    <a:pt x="2916" y="1202"/>
                    <a:pt x="2916" y="1202"/>
                    <a:pt x="2924" y="1202"/>
                  </a:cubicBezTo>
                  <a:cubicBezTo>
                    <a:pt x="2932" y="1202"/>
                    <a:pt x="2940" y="1210"/>
                    <a:pt x="2940" y="1226"/>
                  </a:cubicBezTo>
                  <a:cubicBezTo>
                    <a:pt x="2940" y="1242"/>
                    <a:pt x="2940" y="1257"/>
                    <a:pt x="2956" y="1273"/>
                  </a:cubicBezTo>
                  <a:cubicBezTo>
                    <a:pt x="2964" y="1289"/>
                    <a:pt x="2964" y="1289"/>
                    <a:pt x="2964" y="1289"/>
                  </a:cubicBezTo>
                  <a:lnTo>
                    <a:pt x="2964" y="1289"/>
                  </a:lnTo>
                  <a:cubicBezTo>
                    <a:pt x="2956" y="1297"/>
                    <a:pt x="2956" y="1305"/>
                    <a:pt x="2956" y="1313"/>
                  </a:cubicBezTo>
                  <a:cubicBezTo>
                    <a:pt x="2964" y="1336"/>
                    <a:pt x="2980" y="1344"/>
                    <a:pt x="3003" y="1360"/>
                  </a:cubicBezTo>
                  <a:cubicBezTo>
                    <a:pt x="3011" y="1368"/>
                    <a:pt x="3027" y="1376"/>
                    <a:pt x="3035" y="1392"/>
                  </a:cubicBezTo>
                  <a:cubicBezTo>
                    <a:pt x="3059" y="1416"/>
                    <a:pt x="3059" y="1431"/>
                    <a:pt x="3051" y="1447"/>
                  </a:cubicBezTo>
                  <a:cubicBezTo>
                    <a:pt x="3051" y="1455"/>
                    <a:pt x="3051" y="1463"/>
                    <a:pt x="3051" y="1471"/>
                  </a:cubicBezTo>
                  <a:cubicBezTo>
                    <a:pt x="3051" y="1487"/>
                    <a:pt x="3059" y="1494"/>
                    <a:pt x="3074" y="1494"/>
                  </a:cubicBezTo>
                  <a:cubicBezTo>
                    <a:pt x="3082" y="1494"/>
                    <a:pt x="3090" y="1502"/>
                    <a:pt x="3090" y="1502"/>
                  </a:cubicBezTo>
                  <a:cubicBezTo>
                    <a:pt x="3114" y="1526"/>
                    <a:pt x="3114" y="1526"/>
                    <a:pt x="3114" y="1526"/>
                  </a:cubicBezTo>
                  <a:cubicBezTo>
                    <a:pt x="3106" y="1526"/>
                    <a:pt x="3106" y="1526"/>
                    <a:pt x="3106" y="1526"/>
                  </a:cubicBezTo>
                  <a:cubicBezTo>
                    <a:pt x="2987" y="1526"/>
                    <a:pt x="2837" y="1534"/>
                    <a:pt x="2648" y="1534"/>
                  </a:cubicBezTo>
                  <a:close/>
                  <a:moveTo>
                    <a:pt x="696" y="1463"/>
                  </a:moveTo>
                  <a:lnTo>
                    <a:pt x="696" y="1463"/>
                  </a:lnTo>
                  <a:cubicBezTo>
                    <a:pt x="901" y="1479"/>
                    <a:pt x="1929" y="1526"/>
                    <a:pt x="2648" y="1526"/>
                  </a:cubicBezTo>
                  <a:lnTo>
                    <a:pt x="2648" y="1526"/>
                  </a:lnTo>
                  <a:cubicBezTo>
                    <a:pt x="2829" y="1526"/>
                    <a:pt x="2980" y="1526"/>
                    <a:pt x="3090" y="1518"/>
                  </a:cubicBezTo>
                  <a:cubicBezTo>
                    <a:pt x="3090" y="1510"/>
                    <a:pt x="3090" y="1510"/>
                    <a:pt x="3090" y="1510"/>
                  </a:cubicBezTo>
                  <a:cubicBezTo>
                    <a:pt x="3082" y="1502"/>
                    <a:pt x="3074" y="1502"/>
                    <a:pt x="3074" y="1502"/>
                  </a:cubicBezTo>
                  <a:cubicBezTo>
                    <a:pt x="3059" y="1502"/>
                    <a:pt x="3043" y="1494"/>
                    <a:pt x="3043" y="1471"/>
                  </a:cubicBezTo>
                  <a:cubicBezTo>
                    <a:pt x="3043" y="1463"/>
                    <a:pt x="3043" y="1455"/>
                    <a:pt x="3043" y="1447"/>
                  </a:cubicBezTo>
                  <a:cubicBezTo>
                    <a:pt x="3051" y="1431"/>
                    <a:pt x="3051" y="1416"/>
                    <a:pt x="3027" y="1400"/>
                  </a:cubicBezTo>
                  <a:cubicBezTo>
                    <a:pt x="3019" y="1384"/>
                    <a:pt x="3003" y="1376"/>
                    <a:pt x="2995" y="1368"/>
                  </a:cubicBezTo>
                  <a:cubicBezTo>
                    <a:pt x="2972" y="1352"/>
                    <a:pt x="2956" y="1336"/>
                    <a:pt x="2956" y="1313"/>
                  </a:cubicBezTo>
                  <a:cubicBezTo>
                    <a:pt x="2948" y="1297"/>
                    <a:pt x="2948" y="1289"/>
                    <a:pt x="2956" y="1289"/>
                  </a:cubicBezTo>
                  <a:cubicBezTo>
                    <a:pt x="2956" y="1289"/>
                    <a:pt x="2948" y="1281"/>
                    <a:pt x="2948" y="1273"/>
                  </a:cubicBezTo>
                  <a:cubicBezTo>
                    <a:pt x="2940" y="1265"/>
                    <a:pt x="2932" y="1242"/>
                    <a:pt x="2932" y="1226"/>
                  </a:cubicBezTo>
                  <a:cubicBezTo>
                    <a:pt x="2932" y="1218"/>
                    <a:pt x="2932" y="1210"/>
                    <a:pt x="2924" y="1210"/>
                  </a:cubicBezTo>
                  <a:lnTo>
                    <a:pt x="2916" y="1210"/>
                  </a:lnTo>
                  <a:cubicBezTo>
                    <a:pt x="2908" y="1210"/>
                    <a:pt x="2908" y="1210"/>
                    <a:pt x="2901" y="1210"/>
                  </a:cubicBezTo>
                  <a:cubicBezTo>
                    <a:pt x="2901" y="1210"/>
                    <a:pt x="2901" y="1210"/>
                    <a:pt x="2893" y="1210"/>
                  </a:cubicBezTo>
                  <a:cubicBezTo>
                    <a:pt x="2893" y="1202"/>
                    <a:pt x="2893" y="1202"/>
                    <a:pt x="2893" y="1194"/>
                  </a:cubicBezTo>
                  <a:cubicBezTo>
                    <a:pt x="2893" y="1186"/>
                    <a:pt x="2901" y="1170"/>
                    <a:pt x="2901" y="1154"/>
                  </a:cubicBezTo>
                  <a:cubicBezTo>
                    <a:pt x="2908" y="1123"/>
                    <a:pt x="2924" y="1083"/>
                    <a:pt x="2908" y="1060"/>
                  </a:cubicBezTo>
                  <a:cubicBezTo>
                    <a:pt x="2901" y="1052"/>
                    <a:pt x="2901" y="1044"/>
                    <a:pt x="2901" y="1044"/>
                  </a:cubicBezTo>
                  <a:cubicBezTo>
                    <a:pt x="2877" y="1020"/>
                    <a:pt x="2877" y="1020"/>
                    <a:pt x="2893" y="996"/>
                  </a:cubicBezTo>
                  <a:cubicBezTo>
                    <a:pt x="2901" y="973"/>
                    <a:pt x="2901" y="949"/>
                    <a:pt x="2893" y="941"/>
                  </a:cubicBezTo>
                  <a:cubicBezTo>
                    <a:pt x="2877" y="933"/>
                    <a:pt x="2877" y="910"/>
                    <a:pt x="2885" y="886"/>
                  </a:cubicBezTo>
                  <a:cubicBezTo>
                    <a:pt x="2885" y="878"/>
                    <a:pt x="2885" y="878"/>
                    <a:pt x="2877" y="878"/>
                  </a:cubicBezTo>
                  <a:cubicBezTo>
                    <a:pt x="2869" y="870"/>
                    <a:pt x="2853" y="870"/>
                    <a:pt x="2861" y="854"/>
                  </a:cubicBezTo>
                  <a:cubicBezTo>
                    <a:pt x="2861" y="838"/>
                    <a:pt x="2861" y="815"/>
                    <a:pt x="2861" y="815"/>
                  </a:cubicBezTo>
                  <a:cubicBezTo>
                    <a:pt x="2853" y="807"/>
                    <a:pt x="2845" y="791"/>
                    <a:pt x="2837" y="791"/>
                  </a:cubicBezTo>
                  <a:lnTo>
                    <a:pt x="2829" y="791"/>
                  </a:lnTo>
                  <a:cubicBezTo>
                    <a:pt x="2821" y="791"/>
                    <a:pt x="2821" y="791"/>
                    <a:pt x="2821" y="791"/>
                  </a:cubicBezTo>
                  <a:cubicBezTo>
                    <a:pt x="2814" y="791"/>
                    <a:pt x="2814" y="791"/>
                    <a:pt x="2805" y="791"/>
                  </a:cubicBezTo>
                  <a:cubicBezTo>
                    <a:pt x="2805" y="783"/>
                    <a:pt x="2805" y="775"/>
                    <a:pt x="2805" y="775"/>
                  </a:cubicBezTo>
                  <a:cubicBezTo>
                    <a:pt x="2805" y="767"/>
                    <a:pt x="2805" y="759"/>
                    <a:pt x="2805" y="759"/>
                  </a:cubicBezTo>
                  <a:cubicBezTo>
                    <a:pt x="2814" y="720"/>
                    <a:pt x="2814" y="657"/>
                    <a:pt x="2790" y="625"/>
                  </a:cubicBezTo>
                  <a:cubicBezTo>
                    <a:pt x="2774" y="609"/>
                    <a:pt x="2774" y="593"/>
                    <a:pt x="2766" y="570"/>
                  </a:cubicBezTo>
                  <a:cubicBezTo>
                    <a:pt x="2766" y="562"/>
                    <a:pt x="2766" y="546"/>
                    <a:pt x="2750" y="538"/>
                  </a:cubicBezTo>
                  <a:cubicBezTo>
                    <a:pt x="2742" y="514"/>
                    <a:pt x="2734" y="506"/>
                    <a:pt x="2734" y="490"/>
                  </a:cubicBezTo>
                  <a:cubicBezTo>
                    <a:pt x="2727" y="490"/>
                    <a:pt x="2727" y="483"/>
                    <a:pt x="2719" y="467"/>
                  </a:cubicBezTo>
                  <a:cubicBezTo>
                    <a:pt x="2711" y="451"/>
                    <a:pt x="2711" y="435"/>
                    <a:pt x="2711" y="419"/>
                  </a:cubicBezTo>
                  <a:cubicBezTo>
                    <a:pt x="2711" y="412"/>
                    <a:pt x="2711" y="396"/>
                    <a:pt x="2703" y="396"/>
                  </a:cubicBezTo>
                  <a:cubicBezTo>
                    <a:pt x="2703" y="388"/>
                    <a:pt x="2703" y="372"/>
                    <a:pt x="2695" y="364"/>
                  </a:cubicBezTo>
                  <a:lnTo>
                    <a:pt x="2695" y="364"/>
                  </a:lnTo>
                  <a:cubicBezTo>
                    <a:pt x="2687" y="364"/>
                    <a:pt x="2679" y="364"/>
                    <a:pt x="2671" y="364"/>
                  </a:cubicBezTo>
                  <a:cubicBezTo>
                    <a:pt x="2671" y="364"/>
                    <a:pt x="2671" y="364"/>
                    <a:pt x="2663" y="364"/>
                  </a:cubicBezTo>
                  <a:cubicBezTo>
                    <a:pt x="2640" y="364"/>
                    <a:pt x="2624" y="332"/>
                    <a:pt x="2617" y="317"/>
                  </a:cubicBezTo>
                  <a:cubicBezTo>
                    <a:pt x="2617" y="309"/>
                    <a:pt x="2609" y="301"/>
                    <a:pt x="2609" y="301"/>
                  </a:cubicBezTo>
                  <a:cubicBezTo>
                    <a:pt x="2601" y="301"/>
                    <a:pt x="2569" y="277"/>
                    <a:pt x="2554" y="253"/>
                  </a:cubicBezTo>
                  <a:cubicBezTo>
                    <a:pt x="2538" y="230"/>
                    <a:pt x="2475" y="214"/>
                    <a:pt x="2443" y="214"/>
                  </a:cubicBezTo>
                  <a:cubicBezTo>
                    <a:pt x="2419" y="214"/>
                    <a:pt x="2419" y="206"/>
                    <a:pt x="2411" y="190"/>
                  </a:cubicBezTo>
                  <a:cubicBezTo>
                    <a:pt x="2403" y="190"/>
                    <a:pt x="2403" y="182"/>
                    <a:pt x="2395" y="174"/>
                  </a:cubicBezTo>
                  <a:cubicBezTo>
                    <a:pt x="2395" y="174"/>
                    <a:pt x="2380" y="166"/>
                    <a:pt x="2332" y="166"/>
                  </a:cubicBezTo>
                  <a:cubicBezTo>
                    <a:pt x="2316" y="166"/>
                    <a:pt x="2293" y="166"/>
                    <a:pt x="2277" y="166"/>
                  </a:cubicBezTo>
                  <a:cubicBezTo>
                    <a:pt x="2253" y="166"/>
                    <a:pt x="2229" y="166"/>
                    <a:pt x="2222" y="166"/>
                  </a:cubicBezTo>
                  <a:cubicBezTo>
                    <a:pt x="2206" y="166"/>
                    <a:pt x="2198" y="174"/>
                    <a:pt x="2190" y="190"/>
                  </a:cubicBezTo>
                  <a:lnTo>
                    <a:pt x="2182" y="198"/>
                  </a:lnTo>
                  <a:cubicBezTo>
                    <a:pt x="2166" y="222"/>
                    <a:pt x="2166" y="230"/>
                    <a:pt x="2158" y="230"/>
                  </a:cubicBezTo>
                  <a:cubicBezTo>
                    <a:pt x="2151" y="230"/>
                    <a:pt x="2151" y="222"/>
                    <a:pt x="2151" y="222"/>
                  </a:cubicBezTo>
                  <a:cubicBezTo>
                    <a:pt x="2151" y="222"/>
                    <a:pt x="2143" y="222"/>
                    <a:pt x="2143" y="214"/>
                  </a:cubicBezTo>
                  <a:cubicBezTo>
                    <a:pt x="2135" y="206"/>
                    <a:pt x="2119" y="190"/>
                    <a:pt x="2087" y="190"/>
                  </a:cubicBezTo>
                  <a:cubicBezTo>
                    <a:pt x="2056" y="182"/>
                    <a:pt x="2048" y="174"/>
                    <a:pt x="2048" y="159"/>
                  </a:cubicBezTo>
                  <a:cubicBezTo>
                    <a:pt x="2040" y="151"/>
                    <a:pt x="2040" y="151"/>
                    <a:pt x="2040" y="151"/>
                  </a:cubicBezTo>
                  <a:cubicBezTo>
                    <a:pt x="2032" y="135"/>
                    <a:pt x="1992" y="111"/>
                    <a:pt x="1984" y="103"/>
                  </a:cubicBezTo>
                  <a:cubicBezTo>
                    <a:pt x="1961" y="103"/>
                    <a:pt x="1921" y="103"/>
                    <a:pt x="1874" y="103"/>
                  </a:cubicBezTo>
                  <a:cubicBezTo>
                    <a:pt x="1399" y="103"/>
                    <a:pt x="300" y="24"/>
                    <a:pt x="71" y="8"/>
                  </a:cubicBezTo>
                  <a:cubicBezTo>
                    <a:pt x="8" y="965"/>
                    <a:pt x="8" y="965"/>
                    <a:pt x="8" y="965"/>
                  </a:cubicBezTo>
                  <a:cubicBezTo>
                    <a:pt x="222" y="981"/>
                    <a:pt x="388" y="989"/>
                    <a:pt x="498" y="989"/>
                  </a:cubicBezTo>
                  <a:cubicBezTo>
                    <a:pt x="553" y="989"/>
                    <a:pt x="601" y="989"/>
                    <a:pt x="633" y="981"/>
                  </a:cubicBezTo>
                  <a:cubicBezTo>
                    <a:pt x="633" y="981"/>
                    <a:pt x="640" y="981"/>
                    <a:pt x="648" y="981"/>
                  </a:cubicBezTo>
                  <a:cubicBezTo>
                    <a:pt x="672" y="981"/>
                    <a:pt x="704" y="989"/>
                    <a:pt x="712" y="1036"/>
                  </a:cubicBezTo>
                  <a:cubicBezTo>
                    <a:pt x="712" y="1052"/>
                    <a:pt x="704" y="1194"/>
                    <a:pt x="696" y="1463"/>
                  </a:cubicBezTo>
                  <a:close/>
                </a:path>
              </a:pathLst>
            </a:custGeom>
            <a:grpFill/>
            <a:ln>
              <a:solidFill>
                <a:schemeClr val="bg1">
                  <a:lumMod val="95000"/>
                </a:schemeClr>
              </a:solidFill>
            </a:ln>
            <a:effectLst/>
          </p:spPr>
          <p:txBody>
            <a:bodyPr wrap="none" anchor="ctr"/>
            <a:lstStyle/>
            <a:p>
              <a:endParaRPr lang="en-US" sz="949"/>
            </a:p>
          </p:txBody>
        </p:sp>
        <p:sp>
          <p:nvSpPr>
            <p:cNvPr id="47" name="Freeform 352"/>
            <p:cNvSpPr>
              <a:spLocks noChangeArrowheads="1"/>
            </p:cNvSpPr>
            <p:nvPr/>
          </p:nvSpPr>
          <p:spPr bwMode="auto">
            <a:xfrm>
              <a:off x="11195531" y="5894674"/>
              <a:ext cx="1454204" cy="776968"/>
            </a:xfrm>
            <a:custGeom>
              <a:avLst/>
              <a:gdLst>
                <a:gd name="T0" fmla="*/ 2758 w 2767"/>
                <a:gd name="T1" fmla="*/ 529 h 1478"/>
                <a:gd name="T2" fmla="*/ 2758 w 2767"/>
                <a:gd name="T3" fmla="*/ 529 h 1478"/>
                <a:gd name="T4" fmla="*/ 2711 w 2767"/>
                <a:gd name="T5" fmla="*/ 419 h 1478"/>
                <a:gd name="T6" fmla="*/ 2655 w 2767"/>
                <a:gd name="T7" fmla="*/ 356 h 1478"/>
                <a:gd name="T8" fmla="*/ 2624 w 2767"/>
                <a:gd name="T9" fmla="*/ 300 h 1478"/>
                <a:gd name="T10" fmla="*/ 2560 w 2767"/>
                <a:gd name="T11" fmla="*/ 245 h 1478"/>
                <a:gd name="T12" fmla="*/ 2631 w 2767"/>
                <a:gd name="T13" fmla="*/ 182 h 1478"/>
                <a:gd name="T14" fmla="*/ 2655 w 2767"/>
                <a:gd name="T15" fmla="*/ 150 h 1478"/>
                <a:gd name="T16" fmla="*/ 2624 w 2767"/>
                <a:gd name="T17" fmla="*/ 103 h 1478"/>
                <a:gd name="T18" fmla="*/ 2584 w 2767"/>
                <a:gd name="T19" fmla="*/ 95 h 1478"/>
                <a:gd name="T20" fmla="*/ 2560 w 2767"/>
                <a:gd name="T21" fmla="*/ 118 h 1478"/>
                <a:gd name="T22" fmla="*/ 2497 w 2767"/>
                <a:gd name="T23" fmla="*/ 47 h 1478"/>
                <a:gd name="T24" fmla="*/ 79 w 2767"/>
                <a:gd name="T25" fmla="*/ 0 h 1478"/>
                <a:gd name="T26" fmla="*/ 0 w 2767"/>
                <a:gd name="T27" fmla="*/ 1414 h 1478"/>
                <a:gd name="T28" fmla="*/ 2758 w 2767"/>
                <a:gd name="T29" fmla="*/ 1469 h 1478"/>
                <a:gd name="T30" fmla="*/ 2758 w 2767"/>
                <a:gd name="T31" fmla="*/ 529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478">
                  <a:moveTo>
                    <a:pt x="2758" y="529"/>
                  </a:moveTo>
                  <a:lnTo>
                    <a:pt x="2758" y="529"/>
                  </a:lnTo>
                  <a:cubicBezTo>
                    <a:pt x="2766" y="403"/>
                    <a:pt x="2726" y="442"/>
                    <a:pt x="2711" y="419"/>
                  </a:cubicBezTo>
                  <a:cubicBezTo>
                    <a:pt x="2687" y="395"/>
                    <a:pt x="2655" y="387"/>
                    <a:pt x="2655" y="356"/>
                  </a:cubicBezTo>
                  <a:cubicBezTo>
                    <a:pt x="2655" y="324"/>
                    <a:pt x="2655" y="324"/>
                    <a:pt x="2624" y="300"/>
                  </a:cubicBezTo>
                  <a:cubicBezTo>
                    <a:pt x="2584" y="276"/>
                    <a:pt x="2536" y="269"/>
                    <a:pt x="2560" y="245"/>
                  </a:cubicBezTo>
                  <a:cubicBezTo>
                    <a:pt x="2592" y="213"/>
                    <a:pt x="2608" y="189"/>
                    <a:pt x="2631" y="182"/>
                  </a:cubicBezTo>
                  <a:cubicBezTo>
                    <a:pt x="2655" y="174"/>
                    <a:pt x="2671" y="174"/>
                    <a:pt x="2655" y="150"/>
                  </a:cubicBezTo>
                  <a:cubicBezTo>
                    <a:pt x="2647" y="126"/>
                    <a:pt x="2624" y="126"/>
                    <a:pt x="2624" y="103"/>
                  </a:cubicBezTo>
                  <a:cubicBezTo>
                    <a:pt x="2624" y="79"/>
                    <a:pt x="2584" y="71"/>
                    <a:pt x="2584" y="95"/>
                  </a:cubicBezTo>
                  <a:cubicBezTo>
                    <a:pt x="2584" y="118"/>
                    <a:pt x="2584" y="134"/>
                    <a:pt x="2560" y="118"/>
                  </a:cubicBezTo>
                  <a:cubicBezTo>
                    <a:pt x="2545" y="103"/>
                    <a:pt x="2513" y="71"/>
                    <a:pt x="2497" y="47"/>
                  </a:cubicBezTo>
                  <a:cubicBezTo>
                    <a:pt x="1873" y="87"/>
                    <a:pt x="308" y="8"/>
                    <a:pt x="79" y="0"/>
                  </a:cubicBezTo>
                  <a:cubicBezTo>
                    <a:pt x="55" y="411"/>
                    <a:pt x="24" y="1019"/>
                    <a:pt x="0" y="1414"/>
                  </a:cubicBezTo>
                  <a:cubicBezTo>
                    <a:pt x="814" y="1461"/>
                    <a:pt x="1739" y="1477"/>
                    <a:pt x="2758" y="1469"/>
                  </a:cubicBezTo>
                  <a:cubicBezTo>
                    <a:pt x="2758" y="1469"/>
                    <a:pt x="2750" y="656"/>
                    <a:pt x="2758" y="529"/>
                  </a:cubicBezTo>
                </a:path>
              </a:pathLst>
            </a:custGeom>
            <a:grpFill/>
            <a:ln>
              <a:solidFill>
                <a:schemeClr val="bg1">
                  <a:lumMod val="95000"/>
                </a:schemeClr>
              </a:solidFill>
            </a:ln>
            <a:effectLst/>
          </p:spPr>
          <p:txBody>
            <a:bodyPr wrap="none" anchor="ctr"/>
            <a:lstStyle/>
            <a:p>
              <a:endParaRPr lang="en-US" sz="949"/>
            </a:p>
          </p:txBody>
        </p:sp>
        <p:sp>
          <p:nvSpPr>
            <p:cNvPr id="48" name="Freeform 353"/>
            <p:cNvSpPr>
              <a:spLocks noChangeArrowheads="1"/>
            </p:cNvSpPr>
            <p:nvPr/>
          </p:nvSpPr>
          <p:spPr bwMode="auto">
            <a:xfrm>
              <a:off x="11195531" y="5890036"/>
              <a:ext cx="1454204" cy="781607"/>
            </a:xfrm>
            <a:custGeom>
              <a:avLst/>
              <a:gdLst>
                <a:gd name="T0" fmla="*/ 2181 w 2767"/>
                <a:gd name="T1" fmla="*/ 1485 h 1486"/>
                <a:gd name="T2" fmla="*/ 0 w 2767"/>
                <a:gd name="T3" fmla="*/ 1430 h 1486"/>
                <a:gd name="T4" fmla="*/ 0 w 2767"/>
                <a:gd name="T5" fmla="*/ 1422 h 1486"/>
                <a:gd name="T6" fmla="*/ 79 w 2767"/>
                <a:gd name="T7" fmla="*/ 0 h 1486"/>
                <a:gd name="T8" fmla="*/ 2039 w 2767"/>
                <a:gd name="T9" fmla="*/ 63 h 1486"/>
                <a:gd name="T10" fmla="*/ 2497 w 2767"/>
                <a:gd name="T11" fmla="*/ 55 h 1486"/>
                <a:gd name="T12" fmla="*/ 2576 w 2767"/>
                <a:gd name="T13" fmla="*/ 126 h 1486"/>
                <a:gd name="T14" fmla="*/ 2600 w 2767"/>
                <a:gd name="T15" fmla="*/ 87 h 1486"/>
                <a:gd name="T16" fmla="*/ 2639 w 2767"/>
                <a:gd name="T17" fmla="*/ 134 h 1486"/>
                <a:gd name="T18" fmla="*/ 2663 w 2767"/>
                <a:gd name="T19" fmla="*/ 182 h 1486"/>
                <a:gd name="T20" fmla="*/ 2631 w 2767"/>
                <a:gd name="T21" fmla="*/ 197 h 1486"/>
                <a:gd name="T22" fmla="*/ 2568 w 2767"/>
                <a:gd name="T23" fmla="*/ 253 h 1486"/>
                <a:gd name="T24" fmla="*/ 2584 w 2767"/>
                <a:gd name="T25" fmla="*/ 284 h 1486"/>
                <a:gd name="T26" fmla="*/ 2631 w 2767"/>
                <a:gd name="T27" fmla="*/ 308 h 1486"/>
                <a:gd name="T28" fmla="*/ 2687 w 2767"/>
                <a:gd name="T29" fmla="*/ 403 h 1486"/>
                <a:gd name="T30" fmla="*/ 2726 w 2767"/>
                <a:gd name="T31" fmla="*/ 435 h 1486"/>
                <a:gd name="T32" fmla="*/ 2766 w 2767"/>
                <a:gd name="T33" fmla="*/ 1477 h 1486"/>
                <a:gd name="T34" fmla="*/ 2758 w 2767"/>
                <a:gd name="T35" fmla="*/ 1477 h 1486"/>
                <a:gd name="T36" fmla="*/ 8 w 2767"/>
                <a:gd name="T37" fmla="*/ 1422 h 1486"/>
                <a:gd name="T38" fmla="*/ 2181 w 2767"/>
                <a:gd name="T39" fmla="*/ 1477 h 1486"/>
                <a:gd name="T40" fmla="*/ 2758 w 2767"/>
                <a:gd name="T41" fmla="*/ 1469 h 1486"/>
                <a:gd name="T42" fmla="*/ 2726 w 2767"/>
                <a:gd name="T43" fmla="*/ 443 h 1486"/>
                <a:gd name="T44" fmla="*/ 2687 w 2767"/>
                <a:gd name="T45" fmla="*/ 411 h 1486"/>
                <a:gd name="T46" fmla="*/ 2631 w 2767"/>
                <a:gd name="T47" fmla="*/ 316 h 1486"/>
                <a:gd name="T48" fmla="*/ 2584 w 2767"/>
                <a:gd name="T49" fmla="*/ 292 h 1486"/>
                <a:gd name="T50" fmla="*/ 2560 w 2767"/>
                <a:gd name="T51" fmla="*/ 245 h 1486"/>
                <a:gd name="T52" fmla="*/ 2631 w 2767"/>
                <a:gd name="T53" fmla="*/ 190 h 1486"/>
                <a:gd name="T54" fmla="*/ 2663 w 2767"/>
                <a:gd name="T55" fmla="*/ 174 h 1486"/>
                <a:gd name="T56" fmla="*/ 2639 w 2767"/>
                <a:gd name="T57" fmla="*/ 134 h 1486"/>
                <a:gd name="T58" fmla="*/ 2600 w 2767"/>
                <a:gd name="T59" fmla="*/ 95 h 1486"/>
                <a:gd name="T60" fmla="*/ 2576 w 2767"/>
                <a:gd name="T61" fmla="*/ 134 h 1486"/>
                <a:gd name="T62" fmla="*/ 2489 w 2767"/>
                <a:gd name="T63" fmla="*/ 63 h 1486"/>
                <a:gd name="T64" fmla="*/ 87 w 2767"/>
                <a:gd name="T65" fmla="*/ 8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67" h="1486">
                  <a:moveTo>
                    <a:pt x="2181" y="1485"/>
                  </a:moveTo>
                  <a:lnTo>
                    <a:pt x="2181" y="1485"/>
                  </a:lnTo>
                  <a:lnTo>
                    <a:pt x="2181" y="1485"/>
                  </a:lnTo>
                  <a:cubicBezTo>
                    <a:pt x="1447" y="1485"/>
                    <a:pt x="711" y="1461"/>
                    <a:pt x="0" y="1430"/>
                  </a:cubicBezTo>
                  <a:lnTo>
                    <a:pt x="0" y="1430"/>
                  </a:lnTo>
                  <a:cubicBezTo>
                    <a:pt x="0" y="1422"/>
                    <a:pt x="0" y="1422"/>
                    <a:pt x="0" y="1422"/>
                  </a:cubicBezTo>
                  <a:cubicBezTo>
                    <a:pt x="24" y="1003"/>
                    <a:pt x="55" y="411"/>
                    <a:pt x="79" y="8"/>
                  </a:cubicBezTo>
                  <a:cubicBezTo>
                    <a:pt x="79" y="0"/>
                    <a:pt x="79" y="0"/>
                    <a:pt x="79" y="0"/>
                  </a:cubicBezTo>
                  <a:lnTo>
                    <a:pt x="79" y="0"/>
                  </a:lnTo>
                  <a:cubicBezTo>
                    <a:pt x="277" y="16"/>
                    <a:pt x="1312" y="63"/>
                    <a:pt x="2039" y="63"/>
                  </a:cubicBezTo>
                  <a:cubicBezTo>
                    <a:pt x="2228" y="63"/>
                    <a:pt x="2378" y="63"/>
                    <a:pt x="2497" y="55"/>
                  </a:cubicBezTo>
                  <a:lnTo>
                    <a:pt x="2497" y="55"/>
                  </a:lnTo>
                  <a:cubicBezTo>
                    <a:pt x="2568" y="126"/>
                    <a:pt x="2568" y="126"/>
                    <a:pt x="2568" y="126"/>
                  </a:cubicBezTo>
                  <a:lnTo>
                    <a:pt x="2576" y="126"/>
                  </a:lnTo>
                  <a:cubicBezTo>
                    <a:pt x="2576" y="126"/>
                    <a:pt x="2576" y="111"/>
                    <a:pt x="2576" y="103"/>
                  </a:cubicBezTo>
                  <a:cubicBezTo>
                    <a:pt x="2576" y="95"/>
                    <a:pt x="2584" y="87"/>
                    <a:pt x="2600" y="87"/>
                  </a:cubicBezTo>
                  <a:cubicBezTo>
                    <a:pt x="2608" y="87"/>
                    <a:pt x="2624" y="95"/>
                    <a:pt x="2624" y="111"/>
                  </a:cubicBezTo>
                  <a:cubicBezTo>
                    <a:pt x="2624" y="119"/>
                    <a:pt x="2631" y="126"/>
                    <a:pt x="2639" y="134"/>
                  </a:cubicBezTo>
                  <a:cubicBezTo>
                    <a:pt x="2647" y="142"/>
                    <a:pt x="2655" y="142"/>
                    <a:pt x="2663" y="158"/>
                  </a:cubicBezTo>
                  <a:cubicBezTo>
                    <a:pt x="2671" y="166"/>
                    <a:pt x="2671" y="174"/>
                    <a:pt x="2663" y="182"/>
                  </a:cubicBezTo>
                  <a:cubicBezTo>
                    <a:pt x="2663" y="190"/>
                    <a:pt x="2655" y="190"/>
                    <a:pt x="2639" y="190"/>
                  </a:cubicBezTo>
                  <a:cubicBezTo>
                    <a:pt x="2639" y="190"/>
                    <a:pt x="2639" y="190"/>
                    <a:pt x="2631" y="197"/>
                  </a:cubicBezTo>
                  <a:cubicBezTo>
                    <a:pt x="2616" y="197"/>
                    <a:pt x="2592" y="221"/>
                    <a:pt x="2568" y="245"/>
                  </a:cubicBezTo>
                  <a:cubicBezTo>
                    <a:pt x="2568" y="253"/>
                    <a:pt x="2568" y="253"/>
                    <a:pt x="2568" y="253"/>
                  </a:cubicBezTo>
                  <a:cubicBezTo>
                    <a:pt x="2560" y="261"/>
                    <a:pt x="2560" y="261"/>
                    <a:pt x="2560" y="269"/>
                  </a:cubicBezTo>
                  <a:cubicBezTo>
                    <a:pt x="2560" y="277"/>
                    <a:pt x="2576" y="277"/>
                    <a:pt x="2584" y="284"/>
                  </a:cubicBezTo>
                  <a:cubicBezTo>
                    <a:pt x="2600" y="292"/>
                    <a:pt x="2616" y="300"/>
                    <a:pt x="2624" y="308"/>
                  </a:cubicBezTo>
                  <a:cubicBezTo>
                    <a:pt x="2631" y="308"/>
                    <a:pt x="2631" y="308"/>
                    <a:pt x="2631" y="308"/>
                  </a:cubicBezTo>
                  <a:cubicBezTo>
                    <a:pt x="2663" y="332"/>
                    <a:pt x="2663" y="332"/>
                    <a:pt x="2663" y="364"/>
                  </a:cubicBezTo>
                  <a:cubicBezTo>
                    <a:pt x="2655" y="379"/>
                    <a:pt x="2671" y="395"/>
                    <a:pt x="2687" y="403"/>
                  </a:cubicBezTo>
                  <a:cubicBezTo>
                    <a:pt x="2695" y="411"/>
                    <a:pt x="2703" y="419"/>
                    <a:pt x="2711" y="427"/>
                  </a:cubicBezTo>
                  <a:cubicBezTo>
                    <a:pt x="2711" y="427"/>
                    <a:pt x="2718" y="435"/>
                    <a:pt x="2726" y="435"/>
                  </a:cubicBezTo>
                  <a:cubicBezTo>
                    <a:pt x="2750" y="443"/>
                    <a:pt x="2766" y="450"/>
                    <a:pt x="2758" y="537"/>
                  </a:cubicBezTo>
                  <a:cubicBezTo>
                    <a:pt x="2750" y="664"/>
                    <a:pt x="2766" y="1469"/>
                    <a:pt x="2766" y="1477"/>
                  </a:cubicBezTo>
                  <a:lnTo>
                    <a:pt x="2766" y="1477"/>
                  </a:lnTo>
                  <a:cubicBezTo>
                    <a:pt x="2758" y="1477"/>
                    <a:pt x="2758" y="1477"/>
                    <a:pt x="2758" y="1477"/>
                  </a:cubicBezTo>
                  <a:cubicBezTo>
                    <a:pt x="2568" y="1477"/>
                    <a:pt x="2378" y="1485"/>
                    <a:pt x="2181" y="1485"/>
                  </a:cubicBezTo>
                  <a:close/>
                  <a:moveTo>
                    <a:pt x="8" y="1422"/>
                  </a:moveTo>
                  <a:lnTo>
                    <a:pt x="8" y="1422"/>
                  </a:lnTo>
                  <a:cubicBezTo>
                    <a:pt x="711" y="1453"/>
                    <a:pt x="1447" y="1477"/>
                    <a:pt x="2181" y="1477"/>
                  </a:cubicBezTo>
                  <a:lnTo>
                    <a:pt x="2181" y="1477"/>
                  </a:lnTo>
                  <a:cubicBezTo>
                    <a:pt x="2371" y="1477"/>
                    <a:pt x="2568" y="1477"/>
                    <a:pt x="2758" y="1469"/>
                  </a:cubicBezTo>
                  <a:cubicBezTo>
                    <a:pt x="2758" y="1414"/>
                    <a:pt x="2750" y="664"/>
                    <a:pt x="2758" y="537"/>
                  </a:cubicBezTo>
                  <a:cubicBezTo>
                    <a:pt x="2758" y="450"/>
                    <a:pt x="2742" y="443"/>
                    <a:pt x="2726" y="443"/>
                  </a:cubicBezTo>
                  <a:cubicBezTo>
                    <a:pt x="2718" y="435"/>
                    <a:pt x="2711" y="435"/>
                    <a:pt x="2703" y="427"/>
                  </a:cubicBezTo>
                  <a:cubicBezTo>
                    <a:pt x="2695" y="427"/>
                    <a:pt x="2695" y="419"/>
                    <a:pt x="2687" y="411"/>
                  </a:cubicBezTo>
                  <a:cubicBezTo>
                    <a:pt x="2671" y="395"/>
                    <a:pt x="2647" y="387"/>
                    <a:pt x="2655" y="364"/>
                  </a:cubicBezTo>
                  <a:cubicBezTo>
                    <a:pt x="2655" y="332"/>
                    <a:pt x="2655" y="332"/>
                    <a:pt x="2631" y="316"/>
                  </a:cubicBezTo>
                  <a:cubicBezTo>
                    <a:pt x="2624" y="308"/>
                    <a:pt x="2624" y="308"/>
                    <a:pt x="2624" y="308"/>
                  </a:cubicBezTo>
                  <a:cubicBezTo>
                    <a:pt x="2608" y="300"/>
                    <a:pt x="2592" y="300"/>
                    <a:pt x="2584" y="292"/>
                  </a:cubicBezTo>
                  <a:cubicBezTo>
                    <a:pt x="2568" y="284"/>
                    <a:pt x="2552" y="277"/>
                    <a:pt x="2552" y="269"/>
                  </a:cubicBezTo>
                  <a:cubicBezTo>
                    <a:pt x="2552" y="261"/>
                    <a:pt x="2552" y="253"/>
                    <a:pt x="2560" y="245"/>
                  </a:cubicBezTo>
                  <a:lnTo>
                    <a:pt x="2560" y="245"/>
                  </a:lnTo>
                  <a:cubicBezTo>
                    <a:pt x="2592" y="213"/>
                    <a:pt x="2608" y="190"/>
                    <a:pt x="2631" y="190"/>
                  </a:cubicBezTo>
                  <a:lnTo>
                    <a:pt x="2639" y="182"/>
                  </a:lnTo>
                  <a:cubicBezTo>
                    <a:pt x="2647" y="182"/>
                    <a:pt x="2655" y="182"/>
                    <a:pt x="2663" y="174"/>
                  </a:cubicBezTo>
                  <a:cubicBezTo>
                    <a:pt x="2663" y="174"/>
                    <a:pt x="2663" y="166"/>
                    <a:pt x="2655" y="158"/>
                  </a:cubicBezTo>
                  <a:cubicBezTo>
                    <a:pt x="2647" y="150"/>
                    <a:pt x="2639" y="142"/>
                    <a:pt x="2639" y="134"/>
                  </a:cubicBezTo>
                  <a:cubicBezTo>
                    <a:pt x="2624" y="126"/>
                    <a:pt x="2616" y="126"/>
                    <a:pt x="2616" y="111"/>
                  </a:cubicBezTo>
                  <a:cubicBezTo>
                    <a:pt x="2616" y="95"/>
                    <a:pt x="2608" y="95"/>
                    <a:pt x="2600" y="95"/>
                  </a:cubicBezTo>
                  <a:cubicBezTo>
                    <a:pt x="2592" y="95"/>
                    <a:pt x="2584" y="95"/>
                    <a:pt x="2584" y="103"/>
                  </a:cubicBezTo>
                  <a:cubicBezTo>
                    <a:pt x="2584" y="119"/>
                    <a:pt x="2584" y="134"/>
                    <a:pt x="2576" y="134"/>
                  </a:cubicBezTo>
                  <a:cubicBezTo>
                    <a:pt x="2568" y="134"/>
                    <a:pt x="2568" y="134"/>
                    <a:pt x="2560" y="126"/>
                  </a:cubicBezTo>
                  <a:cubicBezTo>
                    <a:pt x="2489" y="63"/>
                    <a:pt x="2489" y="63"/>
                    <a:pt x="2489" y="63"/>
                  </a:cubicBezTo>
                  <a:cubicBezTo>
                    <a:pt x="2378" y="63"/>
                    <a:pt x="2220" y="71"/>
                    <a:pt x="2039" y="71"/>
                  </a:cubicBezTo>
                  <a:cubicBezTo>
                    <a:pt x="1320" y="71"/>
                    <a:pt x="292" y="24"/>
                    <a:pt x="87" y="8"/>
                  </a:cubicBezTo>
                  <a:cubicBezTo>
                    <a:pt x="63" y="411"/>
                    <a:pt x="31" y="995"/>
                    <a:pt x="8" y="1422"/>
                  </a:cubicBezTo>
                  <a:close/>
                </a:path>
              </a:pathLst>
            </a:custGeom>
            <a:grpFill/>
            <a:ln>
              <a:solidFill>
                <a:schemeClr val="bg1">
                  <a:lumMod val="95000"/>
                </a:schemeClr>
              </a:solidFill>
            </a:ln>
            <a:effectLst/>
          </p:spPr>
          <p:txBody>
            <a:bodyPr wrap="none" anchor="ctr"/>
            <a:lstStyle/>
            <a:p>
              <a:endParaRPr lang="en-US" sz="949"/>
            </a:p>
          </p:txBody>
        </p:sp>
        <p:sp>
          <p:nvSpPr>
            <p:cNvPr id="49" name="Freeform 384"/>
            <p:cNvSpPr>
              <a:spLocks noChangeArrowheads="1"/>
            </p:cNvSpPr>
            <p:nvPr/>
          </p:nvSpPr>
          <p:spPr bwMode="auto">
            <a:xfrm>
              <a:off x="14166561" y="7963495"/>
              <a:ext cx="1809058" cy="1393904"/>
            </a:xfrm>
            <a:custGeom>
              <a:avLst/>
              <a:gdLst>
                <a:gd name="T0" fmla="*/ 3392 w 3440"/>
                <a:gd name="T1" fmla="*/ 2403 h 2649"/>
                <a:gd name="T2" fmla="*/ 3431 w 3440"/>
                <a:gd name="T3" fmla="*/ 2063 h 2649"/>
                <a:gd name="T4" fmla="*/ 3052 w 3440"/>
                <a:gd name="T5" fmla="*/ 1146 h 2649"/>
                <a:gd name="T6" fmla="*/ 2981 w 3440"/>
                <a:gd name="T7" fmla="*/ 1027 h 2649"/>
                <a:gd name="T8" fmla="*/ 2965 w 3440"/>
                <a:gd name="T9" fmla="*/ 948 h 2649"/>
                <a:gd name="T10" fmla="*/ 3052 w 3440"/>
                <a:gd name="T11" fmla="*/ 1035 h 2649"/>
                <a:gd name="T12" fmla="*/ 2680 w 3440"/>
                <a:gd name="T13" fmla="*/ 458 h 2649"/>
                <a:gd name="T14" fmla="*/ 2514 w 3440"/>
                <a:gd name="T15" fmla="*/ 63 h 2649"/>
                <a:gd name="T16" fmla="*/ 2491 w 3440"/>
                <a:gd name="T17" fmla="*/ 15 h 2649"/>
                <a:gd name="T18" fmla="*/ 2285 w 3440"/>
                <a:gd name="T19" fmla="*/ 197 h 2649"/>
                <a:gd name="T20" fmla="*/ 2190 w 3440"/>
                <a:gd name="T21" fmla="*/ 134 h 2649"/>
                <a:gd name="T22" fmla="*/ 24 w 3440"/>
                <a:gd name="T23" fmla="*/ 237 h 2649"/>
                <a:gd name="T24" fmla="*/ 127 w 3440"/>
                <a:gd name="T25" fmla="*/ 458 h 2649"/>
                <a:gd name="T26" fmla="*/ 198 w 3440"/>
                <a:gd name="T27" fmla="*/ 474 h 2649"/>
                <a:gd name="T28" fmla="*/ 285 w 3440"/>
                <a:gd name="T29" fmla="*/ 403 h 2649"/>
                <a:gd name="T30" fmla="*/ 214 w 3440"/>
                <a:gd name="T31" fmla="*/ 506 h 2649"/>
                <a:gd name="T32" fmla="*/ 514 w 3440"/>
                <a:gd name="T33" fmla="*/ 395 h 2649"/>
                <a:gd name="T34" fmla="*/ 546 w 3440"/>
                <a:gd name="T35" fmla="*/ 419 h 2649"/>
                <a:gd name="T36" fmla="*/ 815 w 3440"/>
                <a:gd name="T37" fmla="*/ 521 h 2649"/>
                <a:gd name="T38" fmla="*/ 830 w 3440"/>
                <a:gd name="T39" fmla="*/ 450 h 2649"/>
                <a:gd name="T40" fmla="*/ 862 w 3440"/>
                <a:gd name="T41" fmla="*/ 513 h 2649"/>
                <a:gd name="T42" fmla="*/ 965 w 3440"/>
                <a:gd name="T43" fmla="*/ 672 h 2649"/>
                <a:gd name="T44" fmla="*/ 1241 w 3440"/>
                <a:gd name="T45" fmla="*/ 640 h 2649"/>
                <a:gd name="T46" fmla="*/ 1170 w 3440"/>
                <a:gd name="T47" fmla="*/ 735 h 2649"/>
                <a:gd name="T48" fmla="*/ 1352 w 3440"/>
                <a:gd name="T49" fmla="*/ 561 h 2649"/>
                <a:gd name="T50" fmla="*/ 1471 w 3440"/>
                <a:gd name="T51" fmla="*/ 458 h 2649"/>
                <a:gd name="T52" fmla="*/ 1811 w 3440"/>
                <a:gd name="T53" fmla="*/ 664 h 2649"/>
                <a:gd name="T54" fmla="*/ 2087 w 3440"/>
                <a:gd name="T55" fmla="*/ 853 h 2649"/>
                <a:gd name="T56" fmla="*/ 2174 w 3440"/>
                <a:gd name="T57" fmla="*/ 1106 h 2649"/>
                <a:gd name="T58" fmla="*/ 2159 w 3440"/>
                <a:gd name="T59" fmla="*/ 1415 h 2649"/>
                <a:gd name="T60" fmla="*/ 2214 w 3440"/>
                <a:gd name="T61" fmla="*/ 1367 h 2649"/>
                <a:gd name="T62" fmla="*/ 2324 w 3440"/>
                <a:gd name="T63" fmla="*/ 1423 h 2649"/>
                <a:gd name="T64" fmla="*/ 2222 w 3440"/>
                <a:gd name="T65" fmla="*/ 1589 h 2649"/>
                <a:gd name="T66" fmla="*/ 2451 w 3440"/>
                <a:gd name="T67" fmla="*/ 1865 h 2649"/>
                <a:gd name="T68" fmla="*/ 2530 w 3440"/>
                <a:gd name="T69" fmla="*/ 1818 h 2649"/>
                <a:gd name="T70" fmla="*/ 2609 w 3440"/>
                <a:gd name="T71" fmla="*/ 1992 h 2649"/>
                <a:gd name="T72" fmla="*/ 2672 w 3440"/>
                <a:gd name="T73" fmla="*/ 2071 h 2649"/>
                <a:gd name="T74" fmla="*/ 2902 w 3440"/>
                <a:gd name="T75" fmla="*/ 2276 h 2649"/>
                <a:gd name="T76" fmla="*/ 3123 w 3440"/>
                <a:gd name="T77" fmla="*/ 2474 h 2649"/>
                <a:gd name="T78" fmla="*/ 3052 w 3440"/>
                <a:gd name="T79" fmla="*/ 2490 h 2649"/>
                <a:gd name="T80" fmla="*/ 3194 w 3440"/>
                <a:gd name="T81" fmla="*/ 2537 h 2649"/>
                <a:gd name="T82" fmla="*/ 3360 w 3440"/>
                <a:gd name="T83" fmla="*/ 2506 h 2649"/>
                <a:gd name="T84" fmla="*/ 3352 w 3440"/>
                <a:gd name="T85" fmla="*/ 2593 h 2649"/>
                <a:gd name="T86" fmla="*/ 3321 w 3440"/>
                <a:gd name="T87" fmla="*/ 1849 h 2649"/>
                <a:gd name="T88" fmla="*/ 3242 w 3440"/>
                <a:gd name="T89" fmla="*/ 1929 h 2649"/>
                <a:gd name="T90" fmla="*/ 3131 w 3440"/>
                <a:gd name="T91" fmla="*/ 1810 h 2649"/>
                <a:gd name="T92" fmla="*/ 3234 w 3440"/>
                <a:gd name="T93" fmla="*/ 1683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0" h="2649">
                  <a:moveTo>
                    <a:pt x="3400" y="2434"/>
                  </a:moveTo>
                  <a:lnTo>
                    <a:pt x="3400" y="2434"/>
                  </a:lnTo>
                  <a:cubicBezTo>
                    <a:pt x="3384" y="2434"/>
                    <a:pt x="3384" y="2427"/>
                    <a:pt x="3392" y="2403"/>
                  </a:cubicBezTo>
                  <a:cubicBezTo>
                    <a:pt x="3408" y="2371"/>
                    <a:pt x="3392" y="2387"/>
                    <a:pt x="3384" y="2355"/>
                  </a:cubicBezTo>
                  <a:cubicBezTo>
                    <a:pt x="3384" y="2324"/>
                    <a:pt x="3360" y="2316"/>
                    <a:pt x="3384" y="2284"/>
                  </a:cubicBezTo>
                  <a:cubicBezTo>
                    <a:pt x="3408" y="2253"/>
                    <a:pt x="3431" y="2102"/>
                    <a:pt x="3431" y="2063"/>
                  </a:cubicBezTo>
                  <a:cubicBezTo>
                    <a:pt x="3423" y="2023"/>
                    <a:pt x="3416" y="2000"/>
                    <a:pt x="3423" y="1905"/>
                  </a:cubicBezTo>
                  <a:cubicBezTo>
                    <a:pt x="3439" y="1810"/>
                    <a:pt x="3392" y="1620"/>
                    <a:pt x="3305" y="1549"/>
                  </a:cubicBezTo>
                  <a:cubicBezTo>
                    <a:pt x="3210" y="1486"/>
                    <a:pt x="3202" y="1320"/>
                    <a:pt x="3052" y="1146"/>
                  </a:cubicBezTo>
                  <a:cubicBezTo>
                    <a:pt x="3052" y="1146"/>
                    <a:pt x="3044" y="1075"/>
                    <a:pt x="3036" y="1083"/>
                  </a:cubicBezTo>
                  <a:cubicBezTo>
                    <a:pt x="3020" y="1083"/>
                    <a:pt x="3012" y="1099"/>
                    <a:pt x="3012" y="1083"/>
                  </a:cubicBezTo>
                  <a:cubicBezTo>
                    <a:pt x="3004" y="1067"/>
                    <a:pt x="2997" y="1059"/>
                    <a:pt x="2981" y="1027"/>
                  </a:cubicBezTo>
                  <a:cubicBezTo>
                    <a:pt x="2965" y="996"/>
                    <a:pt x="2910" y="901"/>
                    <a:pt x="2917" y="893"/>
                  </a:cubicBezTo>
                  <a:cubicBezTo>
                    <a:pt x="2925" y="885"/>
                    <a:pt x="2925" y="909"/>
                    <a:pt x="2941" y="917"/>
                  </a:cubicBezTo>
                  <a:cubicBezTo>
                    <a:pt x="2957" y="932"/>
                    <a:pt x="2957" y="948"/>
                    <a:pt x="2965" y="948"/>
                  </a:cubicBezTo>
                  <a:cubicBezTo>
                    <a:pt x="2981" y="948"/>
                    <a:pt x="2981" y="932"/>
                    <a:pt x="2989" y="940"/>
                  </a:cubicBezTo>
                  <a:cubicBezTo>
                    <a:pt x="2997" y="940"/>
                    <a:pt x="3020" y="964"/>
                    <a:pt x="3028" y="996"/>
                  </a:cubicBezTo>
                  <a:cubicBezTo>
                    <a:pt x="3036" y="1027"/>
                    <a:pt x="3044" y="1051"/>
                    <a:pt x="3052" y="1035"/>
                  </a:cubicBezTo>
                  <a:cubicBezTo>
                    <a:pt x="3060" y="1012"/>
                    <a:pt x="3060" y="996"/>
                    <a:pt x="3020" y="924"/>
                  </a:cubicBezTo>
                  <a:cubicBezTo>
                    <a:pt x="2973" y="853"/>
                    <a:pt x="2957" y="853"/>
                    <a:pt x="2941" y="846"/>
                  </a:cubicBezTo>
                  <a:cubicBezTo>
                    <a:pt x="2925" y="830"/>
                    <a:pt x="2704" y="506"/>
                    <a:pt x="2680" y="458"/>
                  </a:cubicBezTo>
                  <a:cubicBezTo>
                    <a:pt x="2680" y="458"/>
                    <a:pt x="2593" y="268"/>
                    <a:pt x="2570" y="229"/>
                  </a:cubicBezTo>
                  <a:cubicBezTo>
                    <a:pt x="2554" y="181"/>
                    <a:pt x="2562" y="158"/>
                    <a:pt x="2538" y="126"/>
                  </a:cubicBezTo>
                  <a:cubicBezTo>
                    <a:pt x="2514" y="95"/>
                    <a:pt x="2506" y="102"/>
                    <a:pt x="2514" y="63"/>
                  </a:cubicBezTo>
                  <a:cubicBezTo>
                    <a:pt x="2522" y="23"/>
                    <a:pt x="2522" y="23"/>
                    <a:pt x="2499" y="7"/>
                  </a:cubicBezTo>
                  <a:lnTo>
                    <a:pt x="2499" y="7"/>
                  </a:lnTo>
                  <a:cubicBezTo>
                    <a:pt x="2491" y="7"/>
                    <a:pt x="2491" y="7"/>
                    <a:pt x="2491" y="15"/>
                  </a:cubicBezTo>
                  <a:cubicBezTo>
                    <a:pt x="2475" y="55"/>
                    <a:pt x="2301" y="0"/>
                    <a:pt x="2277" y="15"/>
                  </a:cubicBezTo>
                  <a:cubicBezTo>
                    <a:pt x="2253" y="23"/>
                    <a:pt x="2261" y="47"/>
                    <a:pt x="2285" y="79"/>
                  </a:cubicBezTo>
                  <a:cubicBezTo>
                    <a:pt x="2301" y="110"/>
                    <a:pt x="2285" y="158"/>
                    <a:pt x="2285" y="197"/>
                  </a:cubicBezTo>
                  <a:cubicBezTo>
                    <a:pt x="2285" y="237"/>
                    <a:pt x="2269" y="229"/>
                    <a:pt x="2238" y="221"/>
                  </a:cubicBezTo>
                  <a:cubicBezTo>
                    <a:pt x="2206" y="221"/>
                    <a:pt x="2214" y="181"/>
                    <a:pt x="2206" y="158"/>
                  </a:cubicBezTo>
                  <a:cubicBezTo>
                    <a:pt x="2198" y="134"/>
                    <a:pt x="2190" y="134"/>
                    <a:pt x="2190" y="134"/>
                  </a:cubicBezTo>
                  <a:cubicBezTo>
                    <a:pt x="2190" y="134"/>
                    <a:pt x="1154" y="213"/>
                    <a:pt x="1139" y="213"/>
                  </a:cubicBezTo>
                  <a:cubicBezTo>
                    <a:pt x="1131" y="213"/>
                    <a:pt x="1052" y="87"/>
                    <a:pt x="1052" y="87"/>
                  </a:cubicBezTo>
                  <a:cubicBezTo>
                    <a:pt x="1052" y="87"/>
                    <a:pt x="40" y="205"/>
                    <a:pt x="24" y="237"/>
                  </a:cubicBezTo>
                  <a:cubicBezTo>
                    <a:pt x="0" y="260"/>
                    <a:pt x="64" y="300"/>
                    <a:pt x="95" y="324"/>
                  </a:cubicBezTo>
                  <a:cubicBezTo>
                    <a:pt x="127" y="347"/>
                    <a:pt x="111" y="363"/>
                    <a:pt x="103" y="387"/>
                  </a:cubicBezTo>
                  <a:cubicBezTo>
                    <a:pt x="95" y="411"/>
                    <a:pt x="127" y="442"/>
                    <a:pt x="127" y="458"/>
                  </a:cubicBezTo>
                  <a:cubicBezTo>
                    <a:pt x="135" y="466"/>
                    <a:pt x="119" y="498"/>
                    <a:pt x="103" y="521"/>
                  </a:cubicBezTo>
                  <a:cubicBezTo>
                    <a:pt x="119" y="529"/>
                    <a:pt x="127" y="537"/>
                    <a:pt x="143" y="521"/>
                  </a:cubicBezTo>
                  <a:cubicBezTo>
                    <a:pt x="166" y="506"/>
                    <a:pt x="182" y="506"/>
                    <a:pt x="198" y="474"/>
                  </a:cubicBezTo>
                  <a:cubicBezTo>
                    <a:pt x="214" y="442"/>
                    <a:pt x="198" y="419"/>
                    <a:pt x="222" y="411"/>
                  </a:cubicBezTo>
                  <a:cubicBezTo>
                    <a:pt x="237" y="403"/>
                    <a:pt x="253" y="426"/>
                    <a:pt x="261" y="426"/>
                  </a:cubicBezTo>
                  <a:cubicBezTo>
                    <a:pt x="269" y="419"/>
                    <a:pt x="261" y="387"/>
                    <a:pt x="285" y="403"/>
                  </a:cubicBezTo>
                  <a:cubicBezTo>
                    <a:pt x="317" y="419"/>
                    <a:pt x="340" y="442"/>
                    <a:pt x="309" y="450"/>
                  </a:cubicBezTo>
                  <a:cubicBezTo>
                    <a:pt x="277" y="450"/>
                    <a:pt x="269" y="466"/>
                    <a:pt x="253" y="474"/>
                  </a:cubicBezTo>
                  <a:cubicBezTo>
                    <a:pt x="237" y="490"/>
                    <a:pt x="182" y="498"/>
                    <a:pt x="214" y="506"/>
                  </a:cubicBezTo>
                  <a:cubicBezTo>
                    <a:pt x="246" y="513"/>
                    <a:pt x="261" y="490"/>
                    <a:pt x="317" y="482"/>
                  </a:cubicBezTo>
                  <a:cubicBezTo>
                    <a:pt x="364" y="474"/>
                    <a:pt x="451" y="458"/>
                    <a:pt x="467" y="434"/>
                  </a:cubicBezTo>
                  <a:cubicBezTo>
                    <a:pt x="483" y="403"/>
                    <a:pt x="475" y="395"/>
                    <a:pt x="514" y="395"/>
                  </a:cubicBezTo>
                  <a:cubicBezTo>
                    <a:pt x="546" y="395"/>
                    <a:pt x="562" y="379"/>
                    <a:pt x="593" y="387"/>
                  </a:cubicBezTo>
                  <a:cubicBezTo>
                    <a:pt x="625" y="387"/>
                    <a:pt x="641" y="411"/>
                    <a:pt x="609" y="411"/>
                  </a:cubicBezTo>
                  <a:cubicBezTo>
                    <a:pt x="577" y="411"/>
                    <a:pt x="562" y="403"/>
                    <a:pt x="546" y="419"/>
                  </a:cubicBezTo>
                  <a:cubicBezTo>
                    <a:pt x="522" y="426"/>
                    <a:pt x="475" y="419"/>
                    <a:pt x="490" y="434"/>
                  </a:cubicBezTo>
                  <a:cubicBezTo>
                    <a:pt x="506" y="450"/>
                    <a:pt x="514" y="442"/>
                    <a:pt x="562" y="442"/>
                  </a:cubicBezTo>
                  <a:cubicBezTo>
                    <a:pt x="601" y="442"/>
                    <a:pt x="791" y="498"/>
                    <a:pt x="815" y="521"/>
                  </a:cubicBezTo>
                  <a:cubicBezTo>
                    <a:pt x="830" y="545"/>
                    <a:pt x="830" y="529"/>
                    <a:pt x="823" y="506"/>
                  </a:cubicBezTo>
                  <a:cubicBezTo>
                    <a:pt x="815" y="482"/>
                    <a:pt x="775" y="490"/>
                    <a:pt x="791" y="466"/>
                  </a:cubicBezTo>
                  <a:cubicBezTo>
                    <a:pt x="807" y="434"/>
                    <a:pt x="807" y="450"/>
                    <a:pt x="830" y="450"/>
                  </a:cubicBezTo>
                  <a:cubicBezTo>
                    <a:pt x="854" y="450"/>
                    <a:pt x="870" y="426"/>
                    <a:pt x="870" y="442"/>
                  </a:cubicBezTo>
                  <a:cubicBezTo>
                    <a:pt x="870" y="458"/>
                    <a:pt x="830" y="458"/>
                    <a:pt x="846" y="482"/>
                  </a:cubicBezTo>
                  <a:cubicBezTo>
                    <a:pt x="854" y="506"/>
                    <a:pt x="854" y="506"/>
                    <a:pt x="862" y="513"/>
                  </a:cubicBezTo>
                  <a:cubicBezTo>
                    <a:pt x="870" y="529"/>
                    <a:pt x="838" y="537"/>
                    <a:pt x="846" y="545"/>
                  </a:cubicBezTo>
                  <a:cubicBezTo>
                    <a:pt x="854" y="553"/>
                    <a:pt x="989" y="616"/>
                    <a:pt x="989" y="640"/>
                  </a:cubicBezTo>
                  <a:cubicBezTo>
                    <a:pt x="989" y="664"/>
                    <a:pt x="957" y="656"/>
                    <a:pt x="965" y="672"/>
                  </a:cubicBezTo>
                  <a:cubicBezTo>
                    <a:pt x="973" y="695"/>
                    <a:pt x="989" y="711"/>
                    <a:pt x="1012" y="719"/>
                  </a:cubicBezTo>
                  <a:cubicBezTo>
                    <a:pt x="1028" y="727"/>
                    <a:pt x="1068" y="711"/>
                    <a:pt x="1123" y="695"/>
                  </a:cubicBezTo>
                  <a:cubicBezTo>
                    <a:pt x="1178" y="679"/>
                    <a:pt x="1226" y="640"/>
                    <a:pt x="1241" y="640"/>
                  </a:cubicBezTo>
                  <a:cubicBezTo>
                    <a:pt x="1249" y="648"/>
                    <a:pt x="1241" y="664"/>
                    <a:pt x="1210" y="679"/>
                  </a:cubicBezTo>
                  <a:cubicBezTo>
                    <a:pt x="1178" y="695"/>
                    <a:pt x="1163" y="711"/>
                    <a:pt x="1147" y="727"/>
                  </a:cubicBezTo>
                  <a:cubicBezTo>
                    <a:pt x="1123" y="735"/>
                    <a:pt x="1147" y="750"/>
                    <a:pt x="1170" y="735"/>
                  </a:cubicBezTo>
                  <a:cubicBezTo>
                    <a:pt x="1194" y="719"/>
                    <a:pt x="1257" y="679"/>
                    <a:pt x="1257" y="640"/>
                  </a:cubicBezTo>
                  <a:cubicBezTo>
                    <a:pt x="1265" y="600"/>
                    <a:pt x="1273" y="608"/>
                    <a:pt x="1289" y="600"/>
                  </a:cubicBezTo>
                  <a:cubicBezTo>
                    <a:pt x="1305" y="585"/>
                    <a:pt x="1321" y="561"/>
                    <a:pt x="1352" y="561"/>
                  </a:cubicBezTo>
                  <a:cubicBezTo>
                    <a:pt x="1392" y="561"/>
                    <a:pt x="1407" y="569"/>
                    <a:pt x="1400" y="545"/>
                  </a:cubicBezTo>
                  <a:cubicBezTo>
                    <a:pt x="1392" y="529"/>
                    <a:pt x="1360" y="521"/>
                    <a:pt x="1392" y="498"/>
                  </a:cubicBezTo>
                  <a:cubicBezTo>
                    <a:pt x="1431" y="474"/>
                    <a:pt x="1400" y="458"/>
                    <a:pt x="1471" y="458"/>
                  </a:cubicBezTo>
                  <a:cubicBezTo>
                    <a:pt x="1542" y="466"/>
                    <a:pt x="1574" y="482"/>
                    <a:pt x="1613" y="506"/>
                  </a:cubicBezTo>
                  <a:cubicBezTo>
                    <a:pt x="1653" y="521"/>
                    <a:pt x="1740" y="608"/>
                    <a:pt x="1771" y="624"/>
                  </a:cubicBezTo>
                  <a:cubicBezTo>
                    <a:pt x="1795" y="632"/>
                    <a:pt x="1787" y="632"/>
                    <a:pt x="1811" y="664"/>
                  </a:cubicBezTo>
                  <a:cubicBezTo>
                    <a:pt x="1827" y="695"/>
                    <a:pt x="1850" y="711"/>
                    <a:pt x="1898" y="735"/>
                  </a:cubicBezTo>
                  <a:cubicBezTo>
                    <a:pt x="1937" y="766"/>
                    <a:pt x="1937" y="822"/>
                    <a:pt x="2000" y="822"/>
                  </a:cubicBezTo>
                  <a:cubicBezTo>
                    <a:pt x="2071" y="822"/>
                    <a:pt x="2080" y="822"/>
                    <a:pt x="2087" y="853"/>
                  </a:cubicBezTo>
                  <a:cubicBezTo>
                    <a:pt x="2103" y="893"/>
                    <a:pt x="2111" y="924"/>
                    <a:pt x="2135" y="932"/>
                  </a:cubicBezTo>
                  <a:cubicBezTo>
                    <a:pt x="2159" y="940"/>
                    <a:pt x="2159" y="948"/>
                    <a:pt x="2166" y="988"/>
                  </a:cubicBezTo>
                  <a:cubicBezTo>
                    <a:pt x="2174" y="1027"/>
                    <a:pt x="2190" y="1059"/>
                    <a:pt x="2174" y="1106"/>
                  </a:cubicBezTo>
                  <a:cubicBezTo>
                    <a:pt x="2166" y="1154"/>
                    <a:pt x="2166" y="1201"/>
                    <a:pt x="2166" y="1241"/>
                  </a:cubicBezTo>
                  <a:cubicBezTo>
                    <a:pt x="2159" y="1280"/>
                    <a:pt x="2135" y="1296"/>
                    <a:pt x="2143" y="1336"/>
                  </a:cubicBezTo>
                  <a:cubicBezTo>
                    <a:pt x="2151" y="1367"/>
                    <a:pt x="2166" y="1375"/>
                    <a:pt x="2159" y="1415"/>
                  </a:cubicBezTo>
                  <a:cubicBezTo>
                    <a:pt x="2159" y="1454"/>
                    <a:pt x="2174" y="1486"/>
                    <a:pt x="2198" y="1486"/>
                  </a:cubicBezTo>
                  <a:cubicBezTo>
                    <a:pt x="2230" y="1486"/>
                    <a:pt x="2253" y="1486"/>
                    <a:pt x="2246" y="1454"/>
                  </a:cubicBezTo>
                  <a:cubicBezTo>
                    <a:pt x="2238" y="1423"/>
                    <a:pt x="2214" y="1399"/>
                    <a:pt x="2214" y="1367"/>
                  </a:cubicBezTo>
                  <a:cubicBezTo>
                    <a:pt x="2214" y="1336"/>
                    <a:pt x="2230" y="1328"/>
                    <a:pt x="2253" y="1359"/>
                  </a:cubicBezTo>
                  <a:cubicBezTo>
                    <a:pt x="2269" y="1391"/>
                    <a:pt x="2269" y="1383"/>
                    <a:pt x="2293" y="1391"/>
                  </a:cubicBezTo>
                  <a:cubicBezTo>
                    <a:pt x="2317" y="1391"/>
                    <a:pt x="2324" y="1383"/>
                    <a:pt x="2324" y="1423"/>
                  </a:cubicBezTo>
                  <a:cubicBezTo>
                    <a:pt x="2317" y="1454"/>
                    <a:pt x="2277" y="1510"/>
                    <a:pt x="2277" y="1533"/>
                  </a:cubicBezTo>
                  <a:cubicBezTo>
                    <a:pt x="2277" y="1549"/>
                    <a:pt x="2269" y="1565"/>
                    <a:pt x="2246" y="1565"/>
                  </a:cubicBezTo>
                  <a:cubicBezTo>
                    <a:pt x="2230" y="1573"/>
                    <a:pt x="2198" y="1573"/>
                    <a:pt x="2222" y="1589"/>
                  </a:cubicBezTo>
                  <a:cubicBezTo>
                    <a:pt x="2246" y="1604"/>
                    <a:pt x="2246" y="1557"/>
                    <a:pt x="2277" y="1612"/>
                  </a:cubicBezTo>
                  <a:cubicBezTo>
                    <a:pt x="2301" y="1668"/>
                    <a:pt x="2293" y="1683"/>
                    <a:pt x="2333" y="1739"/>
                  </a:cubicBezTo>
                  <a:cubicBezTo>
                    <a:pt x="2364" y="1802"/>
                    <a:pt x="2419" y="1857"/>
                    <a:pt x="2451" y="1865"/>
                  </a:cubicBezTo>
                  <a:cubicBezTo>
                    <a:pt x="2475" y="1881"/>
                    <a:pt x="2514" y="1881"/>
                    <a:pt x="2499" y="1849"/>
                  </a:cubicBezTo>
                  <a:cubicBezTo>
                    <a:pt x="2483" y="1818"/>
                    <a:pt x="2451" y="1794"/>
                    <a:pt x="2483" y="1802"/>
                  </a:cubicBezTo>
                  <a:cubicBezTo>
                    <a:pt x="2514" y="1810"/>
                    <a:pt x="2514" y="1834"/>
                    <a:pt x="2530" y="1818"/>
                  </a:cubicBezTo>
                  <a:cubicBezTo>
                    <a:pt x="2554" y="1810"/>
                    <a:pt x="2570" y="1818"/>
                    <a:pt x="2554" y="1849"/>
                  </a:cubicBezTo>
                  <a:cubicBezTo>
                    <a:pt x="2546" y="1873"/>
                    <a:pt x="2538" y="1913"/>
                    <a:pt x="2554" y="1936"/>
                  </a:cubicBezTo>
                  <a:cubicBezTo>
                    <a:pt x="2562" y="1968"/>
                    <a:pt x="2601" y="2007"/>
                    <a:pt x="2609" y="1992"/>
                  </a:cubicBezTo>
                  <a:cubicBezTo>
                    <a:pt x="2617" y="1984"/>
                    <a:pt x="2625" y="1992"/>
                    <a:pt x="2625" y="2007"/>
                  </a:cubicBezTo>
                  <a:cubicBezTo>
                    <a:pt x="2625" y="2031"/>
                    <a:pt x="2625" y="2031"/>
                    <a:pt x="2649" y="2031"/>
                  </a:cubicBezTo>
                  <a:cubicBezTo>
                    <a:pt x="2664" y="2039"/>
                    <a:pt x="2664" y="2047"/>
                    <a:pt x="2672" y="2071"/>
                  </a:cubicBezTo>
                  <a:cubicBezTo>
                    <a:pt x="2672" y="2102"/>
                    <a:pt x="2696" y="2150"/>
                    <a:pt x="2728" y="2189"/>
                  </a:cubicBezTo>
                  <a:cubicBezTo>
                    <a:pt x="2752" y="2229"/>
                    <a:pt x="2752" y="2276"/>
                    <a:pt x="2783" y="2276"/>
                  </a:cubicBezTo>
                  <a:cubicBezTo>
                    <a:pt x="2815" y="2269"/>
                    <a:pt x="2862" y="2237"/>
                    <a:pt x="2902" y="2276"/>
                  </a:cubicBezTo>
                  <a:cubicBezTo>
                    <a:pt x="2941" y="2324"/>
                    <a:pt x="2981" y="2355"/>
                    <a:pt x="2997" y="2387"/>
                  </a:cubicBezTo>
                  <a:cubicBezTo>
                    <a:pt x="3012" y="2419"/>
                    <a:pt x="3036" y="2442"/>
                    <a:pt x="3052" y="2450"/>
                  </a:cubicBezTo>
                  <a:cubicBezTo>
                    <a:pt x="3068" y="2466"/>
                    <a:pt x="3107" y="2482"/>
                    <a:pt x="3123" y="2474"/>
                  </a:cubicBezTo>
                  <a:cubicBezTo>
                    <a:pt x="3139" y="2466"/>
                    <a:pt x="3147" y="2474"/>
                    <a:pt x="3131" y="2490"/>
                  </a:cubicBezTo>
                  <a:cubicBezTo>
                    <a:pt x="3123" y="2513"/>
                    <a:pt x="3123" y="2521"/>
                    <a:pt x="3099" y="2506"/>
                  </a:cubicBezTo>
                  <a:cubicBezTo>
                    <a:pt x="3083" y="2490"/>
                    <a:pt x="3060" y="2474"/>
                    <a:pt x="3052" y="2490"/>
                  </a:cubicBezTo>
                  <a:cubicBezTo>
                    <a:pt x="3036" y="2513"/>
                    <a:pt x="2997" y="2537"/>
                    <a:pt x="3060" y="2561"/>
                  </a:cubicBezTo>
                  <a:cubicBezTo>
                    <a:pt x="3123" y="2577"/>
                    <a:pt x="3099" y="2569"/>
                    <a:pt x="3131" y="2553"/>
                  </a:cubicBezTo>
                  <a:cubicBezTo>
                    <a:pt x="3163" y="2545"/>
                    <a:pt x="3147" y="2529"/>
                    <a:pt x="3194" y="2537"/>
                  </a:cubicBezTo>
                  <a:cubicBezTo>
                    <a:pt x="3242" y="2545"/>
                    <a:pt x="3250" y="2553"/>
                    <a:pt x="3257" y="2529"/>
                  </a:cubicBezTo>
                  <a:cubicBezTo>
                    <a:pt x="3265" y="2506"/>
                    <a:pt x="3281" y="2474"/>
                    <a:pt x="3313" y="2482"/>
                  </a:cubicBezTo>
                  <a:cubicBezTo>
                    <a:pt x="3344" y="2490"/>
                    <a:pt x="3368" y="2482"/>
                    <a:pt x="3360" y="2506"/>
                  </a:cubicBezTo>
                  <a:cubicBezTo>
                    <a:pt x="3352" y="2529"/>
                    <a:pt x="3336" y="2569"/>
                    <a:pt x="3313" y="2593"/>
                  </a:cubicBezTo>
                  <a:cubicBezTo>
                    <a:pt x="3297" y="2616"/>
                    <a:pt x="3281" y="2648"/>
                    <a:pt x="3297" y="2640"/>
                  </a:cubicBezTo>
                  <a:cubicBezTo>
                    <a:pt x="3321" y="2632"/>
                    <a:pt x="3329" y="2624"/>
                    <a:pt x="3352" y="2593"/>
                  </a:cubicBezTo>
                  <a:cubicBezTo>
                    <a:pt x="3368" y="2561"/>
                    <a:pt x="3423" y="2411"/>
                    <a:pt x="3416" y="2411"/>
                  </a:cubicBezTo>
                  <a:cubicBezTo>
                    <a:pt x="3408" y="2419"/>
                    <a:pt x="3408" y="2427"/>
                    <a:pt x="3400" y="2434"/>
                  </a:cubicBezTo>
                  <a:close/>
                  <a:moveTo>
                    <a:pt x="3321" y="1849"/>
                  </a:moveTo>
                  <a:lnTo>
                    <a:pt x="3321" y="1849"/>
                  </a:lnTo>
                  <a:cubicBezTo>
                    <a:pt x="3305" y="1865"/>
                    <a:pt x="3289" y="1873"/>
                    <a:pt x="3289" y="1913"/>
                  </a:cubicBezTo>
                  <a:cubicBezTo>
                    <a:pt x="3289" y="1952"/>
                    <a:pt x="3281" y="1936"/>
                    <a:pt x="3242" y="1929"/>
                  </a:cubicBezTo>
                  <a:cubicBezTo>
                    <a:pt x="3202" y="1929"/>
                    <a:pt x="3210" y="1913"/>
                    <a:pt x="3194" y="1881"/>
                  </a:cubicBezTo>
                  <a:cubicBezTo>
                    <a:pt x="3178" y="1857"/>
                    <a:pt x="3170" y="1865"/>
                    <a:pt x="3139" y="1849"/>
                  </a:cubicBezTo>
                  <a:cubicBezTo>
                    <a:pt x="3107" y="1841"/>
                    <a:pt x="3131" y="1826"/>
                    <a:pt x="3131" y="1810"/>
                  </a:cubicBezTo>
                  <a:cubicBezTo>
                    <a:pt x="3139" y="1794"/>
                    <a:pt x="3178" y="1754"/>
                    <a:pt x="3194" y="1747"/>
                  </a:cubicBezTo>
                  <a:cubicBezTo>
                    <a:pt x="3210" y="1739"/>
                    <a:pt x="3218" y="1723"/>
                    <a:pt x="3218" y="1707"/>
                  </a:cubicBezTo>
                  <a:cubicBezTo>
                    <a:pt x="3218" y="1699"/>
                    <a:pt x="3234" y="1683"/>
                    <a:pt x="3234" y="1683"/>
                  </a:cubicBezTo>
                  <a:cubicBezTo>
                    <a:pt x="3257" y="1676"/>
                    <a:pt x="3297" y="1747"/>
                    <a:pt x="3313" y="1778"/>
                  </a:cubicBezTo>
                  <a:cubicBezTo>
                    <a:pt x="3321" y="1802"/>
                    <a:pt x="3329" y="1841"/>
                    <a:pt x="3321" y="1849"/>
                  </a:cubicBezTo>
                  <a:close/>
                </a:path>
              </a:pathLst>
            </a:custGeom>
            <a:solidFill>
              <a:schemeClr val="tx2"/>
            </a:solidFill>
            <a:ln>
              <a:solidFill>
                <a:schemeClr val="bg1">
                  <a:lumMod val="95000"/>
                </a:schemeClr>
              </a:solidFill>
            </a:ln>
            <a:effectLst/>
          </p:spPr>
          <p:txBody>
            <a:bodyPr wrap="none" anchor="ctr"/>
            <a:lstStyle/>
            <a:p>
              <a:endParaRPr lang="en-US" sz="949"/>
            </a:p>
          </p:txBody>
        </p:sp>
        <p:sp>
          <p:nvSpPr>
            <p:cNvPr id="50" name="Freeform 385"/>
            <p:cNvSpPr>
              <a:spLocks noChangeArrowheads="1"/>
            </p:cNvSpPr>
            <p:nvPr/>
          </p:nvSpPr>
          <p:spPr bwMode="auto">
            <a:xfrm>
              <a:off x="14175838" y="7963495"/>
              <a:ext cx="1799781" cy="1389265"/>
            </a:xfrm>
            <a:custGeom>
              <a:avLst/>
              <a:gdLst>
                <a:gd name="T0" fmla="*/ 3249 w 3424"/>
                <a:gd name="T1" fmla="*/ 2529 h 2641"/>
                <a:gd name="T2" fmla="*/ 3004 w 3424"/>
                <a:gd name="T3" fmla="*/ 2537 h 2641"/>
                <a:gd name="T4" fmla="*/ 3107 w 3424"/>
                <a:gd name="T5" fmla="*/ 2474 h 2641"/>
                <a:gd name="T6" fmla="*/ 2704 w 3424"/>
                <a:gd name="T7" fmla="*/ 2189 h 2641"/>
                <a:gd name="T8" fmla="*/ 2538 w 3424"/>
                <a:gd name="T9" fmla="*/ 1841 h 2641"/>
                <a:gd name="T10" fmla="*/ 2467 w 3424"/>
                <a:gd name="T11" fmla="*/ 1881 h 2641"/>
                <a:gd name="T12" fmla="*/ 2222 w 3424"/>
                <a:gd name="T13" fmla="*/ 1565 h 2641"/>
                <a:gd name="T14" fmla="*/ 2214 w 3424"/>
                <a:gd name="T15" fmla="*/ 1343 h 2641"/>
                <a:gd name="T16" fmla="*/ 2119 w 3424"/>
                <a:gd name="T17" fmla="*/ 1336 h 2641"/>
                <a:gd name="T18" fmla="*/ 1992 w 3424"/>
                <a:gd name="T19" fmla="*/ 822 h 2641"/>
                <a:gd name="T20" fmla="*/ 1455 w 3424"/>
                <a:gd name="T21" fmla="*/ 466 h 2641"/>
                <a:gd name="T22" fmla="*/ 1289 w 3424"/>
                <a:gd name="T23" fmla="*/ 593 h 2641"/>
                <a:gd name="T24" fmla="*/ 1218 w 3424"/>
                <a:gd name="T25" fmla="*/ 648 h 2641"/>
                <a:gd name="T26" fmla="*/ 838 w 3424"/>
                <a:gd name="T27" fmla="*/ 545 h 2641"/>
                <a:gd name="T28" fmla="*/ 846 w 3424"/>
                <a:gd name="T29" fmla="*/ 442 h 2641"/>
                <a:gd name="T30" fmla="*/ 546 w 3424"/>
                <a:gd name="T31" fmla="*/ 450 h 2641"/>
                <a:gd name="T32" fmla="*/ 609 w 3424"/>
                <a:gd name="T33" fmla="*/ 403 h 2641"/>
                <a:gd name="T34" fmla="*/ 206 w 3424"/>
                <a:gd name="T35" fmla="*/ 513 h 2641"/>
                <a:gd name="T36" fmla="*/ 253 w 3424"/>
                <a:gd name="T37" fmla="*/ 411 h 2641"/>
                <a:gd name="T38" fmla="*/ 87 w 3424"/>
                <a:gd name="T39" fmla="*/ 521 h 2641"/>
                <a:gd name="T40" fmla="*/ 0 w 3424"/>
                <a:gd name="T41" fmla="*/ 237 h 2641"/>
                <a:gd name="T42" fmla="*/ 2222 w 3424"/>
                <a:gd name="T43" fmla="*/ 221 h 2641"/>
                <a:gd name="T44" fmla="*/ 2427 w 3424"/>
                <a:gd name="T45" fmla="*/ 23 h 2641"/>
                <a:gd name="T46" fmla="*/ 2546 w 3424"/>
                <a:gd name="T47" fmla="*/ 173 h 2641"/>
                <a:gd name="T48" fmla="*/ 3012 w 3424"/>
                <a:gd name="T49" fmla="*/ 996 h 2641"/>
                <a:gd name="T50" fmla="*/ 2949 w 3424"/>
                <a:gd name="T51" fmla="*/ 980 h 2641"/>
                <a:gd name="T52" fmla="*/ 3289 w 3424"/>
                <a:gd name="T53" fmla="*/ 1549 h 2641"/>
                <a:gd name="T54" fmla="*/ 3376 w 3424"/>
                <a:gd name="T55" fmla="*/ 2427 h 2641"/>
                <a:gd name="T56" fmla="*/ 3289 w 3424"/>
                <a:gd name="T57" fmla="*/ 2474 h 2641"/>
                <a:gd name="T58" fmla="*/ 3392 w 3424"/>
                <a:gd name="T59" fmla="*/ 2427 h 2641"/>
                <a:gd name="T60" fmla="*/ 3407 w 3424"/>
                <a:gd name="T61" fmla="*/ 1905 h 2641"/>
                <a:gd name="T62" fmla="*/ 2981 w 3424"/>
                <a:gd name="T63" fmla="*/ 1067 h 2641"/>
                <a:gd name="T64" fmla="*/ 2965 w 3424"/>
                <a:gd name="T65" fmla="*/ 940 h 2641"/>
                <a:gd name="T66" fmla="*/ 2925 w 3424"/>
                <a:gd name="T67" fmla="*/ 846 h 2641"/>
                <a:gd name="T68" fmla="*/ 2483 w 3424"/>
                <a:gd name="T69" fmla="*/ 15 h 2641"/>
                <a:gd name="T70" fmla="*/ 2230 w 3424"/>
                <a:gd name="T71" fmla="*/ 229 h 2641"/>
                <a:gd name="T72" fmla="*/ 79 w 3424"/>
                <a:gd name="T73" fmla="*/ 324 h 2641"/>
                <a:gd name="T74" fmla="*/ 190 w 3424"/>
                <a:gd name="T75" fmla="*/ 434 h 2641"/>
                <a:gd name="T76" fmla="*/ 253 w 3424"/>
                <a:gd name="T77" fmla="*/ 474 h 2641"/>
                <a:gd name="T78" fmla="*/ 498 w 3424"/>
                <a:gd name="T79" fmla="*/ 387 h 2641"/>
                <a:gd name="T80" fmla="*/ 474 w 3424"/>
                <a:gd name="T81" fmla="*/ 434 h 2641"/>
                <a:gd name="T82" fmla="*/ 791 w 3424"/>
                <a:gd name="T83" fmla="*/ 442 h 2641"/>
                <a:gd name="T84" fmla="*/ 838 w 3424"/>
                <a:gd name="T85" fmla="*/ 537 h 2641"/>
                <a:gd name="T86" fmla="*/ 1107 w 3424"/>
                <a:gd name="T87" fmla="*/ 687 h 2641"/>
                <a:gd name="T88" fmla="*/ 1265 w 3424"/>
                <a:gd name="T89" fmla="*/ 600 h 2641"/>
                <a:gd name="T90" fmla="*/ 1376 w 3424"/>
                <a:gd name="T91" fmla="*/ 498 h 2641"/>
                <a:gd name="T92" fmla="*/ 1921 w 3424"/>
                <a:gd name="T93" fmla="*/ 774 h 2641"/>
                <a:gd name="T94" fmla="*/ 2150 w 3424"/>
                <a:gd name="T95" fmla="*/ 1241 h 2641"/>
                <a:gd name="T96" fmla="*/ 2214 w 3424"/>
                <a:gd name="T97" fmla="*/ 1423 h 2641"/>
                <a:gd name="T98" fmla="*/ 2261 w 3424"/>
                <a:gd name="T99" fmla="*/ 1533 h 2641"/>
                <a:gd name="T100" fmla="*/ 2435 w 3424"/>
                <a:gd name="T101" fmla="*/ 1865 h 2641"/>
                <a:gd name="T102" fmla="*/ 2546 w 3424"/>
                <a:gd name="T103" fmla="*/ 1849 h 2641"/>
                <a:gd name="T104" fmla="*/ 2712 w 3424"/>
                <a:gd name="T105" fmla="*/ 2189 h 2641"/>
                <a:gd name="T106" fmla="*/ 3107 w 3424"/>
                <a:gd name="T107" fmla="*/ 2466 h 2641"/>
                <a:gd name="T108" fmla="*/ 3044 w 3424"/>
                <a:gd name="T109" fmla="*/ 2553 h 2641"/>
                <a:gd name="T110" fmla="*/ 3265 w 3424"/>
                <a:gd name="T111" fmla="*/ 1944 h 2641"/>
                <a:gd name="T112" fmla="*/ 3115 w 3424"/>
                <a:gd name="T113" fmla="*/ 1810 h 2641"/>
                <a:gd name="T114" fmla="*/ 3226 w 3424"/>
                <a:gd name="T115" fmla="*/ 1691 h 2641"/>
                <a:gd name="T116" fmla="*/ 3178 w 3424"/>
                <a:gd name="T117" fmla="*/ 188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4" h="2641">
                  <a:moveTo>
                    <a:pt x="3281" y="2640"/>
                  </a:moveTo>
                  <a:lnTo>
                    <a:pt x="3281" y="2640"/>
                  </a:lnTo>
                  <a:cubicBezTo>
                    <a:pt x="3273" y="2640"/>
                    <a:pt x="3273" y="2640"/>
                    <a:pt x="3273" y="2640"/>
                  </a:cubicBezTo>
                  <a:cubicBezTo>
                    <a:pt x="3273" y="2640"/>
                    <a:pt x="3265" y="2632"/>
                    <a:pt x="3297" y="2593"/>
                  </a:cubicBezTo>
                  <a:cubicBezTo>
                    <a:pt x="3313" y="2569"/>
                    <a:pt x="3336" y="2529"/>
                    <a:pt x="3344" y="2506"/>
                  </a:cubicBezTo>
                  <a:cubicBezTo>
                    <a:pt x="3344" y="2498"/>
                    <a:pt x="3344" y="2498"/>
                    <a:pt x="3344" y="2498"/>
                  </a:cubicBezTo>
                  <a:cubicBezTo>
                    <a:pt x="3336" y="2490"/>
                    <a:pt x="3328" y="2490"/>
                    <a:pt x="3320" y="2490"/>
                  </a:cubicBezTo>
                  <a:cubicBezTo>
                    <a:pt x="3313" y="2482"/>
                    <a:pt x="3305" y="2482"/>
                    <a:pt x="3297" y="2482"/>
                  </a:cubicBezTo>
                  <a:lnTo>
                    <a:pt x="3289" y="2482"/>
                  </a:lnTo>
                  <a:cubicBezTo>
                    <a:pt x="3265" y="2482"/>
                    <a:pt x="3257" y="2513"/>
                    <a:pt x="3249" y="2529"/>
                  </a:cubicBezTo>
                  <a:cubicBezTo>
                    <a:pt x="3241" y="2545"/>
                    <a:pt x="3234" y="2553"/>
                    <a:pt x="3218" y="2553"/>
                  </a:cubicBezTo>
                  <a:cubicBezTo>
                    <a:pt x="3210" y="2553"/>
                    <a:pt x="3202" y="2545"/>
                    <a:pt x="3178" y="2545"/>
                  </a:cubicBezTo>
                  <a:lnTo>
                    <a:pt x="3178" y="2545"/>
                  </a:lnTo>
                  <a:cubicBezTo>
                    <a:pt x="3170" y="2545"/>
                    <a:pt x="3162" y="2537"/>
                    <a:pt x="3154" y="2537"/>
                  </a:cubicBezTo>
                  <a:cubicBezTo>
                    <a:pt x="3147" y="2537"/>
                    <a:pt x="3139" y="2545"/>
                    <a:pt x="3139" y="2545"/>
                  </a:cubicBezTo>
                  <a:cubicBezTo>
                    <a:pt x="3131" y="2553"/>
                    <a:pt x="3123" y="2553"/>
                    <a:pt x="3115" y="2561"/>
                  </a:cubicBezTo>
                  <a:cubicBezTo>
                    <a:pt x="3107" y="2561"/>
                    <a:pt x="3099" y="2569"/>
                    <a:pt x="3099" y="2569"/>
                  </a:cubicBezTo>
                  <a:cubicBezTo>
                    <a:pt x="3099" y="2569"/>
                    <a:pt x="3091" y="2577"/>
                    <a:pt x="3083" y="2577"/>
                  </a:cubicBezTo>
                  <a:cubicBezTo>
                    <a:pt x="3083" y="2577"/>
                    <a:pt x="3067" y="2569"/>
                    <a:pt x="3044" y="2561"/>
                  </a:cubicBezTo>
                  <a:cubicBezTo>
                    <a:pt x="3020" y="2553"/>
                    <a:pt x="3004" y="2545"/>
                    <a:pt x="3004" y="2537"/>
                  </a:cubicBezTo>
                  <a:cubicBezTo>
                    <a:pt x="3004" y="2521"/>
                    <a:pt x="3012" y="2513"/>
                    <a:pt x="3020" y="2506"/>
                  </a:cubicBezTo>
                  <a:cubicBezTo>
                    <a:pt x="3020" y="2498"/>
                    <a:pt x="3028" y="2498"/>
                    <a:pt x="3028" y="2490"/>
                  </a:cubicBezTo>
                  <a:cubicBezTo>
                    <a:pt x="3036" y="2482"/>
                    <a:pt x="3044" y="2482"/>
                    <a:pt x="3052" y="2482"/>
                  </a:cubicBezTo>
                  <a:cubicBezTo>
                    <a:pt x="3060" y="2482"/>
                    <a:pt x="3076" y="2490"/>
                    <a:pt x="3091" y="2498"/>
                  </a:cubicBezTo>
                  <a:cubicBezTo>
                    <a:pt x="3099" y="2506"/>
                    <a:pt x="3099" y="2513"/>
                    <a:pt x="3099" y="2513"/>
                  </a:cubicBezTo>
                  <a:cubicBezTo>
                    <a:pt x="3107" y="2513"/>
                    <a:pt x="3107" y="2506"/>
                    <a:pt x="3107" y="2506"/>
                  </a:cubicBezTo>
                  <a:cubicBezTo>
                    <a:pt x="3107" y="2498"/>
                    <a:pt x="3115" y="2498"/>
                    <a:pt x="3115" y="2490"/>
                  </a:cubicBezTo>
                  <a:cubicBezTo>
                    <a:pt x="3123" y="2482"/>
                    <a:pt x="3123" y="2482"/>
                    <a:pt x="3123" y="2474"/>
                  </a:cubicBezTo>
                  <a:lnTo>
                    <a:pt x="3115" y="2474"/>
                  </a:lnTo>
                  <a:cubicBezTo>
                    <a:pt x="3115" y="2474"/>
                    <a:pt x="3115" y="2474"/>
                    <a:pt x="3107" y="2474"/>
                  </a:cubicBezTo>
                  <a:cubicBezTo>
                    <a:pt x="3107" y="2482"/>
                    <a:pt x="3099" y="2482"/>
                    <a:pt x="3091" y="2482"/>
                  </a:cubicBezTo>
                  <a:cubicBezTo>
                    <a:pt x="3076" y="2482"/>
                    <a:pt x="3052" y="2466"/>
                    <a:pt x="3036" y="2458"/>
                  </a:cubicBezTo>
                  <a:cubicBezTo>
                    <a:pt x="3036" y="2450"/>
                    <a:pt x="3028" y="2450"/>
                    <a:pt x="3028" y="2450"/>
                  </a:cubicBezTo>
                  <a:cubicBezTo>
                    <a:pt x="3012" y="2434"/>
                    <a:pt x="2988" y="2419"/>
                    <a:pt x="2973" y="2395"/>
                  </a:cubicBezTo>
                  <a:cubicBezTo>
                    <a:pt x="2957" y="2355"/>
                    <a:pt x="2925" y="2324"/>
                    <a:pt x="2886" y="2284"/>
                  </a:cubicBezTo>
                  <a:cubicBezTo>
                    <a:pt x="2870" y="2269"/>
                    <a:pt x="2854" y="2260"/>
                    <a:pt x="2838" y="2260"/>
                  </a:cubicBezTo>
                  <a:cubicBezTo>
                    <a:pt x="2823" y="2260"/>
                    <a:pt x="2807" y="2269"/>
                    <a:pt x="2799" y="2269"/>
                  </a:cubicBezTo>
                  <a:cubicBezTo>
                    <a:pt x="2783" y="2269"/>
                    <a:pt x="2775" y="2276"/>
                    <a:pt x="2767" y="2276"/>
                  </a:cubicBezTo>
                  <a:cubicBezTo>
                    <a:pt x="2743" y="2276"/>
                    <a:pt x="2736" y="2260"/>
                    <a:pt x="2728" y="2237"/>
                  </a:cubicBezTo>
                  <a:cubicBezTo>
                    <a:pt x="2720" y="2221"/>
                    <a:pt x="2720" y="2205"/>
                    <a:pt x="2704" y="2189"/>
                  </a:cubicBezTo>
                  <a:cubicBezTo>
                    <a:pt x="2680" y="2158"/>
                    <a:pt x="2656" y="2102"/>
                    <a:pt x="2648" y="2071"/>
                  </a:cubicBezTo>
                  <a:lnTo>
                    <a:pt x="2648" y="2071"/>
                  </a:lnTo>
                  <a:cubicBezTo>
                    <a:pt x="2648" y="2047"/>
                    <a:pt x="2648" y="2047"/>
                    <a:pt x="2633" y="2039"/>
                  </a:cubicBezTo>
                  <a:cubicBezTo>
                    <a:pt x="2625" y="2039"/>
                    <a:pt x="2625" y="2039"/>
                    <a:pt x="2625" y="2039"/>
                  </a:cubicBezTo>
                  <a:cubicBezTo>
                    <a:pt x="2609" y="2031"/>
                    <a:pt x="2601" y="2031"/>
                    <a:pt x="2601" y="2007"/>
                  </a:cubicBezTo>
                  <a:cubicBezTo>
                    <a:pt x="2601" y="2000"/>
                    <a:pt x="2601" y="1992"/>
                    <a:pt x="2601" y="1992"/>
                  </a:cubicBezTo>
                  <a:cubicBezTo>
                    <a:pt x="2601" y="1992"/>
                    <a:pt x="2601" y="1992"/>
                    <a:pt x="2593" y="2000"/>
                  </a:cubicBezTo>
                  <a:cubicBezTo>
                    <a:pt x="2593" y="2000"/>
                    <a:pt x="2593" y="2000"/>
                    <a:pt x="2585" y="2000"/>
                  </a:cubicBezTo>
                  <a:cubicBezTo>
                    <a:pt x="2570" y="2000"/>
                    <a:pt x="2538" y="1960"/>
                    <a:pt x="2530" y="1936"/>
                  </a:cubicBezTo>
                  <a:cubicBezTo>
                    <a:pt x="2522" y="1913"/>
                    <a:pt x="2522" y="1873"/>
                    <a:pt x="2538" y="1841"/>
                  </a:cubicBezTo>
                  <a:cubicBezTo>
                    <a:pt x="2538" y="1834"/>
                    <a:pt x="2538" y="1826"/>
                    <a:pt x="2538" y="1826"/>
                  </a:cubicBezTo>
                  <a:cubicBezTo>
                    <a:pt x="2538" y="1818"/>
                    <a:pt x="2530" y="1818"/>
                    <a:pt x="2514" y="1826"/>
                  </a:cubicBezTo>
                  <a:cubicBezTo>
                    <a:pt x="2514" y="1826"/>
                    <a:pt x="2514" y="1826"/>
                    <a:pt x="2506" y="1826"/>
                  </a:cubicBezTo>
                  <a:cubicBezTo>
                    <a:pt x="2498" y="1826"/>
                    <a:pt x="2498" y="1826"/>
                    <a:pt x="2490" y="1818"/>
                  </a:cubicBezTo>
                  <a:cubicBezTo>
                    <a:pt x="2483" y="1818"/>
                    <a:pt x="2475" y="1810"/>
                    <a:pt x="2467" y="1802"/>
                  </a:cubicBezTo>
                  <a:cubicBezTo>
                    <a:pt x="2459" y="1802"/>
                    <a:pt x="2459" y="1802"/>
                    <a:pt x="2459" y="1802"/>
                  </a:cubicBezTo>
                  <a:cubicBezTo>
                    <a:pt x="2459" y="1810"/>
                    <a:pt x="2467" y="1810"/>
                    <a:pt x="2467" y="1818"/>
                  </a:cubicBezTo>
                  <a:cubicBezTo>
                    <a:pt x="2475" y="1826"/>
                    <a:pt x="2483" y="1834"/>
                    <a:pt x="2483" y="1849"/>
                  </a:cubicBezTo>
                  <a:cubicBezTo>
                    <a:pt x="2490" y="1857"/>
                    <a:pt x="2490" y="1865"/>
                    <a:pt x="2490" y="1873"/>
                  </a:cubicBezTo>
                  <a:cubicBezTo>
                    <a:pt x="2483" y="1873"/>
                    <a:pt x="2475" y="1881"/>
                    <a:pt x="2467" y="1881"/>
                  </a:cubicBezTo>
                  <a:cubicBezTo>
                    <a:pt x="2459" y="1881"/>
                    <a:pt x="2443" y="1873"/>
                    <a:pt x="2427" y="1873"/>
                  </a:cubicBezTo>
                  <a:cubicBezTo>
                    <a:pt x="2403" y="1857"/>
                    <a:pt x="2348" y="1802"/>
                    <a:pt x="2308" y="1747"/>
                  </a:cubicBezTo>
                  <a:cubicBezTo>
                    <a:pt x="2293" y="1707"/>
                    <a:pt x="2285" y="1691"/>
                    <a:pt x="2277" y="1668"/>
                  </a:cubicBezTo>
                  <a:cubicBezTo>
                    <a:pt x="2269" y="1652"/>
                    <a:pt x="2269" y="1636"/>
                    <a:pt x="2253" y="1612"/>
                  </a:cubicBezTo>
                  <a:cubicBezTo>
                    <a:pt x="2245" y="1596"/>
                    <a:pt x="2245" y="1589"/>
                    <a:pt x="2237" y="1589"/>
                  </a:cubicBezTo>
                  <a:lnTo>
                    <a:pt x="2230" y="1589"/>
                  </a:lnTo>
                  <a:cubicBezTo>
                    <a:pt x="2230" y="1596"/>
                    <a:pt x="2222" y="1596"/>
                    <a:pt x="2214" y="1596"/>
                  </a:cubicBezTo>
                  <a:cubicBezTo>
                    <a:pt x="2214" y="1596"/>
                    <a:pt x="2206" y="1596"/>
                    <a:pt x="2206" y="1589"/>
                  </a:cubicBezTo>
                  <a:cubicBezTo>
                    <a:pt x="2198" y="1589"/>
                    <a:pt x="2190" y="1581"/>
                    <a:pt x="2198" y="1581"/>
                  </a:cubicBezTo>
                  <a:cubicBezTo>
                    <a:pt x="2198" y="1573"/>
                    <a:pt x="2206" y="1565"/>
                    <a:pt x="2222" y="1565"/>
                  </a:cubicBezTo>
                  <a:lnTo>
                    <a:pt x="2230" y="1565"/>
                  </a:lnTo>
                  <a:cubicBezTo>
                    <a:pt x="2245" y="1557"/>
                    <a:pt x="2253" y="1549"/>
                    <a:pt x="2253" y="1533"/>
                  </a:cubicBezTo>
                  <a:cubicBezTo>
                    <a:pt x="2253" y="1517"/>
                    <a:pt x="2269" y="1502"/>
                    <a:pt x="2277" y="1478"/>
                  </a:cubicBezTo>
                  <a:cubicBezTo>
                    <a:pt x="2285" y="1462"/>
                    <a:pt x="2301" y="1438"/>
                    <a:pt x="2301" y="1423"/>
                  </a:cubicBezTo>
                  <a:cubicBezTo>
                    <a:pt x="2301" y="1415"/>
                    <a:pt x="2308" y="1399"/>
                    <a:pt x="2301" y="1399"/>
                  </a:cubicBezTo>
                  <a:cubicBezTo>
                    <a:pt x="2301" y="1391"/>
                    <a:pt x="2293" y="1391"/>
                    <a:pt x="2293" y="1391"/>
                  </a:cubicBezTo>
                  <a:cubicBezTo>
                    <a:pt x="2285" y="1391"/>
                    <a:pt x="2285" y="1391"/>
                    <a:pt x="2277" y="1391"/>
                  </a:cubicBezTo>
                  <a:cubicBezTo>
                    <a:pt x="2269" y="1391"/>
                    <a:pt x="2269" y="1391"/>
                    <a:pt x="2269" y="1391"/>
                  </a:cubicBezTo>
                  <a:cubicBezTo>
                    <a:pt x="2253" y="1391"/>
                    <a:pt x="2245" y="1391"/>
                    <a:pt x="2230" y="1359"/>
                  </a:cubicBezTo>
                  <a:cubicBezTo>
                    <a:pt x="2222" y="1351"/>
                    <a:pt x="2214" y="1343"/>
                    <a:pt x="2214" y="1343"/>
                  </a:cubicBezTo>
                  <a:cubicBezTo>
                    <a:pt x="2206" y="1343"/>
                    <a:pt x="2206" y="1351"/>
                    <a:pt x="2206" y="1367"/>
                  </a:cubicBezTo>
                  <a:cubicBezTo>
                    <a:pt x="2206" y="1383"/>
                    <a:pt x="2214" y="1399"/>
                    <a:pt x="2222" y="1423"/>
                  </a:cubicBezTo>
                  <a:cubicBezTo>
                    <a:pt x="2222" y="1430"/>
                    <a:pt x="2230" y="1438"/>
                    <a:pt x="2237" y="1454"/>
                  </a:cubicBezTo>
                  <a:cubicBezTo>
                    <a:pt x="2237" y="1462"/>
                    <a:pt x="2237" y="1470"/>
                    <a:pt x="2230" y="1478"/>
                  </a:cubicBezTo>
                  <a:cubicBezTo>
                    <a:pt x="2222" y="1486"/>
                    <a:pt x="2206" y="1486"/>
                    <a:pt x="2190" y="1486"/>
                  </a:cubicBezTo>
                  <a:cubicBezTo>
                    <a:pt x="2182" y="1486"/>
                    <a:pt x="2182" y="1486"/>
                    <a:pt x="2182" y="1486"/>
                  </a:cubicBezTo>
                  <a:cubicBezTo>
                    <a:pt x="2174" y="1494"/>
                    <a:pt x="2166" y="1486"/>
                    <a:pt x="2158" y="1478"/>
                  </a:cubicBezTo>
                  <a:cubicBezTo>
                    <a:pt x="2150" y="1470"/>
                    <a:pt x="2143" y="1446"/>
                    <a:pt x="2143" y="1415"/>
                  </a:cubicBezTo>
                  <a:cubicBezTo>
                    <a:pt x="2143" y="1391"/>
                    <a:pt x="2135" y="1383"/>
                    <a:pt x="2135" y="1367"/>
                  </a:cubicBezTo>
                  <a:cubicBezTo>
                    <a:pt x="2127" y="1359"/>
                    <a:pt x="2127" y="1351"/>
                    <a:pt x="2119" y="1336"/>
                  </a:cubicBezTo>
                  <a:cubicBezTo>
                    <a:pt x="2119" y="1312"/>
                    <a:pt x="2127" y="1296"/>
                    <a:pt x="2135" y="1280"/>
                  </a:cubicBezTo>
                  <a:cubicBezTo>
                    <a:pt x="2135" y="1264"/>
                    <a:pt x="2143" y="1256"/>
                    <a:pt x="2143" y="1241"/>
                  </a:cubicBezTo>
                  <a:cubicBezTo>
                    <a:pt x="2143" y="1225"/>
                    <a:pt x="2143" y="1209"/>
                    <a:pt x="2150" y="1201"/>
                  </a:cubicBezTo>
                  <a:cubicBezTo>
                    <a:pt x="2150" y="1170"/>
                    <a:pt x="2150" y="1138"/>
                    <a:pt x="2158" y="1106"/>
                  </a:cubicBezTo>
                  <a:cubicBezTo>
                    <a:pt x="2166" y="1067"/>
                    <a:pt x="2158" y="1035"/>
                    <a:pt x="2150" y="1003"/>
                  </a:cubicBezTo>
                  <a:cubicBezTo>
                    <a:pt x="2150" y="1003"/>
                    <a:pt x="2150" y="996"/>
                    <a:pt x="2150" y="988"/>
                  </a:cubicBezTo>
                  <a:cubicBezTo>
                    <a:pt x="2150" y="988"/>
                    <a:pt x="2150" y="980"/>
                    <a:pt x="2143" y="972"/>
                  </a:cubicBezTo>
                  <a:cubicBezTo>
                    <a:pt x="2143" y="948"/>
                    <a:pt x="2143" y="940"/>
                    <a:pt x="2119" y="932"/>
                  </a:cubicBezTo>
                  <a:cubicBezTo>
                    <a:pt x="2095" y="924"/>
                    <a:pt x="2079" y="893"/>
                    <a:pt x="2071" y="861"/>
                  </a:cubicBezTo>
                  <a:cubicBezTo>
                    <a:pt x="2064" y="822"/>
                    <a:pt x="2055" y="822"/>
                    <a:pt x="1992" y="822"/>
                  </a:cubicBezTo>
                  <a:cubicBezTo>
                    <a:pt x="1984" y="822"/>
                    <a:pt x="1984" y="822"/>
                    <a:pt x="1984" y="822"/>
                  </a:cubicBezTo>
                  <a:cubicBezTo>
                    <a:pt x="1945" y="822"/>
                    <a:pt x="1929" y="798"/>
                    <a:pt x="1913" y="782"/>
                  </a:cubicBezTo>
                  <a:cubicBezTo>
                    <a:pt x="1905" y="766"/>
                    <a:pt x="1890" y="750"/>
                    <a:pt x="1874" y="743"/>
                  </a:cubicBezTo>
                  <a:cubicBezTo>
                    <a:pt x="1826" y="711"/>
                    <a:pt x="1811" y="695"/>
                    <a:pt x="1787" y="664"/>
                  </a:cubicBezTo>
                  <a:cubicBezTo>
                    <a:pt x="1787" y="656"/>
                    <a:pt x="1779" y="648"/>
                    <a:pt x="1779" y="648"/>
                  </a:cubicBezTo>
                  <a:cubicBezTo>
                    <a:pt x="1771" y="632"/>
                    <a:pt x="1771" y="632"/>
                    <a:pt x="1747" y="624"/>
                  </a:cubicBezTo>
                  <a:cubicBezTo>
                    <a:pt x="1739" y="616"/>
                    <a:pt x="1708" y="600"/>
                    <a:pt x="1684" y="569"/>
                  </a:cubicBezTo>
                  <a:cubicBezTo>
                    <a:pt x="1653" y="545"/>
                    <a:pt x="1621" y="513"/>
                    <a:pt x="1597" y="506"/>
                  </a:cubicBezTo>
                  <a:cubicBezTo>
                    <a:pt x="1589" y="506"/>
                    <a:pt x="1589" y="506"/>
                    <a:pt x="1581" y="506"/>
                  </a:cubicBezTo>
                  <a:cubicBezTo>
                    <a:pt x="1550" y="482"/>
                    <a:pt x="1518" y="474"/>
                    <a:pt x="1455" y="466"/>
                  </a:cubicBezTo>
                  <a:cubicBezTo>
                    <a:pt x="1447" y="466"/>
                    <a:pt x="1439" y="466"/>
                    <a:pt x="1431" y="466"/>
                  </a:cubicBezTo>
                  <a:cubicBezTo>
                    <a:pt x="1407" y="466"/>
                    <a:pt x="1407" y="466"/>
                    <a:pt x="1400" y="474"/>
                  </a:cubicBezTo>
                  <a:cubicBezTo>
                    <a:pt x="1400" y="482"/>
                    <a:pt x="1391" y="490"/>
                    <a:pt x="1384" y="498"/>
                  </a:cubicBezTo>
                  <a:cubicBezTo>
                    <a:pt x="1368" y="506"/>
                    <a:pt x="1368" y="513"/>
                    <a:pt x="1368" y="521"/>
                  </a:cubicBezTo>
                  <a:cubicBezTo>
                    <a:pt x="1368" y="521"/>
                    <a:pt x="1368" y="529"/>
                    <a:pt x="1376" y="529"/>
                  </a:cubicBezTo>
                  <a:cubicBezTo>
                    <a:pt x="1384" y="537"/>
                    <a:pt x="1384" y="537"/>
                    <a:pt x="1391" y="545"/>
                  </a:cubicBezTo>
                  <a:cubicBezTo>
                    <a:pt x="1391" y="553"/>
                    <a:pt x="1391" y="553"/>
                    <a:pt x="1391" y="561"/>
                  </a:cubicBezTo>
                  <a:cubicBezTo>
                    <a:pt x="1384" y="569"/>
                    <a:pt x="1376" y="569"/>
                    <a:pt x="1360" y="569"/>
                  </a:cubicBezTo>
                  <a:cubicBezTo>
                    <a:pt x="1352" y="569"/>
                    <a:pt x="1344" y="569"/>
                    <a:pt x="1336" y="569"/>
                  </a:cubicBezTo>
                  <a:cubicBezTo>
                    <a:pt x="1313" y="569"/>
                    <a:pt x="1297" y="577"/>
                    <a:pt x="1289" y="593"/>
                  </a:cubicBezTo>
                  <a:cubicBezTo>
                    <a:pt x="1281" y="593"/>
                    <a:pt x="1281" y="600"/>
                    <a:pt x="1273" y="600"/>
                  </a:cubicBezTo>
                  <a:cubicBezTo>
                    <a:pt x="1273" y="600"/>
                    <a:pt x="1265" y="600"/>
                    <a:pt x="1265" y="608"/>
                  </a:cubicBezTo>
                  <a:cubicBezTo>
                    <a:pt x="1257" y="608"/>
                    <a:pt x="1249" y="616"/>
                    <a:pt x="1249" y="640"/>
                  </a:cubicBezTo>
                  <a:cubicBezTo>
                    <a:pt x="1249" y="687"/>
                    <a:pt x="1170" y="727"/>
                    <a:pt x="1154" y="743"/>
                  </a:cubicBezTo>
                  <a:cubicBezTo>
                    <a:pt x="1147" y="743"/>
                    <a:pt x="1138" y="743"/>
                    <a:pt x="1131" y="743"/>
                  </a:cubicBezTo>
                  <a:cubicBezTo>
                    <a:pt x="1123" y="743"/>
                    <a:pt x="1123" y="743"/>
                    <a:pt x="1115" y="735"/>
                  </a:cubicBezTo>
                  <a:cubicBezTo>
                    <a:pt x="1115" y="735"/>
                    <a:pt x="1115" y="727"/>
                    <a:pt x="1123" y="719"/>
                  </a:cubicBezTo>
                  <a:cubicBezTo>
                    <a:pt x="1147" y="703"/>
                    <a:pt x="1170" y="695"/>
                    <a:pt x="1194" y="679"/>
                  </a:cubicBezTo>
                  <a:cubicBezTo>
                    <a:pt x="1218" y="672"/>
                    <a:pt x="1225" y="656"/>
                    <a:pt x="1225" y="656"/>
                  </a:cubicBezTo>
                  <a:cubicBezTo>
                    <a:pt x="1225" y="648"/>
                    <a:pt x="1225" y="648"/>
                    <a:pt x="1218" y="648"/>
                  </a:cubicBezTo>
                  <a:lnTo>
                    <a:pt x="1218" y="648"/>
                  </a:lnTo>
                  <a:cubicBezTo>
                    <a:pt x="1210" y="648"/>
                    <a:pt x="1202" y="656"/>
                    <a:pt x="1186" y="664"/>
                  </a:cubicBezTo>
                  <a:cubicBezTo>
                    <a:pt x="1162" y="672"/>
                    <a:pt x="1131" y="687"/>
                    <a:pt x="1107" y="695"/>
                  </a:cubicBezTo>
                  <a:cubicBezTo>
                    <a:pt x="1091" y="703"/>
                    <a:pt x="1075" y="703"/>
                    <a:pt x="1060" y="711"/>
                  </a:cubicBezTo>
                  <a:cubicBezTo>
                    <a:pt x="1028" y="719"/>
                    <a:pt x="1004" y="727"/>
                    <a:pt x="988" y="719"/>
                  </a:cubicBezTo>
                  <a:cubicBezTo>
                    <a:pt x="973" y="711"/>
                    <a:pt x="949" y="687"/>
                    <a:pt x="949" y="672"/>
                  </a:cubicBezTo>
                  <a:cubicBezTo>
                    <a:pt x="941" y="672"/>
                    <a:pt x="941" y="664"/>
                    <a:pt x="941" y="664"/>
                  </a:cubicBezTo>
                  <a:cubicBezTo>
                    <a:pt x="949" y="656"/>
                    <a:pt x="949" y="656"/>
                    <a:pt x="957" y="656"/>
                  </a:cubicBezTo>
                  <a:cubicBezTo>
                    <a:pt x="965" y="648"/>
                    <a:pt x="965" y="648"/>
                    <a:pt x="965" y="640"/>
                  </a:cubicBezTo>
                  <a:cubicBezTo>
                    <a:pt x="965" y="640"/>
                    <a:pt x="957" y="616"/>
                    <a:pt x="838" y="545"/>
                  </a:cubicBezTo>
                  <a:cubicBezTo>
                    <a:pt x="830" y="545"/>
                    <a:pt x="830" y="545"/>
                    <a:pt x="830" y="545"/>
                  </a:cubicBezTo>
                  <a:lnTo>
                    <a:pt x="830" y="545"/>
                  </a:lnTo>
                  <a:cubicBezTo>
                    <a:pt x="822" y="537"/>
                    <a:pt x="830" y="537"/>
                    <a:pt x="838" y="529"/>
                  </a:cubicBezTo>
                  <a:cubicBezTo>
                    <a:pt x="838" y="521"/>
                    <a:pt x="846" y="521"/>
                    <a:pt x="838" y="513"/>
                  </a:cubicBezTo>
                  <a:lnTo>
                    <a:pt x="838" y="513"/>
                  </a:lnTo>
                  <a:cubicBezTo>
                    <a:pt x="830" y="506"/>
                    <a:pt x="830" y="498"/>
                    <a:pt x="822" y="482"/>
                  </a:cubicBezTo>
                  <a:cubicBezTo>
                    <a:pt x="814" y="466"/>
                    <a:pt x="830" y="458"/>
                    <a:pt x="838" y="458"/>
                  </a:cubicBezTo>
                  <a:cubicBezTo>
                    <a:pt x="846" y="450"/>
                    <a:pt x="854" y="450"/>
                    <a:pt x="854" y="442"/>
                  </a:cubicBezTo>
                  <a:lnTo>
                    <a:pt x="854" y="442"/>
                  </a:lnTo>
                  <a:cubicBezTo>
                    <a:pt x="846" y="442"/>
                    <a:pt x="846" y="442"/>
                    <a:pt x="846" y="442"/>
                  </a:cubicBezTo>
                  <a:cubicBezTo>
                    <a:pt x="838" y="450"/>
                    <a:pt x="822" y="458"/>
                    <a:pt x="814" y="450"/>
                  </a:cubicBezTo>
                  <a:cubicBezTo>
                    <a:pt x="807" y="450"/>
                    <a:pt x="799" y="450"/>
                    <a:pt x="799" y="450"/>
                  </a:cubicBezTo>
                  <a:cubicBezTo>
                    <a:pt x="791" y="450"/>
                    <a:pt x="791" y="450"/>
                    <a:pt x="775" y="466"/>
                  </a:cubicBezTo>
                  <a:cubicBezTo>
                    <a:pt x="775" y="474"/>
                    <a:pt x="775" y="474"/>
                    <a:pt x="775" y="474"/>
                  </a:cubicBezTo>
                  <a:cubicBezTo>
                    <a:pt x="775" y="482"/>
                    <a:pt x="783" y="482"/>
                    <a:pt x="783" y="490"/>
                  </a:cubicBezTo>
                  <a:cubicBezTo>
                    <a:pt x="799" y="490"/>
                    <a:pt x="807" y="498"/>
                    <a:pt x="814" y="506"/>
                  </a:cubicBezTo>
                  <a:cubicBezTo>
                    <a:pt x="822" y="529"/>
                    <a:pt x="814" y="537"/>
                    <a:pt x="814" y="537"/>
                  </a:cubicBezTo>
                  <a:lnTo>
                    <a:pt x="814" y="537"/>
                  </a:lnTo>
                  <a:cubicBezTo>
                    <a:pt x="807" y="537"/>
                    <a:pt x="807" y="537"/>
                    <a:pt x="799" y="529"/>
                  </a:cubicBezTo>
                  <a:cubicBezTo>
                    <a:pt x="775" y="506"/>
                    <a:pt x="585" y="450"/>
                    <a:pt x="546" y="450"/>
                  </a:cubicBezTo>
                  <a:cubicBezTo>
                    <a:pt x="538" y="450"/>
                    <a:pt x="530" y="450"/>
                    <a:pt x="522" y="450"/>
                  </a:cubicBezTo>
                  <a:cubicBezTo>
                    <a:pt x="514" y="450"/>
                    <a:pt x="514" y="450"/>
                    <a:pt x="506" y="450"/>
                  </a:cubicBezTo>
                  <a:cubicBezTo>
                    <a:pt x="490" y="450"/>
                    <a:pt x="482" y="450"/>
                    <a:pt x="474" y="442"/>
                  </a:cubicBezTo>
                  <a:cubicBezTo>
                    <a:pt x="474" y="434"/>
                    <a:pt x="467" y="434"/>
                    <a:pt x="467" y="426"/>
                  </a:cubicBezTo>
                  <a:cubicBezTo>
                    <a:pt x="467" y="426"/>
                    <a:pt x="474" y="426"/>
                    <a:pt x="490" y="419"/>
                  </a:cubicBezTo>
                  <a:cubicBezTo>
                    <a:pt x="506" y="419"/>
                    <a:pt x="522" y="419"/>
                    <a:pt x="530" y="411"/>
                  </a:cubicBezTo>
                  <a:cubicBezTo>
                    <a:pt x="538" y="403"/>
                    <a:pt x="546" y="403"/>
                    <a:pt x="554" y="403"/>
                  </a:cubicBezTo>
                  <a:cubicBezTo>
                    <a:pt x="561" y="403"/>
                    <a:pt x="561" y="403"/>
                    <a:pt x="569" y="403"/>
                  </a:cubicBezTo>
                  <a:cubicBezTo>
                    <a:pt x="577" y="403"/>
                    <a:pt x="585" y="403"/>
                    <a:pt x="593" y="403"/>
                  </a:cubicBezTo>
                  <a:cubicBezTo>
                    <a:pt x="601" y="403"/>
                    <a:pt x="609" y="403"/>
                    <a:pt x="609" y="403"/>
                  </a:cubicBezTo>
                  <a:cubicBezTo>
                    <a:pt x="609" y="403"/>
                    <a:pt x="593" y="395"/>
                    <a:pt x="577" y="387"/>
                  </a:cubicBezTo>
                  <a:cubicBezTo>
                    <a:pt x="569" y="387"/>
                    <a:pt x="569" y="387"/>
                    <a:pt x="561" y="387"/>
                  </a:cubicBezTo>
                  <a:cubicBezTo>
                    <a:pt x="554" y="387"/>
                    <a:pt x="546" y="387"/>
                    <a:pt x="538" y="395"/>
                  </a:cubicBezTo>
                  <a:cubicBezTo>
                    <a:pt x="522" y="395"/>
                    <a:pt x="514" y="395"/>
                    <a:pt x="498" y="395"/>
                  </a:cubicBezTo>
                  <a:cubicBezTo>
                    <a:pt x="467" y="395"/>
                    <a:pt x="467" y="403"/>
                    <a:pt x="467" y="411"/>
                  </a:cubicBezTo>
                  <a:cubicBezTo>
                    <a:pt x="459" y="419"/>
                    <a:pt x="459" y="426"/>
                    <a:pt x="451" y="434"/>
                  </a:cubicBezTo>
                  <a:cubicBezTo>
                    <a:pt x="435" y="458"/>
                    <a:pt x="380" y="466"/>
                    <a:pt x="324" y="482"/>
                  </a:cubicBezTo>
                  <a:cubicBezTo>
                    <a:pt x="316" y="482"/>
                    <a:pt x="308" y="482"/>
                    <a:pt x="301" y="482"/>
                  </a:cubicBezTo>
                  <a:cubicBezTo>
                    <a:pt x="277" y="490"/>
                    <a:pt x="261" y="498"/>
                    <a:pt x="245" y="498"/>
                  </a:cubicBezTo>
                  <a:cubicBezTo>
                    <a:pt x="230" y="506"/>
                    <a:pt x="221" y="513"/>
                    <a:pt x="206" y="513"/>
                  </a:cubicBezTo>
                  <a:lnTo>
                    <a:pt x="198" y="513"/>
                  </a:lnTo>
                  <a:cubicBezTo>
                    <a:pt x="190" y="506"/>
                    <a:pt x="182" y="506"/>
                    <a:pt x="182" y="506"/>
                  </a:cubicBezTo>
                  <a:cubicBezTo>
                    <a:pt x="182" y="498"/>
                    <a:pt x="190" y="498"/>
                    <a:pt x="206" y="490"/>
                  </a:cubicBezTo>
                  <a:cubicBezTo>
                    <a:pt x="221" y="482"/>
                    <a:pt x="230" y="482"/>
                    <a:pt x="237" y="474"/>
                  </a:cubicBezTo>
                  <a:cubicBezTo>
                    <a:pt x="245" y="474"/>
                    <a:pt x="245" y="466"/>
                    <a:pt x="245" y="466"/>
                  </a:cubicBezTo>
                  <a:cubicBezTo>
                    <a:pt x="253" y="458"/>
                    <a:pt x="261" y="450"/>
                    <a:pt x="293" y="442"/>
                  </a:cubicBezTo>
                  <a:lnTo>
                    <a:pt x="301" y="442"/>
                  </a:lnTo>
                  <a:cubicBezTo>
                    <a:pt x="301" y="434"/>
                    <a:pt x="293" y="419"/>
                    <a:pt x="269" y="403"/>
                  </a:cubicBezTo>
                  <a:cubicBezTo>
                    <a:pt x="261" y="403"/>
                    <a:pt x="261" y="403"/>
                    <a:pt x="261" y="403"/>
                  </a:cubicBezTo>
                  <a:cubicBezTo>
                    <a:pt x="253" y="403"/>
                    <a:pt x="253" y="403"/>
                    <a:pt x="253" y="411"/>
                  </a:cubicBezTo>
                  <a:cubicBezTo>
                    <a:pt x="253" y="419"/>
                    <a:pt x="253" y="426"/>
                    <a:pt x="245" y="426"/>
                  </a:cubicBezTo>
                  <a:lnTo>
                    <a:pt x="245" y="426"/>
                  </a:lnTo>
                  <a:cubicBezTo>
                    <a:pt x="237" y="426"/>
                    <a:pt x="230" y="426"/>
                    <a:pt x="230" y="419"/>
                  </a:cubicBezTo>
                  <a:cubicBezTo>
                    <a:pt x="221" y="419"/>
                    <a:pt x="214" y="411"/>
                    <a:pt x="206" y="411"/>
                  </a:cubicBezTo>
                  <a:cubicBezTo>
                    <a:pt x="198" y="419"/>
                    <a:pt x="198" y="419"/>
                    <a:pt x="198" y="434"/>
                  </a:cubicBezTo>
                  <a:cubicBezTo>
                    <a:pt x="198" y="442"/>
                    <a:pt x="198" y="458"/>
                    <a:pt x="182" y="474"/>
                  </a:cubicBezTo>
                  <a:cubicBezTo>
                    <a:pt x="174" y="498"/>
                    <a:pt x="166" y="498"/>
                    <a:pt x="150" y="506"/>
                  </a:cubicBezTo>
                  <a:cubicBezTo>
                    <a:pt x="142" y="513"/>
                    <a:pt x="142" y="521"/>
                    <a:pt x="135" y="529"/>
                  </a:cubicBezTo>
                  <a:cubicBezTo>
                    <a:pt x="127" y="529"/>
                    <a:pt x="119" y="537"/>
                    <a:pt x="111" y="537"/>
                  </a:cubicBezTo>
                  <a:cubicBezTo>
                    <a:pt x="103" y="537"/>
                    <a:pt x="95" y="529"/>
                    <a:pt x="87" y="521"/>
                  </a:cubicBezTo>
                  <a:lnTo>
                    <a:pt x="87" y="521"/>
                  </a:lnTo>
                  <a:cubicBezTo>
                    <a:pt x="87" y="513"/>
                    <a:pt x="87" y="513"/>
                    <a:pt x="87" y="513"/>
                  </a:cubicBezTo>
                  <a:cubicBezTo>
                    <a:pt x="95" y="498"/>
                    <a:pt x="111" y="466"/>
                    <a:pt x="111" y="458"/>
                  </a:cubicBezTo>
                  <a:cubicBezTo>
                    <a:pt x="111" y="450"/>
                    <a:pt x="103" y="442"/>
                    <a:pt x="95" y="434"/>
                  </a:cubicBezTo>
                  <a:cubicBezTo>
                    <a:pt x="87" y="419"/>
                    <a:pt x="79" y="403"/>
                    <a:pt x="79" y="387"/>
                  </a:cubicBezTo>
                  <a:cubicBezTo>
                    <a:pt x="87" y="379"/>
                    <a:pt x="87" y="379"/>
                    <a:pt x="87" y="371"/>
                  </a:cubicBezTo>
                  <a:cubicBezTo>
                    <a:pt x="95" y="355"/>
                    <a:pt x="95" y="347"/>
                    <a:pt x="71" y="324"/>
                  </a:cubicBezTo>
                  <a:cubicBezTo>
                    <a:pt x="71" y="324"/>
                    <a:pt x="63" y="316"/>
                    <a:pt x="48" y="308"/>
                  </a:cubicBezTo>
                  <a:cubicBezTo>
                    <a:pt x="24" y="292"/>
                    <a:pt x="0" y="268"/>
                    <a:pt x="0" y="253"/>
                  </a:cubicBezTo>
                  <a:cubicBezTo>
                    <a:pt x="0" y="245"/>
                    <a:pt x="0" y="237"/>
                    <a:pt x="0" y="237"/>
                  </a:cubicBezTo>
                  <a:cubicBezTo>
                    <a:pt x="24" y="205"/>
                    <a:pt x="933" y="95"/>
                    <a:pt x="1036" y="79"/>
                  </a:cubicBezTo>
                  <a:lnTo>
                    <a:pt x="1036" y="79"/>
                  </a:lnTo>
                  <a:lnTo>
                    <a:pt x="1036" y="79"/>
                  </a:lnTo>
                  <a:cubicBezTo>
                    <a:pt x="1075" y="142"/>
                    <a:pt x="1115" y="205"/>
                    <a:pt x="1123" y="213"/>
                  </a:cubicBezTo>
                  <a:cubicBezTo>
                    <a:pt x="1138" y="213"/>
                    <a:pt x="2158" y="126"/>
                    <a:pt x="2174" y="126"/>
                  </a:cubicBezTo>
                  <a:lnTo>
                    <a:pt x="2174" y="126"/>
                  </a:lnTo>
                  <a:lnTo>
                    <a:pt x="2174" y="126"/>
                  </a:lnTo>
                  <a:cubicBezTo>
                    <a:pt x="2174" y="126"/>
                    <a:pt x="2182" y="134"/>
                    <a:pt x="2198" y="158"/>
                  </a:cubicBezTo>
                  <a:cubicBezTo>
                    <a:pt x="2198" y="166"/>
                    <a:pt x="2198" y="173"/>
                    <a:pt x="2198" y="181"/>
                  </a:cubicBezTo>
                  <a:cubicBezTo>
                    <a:pt x="2198" y="205"/>
                    <a:pt x="2198" y="221"/>
                    <a:pt x="2222" y="221"/>
                  </a:cubicBezTo>
                  <a:cubicBezTo>
                    <a:pt x="2222" y="221"/>
                    <a:pt x="2230" y="221"/>
                    <a:pt x="2237" y="221"/>
                  </a:cubicBezTo>
                  <a:cubicBezTo>
                    <a:pt x="2237" y="221"/>
                    <a:pt x="2245" y="221"/>
                    <a:pt x="2253" y="221"/>
                  </a:cubicBezTo>
                  <a:cubicBezTo>
                    <a:pt x="2261" y="221"/>
                    <a:pt x="2269" y="221"/>
                    <a:pt x="2269" y="197"/>
                  </a:cubicBezTo>
                  <a:cubicBezTo>
                    <a:pt x="2269" y="189"/>
                    <a:pt x="2269" y="173"/>
                    <a:pt x="2269" y="158"/>
                  </a:cubicBezTo>
                  <a:cubicBezTo>
                    <a:pt x="2277" y="134"/>
                    <a:pt x="2277" y="102"/>
                    <a:pt x="2261" y="79"/>
                  </a:cubicBezTo>
                  <a:cubicBezTo>
                    <a:pt x="2245" y="55"/>
                    <a:pt x="2245" y="39"/>
                    <a:pt x="2245" y="31"/>
                  </a:cubicBezTo>
                  <a:cubicBezTo>
                    <a:pt x="2245" y="23"/>
                    <a:pt x="2253" y="15"/>
                    <a:pt x="2261" y="7"/>
                  </a:cubicBezTo>
                  <a:cubicBezTo>
                    <a:pt x="2261" y="7"/>
                    <a:pt x="2269" y="7"/>
                    <a:pt x="2277" y="7"/>
                  </a:cubicBezTo>
                  <a:cubicBezTo>
                    <a:pt x="2285" y="7"/>
                    <a:pt x="2308" y="7"/>
                    <a:pt x="2332" y="15"/>
                  </a:cubicBezTo>
                  <a:cubicBezTo>
                    <a:pt x="2364" y="23"/>
                    <a:pt x="2403" y="23"/>
                    <a:pt x="2427" y="23"/>
                  </a:cubicBezTo>
                  <a:cubicBezTo>
                    <a:pt x="2451" y="23"/>
                    <a:pt x="2467" y="23"/>
                    <a:pt x="2475" y="15"/>
                  </a:cubicBezTo>
                  <a:cubicBezTo>
                    <a:pt x="2475" y="7"/>
                    <a:pt x="2475" y="7"/>
                    <a:pt x="2475" y="7"/>
                  </a:cubicBezTo>
                  <a:cubicBezTo>
                    <a:pt x="2483" y="0"/>
                    <a:pt x="2483" y="0"/>
                    <a:pt x="2483" y="0"/>
                  </a:cubicBezTo>
                  <a:cubicBezTo>
                    <a:pt x="2483" y="7"/>
                    <a:pt x="2483" y="7"/>
                    <a:pt x="2483" y="7"/>
                  </a:cubicBezTo>
                  <a:lnTo>
                    <a:pt x="2483" y="7"/>
                  </a:lnTo>
                  <a:cubicBezTo>
                    <a:pt x="2506" y="23"/>
                    <a:pt x="2506" y="23"/>
                    <a:pt x="2506" y="47"/>
                  </a:cubicBezTo>
                  <a:cubicBezTo>
                    <a:pt x="2506" y="55"/>
                    <a:pt x="2506" y="63"/>
                    <a:pt x="2506" y="63"/>
                  </a:cubicBezTo>
                  <a:cubicBezTo>
                    <a:pt x="2498" y="95"/>
                    <a:pt x="2498" y="95"/>
                    <a:pt x="2514" y="102"/>
                  </a:cubicBezTo>
                  <a:cubicBezTo>
                    <a:pt x="2514" y="110"/>
                    <a:pt x="2522" y="118"/>
                    <a:pt x="2522" y="126"/>
                  </a:cubicBezTo>
                  <a:cubicBezTo>
                    <a:pt x="2538" y="142"/>
                    <a:pt x="2546" y="158"/>
                    <a:pt x="2546" y="173"/>
                  </a:cubicBezTo>
                  <a:cubicBezTo>
                    <a:pt x="2546" y="189"/>
                    <a:pt x="2554" y="205"/>
                    <a:pt x="2561" y="221"/>
                  </a:cubicBezTo>
                  <a:cubicBezTo>
                    <a:pt x="2577" y="268"/>
                    <a:pt x="2664" y="458"/>
                    <a:pt x="2672" y="458"/>
                  </a:cubicBezTo>
                  <a:cubicBezTo>
                    <a:pt x="2688" y="513"/>
                    <a:pt x="2909" y="830"/>
                    <a:pt x="2925" y="837"/>
                  </a:cubicBezTo>
                  <a:lnTo>
                    <a:pt x="2933" y="837"/>
                  </a:lnTo>
                  <a:cubicBezTo>
                    <a:pt x="2949" y="846"/>
                    <a:pt x="2965" y="853"/>
                    <a:pt x="3004" y="924"/>
                  </a:cubicBezTo>
                  <a:cubicBezTo>
                    <a:pt x="3052" y="996"/>
                    <a:pt x="3044" y="1012"/>
                    <a:pt x="3036" y="1035"/>
                  </a:cubicBezTo>
                  <a:lnTo>
                    <a:pt x="3036" y="1035"/>
                  </a:lnTo>
                  <a:cubicBezTo>
                    <a:pt x="3036" y="1035"/>
                    <a:pt x="3036" y="1043"/>
                    <a:pt x="3028" y="1043"/>
                  </a:cubicBezTo>
                  <a:cubicBezTo>
                    <a:pt x="3028" y="1043"/>
                    <a:pt x="3020" y="1035"/>
                    <a:pt x="3012" y="1012"/>
                  </a:cubicBezTo>
                  <a:cubicBezTo>
                    <a:pt x="3012" y="1003"/>
                    <a:pt x="3012" y="1003"/>
                    <a:pt x="3012" y="996"/>
                  </a:cubicBezTo>
                  <a:cubicBezTo>
                    <a:pt x="2996" y="964"/>
                    <a:pt x="2973" y="940"/>
                    <a:pt x="2973" y="940"/>
                  </a:cubicBezTo>
                  <a:lnTo>
                    <a:pt x="2973" y="940"/>
                  </a:lnTo>
                  <a:lnTo>
                    <a:pt x="2973" y="940"/>
                  </a:lnTo>
                  <a:cubicBezTo>
                    <a:pt x="2965" y="948"/>
                    <a:pt x="2965" y="956"/>
                    <a:pt x="2949" y="956"/>
                  </a:cubicBezTo>
                  <a:cubicBezTo>
                    <a:pt x="2941" y="948"/>
                    <a:pt x="2941" y="948"/>
                    <a:pt x="2933" y="940"/>
                  </a:cubicBezTo>
                  <a:cubicBezTo>
                    <a:pt x="2933" y="932"/>
                    <a:pt x="2933" y="924"/>
                    <a:pt x="2925" y="924"/>
                  </a:cubicBezTo>
                  <a:cubicBezTo>
                    <a:pt x="2917" y="917"/>
                    <a:pt x="2909" y="909"/>
                    <a:pt x="2909" y="901"/>
                  </a:cubicBezTo>
                  <a:lnTo>
                    <a:pt x="2909" y="893"/>
                  </a:lnTo>
                  <a:lnTo>
                    <a:pt x="2909" y="893"/>
                  </a:lnTo>
                  <a:cubicBezTo>
                    <a:pt x="2901" y="901"/>
                    <a:pt x="2933" y="956"/>
                    <a:pt x="2949" y="980"/>
                  </a:cubicBezTo>
                  <a:cubicBezTo>
                    <a:pt x="2957" y="1003"/>
                    <a:pt x="2965" y="1019"/>
                    <a:pt x="2965" y="1027"/>
                  </a:cubicBezTo>
                  <a:cubicBezTo>
                    <a:pt x="2973" y="1043"/>
                    <a:pt x="2981" y="1051"/>
                    <a:pt x="2988" y="1059"/>
                  </a:cubicBezTo>
                  <a:cubicBezTo>
                    <a:pt x="2988" y="1067"/>
                    <a:pt x="2996" y="1075"/>
                    <a:pt x="2996" y="1083"/>
                  </a:cubicBezTo>
                  <a:lnTo>
                    <a:pt x="2996" y="1090"/>
                  </a:lnTo>
                  <a:cubicBezTo>
                    <a:pt x="3004" y="1090"/>
                    <a:pt x="3004" y="1090"/>
                    <a:pt x="3004" y="1090"/>
                  </a:cubicBezTo>
                  <a:cubicBezTo>
                    <a:pt x="3004" y="1083"/>
                    <a:pt x="3012" y="1083"/>
                    <a:pt x="3012" y="1075"/>
                  </a:cubicBezTo>
                  <a:cubicBezTo>
                    <a:pt x="3020" y="1075"/>
                    <a:pt x="3020" y="1075"/>
                    <a:pt x="3020" y="1075"/>
                  </a:cubicBezTo>
                  <a:cubicBezTo>
                    <a:pt x="3036" y="1075"/>
                    <a:pt x="3036" y="1122"/>
                    <a:pt x="3044" y="1146"/>
                  </a:cubicBezTo>
                  <a:cubicBezTo>
                    <a:pt x="3115" y="1233"/>
                    <a:pt x="3154" y="1328"/>
                    <a:pt x="3194" y="1399"/>
                  </a:cubicBezTo>
                  <a:cubicBezTo>
                    <a:pt x="3226" y="1462"/>
                    <a:pt x="3249" y="1517"/>
                    <a:pt x="3289" y="1549"/>
                  </a:cubicBezTo>
                  <a:cubicBezTo>
                    <a:pt x="3376" y="1620"/>
                    <a:pt x="3423" y="1810"/>
                    <a:pt x="3415" y="1905"/>
                  </a:cubicBezTo>
                  <a:cubicBezTo>
                    <a:pt x="3407" y="1976"/>
                    <a:pt x="3407" y="2000"/>
                    <a:pt x="3415" y="2031"/>
                  </a:cubicBezTo>
                  <a:cubicBezTo>
                    <a:pt x="3415" y="2039"/>
                    <a:pt x="3415" y="2047"/>
                    <a:pt x="3415" y="2063"/>
                  </a:cubicBezTo>
                  <a:cubicBezTo>
                    <a:pt x="3415" y="2102"/>
                    <a:pt x="3400" y="2253"/>
                    <a:pt x="3368" y="2284"/>
                  </a:cubicBezTo>
                  <a:cubicBezTo>
                    <a:pt x="3360" y="2308"/>
                    <a:pt x="3360" y="2316"/>
                    <a:pt x="3368" y="2332"/>
                  </a:cubicBezTo>
                  <a:cubicBezTo>
                    <a:pt x="3368" y="2340"/>
                    <a:pt x="3368" y="2347"/>
                    <a:pt x="3376" y="2355"/>
                  </a:cubicBezTo>
                  <a:cubicBezTo>
                    <a:pt x="3376" y="2371"/>
                    <a:pt x="3376" y="2371"/>
                    <a:pt x="3384" y="2379"/>
                  </a:cubicBezTo>
                  <a:cubicBezTo>
                    <a:pt x="3384" y="2387"/>
                    <a:pt x="3384" y="2387"/>
                    <a:pt x="3384" y="2403"/>
                  </a:cubicBezTo>
                  <a:cubicBezTo>
                    <a:pt x="3376" y="2419"/>
                    <a:pt x="3376" y="2427"/>
                    <a:pt x="3376" y="2427"/>
                  </a:cubicBezTo>
                  <a:lnTo>
                    <a:pt x="3376" y="2427"/>
                  </a:lnTo>
                  <a:cubicBezTo>
                    <a:pt x="3384" y="2427"/>
                    <a:pt x="3384" y="2427"/>
                    <a:pt x="3392" y="2419"/>
                  </a:cubicBezTo>
                  <a:cubicBezTo>
                    <a:pt x="3392" y="2419"/>
                    <a:pt x="3392" y="2411"/>
                    <a:pt x="3400" y="2411"/>
                  </a:cubicBezTo>
                  <a:lnTo>
                    <a:pt x="3400" y="2411"/>
                  </a:lnTo>
                  <a:cubicBezTo>
                    <a:pt x="3407" y="2411"/>
                    <a:pt x="3407" y="2411"/>
                    <a:pt x="3407" y="2411"/>
                  </a:cubicBezTo>
                  <a:lnTo>
                    <a:pt x="3407" y="2411"/>
                  </a:lnTo>
                  <a:cubicBezTo>
                    <a:pt x="3407" y="2419"/>
                    <a:pt x="3352" y="2569"/>
                    <a:pt x="3336" y="2593"/>
                  </a:cubicBezTo>
                  <a:cubicBezTo>
                    <a:pt x="3320" y="2624"/>
                    <a:pt x="3305" y="2632"/>
                    <a:pt x="3289" y="2640"/>
                  </a:cubicBezTo>
                  <a:cubicBezTo>
                    <a:pt x="3281" y="2640"/>
                    <a:pt x="3281" y="2640"/>
                    <a:pt x="3281" y="2640"/>
                  </a:cubicBezTo>
                  <a:close/>
                  <a:moveTo>
                    <a:pt x="3289" y="2474"/>
                  </a:moveTo>
                  <a:lnTo>
                    <a:pt x="3289" y="2474"/>
                  </a:lnTo>
                  <a:cubicBezTo>
                    <a:pt x="3297" y="2474"/>
                    <a:pt x="3297" y="2474"/>
                    <a:pt x="3297" y="2474"/>
                  </a:cubicBezTo>
                  <a:cubicBezTo>
                    <a:pt x="3305" y="2474"/>
                    <a:pt x="3313" y="2482"/>
                    <a:pt x="3320" y="2482"/>
                  </a:cubicBezTo>
                  <a:cubicBezTo>
                    <a:pt x="3336" y="2482"/>
                    <a:pt x="3344" y="2482"/>
                    <a:pt x="3344" y="2490"/>
                  </a:cubicBezTo>
                  <a:cubicBezTo>
                    <a:pt x="3352" y="2498"/>
                    <a:pt x="3352" y="2498"/>
                    <a:pt x="3352" y="2506"/>
                  </a:cubicBezTo>
                  <a:cubicBezTo>
                    <a:pt x="3344" y="2529"/>
                    <a:pt x="3320" y="2577"/>
                    <a:pt x="3305" y="2600"/>
                  </a:cubicBezTo>
                  <a:cubicBezTo>
                    <a:pt x="3281" y="2624"/>
                    <a:pt x="3281" y="2632"/>
                    <a:pt x="3281" y="2640"/>
                  </a:cubicBezTo>
                  <a:cubicBezTo>
                    <a:pt x="3281" y="2640"/>
                    <a:pt x="3281" y="2640"/>
                    <a:pt x="3281" y="2632"/>
                  </a:cubicBezTo>
                  <a:cubicBezTo>
                    <a:pt x="3305" y="2624"/>
                    <a:pt x="3313" y="2616"/>
                    <a:pt x="3328" y="2593"/>
                  </a:cubicBezTo>
                  <a:cubicBezTo>
                    <a:pt x="3352" y="2561"/>
                    <a:pt x="3392" y="2450"/>
                    <a:pt x="3400" y="2419"/>
                  </a:cubicBezTo>
                  <a:cubicBezTo>
                    <a:pt x="3400" y="2419"/>
                    <a:pt x="3392" y="2419"/>
                    <a:pt x="3392" y="2427"/>
                  </a:cubicBezTo>
                  <a:lnTo>
                    <a:pt x="3384" y="2434"/>
                  </a:lnTo>
                  <a:cubicBezTo>
                    <a:pt x="3376" y="2434"/>
                    <a:pt x="3368" y="2434"/>
                    <a:pt x="3368" y="2434"/>
                  </a:cubicBezTo>
                  <a:cubicBezTo>
                    <a:pt x="3368" y="2427"/>
                    <a:pt x="3368" y="2411"/>
                    <a:pt x="3376" y="2403"/>
                  </a:cubicBezTo>
                  <a:cubicBezTo>
                    <a:pt x="3376" y="2387"/>
                    <a:pt x="3376" y="2387"/>
                    <a:pt x="3376" y="2379"/>
                  </a:cubicBezTo>
                  <a:cubicBezTo>
                    <a:pt x="3376" y="2379"/>
                    <a:pt x="3368" y="2371"/>
                    <a:pt x="3368" y="2355"/>
                  </a:cubicBezTo>
                  <a:cubicBezTo>
                    <a:pt x="3360" y="2347"/>
                    <a:pt x="3360" y="2340"/>
                    <a:pt x="3360" y="2332"/>
                  </a:cubicBezTo>
                  <a:cubicBezTo>
                    <a:pt x="3352" y="2316"/>
                    <a:pt x="3344" y="2308"/>
                    <a:pt x="3368" y="2284"/>
                  </a:cubicBezTo>
                  <a:cubicBezTo>
                    <a:pt x="3392" y="2253"/>
                    <a:pt x="3407" y="2102"/>
                    <a:pt x="3407" y="2063"/>
                  </a:cubicBezTo>
                  <a:cubicBezTo>
                    <a:pt x="3407" y="2047"/>
                    <a:pt x="3407" y="2039"/>
                    <a:pt x="3407" y="2031"/>
                  </a:cubicBezTo>
                  <a:cubicBezTo>
                    <a:pt x="3400" y="2007"/>
                    <a:pt x="3400" y="1976"/>
                    <a:pt x="3407" y="1905"/>
                  </a:cubicBezTo>
                  <a:cubicBezTo>
                    <a:pt x="3415" y="1818"/>
                    <a:pt x="3368" y="1620"/>
                    <a:pt x="3281" y="1557"/>
                  </a:cubicBezTo>
                  <a:cubicBezTo>
                    <a:pt x="3241" y="1525"/>
                    <a:pt x="3218" y="1462"/>
                    <a:pt x="3186" y="1399"/>
                  </a:cubicBezTo>
                  <a:cubicBezTo>
                    <a:pt x="3154" y="1328"/>
                    <a:pt x="3115" y="1241"/>
                    <a:pt x="3036" y="1154"/>
                  </a:cubicBezTo>
                  <a:lnTo>
                    <a:pt x="3036" y="1154"/>
                  </a:lnTo>
                  <a:lnTo>
                    <a:pt x="3036" y="1154"/>
                  </a:lnTo>
                  <a:cubicBezTo>
                    <a:pt x="3028" y="1114"/>
                    <a:pt x="3020" y="1083"/>
                    <a:pt x="3020" y="1083"/>
                  </a:cubicBezTo>
                  <a:cubicBezTo>
                    <a:pt x="3012" y="1083"/>
                    <a:pt x="3012" y="1090"/>
                    <a:pt x="3004" y="1090"/>
                  </a:cubicBezTo>
                  <a:cubicBezTo>
                    <a:pt x="3004" y="1090"/>
                    <a:pt x="3004" y="1099"/>
                    <a:pt x="2996" y="1099"/>
                  </a:cubicBezTo>
                  <a:cubicBezTo>
                    <a:pt x="2996" y="1099"/>
                    <a:pt x="2996" y="1090"/>
                    <a:pt x="2988" y="1083"/>
                  </a:cubicBezTo>
                  <a:cubicBezTo>
                    <a:pt x="2988" y="1075"/>
                    <a:pt x="2988" y="1075"/>
                    <a:pt x="2981" y="1067"/>
                  </a:cubicBezTo>
                  <a:cubicBezTo>
                    <a:pt x="2973" y="1059"/>
                    <a:pt x="2973" y="1051"/>
                    <a:pt x="2965" y="1027"/>
                  </a:cubicBezTo>
                  <a:cubicBezTo>
                    <a:pt x="2957" y="1019"/>
                    <a:pt x="2949" y="1003"/>
                    <a:pt x="2941" y="988"/>
                  </a:cubicBezTo>
                  <a:cubicBezTo>
                    <a:pt x="2909" y="924"/>
                    <a:pt x="2894" y="901"/>
                    <a:pt x="2901" y="893"/>
                  </a:cubicBezTo>
                  <a:cubicBezTo>
                    <a:pt x="2901" y="893"/>
                    <a:pt x="2901" y="885"/>
                    <a:pt x="2909" y="885"/>
                  </a:cubicBezTo>
                  <a:cubicBezTo>
                    <a:pt x="2909" y="885"/>
                    <a:pt x="2909" y="893"/>
                    <a:pt x="2917" y="901"/>
                  </a:cubicBezTo>
                  <a:cubicBezTo>
                    <a:pt x="2917" y="901"/>
                    <a:pt x="2917" y="909"/>
                    <a:pt x="2925" y="917"/>
                  </a:cubicBezTo>
                  <a:cubicBezTo>
                    <a:pt x="2933" y="924"/>
                    <a:pt x="2941" y="932"/>
                    <a:pt x="2941" y="932"/>
                  </a:cubicBezTo>
                  <a:cubicBezTo>
                    <a:pt x="2949" y="940"/>
                    <a:pt x="2949" y="948"/>
                    <a:pt x="2949" y="948"/>
                  </a:cubicBezTo>
                  <a:cubicBezTo>
                    <a:pt x="2957" y="948"/>
                    <a:pt x="2957" y="948"/>
                    <a:pt x="2957" y="948"/>
                  </a:cubicBezTo>
                  <a:cubicBezTo>
                    <a:pt x="2957" y="948"/>
                    <a:pt x="2957" y="940"/>
                    <a:pt x="2965" y="940"/>
                  </a:cubicBezTo>
                  <a:cubicBezTo>
                    <a:pt x="2965" y="932"/>
                    <a:pt x="2965" y="932"/>
                    <a:pt x="2973" y="932"/>
                  </a:cubicBezTo>
                  <a:lnTo>
                    <a:pt x="2973" y="932"/>
                  </a:lnTo>
                  <a:cubicBezTo>
                    <a:pt x="2981" y="940"/>
                    <a:pt x="3004" y="964"/>
                    <a:pt x="3020" y="996"/>
                  </a:cubicBezTo>
                  <a:lnTo>
                    <a:pt x="3020" y="1003"/>
                  </a:lnTo>
                  <a:cubicBezTo>
                    <a:pt x="3020" y="1019"/>
                    <a:pt x="3028" y="1027"/>
                    <a:pt x="3028" y="1035"/>
                  </a:cubicBezTo>
                  <a:lnTo>
                    <a:pt x="3028" y="1035"/>
                  </a:lnTo>
                  <a:cubicBezTo>
                    <a:pt x="3036" y="1035"/>
                    <a:pt x="3036" y="1035"/>
                    <a:pt x="3036" y="1035"/>
                  </a:cubicBezTo>
                  <a:cubicBezTo>
                    <a:pt x="3036" y="1012"/>
                    <a:pt x="3044" y="996"/>
                    <a:pt x="2996" y="924"/>
                  </a:cubicBezTo>
                  <a:cubicBezTo>
                    <a:pt x="2957" y="861"/>
                    <a:pt x="2941" y="853"/>
                    <a:pt x="2925" y="846"/>
                  </a:cubicBezTo>
                  <a:lnTo>
                    <a:pt x="2925" y="846"/>
                  </a:lnTo>
                  <a:cubicBezTo>
                    <a:pt x="2901" y="837"/>
                    <a:pt x="2680" y="506"/>
                    <a:pt x="2664" y="458"/>
                  </a:cubicBezTo>
                  <a:cubicBezTo>
                    <a:pt x="2664" y="458"/>
                    <a:pt x="2577" y="268"/>
                    <a:pt x="2554" y="229"/>
                  </a:cubicBezTo>
                  <a:cubicBezTo>
                    <a:pt x="2546" y="205"/>
                    <a:pt x="2538" y="189"/>
                    <a:pt x="2538" y="173"/>
                  </a:cubicBezTo>
                  <a:cubicBezTo>
                    <a:pt x="2538" y="158"/>
                    <a:pt x="2530" y="142"/>
                    <a:pt x="2522" y="126"/>
                  </a:cubicBezTo>
                  <a:cubicBezTo>
                    <a:pt x="2514" y="118"/>
                    <a:pt x="2506" y="118"/>
                    <a:pt x="2506" y="110"/>
                  </a:cubicBezTo>
                  <a:cubicBezTo>
                    <a:pt x="2490" y="95"/>
                    <a:pt x="2490" y="95"/>
                    <a:pt x="2498" y="63"/>
                  </a:cubicBezTo>
                  <a:cubicBezTo>
                    <a:pt x="2498" y="55"/>
                    <a:pt x="2498" y="55"/>
                    <a:pt x="2498" y="47"/>
                  </a:cubicBezTo>
                  <a:cubicBezTo>
                    <a:pt x="2506" y="23"/>
                    <a:pt x="2506" y="23"/>
                    <a:pt x="2483" y="15"/>
                  </a:cubicBezTo>
                  <a:cubicBezTo>
                    <a:pt x="2483" y="7"/>
                    <a:pt x="2483" y="7"/>
                    <a:pt x="2483" y="7"/>
                  </a:cubicBezTo>
                  <a:cubicBezTo>
                    <a:pt x="2483" y="15"/>
                    <a:pt x="2483" y="15"/>
                    <a:pt x="2483" y="15"/>
                  </a:cubicBezTo>
                  <a:cubicBezTo>
                    <a:pt x="2475" y="23"/>
                    <a:pt x="2459" y="31"/>
                    <a:pt x="2427" y="31"/>
                  </a:cubicBezTo>
                  <a:cubicBezTo>
                    <a:pt x="2403" y="31"/>
                    <a:pt x="2364" y="23"/>
                    <a:pt x="2332" y="23"/>
                  </a:cubicBezTo>
                  <a:cubicBezTo>
                    <a:pt x="2308" y="15"/>
                    <a:pt x="2285" y="15"/>
                    <a:pt x="2277" y="15"/>
                  </a:cubicBezTo>
                  <a:cubicBezTo>
                    <a:pt x="2269" y="15"/>
                    <a:pt x="2261" y="15"/>
                    <a:pt x="2261" y="15"/>
                  </a:cubicBezTo>
                  <a:cubicBezTo>
                    <a:pt x="2253" y="23"/>
                    <a:pt x="2253" y="23"/>
                    <a:pt x="2253" y="31"/>
                  </a:cubicBezTo>
                  <a:cubicBezTo>
                    <a:pt x="2253" y="39"/>
                    <a:pt x="2253" y="55"/>
                    <a:pt x="2269" y="79"/>
                  </a:cubicBezTo>
                  <a:cubicBezTo>
                    <a:pt x="2285" y="102"/>
                    <a:pt x="2285" y="134"/>
                    <a:pt x="2277" y="166"/>
                  </a:cubicBezTo>
                  <a:cubicBezTo>
                    <a:pt x="2277" y="173"/>
                    <a:pt x="2277" y="189"/>
                    <a:pt x="2277" y="197"/>
                  </a:cubicBezTo>
                  <a:cubicBezTo>
                    <a:pt x="2277" y="221"/>
                    <a:pt x="2269" y="229"/>
                    <a:pt x="2253" y="229"/>
                  </a:cubicBezTo>
                  <a:cubicBezTo>
                    <a:pt x="2245" y="229"/>
                    <a:pt x="2237" y="229"/>
                    <a:pt x="2230" y="229"/>
                  </a:cubicBezTo>
                  <a:lnTo>
                    <a:pt x="2222" y="229"/>
                  </a:lnTo>
                  <a:cubicBezTo>
                    <a:pt x="2190" y="229"/>
                    <a:pt x="2190" y="205"/>
                    <a:pt x="2190" y="181"/>
                  </a:cubicBezTo>
                  <a:cubicBezTo>
                    <a:pt x="2190" y="173"/>
                    <a:pt x="2190" y="166"/>
                    <a:pt x="2190" y="158"/>
                  </a:cubicBezTo>
                  <a:cubicBezTo>
                    <a:pt x="2182" y="142"/>
                    <a:pt x="2174" y="134"/>
                    <a:pt x="2174" y="134"/>
                  </a:cubicBezTo>
                  <a:cubicBezTo>
                    <a:pt x="2119" y="142"/>
                    <a:pt x="1138" y="221"/>
                    <a:pt x="1123" y="221"/>
                  </a:cubicBezTo>
                  <a:cubicBezTo>
                    <a:pt x="1115" y="221"/>
                    <a:pt x="1060" y="126"/>
                    <a:pt x="1036" y="87"/>
                  </a:cubicBezTo>
                  <a:cubicBezTo>
                    <a:pt x="633" y="134"/>
                    <a:pt x="24" y="221"/>
                    <a:pt x="8" y="237"/>
                  </a:cubicBezTo>
                  <a:cubicBezTo>
                    <a:pt x="8" y="245"/>
                    <a:pt x="0" y="245"/>
                    <a:pt x="8" y="253"/>
                  </a:cubicBezTo>
                  <a:cubicBezTo>
                    <a:pt x="8" y="268"/>
                    <a:pt x="32" y="284"/>
                    <a:pt x="55" y="300"/>
                  </a:cubicBezTo>
                  <a:cubicBezTo>
                    <a:pt x="63" y="308"/>
                    <a:pt x="71" y="316"/>
                    <a:pt x="79" y="324"/>
                  </a:cubicBezTo>
                  <a:cubicBezTo>
                    <a:pt x="103" y="340"/>
                    <a:pt x="103" y="355"/>
                    <a:pt x="95" y="379"/>
                  </a:cubicBezTo>
                  <a:lnTo>
                    <a:pt x="87" y="387"/>
                  </a:lnTo>
                  <a:cubicBezTo>
                    <a:pt x="87" y="403"/>
                    <a:pt x="95" y="419"/>
                    <a:pt x="103" y="426"/>
                  </a:cubicBezTo>
                  <a:cubicBezTo>
                    <a:pt x="111" y="442"/>
                    <a:pt x="119" y="450"/>
                    <a:pt x="119" y="458"/>
                  </a:cubicBezTo>
                  <a:cubicBezTo>
                    <a:pt x="119" y="466"/>
                    <a:pt x="111" y="490"/>
                    <a:pt x="95" y="513"/>
                  </a:cubicBezTo>
                  <a:cubicBezTo>
                    <a:pt x="103" y="521"/>
                    <a:pt x="103" y="529"/>
                    <a:pt x="111" y="529"/>
                  </a:cubicBezTo>
                  <a:cubicBezTo>
                    <a:pt x="119" y="529"/>
                    <a:pt x="119" y="529"/>
                    <a:pt x="127" y="521"/>
                  </a:cubicBezTo>
                  <a:cubicBezTo>
                    <a:pt x="135" y="513"/>
                    <a:pt x="142" y="506"/>
                    <a:pt x="150" y="506"/>
                  </a:cubicBezTo>
                  <a:cubicBezTo>
                    <a:pt x="158" y="498"/>
                    <a:pt x="166" y="490"/>
                    <a:pt x="182" y="474"/>
                  </a:cubicBezTo>
                  <a:cubicBezTo>
                    <a:pt x="190" y="458"/>
                    <a:pt x="190" y="442"/>
                    <a:pt x="190" y="434"/>
                  </a:cubicBezTo>
                  <a:cubicBezTo>
                    <a:pt x="190" y="419"/>
                    <a:pt x="190" y="411"/>
                    <a:pt x="198" y="403"/>
                  </a:cubicBezTo>
                  <a:cubicBezTo>
                    <a:pt x="206" y="403"/>
                    <a:pt x="206" y="403"/>
                    <a:pt x="206" y="403"/>
                  </a:cubicBezTo>
                  <a:cubicBezTo>
                    <a:pt x="214" y="403"/>
                    <a:pt x="221" y="411"/>
                    <a:pt x="230" y="419"/>
                  </a:cubicBezTo>
                  <a:cubicBezTo>
                    <a:pt x="237" y="419"/>
                    <a:pt x="237" y="419"/>
                    <a:pt x="245" y="419"/>
                  </a:cubicBezTo>
                  <a:lnTo>
                    <a:pt x="245" y="411"/>
                  </a:lnTo>
                  <a:cubicBezTo>
                    <a:pt x="245" y="403"/>
                    <a:pt x="245" y="395"/>
                    <a:pt x="261" y="395"/>
                  </a:cubicBezTo>
                  <a:lnTo>
                    <a:pt x="269" y="395"/>
                  </a:lnTo>
                  <a:cubicBezTo>
                    <a:pt x="293" y="411"/>
                    <a:pt x="308" y="426"/>
                    <a:pt x="308" y="442"/>
                  </a:cubicBezTo>
                  <a:cubicBezTo>
                    <a:pt x="308" y="450"/>
                    <a:pt x="301" y="450"/>
                    <a:pt x="293" y="450"/>
                  </a:cubicBezTo>
                  <a:cubicBezTo>
                    <a:pt x="269" y="458"/>
                    <a:pt x="261" y="458"/>
                    <a:pt x="253" y="474"/>
                  </a:cubicBezTo>
                  <a:cubicBezTo>
                    <a:pt x="253" y="474"/>
                    <a:pt x="245" y="474"/>
                    <a:pt x="245" y="482"/>
                  </a:cubicBezTo>
                  <a:cubicBezTo>
                    <a:pt x="237" y="490"/>
                    <a:pt x="221" y="490"/>
                    <a:pt x="206" y="498"/>
                  </a:cubicBezTo>
                  <a:cubicBezTo>
                    <a:pt x="206" y="498"/>
                    <a:pt x="198" y="498"/>
                    <a:pt x="190" y="506"/>
                  </a:cubicBezTo>
                  <a:lnTo>
                    <a:pt x="198" y="506"/>
                  </a:lnTo>
                  <a:cubicBezTo>
                    <a:pt x="214" y="506"/>
                    <a:pt x="230" y="506"/>
                    <a:pt x="245" y="498"/>
                  </a:cubicBezTo>
                  <a:cubicBezTo>
                    <a:pt x="261" y="490"/>
                    <a:pt x="277" y="482"/>
                    <a:pt x="293" y="474"/>
                  </a:cubicBezTo>
                  <a:cubicBezTo>
                    <a:pt x="308" y="474"/>
                    <a:pt x="316" y="474"/>
                    <a:pt x="324" y="474"/>
                  </a:cubicBezTo>
                  <a:cubicBezTo>
                    <a:pt x="372" y="466"/>
                    <a:pt x="435" y="450"/>
                    <a:pt x="451" y="426"/>
                  </a:cubicBezTo>
                  <a:cubicBezTo>
                    <a:pt x="451" y="419"/>
                    <a:pt x="459" y="419"/>
                    <a:pt x="459" y="411"/>
                  </a:cubicBezTo>
                  <a:cubicBezTo>
                    <a:pt x="459" y="395"/>
                    <a:pt x="467" y="387"/>
                    <a:pt x="498" y="387"/>
                  </a:cubicBezTo>
                  <a:cubicBezTo>
                    <a:pt x="514" y="387"/>
                    <a:pt x="522" y="387"/>
                    <a:pt x="530" y="387"/>
                  </a:cubicBezTo>
                  <a:cubicBezTo>
                    <a:pt x="546" y="379"/>
                    <a:pt x="554" y="379"/>
                    <a:pt x="561" y="379"/>
                  </a:cubicBezTo>
                  <a:cubicBezTo>
                    <a:pt x="569" y="379"/>
                    <a:pt x="569" y="379"/>
                    <a:pt x="577" y="379"/>
                  </a:cubicBezTo>
                  <a:cubicBezTo>
                    <a:pt x="601" y="387"/>
                    <a:pt x="617" y="395"/>
                    <a:pt x="609" y="403"/>
                  </a:cubicBezTo>
                  <a:cubicBezTo>
                    <a:pt x="609" y="411"/>
                    <a:pt x="609" y="411"/>
                    <a:pt x="593" y="411"/>
                  </a:cubicBezTo>
                  <a:cubicBezTo>
                    <a:pt x="585" y="411"/>
                    <a:pt x="577" y="411"/>
                    <a:pt x="569" y="411"/>
                  </a:cubicBezTo>
                  <a:cubicBezTo>
                    <a:pt x="561" y="411"/>
                    <a:pt x="561" y="411"/>
                    <a:pt x="554" y="411"/>
                  </a:cubicBezTo>
                  <a:cubicBezTo>
                    <a:pt x="546" y="411"/>
                    <a:pt x="538" y="411"/>
                    <a:pt x="530" y="419"/>
                  </a:cubicBezTo>
                  <a:cubicBezTo>
                    <a:pt x="522" y="426"/>
                    <a:pt x="506" y="426"/>
                    <a:pt x="490" y="426"/>
                  </a:cubicBezTo>
                  <a:cubicBezTo>
                    <a:pt x="482" y="426"/>
                    <a:pt x="474" y="434"/>
                    <a:pt x="474" y="434"/>
                  </a:cubicBezTo>
                  <a:lnTo>
                    <a:pt x="474" y="434"/>
                  </a:lnTo>
                  <a:cubicBezTo>
                    <a:pt x="490" y="442"/>
                    <a:pt x="498" y="442"/>
                    <a:pt x="522" y="442"/>
                  </a:cubicBezTo>
                  <a:cubicBezTo>
                    <a:pt x="530" y="442"/>
                    <a:pt x="538" y="442"/>
                    <a:pt x="546" y="442"/>
                  </a:cubicBezTo>
                  <a:cubicBezTo>
                    <a:pt x="585" y="442"/>
                    <a:pt x="783" y="498"/>
                    <a:pt x="799" y="521"/>
                  </a:cubicBezTo>
                  <a:cubicBezTo>
                    <a:pt x="807" y="529"/>
                    <a:pt x="807" y="529"/>
                    <a:pt x="807" y="529"/>
                  </a:cubicBezTo>
                  <a:cubicBezTo>
                    <a:pt x="807" y="529"/>
                    <a:pt x="807" y="521"/>
                    <a:pt x="807" y="506"/>
                  </a:cubicBezTo>
                  <a:cubicBezTo>
                    <a:pt x="799" y="498"/>
                    <a:pt x="791" y="498"/>
                    <a:pt x="783" y="490"/>
                  </a:cubicBezTo>
                  <a:cubicBezTo>
                    <a:pt x="775" y="490"/>
                    <a:pt x="767" y="482"/>
                    <a:pt x="767" y="482"/>
                  </a:cubicBezTo>
                  <a:cubicBezTo>
                    <a:pt x="767" y="474"/>
                    <a:pt x="767" y="466"/>
                    <a:pt x="775" y="466"/>
                  </a:cubicBezTo>
                  <a:cubicBezTo>
                    <a:pt x="783" y="450"/>
                    <a:pt x="783" y="442"/>
                    <a:pt x="791" y="442"/>
                  </a:cubicBezTo>
                  <a:lnTo>
                    <a:pt x="799" y="442"/>
                  </a:lnTo>
                  <a:cubicBezTo>
                    <a:pt x="807" y="442"/>
                    <a:pt x="807" y="442"/>
                    <a:pt x="814" y="450"/>
                  </a:cubicBezTo>
                  <a:cubicBezTo>
                    <a:pt x="822" y="450"/>
                    <a:pt x="830" y="442"/>
                    <a:pt x="838" y="434"/>
                  </a:cubicBezTo>
                  <a:cubicBezTo>
                    <a:pt x="846" y="434"/>
                    <a:pt x="846" y="434"/>
                    <a:pt x="854" y="434"/>
                  </a:cubicBezTo>
                  <a:cubicBezTo>
                    <a:pt x="854" y="434"/>
                    <a:pt x="862" y="434"/>
                    <a:pt x="862" y="442"/>
                  </a:cubicBezTo>
                  <a:cubicBezTo>
                    <a:pt x="862" y="450"/>
                    <a:pt x="846" y="458"/>
                    <a:pt x="838" y="466"/>
                  </a:cubicBezTo>
                  <a:cubicBezTo>
                    <a:pt x="830" y="466"/>
                    <a:pt x="830" y="466"/>
                    <a:pt x="830" y="482"/>
                  </a:cubicBezTo>
                  <a:cubicBezTo>
                    <a:pt x="838" y="498"/>
                    <a:pt x="838" y="498"/>
                    <a:pt x="846" y="506"/>
                  </a:cubicBezTo>
                  <a:lnTo>
                    <a:pt x="846" y="513"/>
                  </a:lnTo>
                  <a:cubicBezTo>
                    <a:pt x="854" y="521"/>
                    <a:pt x="846" y="529"/>
                    <a:pt x="838" y="537"/>
                  </a:cubicBezTo>
                  <a:cubicBezTo>
                    <a:pt x="838" y="537"/>
                    <a:pt x="838" y="537"/>
                    <a:pt x="830" y="537"/>
                  </a:cubicBezTo>
                  <a:cubicBezTo>
                    <a:pt x="838" y="545"/>
                    <a:pt x="838" y="545"/>
                    <a:pt x="838" y="545"/>
                  </a:cubicBezTo>
                  <a:cubicBezTo>
                    <a:pt x="973" y="616"/>
                    <a:pt x="973" y="632"/>
                    <a:pt x="973" y="640"/>
                  </a:cubicBezTo>
                  <a:cubicBezTo>
                    <a:pt x="973" y="656"/>
                    <a:pt x="965" y="656"/>
                    <a:pt x="957" y="664"/>
                  </a:cubicBezTo>
                  <a:lnTo>
                    <a:pt x="949" y="664"/>
                  </a:lnTo>
                  <a:cubicBezTo>
                    <a:pt x="949" y="664"/>
                    <a:pt x="949" y="664"/>
                    <a:pt x="957" y="672"/>
                  </a:cubicBezTo>
                  <a:cubicBezTo>
                    <a:pt x="965" y="695"/>
                    <a:pt x="980" y="711"/>
                    <a:pt x="996" y="719"/>
                  </a:cubicBezTo>
                  <a:cubicBezTo>
                    <a:pt x="996" y="719"/>
                    <a:pt x="996" y="719"/>
                    <a:pt x="1004" y="719"/>
                  </a:cubicBezTo>
                  <a:cubicBezTo>
                    <a:pt x="1012" y="719"/>
                    <a:pt x="1036" y="711"/>
                    <a:pt x="1060" y="703"/>
                  </a:cubicBezTo>
                  <a:cubicBezTo>
                    <a:pt x="1075" y="695"/>
                    <a:pt x="1091" y="695"/>
                    <a:pt x="1107" y="687"/>
                  </a:cubicBezTo>
                  <a:cubicBezTo>
                    <a:pt x="1131" y="679"/>
                    <a:pt x="1162" y="664"/>
                    <a:pt x="1178" y="656"/>
                  </a:cubicBezTo>
                  <a:cubicBezTo>
                    <a:pt x="1202" y="648"/>
                    <a:pt x="1218" y="640"/>
                    <a:pt x="1225" y="640"/>
                  </a:cubicBezTo>
                  <a:cubicBezTo>
                    <a:pt x="1225" y="640"/>
                    <a:pt x="1233" y="648"/>
                    <a:pt x="1233" y="656"/>
                  </a:cubicBezTo>
                  <a:cubicBezTo>
                    <a:pt x="1233" y="664"/>
                    <a:pt x="1218" y="672"/>
                    <a:pt x="1202" y="687"/>
                  </a:cubicBezTo>
                  <a:cubicBezTo>
                    <a:pt x="1170" y="703"/>
                    <a:pt x="1147" y="711"/>
                    <a:pt x="1131" y="727"/>
                  </a:cubicBezTo>
                  <a:cubicBezTo>
                    <a:pt x="1123" y="727"/>
                    <a:pt x="1123" y="735"/>
                    <a:pt x="1123" y="735"/>
                  </a:cubicBezTo>
                  <a:lnTo>
                    <a:pt x="1131" y="735"/>
                  </a:lnTo>
                  <a:cubicBezTo>
                    <a:pt x="1138" y="735"/>
                    <a:pt x="1147" y="735"/>
                    <a:pt x="1154" y="735"/>
                  </a:cubicBezTo>
                  <a:cubicBezTo>
                    <a:pt x="1162" y="727"/>
                    <a:pt x="1241" y="679"/>
                    <a:pt x="1241" y="640"/>
                  </a:cubicBezTo>
                  <a:cubicBezTo>
                    <a:pt x="1241" y="608"/>
                    <a:pt x="1249" y="608"/>
                    <a:pt x="1265" y="600"/>
                  </a:cubicBezTo>
                  <a:cubicBezTo>
                    <a:pt x="1265" y="600"/>
                    <a:pt x="1265" y="593"/>
                    <a:pt x="1273" y="593"/>
                  </a:cubicBezTo>
                  <a:lnTo>
                    <a:pt x="1281" y="585"/>
                  </a:lnTo>
                  <a:cubicBezTo>
                    <a:pt x="1297" y="569"/>
                    <a:pt x="1313" y="561"/>
                    <a:pt x="1336" y="561"/>
                  </a:cubicBezTo>
                  <a:cubicBezTo>
                    <a:pt x="1344" y="561"/>
                    <a:pt x="1352" y="561"/>
                    <a:pt x="1360" y="561"/>
                  </a:cubicBezTo>
                  <a:lnTo>
                    <a:pt x="1368" y="561"/>
                  </a:lnTo>
                  <a:cubicBezTo>
                    <a:pt x="1368" y="561"/>
                    <a:pt x="1384" y="561"/>
                    <a:pt x="1384" y="553"/>
                  </a:cubicBezTo>
                  <a:lnTo>
                    <a:pt x="1384" y="553"/>
                  </a:lnTo>
                  <a:cubicBezTo>
                    <a:pt x="1384" y="545"/>
                    <a:pt x="1376" y="537"/>
                    <a:pt x="1368" y="537"/>
                  </a:cubicBezTo>
                  <a:cubicBezTo>
                    <a:pt x="1368" y="529"/>
                    <a:pt x="1360" y="521"/>
                    <a:pt x="1360" y="513"/>
                  </a:cubicBezTo>
                  <a:cubicBezTo>
                    <a:pt x="1360" y="513"/>
                    <a:pt x="1368" y="506"/>
                    <a:pt x="1376" y="498"/>
                  </a:cubicBezTo>
                  <a:cubicBezTo>
                    <a:pt x="1391" y="490"/>
                    <a:pt x="1391" y="482"/>
                    <a:pt x="1400" y="474"/>
                  </a:cubicBezTo>
                  <a:cubicBezTo>
                    <a:pt x="1407" y="458"/>
                    <a:pt x="1407" y="450"/>
                    <a:pt x="1455" y="458"/>
                  </a:cubicBezTo>
                  <a:cubicBezTo>
                    <a:pt x="1518" y="466"/>
                    <a:pt x="1550" y="482"/>
                    <a:pt x="1589" y="498"/>
                  </a:cubicBezTo>
                  <a:lnTo>
                    <a:pt x="1597" y="498"/>
                  </a:lnTo>
                  <a:cubicBezTo>
                    <a:pt x="1621" y="513"/>
                    <a:pt x="1653" y="537"/>
                    <a:pt x="1684" y="569"/>
                  </a:cubicBezTo>
                  <a:cubicBezTo>
                    <a:pt x="1716" y="593"/>
                    <a:pt x="1739" y="616"/>
                    <a:pt x="1755" y="616"/>
                  </a:cubicBezTo>
                  <a:cubicBezTo>
                    <a:pt x="1771" y="624"/>
                    <a:pt x="1779" y="624"/>
                    <a:pt x="1787" y="640"/>
                  </a:cubicBezTo>
                  <a:cubicBezTo>
                    <a:pt x="1787" y="648"/>
                    <a:pt x="1787" y="648"/>
                    <a:pt x="1795" y="664"/>
                  </a:cubicBezTo>
                  <a:cubicBezTo>
                    <a:pt x="1818" y="687"/>
                    <a:pt x="1834" y="711"/>
                    <a:pt x="1882" y="735"/>
                  </a:cubicBezTo>
                  <a:cubicBezTo>
                    <a:pt x="1897" y="743"/>
                    <a:pt x="1905" y="759"/>
                    <a:pt x="1921" y="774"/>
                  </a:cubicBezTo>
                  <a:cubicBezTo>
                    <a:pt x="1937" y="798"/>
                    <a:pt x="1953" y="814"/>
                    <a:pt x="1992" y="814"/>
                  </a:cubicBezTo>
                  <a:lnTo>
                    <a:pt x="1992" y="814"/>
                  </a:lnTo>
                  <a:cubicBezTo>
                    <a:pt x="2055" y="822"/>
                    <a:pt x="2064" y="822"/>
                    <a:pt x="2079" y="853"/>
                  </a:cubicBezTo>
                  <a:cubicBezTo>
                    <a:pt x="2087" y="893"/>
                    <a:pt x="2095" y="917"/>
                    <a:pt x="2119" y="924"/>
                  </a:cubicBezTo>
                  <a:cubicBezTo>
                    <a:pt x="2143" y="932"/>
                    <a:pt x="2150" y="948"/>
                    <a:pt x="2150" y="972"/>
                  </a:cubicBezTo>
                  <a:cubicBezTo>
                    <a:pt x="2158" y="980"/>
                    <a:pt x="2158" y="980"/>
                    <a:pt x="2158" y="988"/>
                  </a:cubicBezTo>
                  <a:cubicBezTo>
                    <a:pt x="2158" y="996"/>
                    <a:pt x="2158" y="996"/>
                    <a:pt x="2158" y="1003"/>
                  </a:cubicBezTo>
                  <a:cubicBezTo>
                    <a:pt x="2166" y="1035"/>
                    <a:pt x="2174" y="1067"/>
                    <a:pt x="2166" y="1106"/>
                  </a:cubicBezTo>
                  <a:cubicBezTo>
                    <a:pt x="2158" y="1138"/>
                    <a:pt x="2158" y="1170"/>
                    <a:pt x="2150" y="1201"/>
                  </a:cubicBezTo>
                  <a:cubicBezTo>
                    <a:pt x="2150" y="1217"/>
                    <a:pt x="2150" y="1225"/>
                    <a:pt x="2150" y="1241"/>
                  </a:cubicBezTo>
                  <a:cubicBezTo>
                    <a:pt x="2150" y="1256"/>
                    <a:pt x="2143" y="1272"/>
                    <a:pt x="2135" y="1280"/>
                  </a:cubicBezTo>
                  <a:cubicBezTo>
                    <a:pt x="2135" y="1304"/>
                    <a:pt x="2127" y="1312"/>
                    <a:pt x="2127" y="1336"/>
                  </a:cubicBezTo>
                  <a:cubicBezTo>
                    <a:pt x="2135" y="1343"/>
                    <a:pt x="2135" y="1359"/>
                    <a:pt x="2143" y="1367"/>
                  </a:cubicBezTo>
                  <a:cubicBezTo>
                    <a:pt x="2143" y="1375"/>
                    <a:pt x="2150" y="1391"/>
                    <a:pt x="2150" y="1415"/>
                  </a:cubicBezTo>
                  <a:cubicBezTo>
                    <a:pt x="2150" y="1438"/>
                    <a:pt x="2158" y="1462"/>
                    <a:pt x="2166" y="1478"/>
                  </a:cubicBezTo>
                  <a:cubicBezTo>
                    <a:pt x="2174" y="1478"/>
                    <a:pt x="2174" y="1486"/>
                    <a:pt x="2182" y="1486"/>
                  </a:cubicBezTo>
                  <a:cubicBezTo>
                    <a:pt x="2190" y="1478"/>
                    <a:pt x="2190" y="1478"/>
                    <a:pt x="2190" y="1478"/>
                  </a:cubicBezTo>
                  <a:cubicBezTo>
                    <a:pt x="2206" y="1478"/>
                    <a:pt x="2222" y="1478"/>
                    <a:pt x="2230" y="1470"/>
                  </a:cubicBezTo>
                  <a:cubicBezTo>
                    <a:pt x="2230" y="1470"/>
                    <a:pt x="2230" y="1462"/>
                    <a:pt x="2230" y="1454"/>
                  </a:cubicBezTo>
                  <a:cubicBezTo>
                    <a:pt x="2222" y="1446"/>
                    <a:pt x="2222" y="1430"/>
                    <a:pt x="2214" y="1423"/>
                  </a:cubicBezTo>
                  <a:cubicBezTo>
                    <a:pt x="2206" y="1407"/>
                    <a:pt x="2198" y="1391"/>
                    <a:pt x="2198" y="1367"/>
                  </a:cubicBezTo>
                  <a:cubicBezTo>
                    <a:pt x="2198" y="1336"/>
                    <a:pt x="2206" y="1336"/>
                    <a:pt x="2214" y="1336"/>
                  </a:cubicBezTo>
                  <a:cubicBezTo>
                    <a:pt x="2222" y="1336"/>
                    <a:pt x="2230" y="1343"/>
                    <a:pt x="2237" y="1359"/>
                  </a:cubicBezTo>
                  <a:cubicBezTo>
                    <a:pt x="2253" y="1383"/>
                    <a:pt x="2253" y="1383"/>
                    <a:pt x="2269" y="1383"/>
                  </a:cubicBezTo>
                  <a:cubicBezTo>
                    <a:pt x="2277" y="1383"/>
                    <a:pt x="2277" y="1383"/>
                    <a:pt x="2277" y="1383"/>
                  </a:cubicBezTo>
                  <a:cubicBezTo>
                    <a:pt x="2285" y="1383"/>
                    <a:pt x="2285" y="1383"/>
                    <a:pt x="2293" y="1383"/>
                  </a:cubicBezTo>
                  <a:cubicBezTo>
                    <a:pt x="2301" y="1383"/>
                    <a:pt x="2301" y="1383"/>
                    <a:pt x="2308" y="1391"/>
                  </a:cubicBezTo>
                  <a:cubicBezTo>
                    <a:pt x="2308" y="1399"/>
                    <a:pt x="2308" y="1407"/>
                    <a:pt x="2308" y="1423"/>
                  </a:cubicBezTo>
                  <a:cubicBezTo>
                    <a:pt x="2308" y="1438"/>
                    <a:pt x="2293" y="1462"/>
                    <a:pt x="2285" y="1486"/>
                  </a:cubicBezTo>
                  <a:cubicBezTo>
                    <a:pt x="2277" y="1502"/>
                    <a:pt x="2261" y="1517"/>
                    <a:pt x="2261" y="1533"/>
                  </a:cubicBezTo>
                  <a:cubicBezTo>
                    <a:pt x="2261" y="1549"/>
                    <a:pt x="2253" y="1565"/>
                    <a:pt x="2230" y="1573"/>
                  </a:cubicBezTo>
                  <a:cubicBezTo>
                    <a:pt x="2230" y="1573"/>
                    <a:pt x="2230" y="1573"/>
                    <a:pt x="2222" y="1573"/>
                  </a:cubicBezTo>
                  <a:cubicBezTo>
                    <a:pt x="2214" y="1573"/>
                    <a:pt x="2198" y="1573"/>
                    <a:pt x="2198" y="1581"/>
                  </a:cubicBezTo>
                  <a:cubicBezTo>
                    <a:pt x="2198" y="1581"/>
                    <a:pt x="2198" y="1581"/>
                    <a:pt x="2206" y="1589"/>
                  </a:cubicBezTo>
                  <a:cubicBezTo>
                    <a:pt x="2214" y="1589"/>
                    <a:pt x="2222" y="1589"/>
                    <a:pt x="2230" y="1589"/>
                  </a:cubicBezTo>
                  <a:cubicBezTo>
                    <a:pt x="2230" y="1581"/>
                    <a:pt x="2230" y="1581"/>
                    <a:pt x="2237" y="1581"/>
                  </a:cubicBezTo>
                  <a:cubicBezTo>
                    <a:pt x="2245" y="1581"/>
                    <a:pt x="2253" y="1589"/>
                    <a:pt x="2261" y="1612"/>
                  </a:cubicBezTo>
                  <a:cubicBezTo>
                    <a:pt x="2277" y="1636"/>
                    <a:pt x="2277" y="1652"/>
                    <a:pt x="2285" y="1668"/>
                  </a:cubicBezTo>
                  <a:cubicBezTo>
                    <a:pt x="2293" y="1691"/>
                    <a:pt x="2301" y="1707"/>
                    <a:pt x="2317" y="1739"/>
                  </a:cubicBezTo>
                  <a:cubicBezTo>
                    <a:pt x="2356" y="1802"/>
                    <a:pt x="2411" y="1857"/>
                    <a:pt x="2435" y="1865"/>
                  </a:cubicBezTo>
                  <a:cubicBezTo>
                    <a:pt x="2443" y="1865"/>
                    <a:pt x="2459" y="1873"/>
                    <a:pt x="2467" y="1873"/>
                  </a:cubicBezTo>
                  <a:cubicBezTo>
                    <a:pt x="2475" y="1873"/>
                    <a:pt x="2475" y="1873"/>
                    <a:pt x="2483" y="1865"/>
                  </a:cubicBezTo>
                  <a:cubicBezTo>
                    <a:pt x="2483" y="1865"/>
                    <a:pt x="2483" y="1857"/>
                    <a:pt x="2483" y="1849"/>
                  </a:cubicBezTo>
                  <a:cubicBezTo>
                    <a:pt x="2475" y="1841"/>
                    <a:pt x="2467" y="1826"/>
                    <a:pt x="2459" y="1818"/>
                  </a:cubicBezTo>
                  <a:cubicBezTo>
                    <a:pt x="2451" y="1810"/>
                    <a:pt x="2451" y="1802"/>
                    <a:pt x="2451" y="1802"/>
                  </a:cubicBezTo>
                  <a:cubicBezTo>
                    <a:pt x="2451" y="1794"/>
                    <a:pt x="2459" y="1794"/>
                    <a:pt x="2467" y="1802"/>
                  </a:cubicBezTo>
                  <a:cubicBezTo>
                    <a:pt x="2483" y="1802"/>
                    <a:pt x="2490" y="1810"/>
                    <a:pt x="2498" y="1810"/>
                  </a:cubicBezTo>
                  <a:cubicBezTo>
                    <a:pt x="2506" y="1818"/>
                    <a:pt x="2506" y="1826"/>
                    <a:pt x="2514" y="1818"/>
                  </a:cubicBezTo>
                  <a:cubicBezTo>
                    <a:pt x="2530" y="1810"/>
                    <a:pt x="2538" y="1810"/>
                    <a:pt x="2546" y="1818"/>
                  </a:cubicBezTo>
                  <a:cubicBezTo>
                    <a:pt x="2546" y="1826"/>
                    <a:pt x="2546" y="1834"/>
                    <a:pt x="2546" y="1849"/>
                  </a:cubicBezTo>
                  <a:cubicBezTo>
                    <a:pt x="2530" y="1881"/>
                    <a:pt x="2530" y="1913"/>
                    <a:pt x="2538" y="1936"/>
                  </a:cubicBezTo>
                  <a:cubicBezTo>
                    <a:pt x="2546" y="1960"/>
                    <a:pt x="2577" y="1992"/>
                    <a:pt x="2585" y="1992"/>
                  </a:cubicBezTo>
                  <a:lnTo>
                    <a:pt x="2585" y="1992"/>
                  </a:lnTo>
                  <a:cubicBezTo>
                    <a:pt x="2593" y="1992"/>
                    <a:pt x="2593" y="1984"/>
                    <a:pt x="2601" y="1984"/>
                  </a:cubicBezTo>
                  <a:cubicBezTo>
                    <a:pt x="2609" y="1984"/>
                    <a:pt x="2609" y="2000"/>
                    <a:pt x="2609" y="2007"/>
                  </a:cubicBezTo>
                  <a:cubicBezTo>
                    <a:pt x="2609" y="2023"/>
                    <a:pt x="2609" y="2023"/>
                    <a:pt x="2625" y="2031"/>
                  </a:cubicBezTo>
                  <a:lnTo>
                    <a:pt x="2633" y="2031"/>
                  </a:lnTo>
                  <a:cubicBezTo>
                    <a:pt x="2656" y="2039"/>
                    <a:pt x="2656" y="2047"/>
                    <a:pt x="2656" y="2071"/>
                  </a:cubicBezTo>
                  <a:lnTo>
                    <a:pt x="2656" y="2071"/>
                  </a:lnTo>
                  <a:cubicBezTo>
                    <a:pt x="2664" y="2102"/>
                    <a:pt x="2688" y="2150"/>
                    <a:pt x="2712" y="2189"/>
                  </a:cubicBezTo>
                  <a:cubicBezTo>
                    <a:pt x="2728" y="2205"/>
                    <a:pt x="2728" y="2221"/>
                    <a:pt x="2736" y="2229"/>
                  </a:cubicBezTo>
                  <a:cubicBezTo>
                    <a:pt x="2743" y="2260"/>
                    <a:pt x="2751" y="2269"/>
                    <a:pt x="2767" y="2269"/>
                  </a:cubicBezTo>
                  <a:cubicBezTo>
                    <a:pt x="2775" y="2269"/>
                    <a:pt x="2783" y="2269"/>
                    <a:pt x="2791" y="2260"/>
                  </a:cubicBezTo>
                  <a:cubicBezTo>
                    <a:pt x="2807" y="2260"/>
                    <a:pt x="2823" y="2253"/>
                    <a:pt x="2838" y="2253"/>
                  </a:cubicBezTo>
                  <a:cubicBezTo>
                    <a:pt x="2862" y="2253"/>
                    <a:pt x="2878" y="2260"/>
                    <a:pt x="2894" y="2276"/>
                  </a:cubicBezTo>
                  <a:cubicBezTo>
                    <a:pt x="2933" y="2316"/>
                    <a:pt x="2965" y="2355"/>
                    <a:pt x="2981" y="2387"/>
                  </a:cubicBezTo>
                  <a:cubicBezTo>
                    <a:pt x="2996" y="2419"/>
                    <a:pt x="3012" y="2434"/>
                    <a:pt x="3036" y="2442"/>
                  </a:cubicBezTo>
                  <a:cubicBezTo>
                    <a:pt x="3036" y="2442"/>
                    <a:pt x="3036" y="2450"/>
                    <a:pt x="3044" y="2450"/>
                  </a:cubicBezTo>
                  <a:cubicBezTo>
                    <a:pt x="3052" y="2458"/>
                    <a:pt x="3076" y="2474"/>
                    <a:pt x="3091" y="2474"/>
                  </a:cubicBezTo>
                  <a:cubicBezTo>
                    <a:pt x="3099" y="2474"/>
                    <a:pt x="3099" y="2474"/>
                    <a:pt x="3107" y="2466"/>
                  </a:cubicBezTo>
                  <a:cubicBezTo>
                    <a:pt x="3115" y="2466"/>
                    <a:pt x="3123" y="2466"/>
                    <a:pt x="3123" y="2474"/>
                  </a:cubicBezTo>
                  <a:cubicBezTo>
                    <a:pt x="3131" y="2482"/>
                    <a:pt x="3131" y="2490"/>
                    <a:pt x="3123" y="2498"/>
                  </a:cubicBezTo>
                  <a:cubicBezTo>
                    <a:pt x="3115" y="2498"/>
                    <a:pt x="3115" y="2506"/>
                    <a:pt x="3115" y="2506"/>
                  </a:cubicBezTo>
                  <a:cubicBezTo>
                    <a:pt x="3107" y="2513"/>
                    <a:pt x="3107" y="2513"/>
                    <a:pt x="3099" y="2513"/>
                  </a:cubicBezTo>
                  <a:cubicBezTo>
                    <a:pt x="3099" y="2513"/>
                    <a:pt x="3091" y="2513"/>
                    <a:pt x="3083" y="2506"/>
                  </a:cubicBezTo>
                  <a:cubicBezTo>
                    <a:pt x="3067" y="2498"/>
                    <a:pt x="3060" y="2490"/>
                    <a:pt x="3052" y="2490"/>
                  </a:cubicBezTo>
                  <a:cubicBezTo>
                    <a:pt x="3044" y="2490"/>
                    <a:pt x="3044" y="2490"/>
                    <a:pt x="3036" y="2498"/>
                  </a:cubicBezTo>
                  <a:lnTo>
                    <a:pt x="3028" y="2506"/>
                  </a:lnTo>
                  <a:cubicBezTo>
                    <a:pt x="3020" y="2513"/>
                    <a:pt x="3012" y="2529"/>
                    <a:pt x="3012" y="2529"/>
                  </a:cubicBezTo>
                  <a:cubicBezTo>
                    <a:pt x="3012" y="2537"/>
                    <a:pt x="3028" y="2545"/>
                    <a:pt x="3044" y="2553"/>
                  </a:cubicBezTo>
                  <a:cubicBezTo>
                    <a:pt x="3067" y="2561"/>
                    <a:pt x="3083" y="2569"/>
                    <a:pt x="3083" y="2569"/>
                  </a:cubicBezTo>
                  <a:cubicBezTo>
                    <a:pt x="3091" y="2569"/>
                    <a:pt x="3091" y="2569"/>
                    <a:pt x="3091" y="2561"/>
                  </a:cubicBezTo>
                  <a:cubicBezTo>
                    <a:pt x="3099" y="2561"/>
                    <a:pt x="3107" y="2553"/>
                    <a:pt x="3115" y="2553"/>
                  </a:cubicBezTo>
                  <a:cubicBezTo>
                    <a:pt x="3123" y="2553"/>
                    <a:pt x="3123" y="2545"/>
                    <a:pt x="3131" y="2545"/>
                  </a:cubicBezTo>
                  <a:cubicBezTo>
                    <a:pt x="3139" y="2537"/>
                    <a:pt x="3147" y="2529"/>
                    <a:pt x="3178" y="2537"/>
                  </a:cubicBezTo>
                  <a:cubicBezTo>
                    <a:pt x="3186" y="2537"/>
                    <a:pt x="3186" y="2537"/>
                    <a:pt x="3186" y="2537"/>
                  </a:cubicBezTo>
                  <a:cubicBezTo>
                    <a:pt x="3202" y="2537"/>
                    <a:pt x="3210" y="2545"/>
                    <a:pt x="3218" y="2545"/>
                  </a:cubicBezTo>
                  <a:cubicBezTo>
                    <a:pt x="3226" y="2545"/>
                    <a:pt x="3234" y="2537"/>
                    <a:pt x="3241" y="2529"/>
                  </a:cubicBezTo>
                  <a:cubicBezTo>
                    <a:pt x="3249" y="2506"/>
                    <a:pt x="3265" y="2474"/>
                    <a:pt x="3289" y="2474"/>
                  </a:cubicBezTo>
                  <a:close/>
                  <a:moveTo>
                    <a:pt x="3265" y="1944"/>
                  </a:moveTo>
                  <a:lnTo>
                    <a:pt x="3265" y="1944"/>
                  </a:lnTo>
                  <a:cubicBezTo>
                    <a:pt x="3265" y="1944"/>
                    <a:pt x="3257" y="1944"/>
                    <a:pt x="3257" y="1936"/>
                  </a:cubicBezTo>
                  <a:cubicBezTo>
                    <a:pt x="3249" y="1936"/>
                    <a:pt x="3241" y="1936"/>
                    <a:pt x="3226" y="1936"/>
                  </a:cubicBezTo>
                  <a:cubicBezTo>
                    <a:pt x="3194" y="1929"/>
                    <a:pt x="3194" y="1921"/>
                    <a:pt x="3186" y="1905"/>
                  </a:cubicBezTo>
                  <a:cubicBezTo>
                    <a:pt x="3186" y="1897"/>
                    <a:pt x="3178" y="1897"/>
                    <a:pt x="3178" y="1889"/>
                  </a:cubicBezTo>
                  <a:cubicBezTo>
                    <a:pt x="3162" y="1865"/>
                    <a:pt x="3154" y="1865"/>
                    <a:pt x="3131" y="1857"/>
                  </a:cubicBezTo>
                  <a:lnTo>
                    <a:pt x="3123" y="1857"/>
                  </a:lnTo>
                  <a:cubicBezTo>
                    <a:pt x="3115" y="1857"/>
                    <a:pt x="3107" y="1849"/>
                    <a:pt x="3107" y="1841"/>
                  </a:cubicBezTo>
                  <a:cubicBezTo>
                    <a:pt x="3099" y="1834"/>
                    <a:pt x="3107" y="1826"/>
                    <a:pt x="3107" y="1818"/>
                  </a:cubicBezTo>
                  <a:cubicBezTo>
                    <a:pt x="3115" y="1818"/>
                    <a:pt x="3115" y="1810"/>
                    <a:pt x="3115" y="1810"/>
                  </a:cubicBezTo>
                  <a:cubicBezTo>
                    <a:pt x="3123" y="1786"/>
                    <a:pt x="3162" y="1754"/>
                    <a:pt x="3170" y="1747"/>
                  </a:cubicBezTo>
                  <a:cubicBezTo>
                    <a:pt x="3186" y="1731"/>
                    <a:pt x="3194" y="1723"/>
                    <a:pt x="3194" y="1707"/>
                  </a:cubicBezTo>
                  <a:cubicBezTo>
                    <a:pt x="3194" y="1691"/>
                    <a:pt x="3218" y="1683"/>
                    <a:pt x="3218" y="1683"/>
                  </a:cubicBezTo>
                  <a:cubicBezTo>
                    <a:pt x="3218" y="1683"/>
                    <a:pt x="3218" y="1683"/>
                    <a:pt x="3226" y="1683"/>
                  </a:cubicBezTo>
                  <a:cubicBezTo>
                    <a:pt x="3241" y="1683"/>
                    <a:pt x="3289" y="1754"/>
                    <a:pt x="3297" y="1770"/>
                  </a:cubicBezTo>
                  <a:cubicBezTo>
                    <a:pt x="3313" y="1794"/>
                    <a:pt x="3320" y="1841"/>
                    <a:pt x="3305" y="1857"/>
                  </a:cubicBezTo>
                  <a:cubicBezTo>
                    <a:pt x="3305" y="1857"/>
                    <a:pt x="3305" y="1857"/>
                    <a:pt x="3297" y="1857"/>
                  </a:cubicBezTo>
                  <a:cubicBezTo>
                    <a:pt x="3289" y="1865"/>
                    <a:pt x="3281" y="1873"/>
                    <a:pt x="3281" y="1913"/>
                  </a:cubicBezTo>
                  <a:cubicBezTo>
                    <a:pt x="3281" y="1929"/>
                    <a:pt x="3281" y="1944"/>
                    <a:pt x="3265" y="1944"/>
                  </a:cubicBezTo>
                  <a:close/>
                  <a:moveTo>
                    <a:pt x="3226" y="1691"/>
                  </a:moveTo>
                  <a:lnTo>
                    <a:pt x="3226" y="1691"/>
                  </a:lnTo>
                  <a:lnTo>
                    <a:pt x="3226" y="1691"/>
                  </a:lnTo>
                  <a:cubicBezTo>
                    <a:pt x="3218" y="1691"/>
                    <a:pt x="3202" y="1699"/>
                    <a:pt x="3202" y="1707"/>
                  </a:cubicBezTo>
                  <a:cubicBezTo>
                    <a:pt x="3202" y="1723"/>
                    <a:pt x="3194" y="1739"/>
                    <a:pt x="3178" y="1747"/>
                  </a:cubicBezTo>
                  <a:cubicBezTo>
                    <a:pt x="3162" y="1763"/>
                    <a:pt x="3123" y="1794"/>
                    <a:pt x="3123" y="1810"/>
                  </a:cubicBezTo>
                  <a:cubicBezTo>
                    <a:pt x="3123" y="1818"/>
                    <a:pt x="3115" y="1818"/>
                    <a:pt x="3115" y="1826"/>
                  </a:cubicBezTo>
                  <a:cubicBezTo>
                    <a:pt x="3115" y="1834"/>
                    <a:pt x="3107" y="1834"/>
                    <a:pt x="3107" y="1841"/>
                  </a:cubicBezTo>
                  <a:cubicBezTo>
                    <a:pt x="3115" y="1841"/>
                    <a:pt x="3115" y="1849"/>
                    <a:pt x="3123" y="1849"/>
                  </a:cubicBezTo>
                  <a:cubicBezTo>
                    <a:pt x="3131" y="1849"/>
                    <a:pt x="3131" y="1849"/>
                    <a:pt x="3139" y="1849"/>
                  </a:cubicBezTo>
                  <a:cubicBezTo>
                    <a:pt x="3154" y="1857"/>
                    <a:pt x="3162" y="1857"/>
                    <a:pt x="3178" y="1881"/>
                  </a:cubicBezTo>
                  <a:cubicBezTo>
                    <a:pt x="3186" y="1889"/>
                    <a:pt x="3186" y="1897"/>
                    <a:pt x="3194" y="1905"/>
                  </a:cubicBezTo>
                  <a:cubicBezTo>
                    <a:pt x="3194" y="1913"/>
                    <a:pt x="3202" y="1921"/>
                    <a:pt x="3226" y="1929"/>
                  </a:cubicBezTo>
                  <a:cubicBezTo>
                    <a:pt x="3241" y="1929"/>
                    <a:pt x="3249" y="1929"/>
                    <a:pt x="3257" y="1929"/>
                  </a:cubicBezTo>
                  <a:cubicBezTo>
                    <a:pt x="3265" y="1936"/>
                    <a:pt x="3265" y="1936"/>
                    <a:pt x="3265" y="1936"/>
                  </a:cubicBezTo>
                  <a:cubicBezTo>
                    <a:pt x="3273" y="1936"/>
                    <a:pt x="3273" y="1936"/>
                    <a:pt x="3273" y="1913"/>
                  </a:cubicBezTo>
                  <a:cubicBezTo>
                    <a:pt x="3273" y="1873"/>
                    <a:pt x="3281" y="1865"/>
                    <a:pt x="3297" y="1857"/>
                  </a:cubicBezTo>
                  <a:cubicBezTo>
                    <a:pt x="3297" y="1849"/>
                    <a:pt x="3297" y="1849"/>
                    <a:pt x="3297" y="1849"/>
                  </a:cubicBezTo>
                  <a:cubicBezTo>
                    <a:pt x="3313" y="1841"/>
                    <a:pt x="3305" y="1802"/>
                    <a:pt x="3289" y="1778"/>
                  </a:cubicBezTo>
                  <a:cubicBezTo>
                    <a:pt x="3273" y="1747"/>
                    <a:pt x="3234" y="1691"/>
                    <a:pt x="3226" y="1691"/>
                  </a:cubicBezTo>
                  <a:close/>
                </a:path>
              </a:pathLst>
            </a:custGeom>
            <a:solidFill>
              <a:schemeClr val="tx2"/>
            </a:solidFill>
            <a:ln>
              <a:solidFill>
                <a:schemeClr val="bg1">
                  <a:lumMod val="95000"/>
                </a:schemeClr>
              </a:solidFill>
            </a:ln>
            <a:effectLst/>
          </p:spPr>
          <p:txBody>
            <a:bodyPr wrap="none" anchor="ctr"/>
            <a:lstStyle/>
            <a:p>
              <a:endParaRPr lang="en-US" sz="949"/>
            </a:p>
          </p:txBody>
        </p:sp>
        <p:sp>
          <p:nvSpPr>
            <p:cNvPr id="51" name="Freeform 405"/>
            <p:cNvSpPr>
              <a:spLocks noChangeArrowheads="1"/>
            </p:cNvSpPr>
            <p:nvPr/>
          </p:nvSpPr>
          <p:spPr bwMode="auto">
            <a:xfrm>
              <a:off x="13315377" y="7082159"/>
              <a:ext cx="707387" cy="1231552"/>
            </a:xfrm>
            <a:custGeom>
              <a:avLst/>
              <a:gdLst>
                <a:gd name="T0" fmla="*/ 1273 w 1345"/>
                <a:gd name="T1" fmla="*/ 87 h 2341"/>
                <a:gd name="T2" fmla="*/ 1273 w 1345"/>
                <a:gd name="T3" fmla="*/ 87 h 2341"/>
                <a:gd name="T4" fmla="*/ 1257 w 1345"/>
                <a:gd name="T5" fmla="*/ 39 h 2341"/>
                <a:gd name="T6" fmla="*/ 1233 w 1345"/>
                <a:gd name="T7" fmla="*/ 0 h 2341"/>
                <a:gd name="T8" fmla="*/ 450 w 1345"/>
                <a:gd name="T9" fmla="*/ 63 h 2341"/>
                <a:gd name="T10" fmla="*/ 427 w 1345"/>
                <a:gd name="T11" fmla="*/ 110 h 2341"/>
                <a:gd name="T12" fmla="*/ 411 w 1345"/>
                <a:gd name="T13" fmla="*/ 142 h 2341"/>
                <a:gd name="T14" fmla="*/ 363 w 1345"/>
                <a:gd name="T15" fmla="*/ 174 h 2341"/>
                <a:gd name="T16" fmla="*/ 340 w 1345"/>
                <a:gd name="T17" fmla="*/ 276 h 2341"/>
                <a:gd name="T18" fmla="*/ 324 w 1345"/>
                <a:gd name="T19" fmla="*/ 348 h 2341"/>
                <a:gd name="T20" fmla="*/ 284 w 1345"/>
                <a:gd name="T21" fmla="*/ 395 h 2341"/>
                <a:gd name="T22" fmla="*/ 213 w 1345"/>
                <a:gd name="T23" fmla="*/ 458 h 2341"/>
                <a:gd name="T24" fmla="*/ 213 w 1345"/>
                <a:gd name="T25" fmla="*/ 498 h 2341"/>
                <a:gd name="T26" fmla="*/ 213 w 1345"/>
                <a:gd name="T27" fmla="*/ 529 h 2341"/>
                <a:gd name="T28" fmla="*/ 190 w 1345"/>
                <a:gd name="T29" fmla="*/ 561 h 2341"/>
                <a:gd name="T30" fmla="*/ 150 w 1345"/>
                <a:gd name="T31" fmla="*/ 593 h 2341"/>
                <a:gd name="T32" fmla="*/ 150 w 1345"/>
                <a:gd name="T33" fmla="*/ 672 h 2341"/>
                <a:gd name="T34" fmla="*/ 126 w 1345"/>
                <a:gd name="T35" fmla="*/ 735 h 2341"/>
                <a:gd name="T36" fmla="*/ 126 w 1345"/>
                <a:gd name="T37" fmla="*/ 806 h 2341"/>
                <a:gd name="T38" fmla="*/ 142 w 1345"/>
                <a:gd name="T39" fmla="*/ 869 h 2341"/>
                <a:gd name="T40" fmla="*/ 166 w 1345"/>
                <a:gd name="T41" fmla="*/ 932 h 2341"/>
                <a:gd name="T42" fmla="*/ 158 w 1345"/>
                <a:gd name="T43" fmla="*/ 988 h 2341"/>
                <a:gd name="T44" fmla="*/ 158 w 1345"/>
                <a:gd name="T45" fmla="*/ 1043 h 2341"/>
                <a:gd name="T46" fmla="*/ 190 w 1345"/>
                <a:gd name="T47" fmla="*/ 1106 h 2341"/>
                <a:gd name="T48" fmla="*/ 166 w 1345"/>
                <a:gd name="T49" fmla="*/ 1178 h 2341"/>
                <a:gd name="T50" fmla="*/ 205 w 1345"/>
                <a:gd name="T51" fmla="*/ 1257 h 2341"/>
                <a:gd name="T52" fmla="*/ 213 w 1345"/>
                <a:gd name="T53" fmla="*/ 1296 h 2341"/>
                <a:gd name="T54" fmla="*/ 221 w 1345"/>
                <a:gd name="T55" fmla="*/ 1336 h 2341"/>
                <a:gd name="T56" fmla="*/ 253 w 1345"/>
                <a:gd name="T57" fmla="*/ 1383 h 2341"/>
                <a:gd name="T58" fmla="*/ 166 w 1345"/>
                <a:gd name="T59" fmla="*/ 1431 h 2341"/>
                <a:gd name="T60" fmla="*/ 221 w 1345"/>
                <a:gd name="T61" fmla="*/ 1470 h 2341"/>
                <a:gd name="T62" fmla="*/ 174 w 1345"/>
                <a:gd name="T63" fmla="*/ 1565 h 2341"/>
                <a:gd name="T64" fmla="*/ 142 w 1345"/>
                <a:gd name="T65" fmla="*/ 1596 h 2341"/>
                <a:gd name="T66" fmla="*/ 134 w 1345"/>
                <a:gd name="T67" fmla="*/ 1644 h 2341"/>
                <a:gd name="T68" fmla="*/ 103 w 1345"/>
                <a:gd name="T69" fmla="*/ 1660 h 2341"/>
                <a:gd name="T70" fmla="*/ 103 w 1345"/>
                <a:gd name="T71" fmla="*/ 1699 h 2341"/>
                <a:gd name="T72" fmla="*/ 63 w 1345"/>
                <a:gd name="T73" fmla="*/ 1723 h 2341"/>
                <a:gd name="T74" fmla="*/ 55 w 1345"/>
                <a:gd name="T75" fmla="*/ 1786 h 2341"/>
                <a:gd name="T76" fmla="*/ 39 w 1345"/>
                <a:gd name="T77" fmla="*/ 1826 h 2341"/>
                <a:gd name="T78" fmla="*/ 31 w 1345"/>
                <a:gd name="T79" fmla="*/ 1889 h 2341"/>
                <a:gd name="T80" fmla="*/ 15 w 1345"/>
                <a:gd name="T81" fmla="*/ 1929 h 2341"/>
                <a:gd name="T82" fmla="*/ 31 w 1345"/>
                <a:gd name="T83" fmla="*/ 1984 h 2341"/>
                <a:gd name="T84" fmla="*/ 39 w 1345"/>
                <a:gd name="T85" fmla="*/ 2000 h 2341"/>
                <a:gd name="T86" fmla="*/ 774 w 1345"/>
                <a:gd name="T87" fmla="*/ 1968 h 2341"/>
                <a:gd name="T88" fmla="*/ 790 w 1345"/>
                <a:gd name="T89" fmla="*/ 1992 h 2341"/>
                <a:gd name="T90" fmla="*/ 759 w 1345"/>
                <a:gd name="T91" fmla="*/ 2118 h 2341"/>
                <a:gd name="T92" fmla="*/ 830 w 1345"/>
                <a:gd name="T93" fmla="*/ 2205 h 2341"/>
                <a:gd name="T94" fmla="*/ 917 w 1345"/>
                <a:gd name="T95" fmla="*/ 2340 h 2341"/>
                <a:gd name="T96" fmla="*/ 933 w 1345"/>
                <a:gd name="T97" fmla="*/ 2324 h 2341"/>
                <a:gd name="T98" fmla="*/ 988 w 1345"/>
                <a:gd name="T99" fmla="*/ 2261 h 2341"/>
                <a:gd name="T100" fmla="*/ 1059 w 1345"/>
                <a:gd name="T101" fmla="*/ 2245 h 2341"/>
                <a:gd name="T102" fmla="*/ 1154 w 1345"/>
                <a:gd name="T103" fmla="*/ 2205 h 2341"/>
                <a:gd name="T104" fmla="*/ 1265 w 1345"/>
                <a:gd name="T105" fmla="*/ 2213 h 2341"/>
                <a:gd name="T106" fmla="*/ 1328 w 1345"/>
                <a:gd name="T107" fmla="*/ 2213 h 2341"/>
                <a:gd name="T108" fmla="*/ 1344 w 1345"/>
                <a:gd name="T109" fmla="*/ 2205 h 2341"/>
                <a:gd name="T110" fmla="*/ 1257 w 1345"/>
                <a:gd name="T111" fmla="*/ 1541 h 2341"/>
                <a:gd name="T112" fmla="*/ 1273 w 1345"/>
                <a:gd name="T113" fmla="*/ 87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5" h="2341">
                  <a:moveTo>
                    <a:pt x="1273" y="87"/>
                  </a:moveTo>
                  <a:lnTo>
                    <a:pt x="1273" y="87"/>
                  </a:lnTo>
                  <a:cubicBezTo>
                    <a:pt x="1273" y="71"/>
                    <a:pt x="1288" y="63"/>
                    <a:pt x="1257" y="39"/>
                  </a:cubicBezTo>
                  <a:cubicBezTo>
                    <a:pt x="1249" y="31"/>
                    <a:pt x="1241" y="15"/>
                    <a:pt x="1233" y="0"/>
                  </a:cubicBezTo>
                  <a:cubicBezTo>
                    <a:pt x="940" y="31"/>
                    <a:pt x="664" y="55"/>
                    <a:pt x="450" y="63"/>
                  </a:cubicBezTo>
                  <a:cubicBezTo>
                    <a:pt x="450" y="63"/>
                    <a:pt x="427" y="71"/>
                    <a:pt x="427" y="110"/>
                  </a:cubicBezTo>
                  <a:cubicBezTo>
                    <a:pt x="427" y="142"/>
                    <a:pt x="427" y="134"/>
                    <a:pt x="411" y="142"/>
                  </a:cubicBezTo>
                  <a:cubicBezTo>
                    <a:pt x="395" y="142"/>
                    <a:pt x="371" y="142"/>
                    <a:pt x="363" y="174"/>
                  </a:cubicBezTo>
                  <a:cubicBezTo>
                    <a:pt x="363" y="205"/>
                    <a:pt x="355" y="261"/>
                    <a:pt x="340" y="276"/>
                  </a:cubicBezTo>
                  <a:cubicBezTo>
                    <a:pt x="324" y="292"/>
                    <a:pt x="324" y="316"/>
                    <a:pt x="324" y="348"/>
                  </a:cubicBezTo>
                  <a:cubicBezTo>
                    <a:pt x="324" y="371"/>
                    <a:pt x="316" y="387"/>
                    <a:pt x="284" y="395"/>
                  </a:cubicBezTo>
                  <a:cubicBezTo>
                    <a:pt x="253" y="403"/>
                    <a:pt x="213" y="426"/>
                    <a:pt x="213" y="458"/>
                  </a:cubicBezTo>
                  <a:cubicBezTo>
                    <a:pt x="221" y="482"/>
                    <a:pt x="229" y="490"/>
                    <a:pt x="213" y="498"/>
                  </a:cubicBezTo>
                  <a:cubicBezTo>
                    <a:pt x="205" y="514"/>
                    <a:pt x="205" y="521"/>
                    <a:pt x="213" y="529"/>
                  </a:cubicBezTo>
                  <a:cubicBezTo>
                    <a:pt x="221" y="545"/>
                    <a:pt x="213" y="561"/>
                    <a:pt x="190" y="561"/>
                  </a:cubicBezTo>
                  <a:cubicBezTo>
                    <a:pt x="166" y="561"/>
                    <a:pt x="150" y="561"/>
                    <a:pt x="150" y="593"/>
                  </a:cubicBezTo>
                  <a:cubicBezTo>
                    <a:pt x="158" y="624"/>
                    <a:pt x="181" y="664"/>
                    <a:pt x="150" y="672"/>
                  </a:cubicBezTo>
                  <a:cubicBezTo>
                    <a:pt x="126" y="688"/>
                    <a:pt x="126" y="719"/>
                    <a:pt x="126" y="735"/>
                  </a:cubicBezTo>
                  <a:cubicBezTo>
                    <a:pt x="126" y="759"/>
                    <a:pt x="142" y="790"/>
                    <a:pt x="126" y="806"/>
                  </a:cubicBezTo>
                  <a:cubicBezTo>
                    <a:pt x="110" y="822"/>
                    <a:pt x="118" y="846"/>
                    <a:pt x="142" y="869"/>
                  </a:cubicBezTo>
                  <a:cubicBezTo>
                    <a:pt x="166" y="901"/>
                    <a:pt x="174" y="909"/>
                    <a:pt x="166" y="932"/>
                  </a:cubicBezTo>
                  <a:cubicBezTo>
                    <a:pt x="158" y="956"/>
                    <a:pt x="150" y="972"/>
                    <a:pt x="158" y="988"/>
                  </a:cubicBezTo>
                  <a:cubicBezTo>
                    <a:pt x="174" y="1012"/>
                    <a:pt x="142" y="996"/>
                    <a:pt x="158" y="1043"/>
                  </a:cubicBezTo>
                  <a:cubicBezTo>
                    <a:pt x="166" y="1091"/>
                    <a:pt x="181" y="1091"/>
                    <a:pt x="190" y="1106"/>
                  </a:cubicBezTo>
                  <a:cubicBezTo>
                    <a:pt x="190" y="1130"/>
                    <a:pt x="150" y="1162"/>
                    <a:pt x="166" y="1178"/>
                  </a:cubicBezTo>
                  <a:cubicBezTo>
                    <a:pt x="181" y="1193"/>
                    <a:pt x="158" y="1265"/>
                    <a:pt x="205" y="1257"/>
                  </a:cubicBezTo>
                  <a:cubicBezTo>
                    <a:pt x="205" y="1257"/>
                    <a:pt x="221" y="1280"/>
                    <a:pt x="213" y="1296"/>
                  </a:cubicBezTo>
                  <a:cubicBezTo>
                    <a:pt x="205" y="1320"/>
                    <a:pt x="190" y="1320"/>
                    <a:pt x="221" y="1336"/>
                  </a:cubicBezTo>
                  <a:cubicBezTo>
                    <a:pt x="261" y="1352"/>
                    <a:pt x="276" y="1375"/>
                    <a:pt x="253" y="1383"/>
                  </a:cubicBezTo>
                  <a:cubicBezTo>
                    <a:pt x="237" y="1383"/>
                    <a:pt x="126" y="1407"/>
                    <a:pt x="166" y="1431"/>
                  </a:cubicBezTo>
                  <a:cubicBezTo>
                    <a:pt x="213" y="1454"/>
                    <a:pt x="229" y="1446"/>
                    <a:pt x="221" y="1470"/>
                  </a:cubicBezTo>
                  <a:cubicBezTo>
                    <a:pt x="221" y="1494"/>
                    <a:pt x="181" y="1557"/>
                    <a:pt x="174" y="1565"/>
                  </a:cubicBezTo>
                  <a:cubicBezTo>
                    <a:pt x="158" y="1573"/>
                    <a:pt x="134" y="1565"/>
                    <a:pt x="142" y="1596"/>
                  </a:cubicBezTo>
                  <a:cubicBezTo>
                    <a:pt x="142" y="1628"/>
                    <a:pt x="142" y="1636"/>
                    <a:pt x="134" y="1644"/>
                  </a:cubicBezTo>
                  <a:cubicBezTo>
                    <a:pt x="126" y="1644"/>
                    <a:pt x="95" y="1636"/>
                    <a:pt x="103" y="1660"/>
                  </a:cubicBezTo>
                  <a:cubicBezTo>
                    <a:pt x="103" y="1676"/>
                    <a:pt x="118" y="1699"/>
                    <a:pt x="103" y="1699"/>
                  </a:cubicBezTo>
                  <a:cubicBezTo>
                    <a:pt x="87" y="1707"/>
                    <a:pt x="63" y="1699"/>
                    <a:pt x="63" y="1723"/>
                  </a:cubicBezTo>
                  <a:cubicBezTo>
                    <a:pt x="63" y="1747"/>
                    <a:pt x="63" y="1786"/>
                    <a:pt x="55" y="1786"/>
                  </a:cubicBezTo>
                  <a:cubicBezTo>
                    <a:pt x="47" y="1786"/>
                    <a:pt x="31" y="1810"/>
                    <a:pt x="39" y="1826"/>
                  </a:cubicBezTo>
                  <a:cubicBezTo>
                    <a:pt x="47" y="1842"/>
                    <a:pt x="47" y="1881"/>
                    <a:pt x="31" y="1889"/>
                  </a:cubicBezTo>
                  <a:cubicBezTo>
                    <a:pt x="23" y="1897"/>
                    <a:pt x="0" y="1913"/>
                    <a:pt x="15" y="1929"/>
                  </a:cubicBezTo>
                  <a:cubicBezTo>
                    <a:pt x="31" y="1952"/>
                    <a:pt x="39" y="1976"/>
                    <a:pt x="31" y="1984"/>
                  </a:cubicBezTo>
                  <a:cubicBezTo>
                    <a:pt x="23" y="1992"/>
                    <a:pt x="15" y="2000"/>
                    <a:pt x="39" y="2000"/>
                  </a:cubicBezTo>
                  <a:cubicBezTo>
                    <a:pt x="55" y="2008"/>
                    <a:pt x="774" y="1968"/>
                    <a:pt x="774" y="1968"/>
                  </a:cubicBezTo>
                  <a:cubicBezTo>
                    <a:pt x="774" y="1968"/>
                    <a:pt x="806" y="1976"/>
                    <a:pt x="790" y="1992"/>
                  </a:cubicBezTo>
                  <a:cubicBezTo>
                    <a:pt x="782" y="2008"/>
                    <a:pt x="719" y="2063"/>
                    <a:pt x="759" y="2118"/>
                  </a:cubicBezTo>
                  <a:cubicBezTo>
                    <a:pt x="798" y="2174"/>
                    <a:pt x="822" y="2174"/>
                    <a:pt x="830" y="2205"/>
                  </a:cubicBezTo>
                  <a:cubicBezTo>
                    <a:pt x="846" y="2245"/>
                    <a:pt x="909" y="2332"/>
                    <a:pt x="917" y="2340"/>
                  </a:cubicBezTo>
                  <a:cubicBezTo>
                    <a:pt x="917" y="2340"/>
                    <a:pt x="925" y="2332"/>
                    <a:pt x="933" y="2324"/>
                  </a:cubicBezTo>
                  <a:cubicBezTo>
                    <a:pt x="956" y="2292"/>
                    <a:pt x="964" y="2284"/>
                    <a:pt x="988" y="2261"/>
                  </a:cubicBezTo>
                  <a:cubicBezTo>
                    <a:pt x="1012" y="2237"/>
                    <a:pt x="1035" y="2261"/>
                    <a:pt x="1059" y="2245"/>
                  </a:cubicBezTo>
                  <a:cubicBezTo>
                    <a:pt x="1091" y="2229"/>
                    <a:pt x="1122" y="2189"/>
                    <a:pt x="1154" y="2205"/>
                  </a:cubicBezTo>
                  <a:cubicBezTo>
                    <a:pt x="1193" y="2213"/>
                    <a:pt x="1241" y="2229"/>
                    <a:pt x="1265" y="2213"/>
                  </a:cubicBezTo>
                  <a:cubicBezTo>
                    <a:pt x="1296" y="2197"/>
                    <a:pt x="1304" y="2237"/>
                    <a:pt x="1328" y="2213"/>
                  </a:cubicBezTo>
                  <a:cubicBezTo>
                    <a:pt x="1336" y="2213"/>
                    <a:pt x="1336" y="2213"/>
                    <a:pt x="1344" y="2205"/>
                  </a:cubicBezTo>
                  <a:cubicBezTo>
                    <a:pt x="1257" y="1541"/>
                    <a:pt x="1257" y="1541"/>
                    <a:pt x="1257" y="1541"/>
                  </a:cubicBezTo>
                  <a:cubicBezTo>
                    <a:pt x="1257" y="1541"/>
                    <a:pt x="1273" y="102"/>
                    <a:pt x="1273" y="87"/>
                  </a:cubicBezTo>
                </a:path>
              </a:pathLst>
            </a:custGeom>
            <a:grpFill/>
            <a:ln>
              <a:solidFill>
                <a:schemeClr val="bg1">
                  <a:lumMod val="95000"/>
                </a:schemeClr>
              </a:solidFill>
            </a:ln>
            <a:effectLst/>
          </p:spPr>
          <p:txBody>
            <a:bodyPr wrap="none" anchor="ctr"/>
            <a:lstStyle/>
            <a:p>
              <a:endParaRPr lang="en-US" sz="949"/>
            </a:p>
          </p:txBody>
        </p:sp>
        <p:sp>
          <p:nvSpPr>
            <p:cNvPr id="52" name="Freeform 406"/>
            <p:cNvSpPr>
              <a:spLocks noChangeArrowheads="1"/>
            </p:cNvSpPr>
            <p:nvPr/>
          </p:nvSpPr>
          <p:spPr bwMode="auto">
            <a:xfrm>
              <a:off x="13315377" y="7082159"/>
              <a:ext cx="707387" cy="1236191"/>
            </a:xfrm>
            <a:custGeom>
              <a:avLst/>
              <a:gdLst>
                <a:gd name="T0" fmla="*/ 893 w 1345"/>
                <a:gd name="T1" fmla="*/ 2324 h 2349"/>
                <a:gd name="T2" fmla="*/ 790 w 1345"/>
                <a:gd name="T3" fmla="*/ 1992 h 2349"/>
                <a:gd name="T4" fmla="*/ 47 w 1345"/>
                <a:gd name="T5" fmla="*/ 2008 h 2349"/>
                <a:gd name="T6" fmla="*/ 23 w 1345"/>
                <a:gd name="T7" fmla="*/ 1984 h 2349"/>
                <a:gd name="T8" fmla="*/ 39 w 1345"/>
                <a:gd name="T9" fmla="*/ 1881 h 2349"/>
                <a:gd name="T10" fmla="*/ 55 w 1345"/>
                <a:gd name="T11" fmla="*/ 1747 h 2349"/>
                <a:gd name="T12" fmla="*/ 103 w 1345"/>
                <a:gd name="T13" fmla="*/ 1683 h 2349"/>
                <a:gd name="T14" fmla="*/ 134 w 1345"/>
                <a:gd name="T15" fmla="*/ 1636 h 2349"/>
                <a:gd name="T16" fmla="*/ 221 w 1345"/>
                <a:gd name="T17" fmla="*/ 1470 h 2349"/>
                <a:gd name="T18" fmla="*/ 237 w 1345"/>
                <a:gd name="T19" fmla="*/ 1383 h 2349"/>
                <a:gd name="T20" fmla="*/ 197 w 1345"/>
                <a:gd name="T21" fmla="*/ 1328 h 2349"/>
                <a:gd name="T22" fmla="*/ 166 w 1345"/>
                <a:gd name="T23" fmla="*/ 1209 h 2349"/>
                <a:gd name="T24" fmla="*/ 174 w 1345"/>
                <a:gd name="T25" fmla="*/ 1099 h 2349"/>
                <a:gd name="T26" fmla="*/ 158 w 1345"/>
                <a:gd name="T27" fmla="*/ 948 h 2349"/>
                <a:gd name="T28" fmla="*/ 126 w 1345"/>
                <a:gd name="T29" fmla="*/ 806 h 2349"/>
                <a:gd name="T30" fmla="*/ 158 w 1345"/>
                <a:gd name="T31" fmla="*/ 624 h 2349"/>
                <a:gd name="T32" fmla="*/ 190 w 1345"/>
                <a:gd name="T33" fmla="*/ 561 h 2349"/>
                <a:gd name="T34" fmla="*/ 213 w 1345"/>
                <a:gd name="T35" fmla="*/ 498 h 2349"/>
                <a:gd name="T36" fmla="*/ 316 w 1345"/>
                <a:gd name="T37" fmla="*/ 348 h 2349"/>
                <a:gd name="T38" fmla="*/ 403 w 1345"/>
                <a:gd name="T39" fmla="*/ 134 h 2349"/>
                <a:gd name="T40" fmla="*/ 450 w 1345"/>
                <a:gd name="T41" fmla="*/ 63 h 2349"/>
                <a:gd name="T42" fmla="*/ 1233 w 1345"/>
                <a:gd name="T43" fmla="*/ 0 h 2349"/>
                <a:gd name="T44" fmla="*/ 1265 w 1345"/>
                <a:gd name="T45" fmla="*/ 1541 h 2349"/>
                <a:gd name="T46" fmla="*/ 1312 w 1345"/>
                <a:gd name="T47" fmla="*/ 2229 h 2349"/>
                <a:gd name="T48" fmla="*/ 1233 w 1345"/>
                <a:gd name="T49" fmla="*/ 2229 h 2349"/>
                <a:gd name="T50" fmla="*/ 1067 w 1345"/>
                <a:gd name="T51" fmla="*/ 2245 h 2349"/>
                <a:gd name="T52" fmla="*/ 964 w 1345"/>
                <a:gd name="T53" fmla="*/ 2292 h 2349"/>
                <a:gd name="T54" fmla="*/ 774 w 1345"/>
                <a:gd name="T55" fmla="*/ 1960 h 2349"/>
                <a:gd name="T56" fmla="*/ 798 w 1345"/>
                <a:gd name="T57" fmla="*/ 1992 h 2349"/>
                <a:gd name="T58" fmla="*/ 838 w 1345"/>
                <a:gd name="T59" fmla="*/ 2205 h 2349"/>
                <a:gd name="T60" fmla="*/ 956 w 1345"/>
                <a:gd name="T61" fmla="*/ 2292 h 2349"/>
                <a:gd name="T62" fmla="*/ 1035 w 1345"/>
                <a:gd name="T63" fmla="*/ 2245 h 2349"/>
                <a:gd name="T64" fmla="*/ 1162 w 1345"/>
                <a:gd name="T65" fmla="*/ 2197 h 2349"/>
                <a:gd name="T66" fmla="*/ 1296 w 1345"/>
                <a:gd name="T67" fmla="*/ 2213 h 2349"/>
                <a:gd name="T68" fmla="*/ 1257 w 1345"/>
                <a:gd name="T69" fmla="*/ 1541 h 2349"/>
                <a:gd name="T70" fmla="*/ 1233 w 1345"/>
                <a:gd name="T71" fmla="*/ 8 h 2349"/>
                <a:gd name="T72" fmla="*/ 411 w 1345"/>
                <a:gd name="T73" fmla="*/ 142 h 2349"/>
                <a:gd name="T74" fmla="*/ 340 w 1345"/>
                <a:gd name="T75" fmla="*/ 276 h 2349"/>
                <a:gd name="T76" fmla="*/ 221 w 1345"/>
                <a:gd name="T77" fmla="*/ 474 h 2349"/>
                <a:gd name="T78" fmla="*/ 221 w 1345"/>
                <a:gd name="T79" fmla="*/ 553 h 2349"/>
                <a:gd name="T80" fmla="*/ 158 w 1345"/>
                <a:gd name="T81" fmla="*/ 593 h 2349"/>
                <a:gd name="T82" fmla="*/ 134 w 1345"/>
                <a:gd name="T83" fmla="*/ 759 h 2349"/>
                <a:gd name="T84" fmla="*/ 174 w 1345"/>
                <a:gd name="T85" fmla="*/ 932 h 2349"/>
                <a:gd name="T86" fmla="*/ 158 w 1345"/>
                <a:gd name="T87" fmla="*/ 1043 h 2349"/>
                <a:gd name="T88" fmla="*/ 166 w 1345"/>
                <a:gd name="T89" fmla="*/ 1178 h 2349"/>
                <a:gd name="T90" fmla="*/ 205 w 1345"/>
                <a:gd name="T91" fmla="*/ 1257 h 2349"/>
                <a:gd name="T92" fmla="*/ 229 w 1345"/>
                <a:gd name="T93" fmla="*/ 1336 h 2349"/>
                <a:gd name="T94" fmla="*/ 158 w 1345"/>
                <a:gd name="T95" fmla="*/ 1415 h 2349"/>
                <a:gd name="T96" fmla="*/ 174 w 1345"/>
                <a:gd name="T97" fmla="*/ 1565 h 2349"/>
                <a:gd name="T98" fmla="*/ 126 w 1345"/>
                <a:gd name="T99" fmla="*/ 1644 h 2349"/>
                <a:gd name="T100" fmla="*/ 103 w 1345"/>
                <a:gd name="T101" fmla="*/ 1707 h 2349"/>
                <a:gd name="T102" fmla="*/ 55 w 1345"/>
                <a:gd name="T103" fmla="*/ 1794 h 2349"/>
                <a:gd name="T104" fmla="*/ 39 w 1345"/>
                <a:gd name="T105" fmla="*/ 1897 h 2349"/>
                <a:gd name="T106" fmla="*/ 31 w 1345"/>
                <a:gd name="T107" fmla="*/ 1984 h 2349"/>
                <a:gd name="T108" fmla="*/ 767 w 1345"/>
                <a:gd name="T109" fmla="*/ 1960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45" h="2349">
                  <a:moveTo>
                    <a:pt x="909" y="2348"/>
                  </a:moveTo>
                  <a:lnTo>
                    <a:pt x="909" y="2348"/>
                  </a:lnTo>
                  <a:cubicBezTo>
                    <a:pt x="909" y="2340"/>
                    <a:pt x="909" y="2340"/>
                    <a:pt x="909" y="2340"/>
                  </a:cubicBezTo>
                  <a:cubicBezTo>
                    <a:pt x="909" y="2340"/>
                    <a:pt x="901" y="2332"/>
                    <a:pt x="893" y="2324"/>
                  </a:cubicBezTo>
                  <a:cubicBezTo>
                    <a:pt x="877" y="2292"/>
                    <a:pt x="838" y="2237"/>
                    <a:pt x="830" y="2213"/>
                  </a:cubicBezTo>
                  <a:cubicBezTo>
                    <a:pt x="822" y="2189"/>
                    <a:pt x="814" y="2182"/>
                    <a:pt x="798" y="2174"/>
                  </a:cubicBezTo>
                  <a:cubicBezTo>
                    <a:pt x="790" y="2158"/>
                    <a:pt x="774" y="2150"/>
                    <a:pt x="759" y="2118"/>
                  </a:cubicBezTo>
                  <a:cubicBezTo>
                    <a:pt x="711" y="2063"/>
                    <a:pt x="767" y="2008"/>
                    <a:pt x="790" y="1992"/>
                  </a:cubicBezTo>
                  <a:lnTo>
                    <a:pt x="790" y="1992"/>
                  </a:lnTo>
                  <a:cubicBezTo>
                    <a:pt x="798" y="1984"/>
                    <a:pt x="790" y="1984"/>
                    <a:pt x="790" y="1984"/>
                  </a:cubicBezTo>
                  <a:cubicBezTo>
                    <a:pt x="790" y="1976"/>
                    <a:pt x="782" y="1968"/>
                    <a:pt x="767" y="1968"/>
                  </a:cubicBezTo>
                  <a:cubicBezTo>
                    <a:pt x="751" y="1968"/>
                    <a:pt x="118" y="2008"/>
                    <a:pt x="47" y="2008"/>
                  </a:cubicBezTo>
                  <a:cubicBezTo>
                    <a:pt x="39" y="2008"/>
                    <a:pt x="39" y="2008"/>
                    <a:pt x="39" y="2008"/>
                  </a:cubicBezTo>
                  <a:cubicBezTo>
                    <a:pt x="23" y="2008"/>
                    <a:pt x="23" y="2000"/>
                    <a:pt x="23" y="2000"/>
                  </a:cubicBezTo>
                  <a:cubicBezTo>
                    <a:pt x="15" y="1992"/>
                    <a:pt x="23" y="1992"/>
                    <a:pt x="23" y="1984"/>
                  </a:cubicBezTo>
                  <a:lnTo>
                    <a:pt x="23" y="1984"/>
                  </a:lnTo>
                  <a:cubicBezTo>
                    <a:pt x="31" y="1976"/>
                    <a:pt x="23" y="1952"/>
                    <a:pt x="8" y="1936"/>
                  </a:cubicBezTo>
                  <a:cubicBezTo>
                    <a:pt x="8" y="1929"/>
                    <a:pt x="0" y="1921"/>
                    <a:pt x="8" y="1913"/>
                  </a:cubicBezTo>
                  <a:cubicBezTo>
                    <a:pt x="8" y="1897"/>
                    <a:pt x="23" y="1889"/>
                    <a:pt x="31" y="1889"/>
                  </a:cubicBezTo>
                  <a:cubicBezTo>
                    <a:pt x="39" y="1889"/>
                    <a:pt x="39" y="1881"/>
                    <a:pt x="39" y="1881"/>
                  </a:cubicBezTo>
                  <a:cubicBezTo>
                    <a:pt x="47" y="1865"/>
                    <a:pt x="39" y="1834"/>
                    <a:pt x="39" y="1826"/>
                  </a:cubicBezTo>
                  <a:cubicBezTo>
                    <a:pt x="31" y="1818"/>
                    <a:pt x="31" y="1810"/>
                    <a:pt x="39" y="1802"/>
                  </a:cubicBezTo>
                  <a:cubicBezTo>
                    <a:pt x="39" y="1794"/>
                    <a:pt x="47" y="1786"/>
                    <a:pt x="55" y="1786"/>
                  </a:cubicBezTo>
                  <a:cubicBezTo>
                    <a:pt x="63" y="1786"/>
                    <a:pt x="55" y="1763"/>
                    <a:pt x="55" y="1747"/>
                  </a:cubicBezTo>
                  <a:cubicBezTo>
                    <a:pt x="55" y="1739"/>
                    <a:pt x="55" y="1731"/>
                    <a:pt x="55" y="1723"/>
                  </a:cubicBezTo>
                  <a:cubicBezTo>
                    <a:pt x="55" y="1707"/>
                    <a:pt x="79" y="1699"/>
                    <a:pt x="95" y="1699"/>
                  </a:cubicBezTo>
                  <a:lnTo>
                    <a:pt x="103" y="1699"/>
                  </a:lnTo>
                  <a:cubicBezTo>
                    <a:pt x="103" y="1699"/>
                    <a:pt x="103" y="1691"/>
                    <a:pt x="103" y="1683"/>
                  </a:cubicBezTo>
                  <a:cubicBezTo>
                    <a:pt x="103" y="1676"/>
                    <a:pt x="95" y="1668"/>
                    <a:pt x="95" y="1660"/>
                  </a:cubicBezTo>
                  <a:cubicBezTo>
                    <a:pt x="95" y="1652"/>
                    <a:pt x="95" y="1644"/>
                    <a:pt x="103" y="1644"/>
                  </a:cubicBezTo>
                  <a:cubicBezTo>
                    <a:pt x="103" y="1636"/>
                    <a:pt x="118" y="1636"/>
                    <a:pt x="126" y="1636"/>
                  </a:cubicBezTo>
                  <a:cubicBezTo>
                    <a:pt x="126" y="1636"/>
                    <a:pt x="126" y="1636"/>
                    <a:pt x="134" y="1636"/>
                  </a:cubicBezTo>
                  <a:cubicBezTo>
                    <a:pt x="142" y="1636"/>
                    <a:pt x="142" y="1620"/>
                    <a:pt x="134" y="1596"/>
                  </a:cubicBezTo>
                  <a:cubicBezTo>
                    <a:pt x="126" y="1573"/>
                    <a:pt x="142" y="1573"/>
                    <a:pt x="158" y="1565"/>
                  </a:cubicBezTo>
                  <a:lnTo>
                    <a:pt x="166" y="1565"/>
                  </a:lnTo>
                  <a:cubicBezTo>
                    <a:pt x="181" y="1557"/>
                    <a:pt x="213" y="1494"/>
                    <a:pt x="221" y="1470"/>
                  </a:cubicBezTo>
                  <a:cubicBezTo>
                    <a:pt x="221" y="1454"/>
                    <a:pt x="221" y="1454"/>
                    <a:pt x="205" y="1446"/>
                  </a:cubicBezTo>
                  <a:cubicBezTo>
                    <a:pt x="197" y="1446"/>
                    <a:pt x="181" y="1438"/>
                    <a:pt x="166" y="1431"/>
                  </a:cubicBezTo>
                  <a:cubicBezTo>
                    <a:pt x="166" y="1431"/>
                    <a:pt x="150" y="1423"/>
                    <a:pt x="158" y="1415"/>
                  </a:cubicBezTo>
                  <a:cubicBezTo>
                    <a:pt x="158" y="1399"/>
                    <a:pt x="190" y="1391"/>
                    <a:pt x="237" y="1383"/>
                  </a:cubicBezTo>
                  <a:cubicBezTo>
                    <a:pt x="245" y="1383"/>
                    <a:pt x="253" y="1375"/>
                    <a:pt x="253" y="1375"/>
                  </a:cubicBezTo>
                  <a:cubicBezTo>
                    <a:pt x="261" y="1375"/>
                    <a:pt x="261" y="1375"/>
                    <a:pt x="261" y="1375"/>
                  </a:cubicBezTo>
                  <a:cubicBezTo>
                    <a:pt x="261" y="1367"/>
                    <a:pt x="253" y="1352"/>
                    <a:pt x="221" y="1343"/>
                  </a:cubicBezTo>
                  <a:cubicBezTo>
                    <a:pt x="205" y="1336"/>
                    <a:pt x="197" y="1328"/>
                    <a:pt x="197" y="1328"/>
                  </a:cubicBezTo>
                  <a:cubicBezTo>
                    <a:pt x="197" y="1320"/>
                    <a:pt x="197" y="1312"/>
                    <a:pt x="205" y="1312"/>
                  </a:cubicBezTo>
                  <a:cubicBezTo>
                    <a:pt x="205" y="1304"/>
                    <a:pt x="205" y="1304"/>
                    <a:pt x="213" y="1296"/>
                  </a:cubicBezTo>
                  <a:cubicBezTo>
                    <a:pt x="213" y="1280"/>
                    <a:pt x="205" y="1265"/>
                    <a:pt x="197" y="1265"/>
                  </a:cubicBezTo>
                  <a:cubicBezTo>
                    <a:pt x="174" y="1265"/>
                    <a:pt x="166" y="1233"/>
                    <a:pt x="166" y="1209"/>
                  </a:cubicBezTo>
                  <a:cubicBezTo>
                    <a:pt x="166" y="1201"/>
                    <a:pt x="166" y="1185"/>
                    <a:pt x="166" y="1178"/>
                  </a:cubicBezTo>
                  <a:cubicBezTo>
                    <a:pt x="150" y="1170"/>
                    <a:pt x="166" y="1154"/>
                    <a:pt x="174" y="1138"/>
                  </a:cubicBezTo>
                  <a:cubicBezTo>
                    <a:pt x="181" y="1130"/>
                    <a:pt x="181" y="1114"/>
                    <a:pt x="181" y="1106"/>
                  </a:cubicBezTo>
                  <a:lnTo>
                    <a:pt x="174" y="1099"/>
                  </a:lnTo>
                  <a:cubicBezTo>
                    <a:pt x="166" y="1091"/>
                    <a:pt x="158" y="1075"/>
                    <a:pt x="150" y="1043"/>
                  </a:cubicBezTo>
                  <a:cubicBezTo>
                    <a:pt x="142" y="1019"/>
                    <a:pt x="150" y="1012"/>
                    <a:pt x="158" y="1004"/>
                  </a:cubicBezTo>
                  <a:lnTo>
                    <a:pt x="158" y="996"/>
                  </a:lnTo>
                  <a:cubicBezTo>
                    <a:pt x="150" y="972"/>
                    <a:pt x="150" y="964"/>
                    <a:pt x="158" y="948"/>
                  </a:cubicBezTo>
                  <a:cubicBezTo>
                    <a:pt x="158" y="941"/>
                    <a:pt x="166" y="941"/>
                    <a:pt x="166" y="932"/>
                  </a:cubicBezTo>
                  <a:cubicBezTo>
                    <a:pt x="174" y="917"/>
                    <a:pt x="166" y="909"/>
                    <a:pt x="150" y="893"/>
                  </a:cubicBezTo>
                  <a:cubicBezTo>
                    <a:pt x="150" y="885"/>
                    <a:pt x="142" y="877"/>
                    <a:pt x="134" y="877"/>
                  </a:cubicBezTo>
                  <a:cubicBezTo>
                    <a:pt x="103" y="830"/>
                    <a:pt x="110" y="814"/>
                    <a:pt x="126" y="806"/>
                  </a:cubicBezTo>
                  <a:cubicBezTo>
                    <a:pt x="134" y="798"/>
                    <a:pt x="126" y="774"/>
                    <a:pt x="126" y="759"/>
                  </a:cubicBezTo>
                  <a:cubicBezTo>
                    <a:pt x="118" y="751"/>
                    <a:pt x="118" y="743"/>
                    <a:pt x="118" y="735"/>
                  </a:cubicBezTo>
                  <a:cubicBezTo>
                    <a:pt x="118" y="727"/>
                    <a:pt x="118" y="688"/>
                    <a:pt x="150" y="672"/>
                  </a:cubicBezTo>
                  <a:cubicBezTo>
                    <a:pt x="166" y="664"/>
                    <a:pt x="166" y="648"/>
                    <a:pt x="158" y="624"/>
                  </a:cubicBezTo>
                  <a:cubicBezTo>
                    <a:pt x="150" y="616"/>
                    <a:pt x="150" y="601"/>
                    <a:pt x="150" y="593"/>
                  </a:cubicBezTo>
                  <a:cubicBezTo>
                    <a:pt x="150" y="585"/>
                    <a:pt x="150" y="569"/>
                    <a:pt x="150" y="569"/>
                  </a:cubicBezTo>
                  <a:cubicBezTo>
                    <a:pt x="158" y="561"/>
                    <a:pt x="174" y="561"/>
                    <a:pt x="181" y="561"/>
                  </a:cubicBezTo>
                  <a:cubicBezTo>
                    <a:pt x="190" y="561"/>
                    <a:pt x="190" y="561"/>
                    <a:pt x="190" y="561"/>
                  </a:cubicBezTo>
                  <a:cubicBezTo>
                    <a:pt x="205" y="561"/>
                    <a:pt x="205" y="553"/>
                    <a:pt x="213" y="545"/>
                  </a:cubicBezTo>
                  <a:lnTo>
                    <a:pt x="213" y="537"/>
                  </a:lnTo>
                  <a:cubicBezTo>
                    <a:pt x="205" y="529"/>
                    <a:pt x="205" y="521"/>
                    <a:pt x="205" y="521"/>
                  </a:cubicBezTo>
                  <a:cubicBezTo>
                    <a:pt x="205" y="514"/>
                    <a:pt x="205" y="506"/>
                    <a:pt x="213" y="498"/>
                  </a:cubicBezTo>
                  <a:cubicBezTo>
                    <a:pt x="221" y="490"/>
                    <a:pt x="221" y="490"/>
                    <a:pt x="213" y="474"/>
                  </a:cubicBezTo>
                  <a:cubicBezTo>
                    <a:pt x="213" y="466"/>
                    <a:pt x="213" y="466"/>
                    <a:pt x="213" y="458"/>
                  </a:cubicBezTo>
                  <a:cubicBezTo>
                    <a:pt x="205" y="419"/>
                    <a:pt x="276" y="395"/>
                    <a:pt x="284" y="395"/>
                  </a:cubicBezTo>
                  <a:cubicBezTo>
                    <a:pt x="316" y="387"/>
                    <a:pt x="316" y="371"/>
                    <a:pt x="316" y="348"/>
                  </a:cubicBezTo>
                  <a:cubicBezTo>
                    <a:pt x="316" y="316"/>
                    <a:pt x="316" y="284"/>
                    <a:pt x="340" y="276"/>
                  </a:cubicBezTo>
                  <a:cubicBezTo>
                    <a:pt x="355" y="261"/>
                    <a:pt x="355" y="221"/>
                    <a:pt x="363" y="189"/>
                  </a:cubicBezTo>
                  <a:cubicBezTo>
                    <a:pt x="363" y="182"/>
                    <a:pt x="363" y="174"/>
                    <a:pt x="363" y="174"/>
                  </a:cubicBezTo>
                  <a:cubicBezTo>
                    <a:pt x="363" y="142"/>
                    <a:pt x="387" y="134"/>
                    <a:pt x="403" y="134"/>
                  </a:cubicBezTo>
                  <a:cubicBezTo>
                    <a:pt x="403" y="134"/>
                    <a:pt x="403" y="134"/>
                    <a:pt x="411" y="134"/>
                  </a:cubicBezTo>
                  <a:cubicBezTo>
                    <a:pt x="411" y="134"/>
                    <a:pt x="411" y="134"/>
                    <a:pt x="419" y="134"/>
                  </a:cubicBezTo>
                  <a:cubicBezTo>
                    <a:pt x="427" y="134"/>
                    <a:pt x="427" y="134"/>
                    <a:pt x="427" y="110"/>
                  </a:cubicBezTo>
                  <a:cubicBezTo>
                    <a:pt x="427" y="71"/>
                    <a:pt x="450" y="63"/>
                    <a:pt x="450" y="63"/>
                  </a:cubicBezTo>
                  <a:cubicBezTo>
                    <a:pt x="450" y="55"/>
                    <a:pt x="450" y="55"/>
                    <a:pt x="450" y="55"/>
                  </a:cubicBezTo>
                  <a:cubicBezTo>
                    <a:pt x="640" y="47"/>
                    <a:pt x="909" y="31"/>
                    <a:pt x="1233" y="0"/>
                  </a:cubicBezTo>
                  <a:lnTo>
                    <a:pt x="1233" y="0"/>
                  </a:lnTo>
                  <a:lnTo>
                    <a:pt x="1233" y="0"/>
                  </a:lnTo>
                  <a:cubicBezTo>
                    <a:pt x="1241" y="15"/>
                    <a:pt x="1249" y="31"/>
                    <a:pt x="1257" y="31"/>
                  </a:cubicBezTo>
                  <a:cubicBezTo>
                    <a:pt x="1288" y="55"/>
                    <a:pt x="1280" y="71"/>
                    <a:pt x="1280" y="79"/>
                  </a:cubicBezTo>
                  <a:lnTo>
                    <a:pt x="1280" y="87"/>
                  </a:lnTo>
                  <a:cubicBezTo>
                    <a:pt x="1280" y="102"/>
                    <a:pt x="1265" y="1525"/>
                    <a:pt x="1265" y="1541"/>
                  </a:cubicBezTo>
                  <a:cubicBezTo>
                    <a:pt x="1344" y="2213"/>
                    <a:pt x="1344" y="2213"/>
                    <a:pt x="1344" y="2213"/>
                  </a:cubicBezTo>
                  <a:lnTo>
                    <a:pt x="1344" y="2213"/>
                  </a:lnTo>
                  <a:cubicBezTo>
                    <a:pt x="1344" y="2213"/>
                    <a:pt x="1336" y="2213"/>
                    <a:pt x="1336" y="2221"/>
                  </a:cubicBezTo>
                  <a:cubicBezTo>
                    <a:pt x="1328" y="2221"/>
                    <a:pt x="1320" y="2229"/>
                    <a:pt x="1312" y="2229"/>
                  </a:cubicBezTo>
                  <a:cubicBezTo>
                    <a:pt x="1312" y="2229"/>
                    <a:pt x="1304" y="2221"/>
                    <a:pt x="1296" y="2221"/>
                  </a:cubicBezTo>
                  <a:cubicBezTo>
                    <a:pt x="1288" y="2213"/>
                    <a:pt x="1288" y="2213"/>
                    <a:pt x="1280" y="2213"/>
                  </a:cubicBezTo>
                  <a:cubicBezTo>
                    <a:pt x="1273" y="2213"/>
                    <a:pt x="1273" y="2213"/>
                    <a:pt x="1265" y="2213"/>
                  </a:cubicBezTo>
                  <a:cubicBezTo>
                    <a:pt x="1257" y="2221"/>
                    <a:pt x="1249" y="2229"/>
                    <a:pt x="1233" y="2229"/>
                  </a:cubicBezTo>
                  <a:cubicBezTo>
                    <a:pt x="1209" y="2229"/>
                    <a:pt x="1178" y="2213"/>
                    <a:pt x="1154" y="2205"/>
                  </a:cubicBezTo>
                  <a:lnTo>
                    <a:pt x="1146" y="2205"/>
                  </a:lnTo>
                  <a:cubicBezTo>
                    <a:pt x="1122" y="2205"/>
                    <a:pt x="1107" y="2221"/>
                    <a:pt x="1091" y="2229"/>
                  </a:cubicBezTo>
                  <a:cubicBezTo>
                    <a:pt x="1083" y="2237"/>
                    <a:pt x="1075" y="2245"/>
                    <a:pt x="1067" y="2245"/>
                  </a:cubicBezTo>
                  <a:cubicBezTo>
                    <a:pt x="1051" y="2253"/>
                    <a:pt x="1043" y="2253"/>
                    <a:pt x="1035" y="2253"/>
                  </a:cubicBezTo>
                  <a:lnTo>
                    <a:pt x="1027" y="2253"/>
                  </a:lnTo>
                  <a:cubicBezTo>
                    <a:pt x="1012" y="2253"/>
                    <a:pt x="1004" y="2253"/>
                    <a:pt x="988" y="2261"/>
                  </a:cubicBezTo>
                  <a:cubicBezTo>
                    <a:pt x="980" y="2276"/>
                    <a:pt x="972" y="2284"/>
                    <a:pt x="964" y="2292"/>
                  </a:cubicBezTo>
                  <a:cubicBezTo>
                    <a:pt x="956" y="2300"/>
                    <a:pt x="948" y="2316"/>
                    <a:pt x="933" y="2324"/>
                  </a:cubicBezTo>
                  <a:cubicBezTo>
                    <a:pt x="925" y="2332"/>
                    <a:pt x="917" y="2340"/>
                    <a:pt x="917" y="2340"/>
                  </a:cubicBezTo>
                  <a:lnTo>
                    <a:pt x="909" y="2348"/>
                  </a:lnTo>
                  <a:close/>
                  <a:moveTo>
                    <a:pt x="774" y="1960"/>
                  </a:moveTo>
                  <a:lnTo>
                    <a:pt x="774" y="1960"/>
                  </a:lnTo>
                  <a:lnTo>
                    <a:pt x="774" y="1960"/>
                  </a:lnTo>
                  <a:cubicBezTo>
                    <a:pt x="774" y="1960"/>
                    <a:pt x="798" y="1968"/>
                    <a:pt x="798" y="1984"/>
                  </a:cubicBezTo>
                  <a:lnTo>
                    <a:pt x="798" y="1992"/>
                  </a:lnTo>
                  <a:cubicBezTo>
                    <a:pt x="790" y="2000"/>
                    <a:pt x="790" y="2000"/>
                    <a:pt x="790" y="2000"/>
                  </a:cubicBezTo>
                  <a:cubicBezTo>
                    <a:pt x="774" y="2016"/>
                    <a:pt x="719" y="2063"/>
                    <a:pt x="759" y="2118"/>
                  </a:cubicBezTo>
                  <a:cubicBezTo>
                    <a:pt x="782" y="2142"/>
                    <a:pt x="790" y="2158"/>
                    <a:pt x="806" y="2166"/>
                  </a:cubicBezTo>
                  <a:cubicBezTo>
                    <a:pt x="822" y="2174"/>
                    <a:pt x="830" y="2189"/>
                    <a:pt x="838" y="2205"/>
                  </a:cubicBezTo>
                  <a:cubicBezTo>
                    <a:pt x="846" y="2237"/>
                    <a:pt x="885" y="2292"/>
                    <a:pt x="901" y="2316"/>
                  </a:cubicBezTo>
                  <a:cubicBezTo>
                    <a:pt x="909" y="2324"/>
                    <a:pt x="909" y="2332"/>
                    <a:pt x="917" y="2332"/>
                  </a:cubicBezTo>
                  <a:cubicBezTo>
                    <a:pt x="917" y="2332"/>
                    <a:pt x="925" y="2332"/>
                    <a:pt x="933" y="2324"/>
                  </a:cubicBezTo>
                  <a:cubicBezTo>
                    <a:pt x="940" y="2308"/>
                    <a:pt x="948" y="2300"/>
                    <a:pt x="956" y="2292"/>
                  </a:cubicBezTo>
                  <a:cubicBezTo>
                    <a:pt x="964" y="2276"/>
                    <a:pt x="972" y="2269"/>
                    <a:pt x="988" y="2261"/>
                  </a:cubicBezTo>
                  <a:cubicBezTo>
                    <a:pt x="996" y="2245"/>
                    <a:pt x="1012" y="2245"/>
                    <a:pt x="1020" y="2245"/>
                  </a:cubicBezTo>
                  <a:lnTo>
                    <a:pt x="1027" y="2245"/>
                  </a:lnTo>
                  <a:lnTo>
                    <a:pt x="1035" y="2245"/>
                  </a:lnTo>
                  <a:cubicBezTo>
                    <a:pt x="1043" y="2245"/>
                    <a:pt x="1051" y="2245"/>
                    <a:pt x="1059" y="2245"/>
                  </a:cubicBezTo>
                  <a:cubicBezTo>
                    <a:pt x="1067" y="2237"/>
                    <a:pt x="1075" y="2229"/>
                    <a:pt x="1083" y="2229"/>
                  </a:cubicBezTo>
                  <a:cubicBezTo>
                    <a:pt x="1098" y="2213"/>
                    <a:pt x="1122" y="2197"/>
                    <a:pt x="1146" y="2197"/>
                  </a:cubicBezTo>
                  <a:cubicBezTo>
                    <a:pt x="1146" y="2197"/>
                    <a:pt x="1154" y="2197"/>
                    <a:pt x="1162" y="2197"/>
                  </a:cubicBezTo>
                  <a:cubicBezTo>
                    <a:pt x="1186" y="2205"/>
                    <a:pt x="1209" y="2221"/>
                    <a:pt x="1233" y="2221"/>
                  </a:cubicBezTo>
                  <a:cubicBezTo>
                    <a:pt x="1249" y="2221"/>
                    <a:pt x="1257" y="2213"/>
                    <a:pt x="1265" y="2213"/>
                  </a:cubicBezTo>
                  <a:cubicBezTo>
                    <a:pt x="1273" y="2205"/>
                    <a:pt x="1273" y="2205"/>
                    <a:pt x="1280" y="2205"/>
                  </a:cubicBezTo>
                  <a:cubicBezTo>
                    <a:pt x="1288" y="2205"/>
                    <a:pt x="1296" y="2213"/>
                    <a:pt x="1296" y="2213"/>
                  </a:cubicBezTo>
                  <a:cubicBezTo>
                    <a:pt x="1304" y="2213"/>
                    <a:pt x="1312" y="2221"/>
                    <a:pt x="1312" y="2221"/>
                  </a:cubicBezTo>
                  <a:cubicBezTo>
                    <a:pt x="1320" y="2221"/>
                    <a:pt x="1320" y="2221"/>
                    <a:pt x="1328" y="2213"/>
                  </a:cubicBezTo>
                  <a:lnTo>
                    <a:pt x="1336" y="2205"/>
                  </a:lnTo>
                  <a:cubicBezTo>
                    <a:pt x="1257" y="1541"/>
                    <a:pt x="1257" y="1541"/>
                    <a:pt x="1257" y="1541"/>
                  </a:cubicBezTo>
                  <a:cubicBezTo>
                    <a:pt x="1257" y="1525"/>
                    <a:pt x="1273" y="102"/>
                    <a:pt x="1273" y="87"/>
                  </a:cubicBezTo>
                  <a:lnTo>
                    <a:pt x="1273" y="79"/>
                  </a:lnTo>
                  <a:cubicBezTo>
                    <a:pt x="1273" y="63"/>
                    <a:pt x="1280" y="55"/>
                    <a:pt x="1257" y="39"/>
                  </a:cubicBezTo>
                  <a:cubicBezTo>
                    <a:pt x="1249" y="31"/>
                    <a:pt x="1241" y="24"/>
                    <a:pt x="1233" y="8"/>
                  </a:cubicBezTo>
                  <a:cubicBezTo>
                    <a:pt x="909" y="39"/>
                    <a:pt x="648" y="55"/>
                    <a:pt x="450" y="63"/>
                  </a:cubicBezTo>
                  <a:cubicBezTo>
                    <a:pt x="450" y="71"/>
                    <a:pt x="434" y="79"/>
                    <a:pt x="434" y="110"/>
                  </a:cubicBezTo>
                  <a:cubicBezTo>
                    <a:pt x="434" y="134"/>
                    <a:pt x="434" y="142"/>
                    <a:pt x="419" y="142"/>
                  </a:cubicBezTo>
                  <a:cubicBezTo>
                    <a:pt x="411" y="142"/>
                    <a:pt x="411" y="142"/>
                    <a:pt x="411" y="142"/>
                  </a:cubicBezTo>
                  <a:lnTo>
                    <a:pt x="403" y="142"/>
                  </a:lnTo>
                  <a:cubicBezTo>
                    <a:pt x="387" y="142"/>
                    <a:pt x="371" y="142"/>
                    <a:pt x="371" y="174"/>
                  </a:cubicBezTo>
                  <a:cubicBezTo>
                    <a:pt x="371" y="174"/>
                    <a:pt x="371" y="182"/>
                    <a:pt x="371" y="189"/>
                  </a:cubicBezTo>
                  <a:cubicBezTo>
                    <a:pt x="363" y="221"/>
                    <a:pt x="355" y="268"/>
                    <a:pt x="340" y="276"/>
                  </a:cubicBezTo>
                  <a:cubicBezTo>
                    <a:pt x="324" y="292"/>
                    <a:pt x="324" y="316"/>
                    <a:pt x="324" y="348"/>
                  </a:cubicBezTo>
                  <a:cubicBezTo>
                    <a:pt x="324" y="371"/>
                    <a:pt x="316" y="395"/>
                    <a:pt x="284" y="403"/>
                  </a:cubicBezTo>
                  <a:cubicBezTo>
                    <a:pt x="261" y="411"/>
                    <a:pt x="213" y="426"/>
                    <a:pt x="221" y="450"/>
                  </a:cubicBezTo>
                  <a:cubicBezTo>
                    <a:pt x="221" y="458"/>
                    <a:pt x="221" y="466"/>
                    <a:pt x="221" y="474"/>
                  </a:cubicBezTo>
                  <a:cubicBezTo>
                    <a:pt x="229" y="482"/>
                    <a:pt x="229" y="490"/>
                    <a:pt x="221" y="506"/>
                  </a:cubicBezTo>
                  <a:cubicBezTo>
                    <a:pt x="213" y="506"/>
                    <a:pt x="213" y="514"/>
                    <a:pt x="213" y="521"/>
                  </a:cubicBezTo>
                  <a:lnTo>
                    <a:pt x="213" y="529"/>
                  </a:lnTo>
                  <a:cubicBezTo>
                    <a:pt x="221" y="537"/>
                    <a:pt x="221" y="545"/>
                    <a:pt x="221" y="553"/>
                  </a:cubicBezTo>
                  <a:cubicBezTo>
                    <a:pt x="213" y="561"/>
                    <a:pt x="205" y="569"/>
                    <a:pt x="190" y="569"/>
                  </a:cubicBezTo>
                  <a:cubicBezTo>
                    <a:pt x="181" y="569"/>
                    <a:pt x="181" y="569"/>
                    <a:pt x="181" y="569"/>
                  </a:cubicBezTo>
                  <a:cubicBezTo>
                    <a:pt x="174" y="569"/>
                    <a:pt x="166" y="569"/>
                    <a:pt x="158" y="569"/>
                  </a:cubicBezTo>
                  <a:cubicBezTo>
                    <a:pt x="158" y="577"/>
                    <a:pt x="150" y="585"/>
                    <a:pt x="158" y="593"/>
                  </a:cubicBezTo>
                  <a:cubicBezTo>
                    <a:pt x="158" y="601"/>
                    <a:pt x="158" y="608"/>
                    <a:pt x="166" y="616"/>
                  </a:cubicBezTo>
                  <a:cubicBezTo>
                    <a:pt x="174" y="640"/>
                    <a:pt x="174" y="664"/>
                    <a:pt x="158" y="679"/>
                  </a:cubicBezTo>
                  <a:cubicBezTo>
                    <a:pt x="134" y="688"/>
                    <a:pt x="126" y="711"/>
                    <a:pt x="126" y="735"/>
                  </a:cubicBezTo>
                  <a:cubicBezTo>
                    <a:pt x="126" y="743"/>
                    <a:pt x="126" y="751"/>
                    <a:pt x="134" y="759"/>
                  </a:cubicBezTo>
                  <a:cubicBezTo>
                    <a:pt x="134" y="774"/>
                    <a:pt x="142" y="798"/>
                    <a:pt x="126" y="806"/>
                  </a:cubicBezTo>
                  <a:cubicBezTo>
                    <a:pt x="110" y="822"/>
                    <a:pt x="126" y="853"/>
                    <a:pt x="142" y="869"/>
                  </a:cubicBezTo>
                  <a:cubicBezTo>
                    <a:pt x="150" y="877"/>
                    <a:pt x="150" y="885"/>
                    <a:pt x="158" y="885"/>
                  </a:cubicBezTo>
                  <a:cubicBezTo>
                    <a:pt x="174" y="901"/>
                    <a:pt x="181" y="917"/>
                    <a:pt x="174" y="932"/>
                  </a:cubicBezTo>
                  <a:cubicBezTo>
                    <a:pt x="174" y="941"/>
                    <a:pt x="166" y="948"/>
                    <a:pt x="166" y="948"/>
                  </a:cubicBezTo>
                  <a:cubicBezTo>
                    <a:pt x="158" y="964"/>
                    <a:pt x="158" y="972"/>
                    <a:pt x="166" y="988"/>
                  </a:cubicBezTo>
                  <a:cubicBezTo>
                    <a:pt x="166" y="996"/>
                    <a:pt x="166" y="1004"/>
                    <a:pt x="166" y="1012"/>
                  </a:cubicBezTo>
                  <a:cubicBezTo>
                    <a:pt x="158" y="1012"/>
                    <a:pt x="150" y="1019"/>
                    <a:pt x="158" y="1043"/>
                  </a:cubicBezTo>
                  <a:cubicBezTo>
                    <a:pt x="166" y="1075"/>
                    <a:pt x="174" y="1083"/>
                    <a:pt x="181" y="1091"/>
                  </a:cubicBezTo>
                  <a:cubicBezTo>
                    <a:pt x="181" y="1099"/>
                    <a:pt x="190" y="1099"/>
                    <a:pt x="190" y="1106"/>
                  </a:cubicBezTo>
                  <a:cubicBezTo>
                    <a:pt x="190" y="1114"/>
                    <a:pt x="181" y="1130"/>
                    <a:pt x="174" y="1146"/>
                  </a:cubicBezTo>
                  <a:cubicBezTo>
                    <a:pt x="166" y="1154"/>
                    <a:pt x="166" y="1170"/>
                    <a:pt x="166" y="1178"/>
                  </a:cubicBezTo>
                  <a:cubicBezTo>
                    <a:pt x="174" y="1185"/>
                    <a:pt x="174" y="1193"/>
                    <a:pt x="174" y="1209"/>
                  </a:cubicBezTo>
                  <a:cubicBezTo>
                    <a:pt x="174" y="1241"/>
                    <a:pt x="181" y="1257"/>
                    <a:pt x="205" y="1257"/>
                  </a:cubicBezTo>
                  <a:lnTo>
                    <a:pt x="205" y="1257"/>
                  </a:lnTo>
                  <a:lnTo>
                    <a:pt x="205" y="1257"/>
                  </a:lnTo>
                  <a:cubicBezTo>
                    <a:pt x="205" y="1257"/>
                    <a:pt x="221" y="1272"/>
                    <a:pt x="213" y="1296"/>
                  </a:cubicBezTo>
                  <a:cubicBezTo>
                    <a:pt x="213" y="1304"/>
                    <a:pt x="213" y="1312"/>
                    <a:pt x="213" y="1312"/>
                  </a:cubicBezTo>
                  <a:cubicBezTo>
                    <a:pt x="205" y="1320"/>
                    <a:pt x="205" y="1320"/>
                    <a:pt x="205" y="1320"/>
                  </a:cubicBezTo>
                  <a:cubicBezTo>
                    <a:pt x="205" y="1328"/>
                    <a:pt x="221" y="1336"/>
                    <a:pt x="229" y="1336"/>
                  </a:cubicBezTo>
                  <a:cubicBezTo>
                    <a:pt x="237" y="1343"/>
                    <a:pt x="268" y="1359"/>
                    <a:pt x="268" y="1375"/>
                  </a:cubicBezTo>
                  <a:cubicBezTo>
                    <a:pt x="268" y="1375"/>
                    <a:pt x="268" y="1383"/>
                    <a:pt x="261" y="1383"/>
                  </a:cubicBezTo>
                  <a:cubicBezTo>
                    <a:pt x="253" y="1383"/>
                    <a:pt x="245" y="1383"/>
                    <a:pt x="237" y="1391"/>
                  </a:cubicBezTo>
                  <a:cubicBezTo>
                    <a:pt x="213" y="1391"/>
                    <a:pt x="166" y="1407"/>
                    <a:pt x="158" y="1415"/>
                  </a:cubicBezTo>
                  <a:cubicBezTo>
                    <a:pt x="158" y="1415"/>
                    <a:pt x="166" y="1423"/>
                    <a:pt x="174" y="1423"/>
                  </a:cubicBezTo>
                  <a:cubicBezTo>
                    <a:pt x="181" y="1431"/>
                    <a:pt x="197" y="1438"/>
                    <a:pt x="205" y="1438"/>
                  </a:cubicBezTo>
                  <a:cubicBezTo>
                    <a:pt x="221" y="1446"/>
                    <a:pt x="229" y="1446"/>
                    <a:pt x="229" y="1470"/>
                  </a:cubicBezTo>
                  <a:cubicBezTo>
                    <a:pt x="221" y="1494"/>
                    <a:pt x="190" y="1557"/>
                    <a:pt x="174" y="1565"/>
                  </a:cubicBezTo>
                  <a:cubicBezTo>
                    <a:pt x="166" y="1573"/>
                    <a:pt x="166" y="1573"/>
                    <a:pt x="158" y="1573"/>
                  </a:cubicBezTo>
                  <a:cubicBezTo>
                    <a:pt x="150" y="1573"/>
                    <a:pt x="142" y="1581"/>
                    <a:pt x="142" y="1596"/>
                  </a:cubicBezTo>
                  <a:cubicBezTo>
                    <a:pt x="150" y="1636"/>
                    <a:pt x="142" y="1644"/>
                    <a:pt x="134" y="1644"/>
                  </a:cubicBezTo>
                  <a:lnTo>
                    <a:pt x="126" y="1644"/>
                  </a:lnTo>
                  <a:cubicBezTo>
                    <a:pt x="118" y="1644"/>
                    <a:pt x="110" y="1644"/>
                    <a:pt x="103" y="1652"/>
                  </a:cubicBezTo>
                  <a:cubicBezTo>
                    <a:pt x="103" y="1652"/>
                    <a:pt x="103" y="1652"/>
                    <a:pt x="103" y="1660"/>
                  </a:cubicBezTo>
                  <a:cubicBezTo>
                    <a:pt x="103" y="1668"/>
                    <a:pt x="110" y="1676"/>
                    <a:pt x="110" y="1676"/>
                  </a:cubicBezTo>
                  <a:cubicBezTo>
                    <a:pt x="110" y="1691"/>
                    <a:pt x="118" y="1699"/>
                    <a:pt x="103" y="1707"/>
                  </a:cubicBezTo>
                  <a:lnTo>
                    <a:pt x="95" y="1707"/>
                  </a:lnTo>
                  <a:cubicBezTo>
                    <a:pt x="79" y="1707"/>
                    <a:pt x="63" y="1715"/>
                    <a:pt x="63" y="1723"/>
                  </a:cubicBezTo>
                  <a:cubicBezTo>
                    <a:pt x="63" y="1731"/>
                    <a:pt x="63" y="1739"/>
                    <a:pt x="63" y="1747"/>
                  </a:cubicBezTo>
                  <a:cubicBezTo>
                    <a:pt x="63" y="1771"/>
                    <a:pt x="71" y="1786"/>
                    <a:pt x="55" y="1794"/>
                  </a:cubicBezTo>
                  <a:cubicBezTo>
                    <a:pt x="55" y="1794"/>
                    <a:pt x="47" y="1794"/>
                    <a:pt x="47" y="1802"/>
                  </a:cubicBezTo>
                  <a:cubicBezTo>
                    <a:pt x="39" y="1802"/>
                    <a:pt x="39" y="1810"/>
                    <a:pt x="47" y="1818"/>
                  </a:cubicBezTo>
                  <a:cubicBezTo>
                    <a:pt x="55" y="1834"/>
                    <a:pt x="55" y="1865"/>
                    <a:pt x="47" y="1881"/>
                  </a:cubicBezTo>
                  <a:cubicBezTo>
                    <a:pt x="47" y="1889"/>
                    <a:pt x="39" y="1889"/>
                    <a:pt x="39" y="1897"/>
                  </a:cubicBezTo>
                  <a:cubicBezTo>
                    <a:pt x="31" y="1897"/>
                    <a:pt x="15" y="1905"/>
                    <a:pt x="15" y="1913"/>
                  </a:cubicBezTo>
                  <a:cubicBezTo>
                    <a:pt x="8" y="1921"/>
                    <a:pt x="15" y="1921"/>
                    <a:pt x="15" y="1929"/>
                  </a:cubicBezTo>
                  <a:cubicBezTo>
                    <a:pt x="31" y="1952"/>
                    <a:pt x="47" y="1976"/>
                    <a:pt x="31" y="1984"/>
                  </a:cubicBezTo>
                  <a:lnTo>
                    <a:pt x="31" y="1984"/>
                  </a:lnTo>
                  <a:cubicBezTo>
                    <a:pt x="31" y="1992"/>
                    <a:pt x="23" y="1992"/>
                    <a:pt x="23" y="2000"/>
                  </a:cubicBezTo>
                  <a:cubicBezTo>
                    <a:pt x="23" y="2000"/>
                    <a:pt x="31" y="2000"/>
                    <a:pt x="39" y="2000"/>
                  </a:cubicBezTo>
                  <a:cubicBezTo>
                    <a:pt x="39" y="2000"/>
                    <a:pt x="39" y="2000"/>
                    <a:pt x="47" y="2000"/>
                  </a:cubicBezTo>
                  <a:cubicBezTo>
                    <a:pt x="118" y="2000"/>
                    <a:pt x="767" y="1960"/>
                    <a:pt x="767" y="1960"/>
                  </a:cubicBezTo>
                  <a:lnTo>
                    <a:pt x="774" y="1960"/>
                  </a:lnTo>
                  <a:close/>
                </a:path>
              </a:pathLst>
            </a:custGeom>
            <a:grpFill/>
            <a:ln>
              <a:solidFill>
                <a:schemeClr val="bg1">
                  <a:lumMod val="95000"/>
                </a:schemeClr>
              </a:solidFill>
            </a:ln>
            <a:effectLst/>
          </p:spPr>
          <p:txBody>
            <a:bodyPr wrap="none" anchor="ctr"/>
            <a:lstStyle/>
            <a:p>
              <a:endParaRPr lang="en-US" sz="949"/>
            </a:p>
          </p:txBody>
        </p:sp>
        <p:sp>
          <p:nvSpPr>
            <p:cNvPr id="53" name="Freeform 407"/>
            <p:cNvSpPr>
              <a:spLocks noChangeArrowheads="1"/>
            </p:cNvSpPr>
            <p:nvPr/>
          </p:nvSpPr>
          <p:spPr bwMode="auto">
            <a:xfrm>
              <a:off x="14945848" y="6857187"/>
              <a:ext cx="997301" cy="770010"/>
            </a:xfrm>
            <a:custGeom>
              <a:avLst/>
              <a:gdLst>
                <a:gd name="T0" fmla="*/ 1407 w 1898"/>
                <a:gd name="T1" fmla="*/ 79 h 1463"/>
                <a:gd name="T2" fmla="*/ 1407 w 1898"/>
                <a:gd name="T3" fmla="*/ 79 h 1463"/>
                <a:gd name="T4" fmla="*/ 964 w 1898"/>
                <a:gd name="T5" fmla="*/ 158 h 1463"/>
                <a:gd name="T6" fmla="*/ 925 w 1898"/>
                <a:gd name="T7" fmla="*/ 63 h 1463"/>
                <a:gd name="T8" fmla="*/ 854 w 1898"/>
                <a:gd name="T9" fmla="*/ 47 h 1463"/>
                <a:gd name="T10" fmla="*/ 830 w 1898"/>
                <a:gd name="T11" fmla="*/ 16 h 1463"/>
                <a:gd name="T12" fmla="*/ 411 w 1898"/>
                <a:gd name="T13" fmla="*/ 55 h 1463"/>
                <a:gd name="T14" fmla="*/ 181 w 1898"/>
                <a:gd name="T15" fmla="*/ 166 h 1463"/>
                <a:gd name="T16" fmla="*/ 79 w 1898"/>
                <a:gd name="T17" fmla="*/ 221 h 1463"/>
                <a:gd name="T18" fmla="*/ 79 w 1898"/>
                <a:gd name="T19" fmla="*/ 237 h 1463"/>
                <a:gd name="T20" fmla="*/ 15 w 1898"/>
                <a:gd name="T21" fmla="*/ 308 h 1463"/>
                <a:gd name="T22" fmla="*/ 23 w 1898"/>
                <a:gd name="T23" fmla="*/ 387 h 1463"/>
                <a:gd name="T24" fmla="*/ 110 w 1898"/>
                <a:gd name="T25" fmla="*/ 458 h 1463"/>
                <a:gd name="T26" fmla="*/ 174 w 1898"/>
                <a:gd name="T27" fmla="*/ 458 h 1463"/>
                <a:gd name="T28" fmla="*/ 237 w 1898"/>
                <a:gd name="T29" fmla="*/ 537 h 1463"/>
                <a:gd name="T30" fmla="*/ 371 w 1898"/>
                <a:gd name="T31" fmla="*/ 688 h 1463"/>
                <a:gd name="T32" fmla="*/ 466 w 1898"/>
                <a:gd name="T33" fmla="*/ 759 h 1463"/>
                <a:gd name="T34" fmla="*/ 553 w 1898"/>
                <a:gd name="T35" fmla="*/ 822 h 1463"/>
                <a:gd name="T36" fmla="*/ 632 w 1898"/>
                <a:gd name="T37" fmla="*/ 869 h 1463"/>
                <a:gd name="T38" fmla="*/ 703 w 1898"/>
                <a:gd name="T39" fmla="*/ 964 h 1463"/>
                <a:gd name="T40" fmla="*/ 806 w 1898"/>
                <a:gd name="T41" fmla="*/ 1043 h 1463"/>
                <a:gd name="T42" fmla="*/ 885 w 1898"/>
                <a:gd name="T43" fmla="*/ 1146 h 1463"/>
                <a:gd name="T44" fmla="*/ 901 w 1898"/>
                <a:gd name="T45" fmla="*/ 1225 h 1463"/>
                <a:gd name="T46" fmla="*/ 964 w 1898"/>
                <a:gd name="T47" fmla="*/ 1273 h 1463"/>
                <a:gd name="T48" fmla="*/ 1027 w 1898"/>
                <a:gd name="T49" fmla="*/ 1352 h 1463"/>
                <a:gd name="T50" fmla="*/ 1035 w 1898"/>
                <a:gd name="T51" fmla="*/ 1439 h 1463"/>
                <a:gd name="T52" fmla="*/ 1162 w 1898"/>
                <a:gd name="T53" fmla="*/ 1462 h 1463"/>
                <a:gd name="T54" fmla="*/ 1162 w 1898"/>
                <a:gd name="T55" fmla="*/ 1454 h 1463"/>
                <a:gd name="T56" fmla="*/ 1185 w 1898"/>
                <a:gd name="T57" fmla="*/ 1415 h 1463"/>
                <a:gd name="T58" fmla="*/ 1225 w 1898"/>
                <a:gd name="T59" fmla="*/ 1383 h 1463"/>
                <a:gd name="T60" fmla="*/ 1201 w 1898"/>
                <a:gd name="T61" fmla="*/ 1352 h 1463"/>
                <a:gd name="T62" fmla="*/ 1185 w 1898"/>
                <a:gd name="T63" fmla="*/ 1312 h 1463"/>
                <a:gd name="T64" fmla="*/ 1233 w 1898"/>
                <a:gd name="T65" fmla="*/ 1320 h 1463"/>
                <a:gd name="T66" fmla="*/ 1265 w 1898"/>
                <a:gd name="T67" fmla="*/ 1336 h 1463"/>
                <a:gd name="T68" fmla="*/ 1304 w 1898"/>
                <a:gd name="T69" fmla="*/ 1280 h 1463"/>
                <a:gd name="T70" fmla="*/ 1280 w 1898"/>
                <a:gd name="T71" fmla="*/ 1249 h 1463"/>
                <a:gd name="T72" fmla="*/ 1241 w 1898"/>
                <a:gd name="T73" fmla="*/ 1233 h 1463"/>
                <a:gd name="T74" fmla="*/ 1288 w 1898"/>
                <a:gd name="T75" fmla="*/ 1209 h 1463"/>
                <a:gd name="T76" fmla="*/ 1328 w 1898"/>
                <a:gd name="T77" fmla="*/ 1209 h 1463"/>
                <a:gd name="T78" fmla="*/ 1423 w 1898"/>
                <a:gd name="T79" fmla="*/ 1154 h 1463"/>
                <a:gd name="T80" fmla="*/ 1486 w 1898"/>
                <a:gd name="T81" fmla="*/ 1122 h 1463"/>
                <a:gd name="T82" fmla="*/ 1494 w 1898"/>
                <a:gd name="T83" fmla="*/ 1067 h 1463"/>
                <a:gd name="T84" fmla="*/ 1518 w 1898"/>
                <a:gd name="T85" fmla="*/ 1051 h 1463"/>
                <a:gd name="T86" fmla="*/ 1549 w 1898"/>
                <a:gd name="T87" fmla="*/ 1035 h 1463"/>
                <a:gd name="T88" fmla="*/ 1597 w 1898"/>
                <a:gd name="T89" fmla="*/ 972 h 1463"/>
                <a:gd name="T90" fmla="*/ 1604 w 1898"/>
                <a:gd name="T91" fmla="*/ 917 h 1463"/>
                <a:gd name="T92" fmla="*/ 1660 w 1898"/>
                <a:gd name="T93" fmla="*/ 909 h 1463"/>
                <a:gd name="T94" fmla="*/ 1691 w 1898"/>
                <a:gd name="T95" fmla="*/ 853 h 1463"/>
                <a:gd name="T96" fmla="*/ 1699 w 1898"/>
                <a:gd name="T97" fmla="*/ 790 h 1463"/>
                <a:gd name="T98" fmla="*/ 1691 w 1898"/>
                <a:gd name="T99" fmla="*/ 767 h 1463"/>
                <a:gd name="T100" fmla="*/ 1715 w 1898"/>
                <a:gd name="T101" fmla="*/ 751 h 1463"/>
                <a:gd name="T102" fmla="*/ 1850 w 1898"/>
                <a:gd name="T103" fmla="*/ 490 h 1463"/>
                <a:gd name="T104" fmla="*/ 1897 w 1898"/>
                <a:gd name="T105" fmla="*/ 451 h 1463"/>
                <a:gd name="T106" fmla="*/ 1407 w 1898"/>
                <a:gd name="T107" fmla="*/ 79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8" h="1463">
                  <a:moveTo>
                    <a:pt x="1407" y="79"/>
                  </a:moveTo>
                  <a:lnTo>
                    <a:pt x="1407" y="79"/>
                  </a:lnTo>
                  <a:cubicBezTo>
                    <a:pt x="964" y="158"/>
                    <a:pt x="964" y="158"/>
                    <a:pt x="964" y="158"/>
                  </a:cubicBezTo>
                  <a:cubicBezTo>
                    <a:pt x="964" y="158"/>
                    <a:pt x="940" y="79"/>
                    <a:pt x="925" y="63"/>
                  </a:cubicBezTo>
                  <a:cubicBezTo>
                    <a:pt x="909" y="39"/>
                    <a:pt x="901" y="55"/>
                    <a:pt x="854" y="47"/>
                  </a:cubicBezTo>
                  <a:cubicBezTo>
                    <a:pt x="806" y="39"/>
                    <a:pt x="830" y="31"/>
                    <a:pt x="830" y="16"/>
                  </a:cubicBezTo>
                  <a:cubicBezTo>
                    <a:pt x="830" y="0"/>
                    <a:pt x="442" y="55"/>
                    <a:pt x="411" y="55"/>
                  </a:cubicBezTo>
                  <a:cubicBezTo>
                    <a:pt x="371" y="63"/>
                    <a:pt x="229" y="134"/>
                    <a:pt x="181" y="166"/>
                  </a:cubicBezTo>
                  <a:cubicBezTo>
                    <a:pt x="142" y="182"/>
                    <a:pt x="126" y="213"/>
                    <a:pt x="79" y="221"/>
                  </a:cubicBezTo>
                  <a:cubicBezTo>
                    <a:pt x="79" y="229"/>
                    <a:pt x="79" y="237"/>
                    <a:pt x="79" y="237"/>
                  </a:cubicBezTo>
                  <a:cubicBezTo>
                    <a:pt x="71" y="245"/>
                    <a:pt x="15" y="276"/>
                    <a:pt x="15" y="308"/>
                  </a:cubicBezTo>
                  <a:cubicBezTo>
                    <a:pt x="8" y="340"/>
                    <a:pt x="0" y="379"/>
                    <a:pt x="23" y="387"/>
                  </a:cubicBezTo>
                  <a:cubicBezTo>
                    <a:pt x="39" y="403"/>
                    <a:pt x="95" y="435"/>
                    <a:pt x="110" y="458"/>
                  </a:cubicBezTo>
                  <a:cubicBezTo>
                    <a:pt x="126" y="482"/>
                    <a:pt x="150" y="458"/>
                    <a:pt x="174" y="458"/>
                  </a:cubicBezTo>
                  <a:cubicBezTo>
                    <a:pt x="190" y="458"/>
                    <a:pt x="205" y="490"/>
                    <a:pt x="237" y="537"/>
                  </a:cubicBezTo>
                  <a:cubicBezTo>
                    <a:pt x="261" y="585"/>
                    <a:pt x="316" y="672"/>
                    <a:pt x="371" y="688"/>
                  </a:cubicBezTo>
                  <a:cubicBezTo>
                    <a:pt x="419" y="711"/>
                    <a:pt x="434" y="719"/>
                    <a:pt x="466" y="759"/>
                  </a:cubicBezTo>
                  <a:cubicBezTo>
                    <a:pt x="498" y="798"/>
                    <a:pt x="521" y="814"/>
                    <a:pt x="553" y="822"/>
                  </a:cubicBezTo>
                  <a:cubicBezTo>
                    <a:pt x="585" y="838"/>
                    <a:pt x="616" y="846"/>
                    <a:pt x="632" y="869"/>
                  </a:cubicBezTo>
                  <a:cubicBezTo>
                    <a:pt x="656" y="901"/>
                    <a:pt x="656" y="925"/>
                    <a:pt x="703" y="964"/>
                  </a:cubicBezTo>
                  <a:cubicBezTo>
                    <a:pt x="759" y="1012"/>
                    <a:pt x="774" y="1020"/>
                    <a:pt x="806" y="1043"/>
                  </a:cubicBezTo>
                  <a:cubicBezTo>
                    <a:pt x="838" y="1059"/>
                    <a:pt x="885" y="1122"/>
                    <a:pt x="885" y="1146"/>
                  </a:cubicBezTo>
                  <a:cubicBezTo>
                    <a:pt x="885" y="1170"/>
                    <a:pt x="877" y="1209"/>
                    <a:pt x="901" y="1225"/>
                  </a:cubicBezTo>
                  <a:cubicBezTo>
                    <a:pt x="925" y="1241"/>
                    <a:pt x="948" y="1241"/>
                    <a:pt x="964" y="1273"/>
                  </a:cubicBezTo>
                  <a:cubicBezTo>
                    <a:pt x="988" y="1296"/>
                    <a:pt x="1004" y="1344"/>
                    <a:pt x="1027" y="1352"/>
                  </a:cubicBezTo>
                  <a:cubicBezTo>
                    <a:pt x="1043" y="1359"/>
                    <a:pt x="996" y="1423"/>
                    <a:pt x="1035" y="1439"/>
                  </a:cubicBezTo>
                  <a:cubicBezTo>
                    <a:pt x="1059" y="1454"/>
                    <a:pt x="1138" y="1462"/>
                    <a:pt x="1162" y="1462"/>
                  </a:cubicBezTo>
                  <a:cubicBezTo>
                    <a:pt x="1162" y="1454"/>
                    <a:pt x="1162" y="1454"/>
                    <a:pt x="1162" y="1454"/>
                  </a:cubicBezTo>
                  <a:cubicBezTo>
                    <a:pt x="1162" y="1446"/>
                    <a:pt x="1162" y="1415"/>
                    <a:pt x="1185" y="1415"/>
                  </a:cubicBezTo>
                  <a:cubicBezTo>
                    <a:pt x="1201" y="1407"/>
                    <a:pt x="1233" y="1407"/>
                    <a:pt x="1225" y="1383"/>
                  </a:cubicBezTo>
                  <a:cubicBezTo>
                    <a:pt x="1217" y="1359"/>
                    <a:pt x="1217" y="1368"/>
                    <a:pt x="1201" y="1352"/>
                  </a:cubicBezTo>
                  <a:cubicBezTo>
                    <a:pt x="1185" y="1328"/>
                    <a:pt x="1154" y="1320"/>
                    <a:pt x="1185" y="1312"/>
                  </a:cubicBezTo>
                  <a:cubicBezTo>
                    <a:pt x="1217" y="1304"/>
                    <a:pt x="1217" y="1304"/>
                    <a:pt x="1233" y="1320"/>
                  </a:cubicBezTo>
                  <a:cubicBezTo>
                    <a:pt x="1249" y="1336"/>
                    <a:pt x="1233" y="1344"/>
                    <a:pt x="1265" y="1336"/>
                  </a:cubicBezTo>
                  <a:cubicBezTo>
                    <a:pt x="1288" y="1320"/>
                    <a:pt x="1304" y="1304"/>
                    <a:pt x="1304" y="1280"/>
                  </a:cubicBezTo>
                  <a:cubicBezTo>
                    <a:pt x="1304" y="1257"/>
                    <a:pt x="1312" y="1257"/>
                    <a:pt x="1280" y="1249"/>
                  </a:cubicBezTo>
                  <a:cubicBezTo>
                    <a:pt x="1257" y="1249"/>
                    <a:pt x="1241" y="1249"/>
                    <a:pt x="1241" y="1233"/>
                  </a:cubicBezTo>
                  <a:cubicBezTo>
                    <a:pt x="1241" y="1225"/>
                    <a:pt x="1265" y="1201"/>
                    <a:pt x="1288" y="1209"/>
                  </a:cubicBezTo>
                  <a:cubicBezTo>
                    <a:pt x="1312" y="1217"/>
                    <a:pt x="1312" y="1217"/>
                    <a:pt x="1328" y="1209"/>
                  </a:cubicBezTo>
                  <a:cubicBezTo>
                    <a:pt x="1351" y="1201"/>
                    <a:pt x="1391" y="1170"/>
                    <a:pt x="1423" y="1154"/>
                  </a:cubicBezTo>
                  <a:cubicBezTo>
                    <a:pt x="1454" y="1138"/>
                    <a:pt x="1478" y="1146"/>
                    <a:pt x="1486" y="1122"/>
                  </a:cubicBezTo>
                  <a:cubicBezTo>
                    <a:pt x="1494" y="1099"/>
                    <a:pt x="1478" y="1083"/>
                    <a:pt x="1494" y="1067"/>
                  </a:cubicBezTo>
                  <a:cubicBezTo>
                    <a:pt x="1502" y="1051"/>
                    <a:pt x="1494" y="1051"/>
                    <a:pt x="1518" y="1051"/>
                  </a:cubicBezTo>
                  <a:cubicBezTo>
                    <a:pt x="1541" y="1051"/>
                    <a:pt x="1541" y="1059"/>
                    <a:pt x="1549" y="1035"/>
                  </a:cubicBezTo>
                  <a:cubicBezTo>
                    <a:pt x="1549" y="1012"/>
                    <a:pt x="1597" y="996"/>
                    <a:pt x="1597" y="972"/>
                  </a:cubicBezTo>
                  <a:cubicBezTo>
                    <a:pt x="1597" y="948"/>
                    <a:pt x="1573" y="917"/>
                    <a:pt x="1604" y="917"/>
                  </a:cubicBezTo>
                  <a:cubicBezTo>
                    <a:pt x="1628" y="917"/>
                    <a:pt x="1644" y="941"/>
                    <a:pt x="1660" y="909"/>
                  </a:cubicBezTo>
                  <a:cubicBezTo>
                    <a:pt x="1676" y="877"/>
                    <a:pt x="1668" y="869"/>
                    <a:pt x="1691" y="853"/>
                  </a:cubicBezTo>
                  <a:cubicBezTo>
                    <a:pt x="1707" y="838"/>
                    <a:pt x="1715" y="806"/>
                    <a:pt x="1699" y="790"/>
                  </a:cubicBezTo>
                  <a:cubicBezTo>
                    <a:pt x="1691" y="775"/>
                    <a:pt x="1676" y="767"/>
                    <a:pt x="1691" y="767"/>
                  </a:cubicBezTo>
                  <a:cubicBezTo>
                    <a:pt x="1707" y="767"/>
                    <a:pt x="1723" y="782"/>
                    <a:pt x="1715" y="751"/>
                  </a:cubicBezTo>
                  <a:cubicBezTo>
                    <a:pt x="1715" y="719"/>
                    <a:pt x="1826" y="490"/>
                    <a:pt x="1850" y="490"/>
                  </a:cubicBezTo>
                  <a:cubicBezTo>
                    <a:pt x="1873" y="482"/>
                    <a:pt x="1873" y="466"/>
                    <a:pt x="1897" y="451"/>
                  </a:cubicBezTo>
                  <a:lnTo>
                    <a:pt x="1407" y="79"/>
                  </a:lnTo>
                </a:path>
              </a:pathLst>
            </a:custGeom>
            <a:grpFill/>
            <a:ln>
              <a:solidFill>
                <a:schemeClr val="bg1">
                  <a:lumMod val="95000"/>
                </a:schemeClr>
              </a:solidFill>
            </a:ln>
            <a:effectLst/>
          </p:spPr>
          <p:txBody>
            <a:bodyPr wrap="none" anchor="ctr"/>
            <a:lstStyle/>
            <a:p>
              <a:endParaRPr lang="en-US" sz="949"/>
            </a:p>
          </p:txBody>
        </p:sp>
        <p:sp>
          <p:nvSpPr>
            <p:cNvPr id="54" name="Freeform 408"/>
            <p:cNvSpPr>
              <a:spLocks noChangeArrowheads="1"/>
            </p:cNvSpPr>
            <p:nvPr/>
          </p:nvSpPr>
          <p:spPr bwMode="auto">
            <a:xfrm>
              <a:off x="14945848" y="6861826"/>
              <a:ext cx="1001940" cy="765371"/>
            </a:xfrm>
            <a:custGeom>
              <a:avLst/>
              <a:gdLst>
                <a:gd name="T0" fmla="*/ 1020 w 1906"/>
                <a:gd name="T1" fmla="*/ 1375 h 1455"/>
                <a:gd name="T2" fmla="*/ 925 w 1906"/>
                <a:gd name="T3" fmla="*/ 1233 h 1455"/>
                <a:gd name="T4" fmla="*/ 806 w 1906"/>
                <a:gd name="T5" fmla="*/ 1035 h 1455"/>
                <a:gd name="T6" fmla="*/ 632 w 1906"/>
                <a:gd name="T7" fmla="*/ 861 h 1455"/>
                <a:gd name="T8" fmla="*/ 229 w 1906"/>
                <a:gd name="T9" fmla="*/ 529 h 1455"/>
                <a:gd name="T10" fmla="*/ 126 w 1906"/>
                <a:gd name="T11" fmla="*/ 458 h 1455"/>
                <a:gd name="T12" fmla="*/ 8 w 1906"/>
                <a:gd name="T13" fmla="*/ 308 h 1455"/>
                <a:gd name="T14" fmla="*/ 79 w 1906"/>
                <a:gd name="T15" fmla="*/ 213 h 1455"/>
                <a:gd name="T16" fmla="*/ 181 w 1906"/>
                <a:gd name="T17" fmla="*/ 150 h 1455"/>
                <a:gd name="T18" fmla="*/ 830 w 1906"/>
                <a:gd name="T19" fmla="*/ 23 h 1455"/>
                <a:gd name="T20" fmla="*/ 893 w 1906"/>
                <a:gd name="T21" fmla="*/ 39 h 1455"/>
                <a:gd name="T22" fmla="*/ 1407 w 1906"/>
                <a:gd name="T23" fmla="*/ 71 h 1455"/>
                <a:gd name="T24" fmla="*/ 1850 w 1906"/>
                <a:gd name="T25" fmla="*/ 482 h 1455"/>
                <a:gd name="T26" fmla="*/ 1699 w 1906"/>
                <a:gd name="T27" fmla="*/ 767 h 1455"/>
                <a:gd name="T28" fmla="*/ 1707 w 1906"/>
                <a:gd name="T29" fmla="*/ 782 h 1455"/>
                <a:gd name="T30" fmla="*/ 1660 w 1906"/>
                <a:gd name="T31" fmla="*/ 909 h 1455"/>
                <a:gd name="T32" fmla="*/ 1597 w 1906"/>
                <a:gd name="T33" fmla="*/ 917 h 1455"/>
                <a:gd name="T34" fmla="*/ 1549 w 1906"/>
                <a:gd name="T35" fmla="*/ 1027 h 1455"/>
                <a:gd name="T36" fmla="*/ 1510 w 1906"/>
                <a:gd name="T37" fmla="*/ 1051 h 1455"/>
                <a:gd name="T38" fmla="*/ 1486 w 1906"/>
                <a:gd name="T39" fmla="*/ 1114 h 1455"/>
                <a:gd name="T40" fmla="*/ 1336 w 1906"/>
                <a:gd name="T41" fmla="*/ 1209 h 1455"/>
                <a:gd name="T42" fmla="*/ 1241 w 1906"/>
                <a:gd name="T43" fmla="*/ 1225 h 1455"/>
                <a:gd name="T44" fmla="*/ 1304 w 1906"/>
                <a:gd name="T45" fmla="*/ 1257 h 1455"/>
                <a:gd name="T46" fmla="*/ 1233 w 1906"/>
                <a:gd name="T47" fmla="*/ 1328 h 1455"/>
                <a:gd name="T48" fmla="*/ 1185 w 1906"/>
                <a:gd name="T49" fmla="*/ 1304 h 1455"/>
                <a:gd name="T50" fmla="*/ 1217 w 1906"/>
                <a:gd name="T51" fmla="*/ 1351 h 1455"/>
                <a:gd name="T52" fmla="*/ 1185 w 1906"/>
                <a:gd name="T53" fmla="*/ 1407 h 1455"/>
                <a:gd name="T54" fmla="*/ 1162 w 1906"/>
                <a:gd name="T55" fmla="*/ 1454 h 1455"/>
                <a:gd name="T56" fmla="*/ 237 w 1906"/>
                <a:gd name="T57" fmla="*/ 521 h 1455"/>
                <a:gd name="T58" fmla="*/ 640 w 1906"/>
                <a:gd name="T59" fmla="*/ 861 h 1455"/>
                <a:gd name="T60" fmla="*/ 806 w 1906"/>
                <a:gd name="T61" fmla="*/ 1035 h 1455"/>
                <a:gd name="T62" fmla="*/ 925 w 1906"/>
                <a:gd name="T63" fmla="*/ 1233 h 1455"/>
                <a:gd name="T64" fmla="*/ 1027 w 1906"/>
                <a:gd name="T65" fmla="*/ 1375 h 1455"/>
                <a:gd name="T66" fmla="*/ 1178 w 1906"/>
                <a:gd name="T67" fmla="*/ 1399 h 1455"/>
                <a:gd name="T68" fmla="*/ 1209 w 1906"/>
                <a:gd name="T69" fmla="*/ 1351 h 1455"/>
                <a:gd name="T70" fmla="*/ 1185 w 1906"/>
                <a:gd name="T71" fmla="*/ 1296 h 1455"/>
                <a:gd name="T72" fmla="*/ 1241 w 1906"/>
                <a:gd name="T73" fmla="*/ 1328 h 1455"/>
                <a:gd name="T74" fmla="*/ 1296 w 1906"/>
                <a:gd name="T75" fmla="*/ 1257 h 1455"/>
                <a:gd name="T76" fmla="*/ 1233 w 1906"/>
                <a:gd name="T77" fmla="*/ 1225 h 1455"/>
                <a:gd name="T78" fmla="*/ 1328 w 1906"/>
                <a:gd name="T79" fmla="*/ 1201 h 1455"/>
                <a:gd name="T80" fmla="*/ 1478 w 1906"/>
                <a:gd name="T81" fmla="*/ 1107 h 1455"/>
                <a:gd name="T82" fmla="*/ 1510 w 1906"/>
                <a:gd name="T83" fmla="*/ 1043 h 1455"/>
                <a:gd name="T84" fmla="*/ 1541 w 1906"/>
                <a:gd name="T85" fmla="*/ 1027 h 1455"/>
                <a:gd name="T86" fmla="*/ 1589 w 1906"/>
                <a:gd name="T87" fmla="*/ 909 h 1455"/>
                <a:gd name="T88" fmla="*/ 1660 w 1906"/>
                <a:gd name="T89" fmla="*/ 901 h 1455"/>
                <a:gd name="T90" fmla="*/ 1699 w 1906"/>
                <a:gd name="T91" fmla="*/ 782 h 1455"/>
                <a:gd name="T92" fmla="*/ 1707 w 1906"/>
                <a:gd name="T93" fmla="*/ 759 h 1455"/>
                <a:gd name="T94" fmla="*/ 1850 w 1906"/>
                <a:gd name="T95" fmla="*/ 474 h 1455"/>
                <a:gd name="T96" fmla="*/ 964 w 1906"/>
                <a:gd name="T97" fmla="*/ 150 h 1455"/>
                <a:gd name="T98" fmla="*/ 877 w 1906"/>
                <a:gd name="T99" fmla="*/ 47 h 1455"/>
                <a:gd name="T100" fmla="*/ 822 w 1906"/>
                <a:gd name="T101" fmla="*/ 8 h 1455"/>
                <a:gd name="T102" fmla="*/ 150 w 1906"/>
                <a:gd name="T103" fmla="*/ 181 h 1455"/>
                <a:gd name="T104" fmla="*/ 15 w 1906"/>
                <a:gd name="T105" fmla="*/ 300 h 1455"/>
                <a:gd name="T106" fmla="*/ 110 w 1906"/>
                <a:gd name="T107" fmla="*/ 44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6" h="1455">
                  <a:moveTo>
                    <a:pt x="1162" y="1454"/>
                  </a:moveTo>
                  <a:lnTo>
                    <a:pt x="1162" y="1454"/>
                  </a:lnTo>
                  <a:cubicBezTo>
                    <a:pt x="1130" y="1454"/>
                    <a:pt x="1059" y="1454"/>
                    <a:pt x="1035" y="1438"/>
                  </a:cubicBezTo>
                  <a:cubicBezTo>
                    <a:pt x="1012" y="1423"/>
                    <a:pt x="1012" y="1399"/>
                    <a:pt x="1020" y="1375"/>
                  </a:cubicBezTo>
                  <a:cubicBezTo>
                    <a:pt x="1027" y="1360"/>
                    <a:pt x="1027" y="1351"/>
                    <a:pt x="1020" y="1344"/>
                  </a:cubicBezTo>
                  <a:cubicBezTo>
                    <a:pt x="1012" y="1336"/>
                    <a:pt x="996" y="1312"/>
                    <a:pt x="980" y="1296"/>
                  </a:cubicBezTo>
                  <a:cubicBezTo>
                    <a:pt x="972" y="1280"/>
                    <a:pt x="972" y="1272"/>
                    <a:pt x="964" y="1265"/>
                  </a:cubicBezTo>
                  <a:cubicBezTo>
                    <a:pt x="948" y="1249"/>
                    <a:pt x="940" y="1241"/>
                    <a:pt x="925" y="1233"/>
                  </a:cubicBezTo>
                  <a:cubicBezTo>
                    <a:pt x="917" y="1233"/>
                    <a:pt x="909" y="1225"/>
                    <a:pt x="901" y="1225"/>
                  </a:cubicBezTo>
                  <a:cubicBezTo>
                    <a:pt x="877" y="1209"/>
                    <a:pt x="885" y="1185"/>
                    <a:pt x="885" y="1162"/>
                  </a:cubicBezTo>
                  <a:cubicBezTo>
                    <a:pt x="885" y="1154"/>
                    <a:pt x="885" y="1146"/>
                    <a:pt x="885" y="1138"/>
                  </a:cubicBezTo>
                  <a:cubicBezTo>
                    <a:pt x="877" y="1122"/>
                    <a:pt x="830" y="1059"/>
                    <a:pt x="806" y="1035"/>
                  </a:cubicBezTo>
                  <a:cubicBezTo>
                    <a:pt x="798" y="1035"/>
                    <a:pt x="798" y="1035"/>
                    <a:pt x="790" y="1027"/>
                  </a:cubicBezTo>
                  <a:cubicBezTo>
                    <a:pt x="767" y="1012"/>
                    <a:pt x="743" y="996"/>
                    <a:pt x="703" y="964"/>
                  </a:cubicBezTo>
                  <a:cubicBezTo>
                    <a:pt x="664" y="933"/>
                    <a:pt x="656" y="909"/>
                    <a:pt x="648" y="893"/>
                  </a:cubicBezTo>
                  <a:cubicBezTo>
                    <a:pt x="640" y="885"/>
                    <a:pt x="640" y="877"/>
                    <a:pt x="632" y="861"/>
                  </a:cubicBezTo>
                  <a:cubicBezTo>
                    <a:pt x="608" y="838"/>
                    <a:pt x="585" y="830"/>
                    <a:pt x="553" y="822"/>
                  </a:cubicBezTo>
                  <a:cubicBezTo>
                    <a:pt x="521" y="806"/>
                    <a:pt x="498" y="798"/>
                    <a:pt x="466" y="751"/>
                  </a:cubicBezTo>
                  <a:cubicBezTo>
                    <a:pt x="434" y="711"/>
                    <a:pt x="419" y="703"/>
                    <a:pt x="371" y="687"/>
                  </a:cubicBezTo>
                  <a:cubicBezTo>
                    <a:pt x="316" y="664"/>
                    <a:pt x="268" y="593"/>
                    <a:pt x="229" y="529"/>
                  </a:cubicBezTo>
                  <a:cubicBezTo>
                    <a:pt x="221" y="521"/>
                    <a:pt x="221" y="506"/>
                    <a:pt x="213" y="498"/>
                  </a:cubicBezTo>
                  <a:cubicBezTo>
                    <a:pt x="197" y="466"/>
                    <a:pt x="190" y="450"/>
                    <a:pt x="174" y="450"/>
                  </a:cubicBezTo>
                  <a:cubicBezTo>
                    <a:pt x="166" y="450"/>
                    <a:pt x="158" y="450"/>
                    <a:pt x="150" y="458"/>
                  </a:cubicBezTo>
                  <a:cubicBezTo>
                    <a:pt x="142" y="458"/>
                    <a:pt x="134" y="458"/>
                    <a:pt x="126" y="458"/>
                  </a:cubicBezTo>
                  <a:cubicBezTo>
                    <a:pt x="118" y="458"/>
                    <a:pt x="110" y="458"/>
                    <a:pt x="110" y="450"/>
                  </a:cubicBezTo>
                  <a:cubicBezTo>
                    <a:pt x="95" y="434"/>
                    <a:pt x="55" y="403"/>
                    <a:pt x="31" y="387"/>
                  </a:cubicBezTo>
                  <a:cubicBezTo>
                    <a:pt x="23" y="387"/>
                    <a:pt x="23" y="387"/>
                    <a:pt x="15" y="379"/>
                  </a:cubicBezTo>
                  <a:cubicBezTo>
                    <a:pt x="0" y="371"/>
                    <a:pt x="8" y="340"/>
                    <a:pt x="8" y="308"/>
                  </a:cubicBezTo>
                  <a:cubicBezTo>
                    <a:pt x="8" y="300"/>
                    <a:pt x="8" y="300"/>
                    <a:pt x="8" y="300"/>
                  </a:cubicBezTo>
                  <a:cubicBezTo>
                    <a:pt x="8" y="268"/>
                    <a:pt x="47" y="253"/>
                    <a:pt x="63" y="237"/>
                  </a:cubicBezTo>
                  <a:cubicBezTo>
                    <a:pt x="71" y="229"/>
                    <a:pt x="71" y="229"/>
                    <a:pt x="71" y="229"/>
                  </a:cubicBezTo>
                  <a:cubicBezTo>
                    <a:pt x="79" y="229"/>
                    <a:pt x="79" y="221"/>
                    <a:pt x="79" y="213"/>
                  </a:cubicBezTo>
                  <a:lnTo>
                    <a:pt x="79" y="213"/>
                  </a:lnTo>
                  <a:cubicBezTo>
                    <a:pt x="79" y="205"/>
                    <a:pt x="79" y="205"/>
                    <a:pt x="79" y="205"/>
                  </a:cubicBezTo>
                  <a:cubicBezTo>
                    <a:pt x="110" y="205"/>
                    <a:pt x="126" y="190"/>
                    <a:pt x="150" y="174"/>
                  </a:cubicBezTo>
                  <a:cubicBezTo>
                    <a:pt x="158" y="166"/>
                    <a:pt x="166" y="158"/>
                    <a:pt x="181" y="150"/>
                  </a:cubicBezTo>
                  <a:cubicBezTo>
                    <a:pt x="229" y="126"/>
                    <a:pt x="371" y="55"/>
                    <a:pt x="411" y="47"/>
                  </a:cubicBezTo>
                  <a:cubicBezTo>
                    <a:pt x="434" y="39"/>
                    <a:pt x="727" y="0"/>
                    <a:pt x="806" y="0"/>
                  </a:cubicBezTo>
                  <a:cubicBezTo>
                    <a:pt x="822" y="0"/>
                    <a:pt x="830" y="0"/>
                    <a:pt x="830" y="8"/>
                  </a:cubicBezTo>
                  <a:cubicBezTo>
                    <a:pt x="830" y="15"/>
                    <a:pt x="830" y="15"/>
                    <a:pt x="830" y="23"/>
                  </a:cubicBezTo>
                  <a:lnTo>
                    <a:pt x="830" y="31"/>
                  </a:lnTo>
                  <a:cubicBezTo>
                    <a:pt x="830" y="31"/>
                    <a:pt x="838" y="31"/>
                    <a:pt x="854" y="39"/>
                  </a:cubicBezTo>
                  <a:cubicBezTo>
                    <a:pt x="861" y="39"/>
                    <a:pt x="869" y="39"/>
                    <a:pt x="877" y="39"/>
                  </a:cubicBezTo>
                  <a:cubicBezTo>
                    <a:pt x="885" y="39"/>
                    <a:pt x="885" y="39"/>
                    <a:pt x="893" y="39"/>
                  </a:cubicBezTo>
                  <a:cubicBezTo>
                    <a:pt x="909" y="39"/>
                    <a:pt x="917" y="39"/>
                    <a:pt x="925" y="47"/>
                  </a:cubicBezTo>
                  <a:cubicBezTo>
                    <a:pt x="940" y="63"/>
                    <a:pt x="964" y="126"/>
                    <a:pt x="964" y="142"/>
                  </a:cubicBezTo>
                  <a:cubicBezTo>
                    <a:pt x="1407" y="71"/>
                    <a:pt x="1407" y="71"/>
                    <a:pt x="1407" y="71"/>
                  </a:cubicBezTo>
                  <a:lnTo>
                    <a:pt x="1407" y="71"/>
                  </a:lnTo>
                  <a:cubicBezTo>
                    <a:pt x="1905" y="443"/>
                    <a:pt x="1905" y="443"/>
                    <a:pt x="1905" y="443"/>
                  </a:cubicBezTo>
                  <a:cubicBezTo>
                    <a:pt x="1897" y="443"/>
                    <a:pt x="1897" y="443"/>
                    <a:pt x="1897" y="443"/>
                  </a:cubicBezTo>
                  <a:cubicBezTo>
                    <a:pt x="1889" y="450"/>
                    <a:pt x="1881" y="458"/>
                    <a:pt x="1881" y="466"/>
                  </a:cubicBezTo>
                  <a:cubicBezTo>
                    <a:pt x="1873" y="474"/>
                    <a:pt x="1865" y="482"/>
                    <a:pt x="1850" y="482"/>
                  </a:cubicBezTo>
                  <a:cubicBezTo>
                    <a:pt x="1834" y="490"/>
                    <a:pt x="1715" y="711"/>
                    <a:pt x="1723" y="743"/>
                  </a:cubicBezTo>
                  <a:cubicBezTo>
                    <a:pt x="1723" y="751"/>
                    <a:pt x="1723" y="759"/>
                    <a:pt x="1715" y="767"/>
                  </a:cubicBezTo>
                  <a:cubicBezTo>
                    <a:pt x="1715" y="767"/>
                    <a:pt x="1715" y="767"/>
                    <a:pt x="1707" y="767"/>
                  </a:cubicBezTo>
                  <a:cubicBezTo>
                    <a:pt x="1707" y="767"/>
                    <a:pt x="1707" y="767"/>
                    <a:pt x="1699" y="767"/>
                  </a:cubicBezTo>
                  <a:lnTo>
                    <a:pt x="1691" y="767"/>
                  </a:lnTo>
                  <a:lnTo>
                    <a:pt x="1691" y="767"/>
                  </a:lnTo>
                  <a:lnTo>
                    <a:pt x="1691" y="767"/>
                  </a:lnTo>
                  <a:cubicBezTo>
                    <a:pt x="1699" y="767"/>
                    <a:pt x="1699" y="774"/>
                    <a:pt x="1707" y="782"/>
                  </a:cubicBezTo>
                  <a:cubicBezTo>
                    <a:pt x="1707" y="790"/>
                    <a:pt x="1715" y="798"/>
                    <a:pt x="1715" y="814"/>
                  </a:cubicBezTo>
                  <a:cubicBezTo>
                    <a:pt x="1707" y="830"/>
                    <a:pt x="1699" y="838"/>
                    <a:pt x="1691" y="845"/>
                  </a:cubicBezTo>
                  <a:cubicBezTo>
                    <a:pt x="1676" y="861"/>
                    <a:pt x="1676" y="861"/>
                    <a:pt x="1676" y="877"/>
                  </a:cubicBezTo>
                  <a:cubicBezTo>
                    <a:pt x="1668" y="885"/>
                    <a:pt x="1668" y="893"/>
                    <a:pt x="1660" y="909"/>
                  </a:cubicBezTo>
                  <a:cubicBezTo>
                    <a:pt x="1660" y="917"/>
                    <a:pt x="1652" y="925"/>
                    <a:pt x="1644" y="925"/>
                  </a:cubicBezTo>
                  <a:cubicBezTo>
                    <a:pt x="1636" y="925"/>
                    <a:pt x="1628" y="917"/>
                    <a:pt x="1620" y="917"/>
                  </a:cubicBezTo>
                  <a:cubicBezTo>
                    <a:pt x="1613" y="917"/>
                    <a:pt x="1613" y="909"/>
                    <a:pt x="1604" y="917"/>
                  </a:cubicBezTo>
                  <a:cubicBezTo>
                    <a:pt x="1597" y="917"/>
                    <a:pt x="1597" y="917"/>
                    <a:pt x="1597" y="917"/>
                  </a:cubicBezTo>
                  <a:cubicBezTo>
                    <a:pt x="1589" y="917"/>
                    <a:pt x="1589" y="933"/>
                    <a:pt x="1597" y="940"/>
                  </a:cubicBezTo>
                  <a:cubicBezTo>
                    <a:pt x="1597" y="948"/>
                    <a:pt x="1597" y="956"/>
                    <a:pt x="1597" y="964"/>
                  </a:cubicBezTo>
                  <a:cubicBezTo>
                    <a:pt x="1597" y="972"/>
                    <a:pt x="1581" y="988"/>
                    <a:pt x="1573" y="996"/>
                  </a:cubicBezTo>
                  <a:cubicBezTo>
                    <a:pt x="1565" y="1012"/>
                    <a:pt x="1549" y="1020"/>
                    <a:pt x="1549" y="1027"/>
                  </a:cubicBezTo>
                  <a:cubicBezTo>
                    <a:pt x="1549" y="1043"/>
                    <a:pt x="1549" y="1051"/>
                    <a:pt x="1533" y="1051"/>
                  </a:cubicBezTo>
                  <a:lnTo>
                    <a:pt x="1533" y="1051"/>
                  </a:lnTo>
                  <a:cubicBezTo>
                    <a:pt x="1533" y="1043"/>
                    <a:pt x="1525" y="1043"/>
                    <a:pt x="1518" y="1051"/>
                  </a:cubicBezTo>
                  <a:lnTo>
                    <a:pt x="1510" y="1051"/>
                  </a:lnTo>
                  <a:cubicBezTo>
                    <a:pt x="1502" y="1051"/>
                    <a:pt x="1502" y="1051"/>
                    <a:pt x="1494" y="1059"/>
                  </a:cubicBezTo>
                  <a:lnTo>
                    <a:pt x="1494" y="1059"/>
                  </a:lnTo>
                  <a:cubicBezTo>
                    <a:pt x="1486" y="1067"/>
                    <a:pt x="1486" y="1075"/>
                    <a:pt x="1486" y="1083"/>
                  </a:cubicBezTo>
                  <a:cubicBezTo>
                    <a:pt x="1494" y="1091"/>
                    <a:pt x="1494" y="1098"/>
                    <a:pt x="1486" y="1114"/>
                  </a:cubicBezTo>
                  <a:cubicBezTo>
                    <a:pt x="1478" y="1130"/>
                    <a:pt x="1470" y="1138"/>
                    <a:pt x="1454" y="1138"/>
                  </a:cubicBezTo>
                  <a:cubicBezTo>
                    <a:pt x="1446" y="1138"/>
                    <a:pt x="1438" y="1146"/>
                    <a:pt x="1423" y="1146"/>
                  </a:cubicBezTo>
                  <a:cubicBezTo>
                    <a:pt x="1407" y="1154"/>
                    <a:pt x="1391" y="1170"/>
                    <a:pt x="1375" y="1185"/>
                  </a:cubicBezTo>
                  <a:cubicBezTo>
                    <a:pt x="1360" y="1193"/>
                    <a:pt x="1344" y="1201"/>
                    <a:pt x="1336" y="1209"/>
                  </a:cubicBezTo>
                  <a:cubicBezTo>
                    <a:pt x="1320" y="1209"/>
                    <a:pt x="1312" y="1209"/>
                    <a:pt x="1304" y="1209"/>
                  </a:cubicBezTo>
                  <a:cubicBezTo>
                    <a:pt x="1296" y="1209"/>
                    <a:pt x="1288" y="1201"/>
                    <a:pt x="1280" y="1201"/>
                  </a:cubicBezTo>
                  <a:lnTo>
                    <a:pt x="1280" y="1201"/>
                  </a:lnTo>
                  <a:cubicBezTo>
                    <a:pt x="1257" y="1201"/>
                    <a:pt x="1241" y="1217"/>
                    <a:pt x="1241" y="1225"/>
                  </a:cubicBezTo>
                  <a:cubicBezTo>
                    <a:pt x="1241" y="1233"/>
                    <a:pt x="1241" y="1233"/>
                    <a:pt x="1257" y="1233"/>
                  </a:cubicBezTo>
                  <a:cubicBezTo>
                    <a:pt x="1265" y="1233"/>
                    <a:pt x="1273" y="1233"/>
                    <a:pt x="1280" y="1241"/>
                  </a:cubicBezTo>
                  <a:cubicBezTo>
                    <a:pt x="1296" y="1241"/>
                    <a:pt x="1304" y="1241"/>
                    <a:pt x="1304" y="1249"/>
                  </a:cubicBezTo>
                  <a:lnTo>
                    <a:pt x="1304" y="1257"/>
                  </a:lnTo>
                  <a:cubicBezTo>
                    <a:pt x="1304" y="1265"/>
                    <a:pt x="1304" y="1265"/>
                    <a:pt x="1304" y="1272"/>
                  </a:cubicBezTo>
                  <a:cubicBezTo>
                    <a:pt x="1304" y="1296"/>
                    <a:pt x="1288" y="1320"/>
                    <a:pt x="1265" y="1328"/>
                  </a:cubicBezTo>
                  <a:cubicBezTo>
                    <a:pt x="1257" y="1336"/>
                    <a:pt x="1249" y="1336"/>
                    <a:pt x="1249" y="1336"/>
                  </a:cubicBezTo>
                  <a:cubicBezTo>
                    <a:pt x="1241" y="1336"/>
                    <a:pt x="1241" y="1336"/>
                    <a:pt x="1233" y="1328"/>
                  </a:cubicBezTo>
                  <a:cubicBezTo>
                    <a:pt x="1233" y="1328"/>
                    <a:pt x="1233" y="1320"/>
                    <a:pt x="1233" y="1312"/>
                  </a:cubicBezTo>
                  <a:cubicBezTo>
                    <a:pt x="1225" y="1312"/>
                    <a:pt x="1225" y="1312"/>
                    <a:pt x="1225" y="1312"/>
                  </a:cubicBezTo>
                  <a:cubicBezTo>
                    <a:pt x="1217" y="1304"/>
                    <a:pt x="1217" y="1304"/>
                    <a:pt x="1209" y="1304"/>
                  </a:cubicBezTo>
                  <a:cubicBezTo>
                    <a:pt x="1201" y="1304"/>
                    <a:pt x="1201" y="1304"/>
                    <a:pt x="1185" y="1304"/>
                  </a:cubicBezTo>
                  <a:cubicBezTo>
                    <a:pt x="1178" y="1312"/>
                    <a:pt x="1178" y="1312"/>
                    <a:pt x="1178" y="1312"/>
                  </a:cubicBezTo>
                  <a:cubicBezTo>
                    <a:pt x="1178" y="1312"/>
                    <a:pt x="1185" y="1320"/>
                    <a:pt x="1185" y="1328"/>
                  </a:cubicBezTo>
                  <a:cubicBezTo>
                    <a:pt x="1193" y="1328"/>
                    <a:pt x="1201" y="1336"/>
                    <a:pt x="1201" y="1336"/>
                  </a:cubicBezTo>
                  <a:cubicBezTo>
                    <a:pt x="1209" y="1344"/>
                    <a:pt x="1209" y="1344"/>
                    <a:pt x="1217" y="1351"/>
                  </a:cubicBezTo>
                  <a:cubicBezTo>
                    <a:pt x="1217" y="1351"/>
                    <a:pt x="1225" y="1360"/>
                    <a:pt x="1233" y="1375"/>
                  </a:cubicBezTo>
                  <a:cubicBezTo>
                    <a:pt x="1233" y="1383"/>
                    <a:pt x="1233" y="1383"/>
                    <a:pt x="1225" y="1391"/>
                  </a:cubicBezTo>
                  <a:cubicBezTo>
                    <a:pt x="1225" y="1399"/>
                    <a:pt x="1209" y="1407"/>
                    <a:pt x="1193" y="1407"/>
                  </a:cubicBezTo>
                  <a:cubicBezTo>
                    <a:pt x="1185" y="1407"/>
                    <a:pt x="1185" y="1407"/>
                    <a:pt x="1185" y="1407"/>
                  </a:cubicBezTo>
                  <a:cubicBezTo>
                    <a:pt x="1162" y="1415"/>
                    <a:pt x="1162" y="1438"/>
                    <a:pt x="1170" y="1446"/>
                  </a:cubicBezTo>
                  <a:lnTo>
                    <a:pt x="1170" y="1446"/>
                  </a:lnTo>
                  <a:cubicBezTo>
                    <a:pt x="1178" y="1454"/>
                    <a:pt x="1178" y="1454"/>
                    <a:pt x="1178" y="1454"/>
                  </a:cubicBezTo>
                  <a:lnTo>
                    <a:pt x="1162" y="1454"/>
                  </a:lnTo>
                  <a:close/>
                  <a:moveTo>
                    <a:pt x="174" y="443"/>
                  </a:moveTo>
                  <a:lnTo>
                    <a:pt x="174" y="443"/>
                  </a:lnTo>
                  <a:cubicBezTo>
                    <a:pt x="190" y="443"/>
                    <a:pt x="205" y="466"/>
                    <a:pt x="221" y="498"/>
                  </a:cubicBezTo>
                  <a:cubicBezTo>
                    <a:pt x="229" y="506"/>
                    <a:pt x="229" y="514"/>
                    <a:pt x="237" y="521"/>
                  </a:cubicBezTo>
                  <a:cubicBezTo>
                    <a:pt x="268" y="577"/>
                    <a:pt x="324" y="656"/>
                    <a:pt x="371" y="680"/>
                  </a:cubicBezTo>
                  <a:cubicBezTo>
                    <a:pt x="419" y="695"/>
                    <a:pt x="434" y="703"/>
                    <a:pt x="466" y="751"/>
                  </a:cubicBezTo>
                  <a:cubicBezTo>
                    <a:pt x="498" y="790"/>
                    <a:pt x="521" y="798"/>
                    <a:pt x="553" y="814"/>
                  </a:cubicBezTo>
                  <a:cubicBezTo>
                    <a:pt x="592" y="822"/>
                    <a:pt x="616" y="830"/>
                    <a:pt x="640" y="861"/>
                  </a:cubicBezTo>
                  <a:cubicBezTo>
                    <a:pt x="640" y="869"/>
                    <a:pt x="648" y="877"/>
                    <a:pt x="648" y="885"/>
                  </a:cubicBezTo>
                  <a:cubicBezTo>
                    <a:pt x="664" y="909"/>
                    <a:pt x="672" y="925"/>
                    <a:pt x="703" y="956"/>
                  </a:cubicBezTo>
                  <a:cubicBezTo>
                    <a:pt x="751" y="988"/>
                    <a:pt x="774" y="1004"/>
                    <a:pt x="798" y="1020"/>
                  </a:cubicBezTo>
                  <a:cubicBezTo>
                    <a:pt x="798" y="1027"/>
                    <a:pt x="806" y="1027"/>
                    <a:pt x="806" y="1035"/>
                  </a:cubicBezTo>
                  <a:cubicBezTo>
                    <a:pt x="838" y="1051"/>
                    <a:pt x="885" y="1114"/>
                    <a:pt x="893" y="1138"/>
                  </a:cubicBezTo>
                  <a:cubicBezTo>
                    <a:pt x="893" y="1146"/>
                    <a:pt x="893" y="1154"/>
                    <a:pt x="893" y="1162"/>
                  </a:cubicBezTo>
                  <a:cubicBezTo>
                    <a:pt x="885" y="1185"/>
                    <a:pt x="885" y="1201"/>
                    <a:pt x="901" y="1217"/>
                  </a:cubicBezTo>
                  <a:cubicBezTo>
                    <a:pt x="909" y="1225"/>
                    <a:pt x="917" y="1225"/>
                    <a:pt x="925" y="1233"/>
                  </a:cubicBezTo>
                  <a:cubicBezTo>
                    <a:pt x="940" y="1233"/>
                    <a:pt x="956" y="1241"/>
                    <a:pt x="964" y="1257"/>
                  </a:cubicBezTo>
                  <a:cubicBezTo>
                    <a:pt x="972" y="1265"/>
                    <a:pt x="980" y="1280"/>
                    <a:pt x="988" y="1288"/>
                  </a:cubicBezTo>
                  <a:cubicBezTo>
                    <a:pt x="1004" y="1312"/>
                    <a:pt x="1012" y="1336"/>
                    <a:pt x="1027" y="1344"/>
                  </a:cubicBezTo>
                  <a:cubicBezTo>
                    <a:pt x="1035" y="1344"/>
                    <a:pt x="1035" y="1360"/>
                    <a:pt x="1027" y="1375"/>
                  </a:cubicBezTo>
                  <a:cubicBezTo>
                    <a:pt x="1020" y="1399"/>
                    <a:pt x="1020" y="1423"/>
                    <a:pt x="1035" y="1431"/>
                  </a:cubicBezTo>
                  <a:cubicBezTo>
                    <a:pt x="1059" y="1446"/>
                    <a:pt x="1130" y="1446"/>
                    <a:pt x="1162" y="1446"/>
                  </a:cubicBezTo>
                  <a:lnTo>
                    <a:pt x="1162" y="1446"/>
                  </a:lnTo>
                  <a:cubicBezTo>
                    <a:pt x="1154" y="1438"/>
                    <a:pt x="1154" y="1407"/>
                    <a:pt x="1178" y="1399"/>
                  </a:cubicBezTo>
                  <a:cubicBezTo>
                    <a:pt x="1185" y="1399"/>
                    <a:pt x="1185" y="1399"/>
                    <a:pt x="1193" y="1399"/>
                  </a:cubicBezTo>
                  <a:cubicBezTo>
                    <a:pt x="1201" y="1399"/>
                    <a:pt x="1217" y="1391"/>
                    <a:pt x="1225" y="1391"/>
                  </a:cubicBezTo>
                  <a:cubicBezTo>
                    <a:pt x="1225" y="1383"/>
                    <a:pt x="1225" y="1383"/>
                    <a:pt x="1225" y="1375"/>
                  </a:cubicBezTo>
                  <a:cubicBezTo>
                    <a:pt x="1217" y="1360"/>
                    <a:pt x="1217" y="1360"/>
                    <a:pt x="1209" y="1351"/>
                  </a:cubicBezTo>
                  <a:cubicBezTo>
                    <a:pt x="1209" y="1351"/>
                    <a:pt x="1201" y="1351"/>
                    <a:pt x="1193" y="1344"/>
                  </a:cubicBezTo>
                  <a:cubicBezTo>
                    <a:pt x="1193" y="1336"/>
                    <a:pt x="1185" y="1336"/>
                    <a:pt x="1185" y="1328"/>
                  </a:cubicBezTo>
                  <a:cubicBezTo>
                    <a:pt x="1178" y="1320"/>
                    <a:pt x="1170" y="1320"/>
                    <a:pt x="1170" y="1312"/>
                  </a:cubicBezTo>
                  <a:cubicBezTo>
                    <a:pt x="1170" y="1304"/>
                    <a:pt x="1178" y="1304"/>
                    <a:pt x="1185" y="1296"/>
                  </a:cubicBezTo>
                  <a:cubicBezTo>
                    <a:pt x="1193" y="1296"/>
                    <a:pt x="1201" y="1296"/>
                    <a:pt x="1209" y="1296"/>
                  </a:cubicBezTo>
                  <a:cubicBezTo>
                    <a:pt x="1217" y="1296"/>
                    <a:pt x="1225" y="1296"/>
                    <a:pt x="1233" y="1312"/>
                  </a:cubicBezTo>
                  <a:lnTo>
                    <a:pt x="1233" y="1312"/>
                  </a:lnTo>
                  <a:cubicBezTo>
                    <a:pt x="1241" y="1320"/>
                    <a:pt x="1241" y="1320"/>
                    <a:pt x="1241" y="1328"/>
                  </a:cubicBezTo>
                  <a:lnTo>
                    <a:pt x="1249" y="1328"/>
                  </a:lnTo>
                  <a:lnTo>
                    <a:pt x="1257" y="1328"/>
                  </a:lnTo>
                  <a:cubicBezTo>
                    <a:pt x="1280" y="1312"/>
                    <a:pt x="1296" y="1296"/>
                    <a:pt x="1296" y="1272"/>
                  </a:cubicBezTo>
                  <a:cubicBezTo>
                    <a:pt x="1296" y="1265"/>
                    <a:pt x="1296" y="1265"/>
                    <a:pt x="1296" y="1257"/>
                  </a:cubicBezTo>
                  <a:lnTo>
                    <a:pt x="1296" y="1249"/>
                  </a:lnTo>
                  <a:cubicBezTo>
                    <a:pt x="1296" y="1249"/>
                    <a:pt x="1288" y="1249"/>
                    <a:pt x="1280" y="1249"/>
                  </a:cubicBezTo>
                  <a:cubicBezTo>
                    <a:pt x="1273" y="1241"/>
                    <a:pt x="1265" y="1241"/>
                    <a:pt x="1257" y="1241"/>
                  </a:cubicBezTo>
                  <a:cubicBezTo>
                    <a:pt x="1241" y="1241"/>
                    <a:pt x="1233" y="1241"/>
                    <a:pt x="1233" y="1225"/>
                  </a:cubicBezTo>
                  <a:cubicBezTo>
                    <a:pt x="1233" y="1217"/>
                    <a:pt x="1257" y="1193"/>
                    <a:pt x="1280" y="1193"/>
                  </a:cubicBezTo>
                  <a:cubicBezTo>
                    <a:pt x="1280" y="1193"/>
                    <a:pt x="1280" y="1193"/>
                    <a:pt x="1288" y="1193"/>
                  </a:cubicBezTo>
                  <a:cubicBezTo>
                    <a:pt x="1296" y="1201"/>
                    <a:pt x="1296" y="1201"/>
                    <a:pt x="1304" y="1201"/>
                  </a:cubicBezTo>
                  <a:cubicBezTo>
                    <a:pt x="1312" y="1201"/>
                    <a:pt x="1320" y="1209"/>
                    <a:pt x="1328" y="1201"/>
                  </a:cubicBezTo>
                  <a:cubicBezTo>
                    <a:pt x="1336" y="1193"/>
                    <a:pt x="1351" y="1185"/>
                    <a:pt x="1367" y="1178"/>
                  </a:cubicBezTo>
                  <a:cubicBezTo>
                    <a:pt x="1383" y="1162"/>
                    <a:pt x="1407" y="1146"/>
                    <a:pt x="1423" y="1146"/>
                  </a:cubicBezTo>
                  <a:cubicBezTo>
                    <a:pt x="1431" y="1138"/>
                    <a:pt x="1438" y="1138"/>
                    <a:pt x="1454" y="1130"/>
                  </a:cubicBezTo>
                  <a:cubicBezTo>
                    <a:pt x="1462" y="1130"/>
                    <a:pt x="1478" y="1122"/>
                    <a:pt x="1478" y="1107"/>
                  </a:cubicBezTo>
                  <a:cubicBezTo>
                    <a:pt x="1486" y="1098"/>
                    <a:pt x="1486" y="1091"/>
                    <a:pt x="1486" y="1083"/>
                  </a:cubicBezTo>
                  <a:cubicBezTo>
                    <a:pt x="1478" y="1075"/>
                    <a:pt x="1478" y="1067"/>
                    <a:pt x="1486" y="1059"/>
                  </a:cubicBezTo>
                  <a:cubicBezTo>
                    <a:pt x="1494" y="1051"/>
                    <a:pt x="1494" y="1051"/>
                    <a:pt x="1494" y="1051"/>
                  </a:cubicBezTo>
                  <a:cubicBezTo>
                    <a:pt x="1494" y="1043"/>
                    <a:pt x="1502" y="1043"/>
                    <a:pt x="1510" y="1043"/>
                  </a:cubicBezTo>
                  <a:lnTo>
                    <a:pt x="1518" y="1043"/>
                  </a:lnTo>
                  <a:cubicBezTo>
                    <a:pt x="1525" y="1043"/>
                    <a:pt x="1533" y="1043"/>
                    <a:pt x="1533" y="1043"/>
                  </a:cubicBezTo>
                  <a:lnTo>
                    <a:pt x="1533" y="1043"/>
                  </a:lnTo>
                  <a:cubicBezTo>
                    <a:pt x="1541" y="1043"/>
                    <a:pt x="1541" y="1043"/>
                    <a:pt x="1541" y="1027"/>
                  </a:cubicBezTo>
                  <a:cubicBezTo>
                    <a:pt x="1541" y="1012"/>
                    <a:pt x="1557" y="1004"/>
                    <a:pt x="1565" y="996"/>
                  </a:cubicBezTo>
                  <a:cubicBezTo>
                    <a:pt x="1581" y="980"/>
                    <a:pt x="1589" y="972"/>
                    <a:pt x="1589" y="964"/>
                  </a:cubicBezTo>
                  <a:cubicBezTo>
                    <a:pt x="1589" y="956"/>
                    <a:pt x="1589" y="948"/>
                    <a:pt x="1589" y="940"/>
                  </a:cubicBezTo>
                  <a:cubicBezTo>
                    <a:pt x="1581" y="925"/>
                    <a:pt x="1581" y="917"/>
                    <a:pt x="1589" y="909"/>
                  </a:cubicBezTo>
                  <a:lnTo>
                    <a:pt x="1597" y="909"/>
                  </a:lnTo>
                  <a:cubicBezTo>
                    <a:pt x="1613" y="909"/>
                    <a:pt x="1620" y="909"/>
                    <a:pt x="1628" y="909"/>
                  </a:cubicBezTo>
                  <a:cubicBezTo>
                    <a:pt x="1628" y="917"/>
                    <a:pt x="1636" y="917"/>
                    <a:pt x="1644" y="917"/>
                  </a:cubicBezTo>
                  <a:cubicBezTo>
                    <a:pt x="1644" y="917"/>
                    <a:pt x="1652" y="917"/>
                    <a:pt x="1660" y="901"/>
                  </a:cubicBezTo>
                  <a:cubicBezTo>
                    <a:pt x="1660" y="893"/>
                    <a:pt x="1668" y="885"/>
                    <a:pt x="1668" y="877"/>
                  </a:cubicBezTo>
                  <a:cubicBezTo>
                    <a:pt x="1668" y="861"/>
                    <a:pt x="1676" y="854"/>
                    <a:pt x="1684" y="845"/>
                  </a:cubicBezTo>
                  <a:cubicBezTo>
                    <a:pt x="1699" y="838"/>
                    <a:pt x="1699" y="822"/>
                    <a:pt x="1707" y="814"/>
                  </a:cubicBezTo>
                  <a:cubicBezTo>
                    <a:pt x="1707" y="798"/>
                    <a:pt x="1707" y="790"/>
                    <a:pt x="1699" y="782"/>
                  </a:cubicBezTo>
                  <a:cubicBezTo>
                    <a:pt x="1691" y="782"/>
                    <a:pt x="1691" y="774"/>
                    <a:pt x="1684" y="774"/>
                  </a:cubicBezTo>
                  <a:cubicBezTo>
                    <a:pt x="1684" y="767"/>
                    <a:pt x="1676" y="767"/>
                    <a:pt x="1684" y="759"/>
                  </a:cubicBezTo>
                  <a:cubicBezTo>
                    <a:pt x="1684" y="759"/>
                    <a:pt x="1684" y="759"/>
                    <a:pt x="1691" y="759"/>
                  </a:cubicBezTo>
                  <a:cubicBezTo>
                    <a:pt x="1699" y="759"/>
                    <a:pt x="1699" y="759"/>
                    <a:pt x="1707" y="759"/>
                  </a:cubicBezTo>
                  <a:lnTo>
                    <a:pt x="1707" y="759"/>
                  </a:lnTo>
                  <a:cubicBezTo>
                    <a:pt x="1715" y="759"/>
                    <a:pt x="1715" y="759"/>
                    <a:pt x="1715" y="759"/>
                  </a:cubicBezTo>
                  <a:cubicBezTo>
                    <a:pt x="1715" y="759"/>
                    <a:pt x="1715" y="751"/>
                    <a:pt x="1715" y="743"/>
                  </a:cubicBezTo>
                  <a:cubicBezTo>
                    <a:pt x="1707" y="711"/>
                    <a:pt x="1826" y="482"/>
                    <a:pt x="1850" y="474"/>
                  </a:cubicBezTo>
                  <a:cubicBezTo>
                    <a:pt x="1857" y="474"/>
                    <a:pt x="1865" y="466"/>
                    <a:pt x="1873" y="458"/>
                  </a:cubicBezTo>
                  <a:cubicBezTo>
                    <a:pt x="1873" y="458"/>
                    <a:pt x="1881" y="450"/>
                    <a:pt x="1889" y="443"/>
                  </a:cubicBezTo>
                  <a:cubicBezTo>
                    <a:pt x="1407" y="79"/>
                    <a:pt x="1407" y="79"/>
                    <a:pt x="1407" y="79"/>
                  </a:cubicBezTo>
                  <a:cubicBezTo>
                    <a:pt x="964" y="150"/>
                    <a:pt x="964" y="150"/>
                    <a:pt x="964" y="150"/>
                  </a:cubicBezTo>
                  <a:lnTo>
                    <a:pt x="964" y="150"/>
                  </a:lnTo>
                  <a:cubicBezTo>
                    <a:pt x="964" y="150"/>
                    <a:pt x="940" y="71"/>
                    <a:pt x="925" y="55"/>
                  </a:cubicBezTo>
                  <a:cubicBezTo>
                    <a:pt x="917" y="47"/>
                    <a:pt x="909" y="47"/>
                    <a:pt x="893" y="47"/>
                  </a:cubicBezTo>
                  <a:cubicBezTo>
                    <a:pt x="885" y="47"/>
                    <a:pt x="885" y="47"/>
                    <a:pt x="877" y="47"/>
                  </a:cubicBezTo>
                  <a:cubicBezTo>
                    <a:pt x="869" y="47"/>
                    <a:pt x="861" y="47"/>
                    <a:pt x="854" y="47"/>
                  </a:cubicBezTo>
                  <a:cubicBezTo>
                    <a:pt x="830" y="39"/>
                    <a:pt x="822" y="39"/>
                    <a:pt x="822" y="31"/>
                  </a:cubicBezTo>
                  <a:cubicBezTo>
                    <a:pt x="822" y="31"/>
                    <a:pt x="822" y="23"/>
                    <a:pt x="822" y="15"/>
                  </a:cubicBezTo>
                  <a:cubicBezTo>
                    <a:pt x="822" y="15"/>
                    <a:pt x="822" y="15"/>
                    <a:pt x="822" y="8"/>
                  </a:cubicBezTo>
                  <a:cubicBezTo>
                    <a:pt x="822" y="8"/>
                    <a:pt x="822" y="8"/>
                    <a:pt x="806" y="8"/>
                  </a:cubicBezTo>
                  <a:cubicBezTo>
                    <a:pt x="727" y="8"/>
                    <a:pt x="434" y="47"/>
                    <a:pt x="411" y="55"/>
                  </a:cubicBezTo>
                  <a:cubicBezTo>
                    <a:pt x="379" y="55"/>
                    <a:pt x="237" y="126"/>
                    <a:pt x="181" y="158"/>
                  </a:cubicBezTo>
                  <a:cubicBezTo>
                    <a:pt x="174" y="166"/>
                    <a:pt x="166" y="174"/>
                    <a:pt x="150" y="181"/>
                  </a:cubicBezTo>
                  <a:cubicBezTo>
                    <a:pt x="134" y="197"/>
                    <a:pt x="118" y="205"/>
                    <a:pt x="87" y="213"/>
                  </a:cubicBezTo>
                  <a:cubicBezTo>
                    <a:pt x="87" y="221"/>
                    <a:pt x="79" y="229"/>
                    <a:pt x="79" y="229"/>
                  </a:cubicBezTo>
                  <a:cubicBezTo>
                    <a:pt x="79" y="237"/>
                    <a:pt x="71" y="237"/>
                    <a:pt x="71" y="245"/>
                  </a:cubicBezTo>
                  <a:cubicBezTo>
                    <a:pt x="47" y="253"/>
                    <a:pt x="15" y="276"/>
                    <a:pt x="15" y="300"/>
                  </a:cubicBezTo>
                  <a:cubicBezTo>
                    <a:pt x="15" y="308"/>
                    <a:pt x="15" y="308"/>
                    <a:pt x="15" y="308"/>
                  </a:cubicBezTo>
                  <a:cubicBezTo>
                    <a:pt x="15" y="332"/>
                    <a:pt x="8" y="371"/>
                    <a:pt x="23" y="379"/>
                  </a:cubicBezTo>
                  <a:cubicBezTo>
                    <a:pt x="23" y="379"/>
                    <a:pt x="31" y="379"/>
                    <a:pt x="31" y="387"/>
                  </a:cubicBezTo>
                  <a:cubicBezTo>
                    <a:pt x="55" y="403"/>
                    <a:pt x="102" y="427"/>
                    <a:pt x="110" y="443"/>
                  </a:cubicBezTo>
                  <a:cubicBezTo>
                    <a:pt x="118" y="450"/>
                    <a:pt x="126" y="450"/>
                    <a:pt x="126" y="450"/>
                  </a:cubicBezTo>
                  <a:cubicBezTo>
                    <a:pt x="134" y="450"/>
                    <a:pt x="142" y="450"/>
                    <a:pt x="150" y="450"/>
                  </a:cubicBezTo>
                  <a:cubicBezTo>
                    <a:pt x="158" y="450"/>
                    <a:pt x="166" y="443"/>
                    <a:pt x="174" y="443"/>
                  </a:cubicBezTo>
                  <a:close/>
                </a:path>
              </a:pathLst>
            </a:custGeom>
            <a:grpFill/>
            <a:ln>
              <a:solidFill>
                <a:schemeClr val="bg1">
                  <a:lumMod val="95000"/>
                </a:schemeClr>
              </a:solidFill>
            </a:ln>
            <a:effectLst/>
          </p:spPr>
          <p:txBody>
            <a:bodyPr wrap="none" anchor="ctr"/>
            <a:lstStyle/>
            <a:p>
              <a:endParaRPr lang="en-US" sz="949"/>
            </a:p>
          </p:txBody>
        </p:sp>
        <p:sp>
          <p:nvSpPr>
            <p:cNvPr id="55" name="Freeform 409"/>
            <p:cNvSpPr>
              <a:spLocks noChangeArrowheads="1"/>
            </p:cNvSpPr>
            <p:nvPr/>
          </p:nvSpPr>
          <p:spPr bwMode="auto">
            <a:xfrm>
              <a:off x="14479668" y="6975471"/>
              <a:ext cx="1101669" cy="1115587"/>
            </a:xfrm>
            <a:custGeom>
              <a:avLst/>
              <a:gdLst>
                <a:gd name="T0" fmla="*/ 1921 w 2096"/>
                <a:gd name="T1" fmla="*/ 1218 h 2120"/>
                <a:gd name="T2" fmla="*/ 1850 w 2096"/>
                <a:gd name="T3" fmla="*/ 1052 h 2120"/>
                <a:gd name="T4" fmla="*/ 1771 w 2096"/>
                <a:gd name="T5" fmla="*/ 925 h 2120"/>
                <a:gd name="T6" fmla="*/ 1589 w 2096"/>
                <a:gd name="T7" fmla="*/ 743 h 2120"/>
                <a:gd name="T8" fmla="*/ 1439 w 2096"/>
                <a:gd name="T9" fmla="*/ 601 h 2120"/>
                <a:gd name="T10" fmla="*/ 1257 w 2096"/>
                <a:gd name="T11" fmla="*/ 467 h 2120"/>
                <a:gd name="T12" fmla="*/ 1060 w 2096"/>
                <a:gd name="T13" fmla="*/ 237 h 2120"/>
                <a:gd name="T14" fmla="*/ 909 w 2096"/>
                <a:gd name="T15" fmla="*/ 166 h 2120"/>
                <a:gd name="T16" fmla="*/ 965 w 2096"/>
                <a:gd name="T17" fmla="*/ 16 h 2120"/>
                <a:gd name="T18" fmla="*/ 933 w 2096"/>
                <a:gd name="T19" fmla="*/ 0 h 2120"/>
                <a:gd name="T20" fmla="*/ 356 w 2096"/>
                <a:gd name="T21" fmla="*/ 1241 h 2120"/>
                <a:gd name="T22" fmla="*/ 403 w 2096"/>
                <a:gd name="T23" fmla="*/ 1320 h 2120"/>
                <a:gd name="T24" fmla="*/ 403 w 2096"/>
                <a:gd name="T25" fmla="*/ 1407 h 2120"/>
                <a:gd name="T26" fmla="*/ 380 w 2096"/>
                <a:gd name="T27" fmla="*/ 1518 h 2120"/>
                <a:gd name="T28" fmla="*/ 419 w 2096"/>
                <a:gd name="T29" fmla="*/ 1692 h 2120"/>
                <a:gd name="T30" fmla="*/ 459 w 2096"/>
                <a:gd name="T31" fmla="*/ 1969 h 2120"/>
                <a:gd name="T32" fmla="*/ 1597 w 2096"/>
                <a:gd name="T33" fmla="*/ 2016 h 2120"/>
                <a:gd name="T34" fmla="*/ 1645 w 2096"/>
                <a:gd name="T35" fmla="*/ 2103 h 2120"/>
                <a:gd name="T36" fmla="*/ 1692 w 2096"/>
                <a:gd name="T37" fmla="*/ 1961 h 2120"/>
                <a:gd name="T38" fmla="*/ 1898 w 2096"/>
                <a:gd name="T39" fmla="*/ 1897 h 2120"/>
                <a:gd name="T40" fmla="*/ 1890 w 2096"/>
                <a:gd name="T41" fmla="*/ 1834 h 2120"/>
                <a:gd name="T42" fmla="*/ 1898 w 2096"/>
                <a:gd name="T43" fmla="*/ 1716 h 2120"/>
                <a:gd name="T44" fmla="*/ 1953 w 2096"/>
                <a:gd name="T45" fmla="*/ 1621 h 2120"/>
                <a:gd name="T46" fmla="*/ 1937 w 2096"/>
                <a:gd name="T47" fmla="*/ 1565 h 2120"/>
                <a:gd name="T48" fmla="*/ 1929 w 2096"/>
                <a:gd name="T49" fmla="*/ 1510 h 2120"/>
                <a:gd name="T50" fmla="*/ 1969 w 2096"/>
                <a:gd name="T51" fmla="*/ 1455 h 2120"/>
                <a:gd name="T52" fmla="*/ 1937 w 2096"/>
                <a:gd name="T53" fmla="*/ 1415 h 2120"/>
                <a:gd name="T54" fmla="*/ 1993 w 2096"/>
                <a:gd name="T55" fmla="*/ 1352 h 2120"/>
                <a:gd name="T56" fmla="*/ 2008 w 2096"/>
                <a:gd name="T57" fmla="*/ 1320 h 2120"/>
                <a:gd name="T58" fmla="*/ 2024 w 2096"/>
                <a:gd name="T59" fmla="*/ 1289 h 2120"/>
                <a:gd name="T60" fmla="*/ 2079 w 2096"/>
                <a:gd name="T61" fmla="*/ 1257 h 2120"/>
                <a:gd name="T62" fmla="*/ 1921 w 2096"/>
                <a:gd name="T63" fmla="*/ 1218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6" h="2120">
                  <a:moveTo>
                    <a:pt x="1921" y="1218"/>
                  </a:moveTo>
                  <a:lnTo>
                    <a:pt x="1921" y="1218"/>
                  </a:lnTo>
                  <a:cubicBezTo>
                    <a:pt x="1882" y="1202"/>
                    <a:pt x="1929" y="1138"/>
                    <a:pt x="1913" y="1131"/>
                  </a:cubicBezTo>
                  <a:cubicBezTo>
                    <a:pt x="1890" y="1123"/>
                    <a:pt x="1874" y="1075"/>
                    <a:pt x="1850" y="1052"/>
                  </a:cubicBezTo>
                  <a:cubicBezTo>
                    <a:pt x="1834" y="1020"/>
                    <a:pt x="1811" y="1020"/>
                    <a:pt x="1787" y="1004"/>
                  </a:cubicBezTo>
                  <a:cubicBezTo>
                    <a:pt x="1763" y="988"/>
                    <a:pt x="1771" y="949"/>
                    <a:pt x="1771" y="925"/>
                  </a:cubicBezTo>
                  <a:cubicBezTo>
                    <a:pt x="1771" y="901"/>
                    <a:pt x="1724" y="838"/>
                    <a:pt x="1692" y="822"/>
                  </a:cubicBezTo>
                  <a:cubicBezTo>
                    <a:pt x="1660" y="799"/>
                    <a:pt x="1645" y="791"/>
                    <a:pt x="1589" y="743"/>
                  </a:cubicBezTo>
                  <a:cubicBezTo>
                    <a:pt x="1542" y="704"/>
                    <a:pt x="1542" y="680"/>
                    <a:pt x="1518" y="648"/>
                  </a:cubicBezTo>
                  <a:cubicBezTo>
                    <a:pt x="1502" y="625"/>
                    <a:pt x="1471" y="617"/>
                    <a:pt x="1439" y="601"/>
                  </a:cubicBezTo>
                  <a:cubicBezTo>
                    <a:pt x="1407" y="593"/>
                    <a:pt x="1384" y="577"/>
                    <a:pt x="1352" y="538"/>
                  </a:cubicBezTo>
                  <a:cubicBezTo>
                    <a:pt x="1320" y="498"/>
                    <a:pt x="1305" y="490"/>
                    <a:pt x="1257" y="467"/>
                  </a:cubicBezTo>
                  <a:cubicBezTo>
                    <a:pt x="1202" y="451"/>
                    <a:pt x="1147" y="364"/>
                    <a:pt x="1123" y="316"/>
                  </a:cubicBezTo>
                  <a:cubicBezTo>
                    <a:pt x="1091" y="269"/>
                    <a:pt x="1076" y="237"/>
                    <a:pt x="1060" y="237"/>
                  </a:cubicBezTo>
                  <a:cubicBezTo>
                    <a:pt x="1036" y="237"/>
                    <a:pt x="1012" y="261"/>
                    <a:pt x="996" y="237"/>
                  </a:cubicBezTo>
                  <a:cubicBezTo>
                    <a:pt x="981" y="214"/>
                    <a:pt x="925" y="182"/>
                    <a:pt x="909" y="166"/>
                  </a:cubicBezTo>
                  <a:cubicBezTo>
                    <a:pt x="886" y="158"/>
                    <a:pt x="894" y="119"/>
                    <a:pt x="901" y="87"/>
                  </a:cubicBezTo>
                  <a:cubicBezTo>
                    <a:pt x="901" y="55"/>
                    <a:pt x="957" y="24"/>
                    <a:pt x="965" y="16"/>
                  </a:cubicBezTo>
                  <a:cubicBezTo>
                    <a:pt x="965" y="16"/>
                    <a:pt x="965" y="8"/>
                    <a:pt x="965" y="0"/>
                  </a:cubicBezTo>
                  <a:cubicBezTo>
                    <a:pt x="957" y="0"/>
                    <a:pt x="949" y="0"/>
                    <a:pt x="933" y="0"/>
                  </a:cubicBezTo>
                  <a:cubicBezTo>
                    <a:pt x="894" y="8"/>
                    <a:pt x="498" y="55"/>
                    <a:pt x="0" y="111"/>
                  </a:cubicBezTo>
                  <a:cubicBezTo>
                    <a:pt x="356" y="1241"/>
                    <a:pt x="356" y="1241"/>
                    <a:pt x="356" y="1241"/>
                  </a:cubicBezTo>
                  <a:cubicBezTo>
                    <a:pt x="356" y="1241"/>
                    <a:pt x="388" y="1249"/>
                    <a:pt x="396" y="1257"/>
                  </a:cubicBezTo>
                  <a:cubicBezTo>
                    <a:pt x="411" y="1265"/>
                    <a:pt x="396" y="1289"/>
                    <a:pt x="403" y="1320"/>
                  </a:cubicBezTo>
                  <a:cubicBezTo>
                    <a:pt x="419" y="1344"/>
                    <a:pt x="435" y="1336"/>
                    <a:pt x="435" y="1360"/>
                  </a:cubicBezTo>
                  <a:cubicBezTo>
                    <a:pt x="435" y="1384"/>
                    <a:pt x="427" y="1399"/>
                    <a:pt x="403" y="1407"/>
                  </a:cubicBezTo>
                  <a:cubicBezTo>
                    <a:pt x="388" y="1415"/>
                    <a:pt x="372" y="1431"/>
                    <a:pt x="380" y="1447"/>
                  </a:cubicBezTo>
                  <a:cubicBezTo>
                    <a:pt x="396" y="1463"/>
                    <a:pt x="396" y="1502"/>
                    <a:pt x="380" y="1518"/>
                  </a:cubicBezTo>
                  <a:cubicBezTo>
                    <a:pt x="364" y="1534"/>
                    <a:pt x="356" y="1597"/>
                    <a:pt x="364" y="1613"/>
                  </a:cubicBezTo>
                  <a:cubicBezTo>
                    <a:pt x="380" y="1629"/>
                    <a:pt x="419" y="1660"/>
                    <a:pt x="419" y="1692"/>
                  </a:cubicBezTo>
                  <a:cubicBezTo>
                    <a:pt x="419" y="1731"/>
                    <a:pt x="403" y="1818"/>
                    <a:pt x="403" y="1842"/>
                  </a:cubicBezTo>
                  <a:cubicBezTo>
                    <a:pt x="411" y="1858"/>
                    <a:pt x="459" y="1945"/>
                    <a:pt x="459" y="1969"/>
                  </a:cubicBezTo>
                  <a:cubicBezTo>
                    <a:pt x="459" y="1969"/>
                    <a:pt x="538" y="2095"/>
                    <a:pt x="546" y="2095"/>
                  </a:cubicBezTo>
                  <a:cubicBezTo>
                    <a:pt x="561" y="2095"/>
                    <a:pt x="1597" y="2016"/>
                    <a:pt x="1597" y="2016"/>
                  </a:cubicBezTo>
                  <a:cubicBezTo>
                    <a:pt x="1597" y="2016"/>
                    <a:pt x="1605" y="2016"/>
                    <a:pt x="1613" y="2040"/>
                  </a:cubicBezTo>
                  <a:cubicBezTo>
                    <a:pt x="1621" y="2063"/>
                    <a:pt x="1613" y="2103"/>
                    <a:pt x="1645" y="2103"/>
                  </a:cubicBezTo>
                  <a:cubicBezTo>
                    <a:pt x="1676" y="2111"/>
                    <a:pt x="1692" y="2119"/>
                    <a:pt x="1692" y="2079"/>
                  </a:cubicBezTo>
                  <a:cubicBezTo>
                    <a:pt x="1692" y="2040"/>
                    <a:pt x="1708" y="1992"/>
                    <a:pt x="1692" y="1961"/>
                  </a:cubicBezTo>
                  <a:cubicBezTo>
                    <a:pt x="1668" y="1929"/>
                    <a:pt x="1660" y="1905"/>
                    <a:pt x="1684" y="1897"/>
                  </a:cubicBezTo>
                  <a:cubicBezTo>
                    <a:pt x="1708" y="1882"/>
                    <a:pt x="1882" y="1937"/>
                    <a:pt x="1898" y="1897"/>
                  </a:cubicBezTo>
                  <a:cubicBezTo>
                    <a:pt x="1898" y="1889"/>
                    <a:pt x="1898" y="1889"/>
                    <a:pt x="1906" y="1889"/>
                  </a:cubicBezTo>
                  <a:cubicBezTo>
                    <a:pt x="1882" y="1874"/>
                    <a:pt x="1882" y="1866"/>
                    <a:pt x="1890" y="1834"/>
                  </a:cubicBezTo>
                  <a:cubicBezTo>
                    <a:pt x="1890" y="1795"/>
                    <a:pt x="1898" y="1787"/>
                    <a:pt x="1882" y="1763"/>
                  </a:cubicBezTo>
                  <a:cubicBezTo>
                    <a:pt x="1866" y="1739"/>
                    <a:pt x="1913" y="1731"/>
                    <a:pt x="1898" y="1716"/>
                  </a:cubicBezTo>
                  <a:cubicBezTo>
                    <a:pt x="1882" y="1700"/>
                    <a:pt x="1890" y="1684"/>
                    <a:pt x="1913" y="1676"/>
                  </a:cubicBezTo>
                  <a:cubicBezTo>
                    <a:pt x="1945" y="1676"/>
                    <a:pt x="1969" y="1637"/>
                    <a:pt x="1953" y="1621"/>
                  </a:cubicBezTo>
                  <a:cubicBezTo>
                    <a:pt x="1929" y="1613"/>
                    <a:pt x="1913" y="1637"/>
                    <a:pt x="1921" y="1605"/>
                  </a:cubicBezTo>
                  <a:cubicBezTo>
                    <a:pt x="1929" y="1573"/>
                    <a:pt x="1913" y="1573"/>
                    <a:pt x="1937" y="1565"/>
                  </a:cubicBezTo>
                  <a:cubicBezTo>
                    <a:pt x="1953" y="1558"/>
                    <a:pt x="1977" y="1542"/>
                    <a:pt x="1961" y="1526"/>
                  </a:cubicBezTo>
                  <a:cubicBezTo>
                    <a:pt x="1953" y="1510"/>
                    <a:pt x="1945" y="1510"/>
                    <a:pt x="1929" y="1510"/>
                  </a:cubicBezTo>
                  <a:cubicBezTo>
                    <a:pt x="1921" y="1502"/>
                    <a:pt x="1913" y="1486"/>
                    <a:pt x="1929" y="1478"/>
                  </a:cubicBezTo>
                  <a:cubicBezTo>
                    <a:pt x="1945" y="1471"/>
                    <a:pt x="1961" y="1478"/>
                    <a:pt x="1969" y="1455"/>
                  </a:cubicBezTo>
                  <a:cubicBezTo>
                    <a:pt x="1977" y="1431"/>
                    <a:pt x="1969" y="1423"/>
                    <a:pt x="1953" y="1423"/>
                  </a:cubicBezTo>
                  <a:cubicBezTo>
                    <a:pt x="1937" y="1423"/>
                    <a:pt x="1921" y="1431"/>
                    <a:pt x="1937" y="1415"/>
                  </a:cubicBezTo>
                  <a:cubicBezTo>
                    <a:pt x="1953" y="1407"/>
                    <a:pt x="1977" y="1407"/>
                    <a:pt x="1984" y="1391"/>
                  </a:cubicBezTo>
                  <a:cubicBezTo>
                    <a:pt x="2000" y="1376"/>
                    <a:pt x="2016" y="1360"/>
                    <a:pt x="1993" y="1352"/>
                  </a:cubicBezTo>
                  <a:cubicBezTo>
                    <a:pt x="1961" y="1344"/>
                    <a:pt x="1945" y="1344"/>
                    <a:pt x="1953" y="1336"/>
                  </a:cubicBezTo>
                  <a:cubicBezTo>
                    <a:pt x="1969" y="1328"/>
                    <a:pt x="1993" y="1320"/>
                    <a:pt x="2008" y="1320"/>
                  </a:cubicBezTo>
                  <a:cubicBezTo>
                    <a:pt x="2016" y="1328"/>
                    <a:pt x="2032" y="1328"/>
                    <a:pt x="2024" y="1320"/>
                  </a:cubicBezTo>
                  <a:cubicBezTo>
                    <a:pt x="2016" y="1305"/>
                    <a:pt x="2008" y="1289"/>
                    <a:pt x="2024" y="1289"/>
                  </a:cubicBezTo>
                  <a:cubicBezTo>
                    <a:pt x="2040" y="1289"/>
                    <a:pt x="2056" y="1289"/>
                    <a:pt x="2048" y="1281"/>
                  </a:cubicBezTo>
                  <a:cubicBezTo>
                    <a:pt x="2040" y="1273"/>
                    <a:pt x="2095" y="1273"/>
                    <a:pt x="2079" y="1257"/>
                  </a:cubicBezTo>
                  <a:cubicBezTo>
                    <a:pt x="2071" y="1241"/>
                    <a:pt x="2056" y="1241"/>
                    <a:pt x="2048" y="1241"/>
                  </a:cubicBezTo>
                  <a:cubicBezTo>
                    <a:pt x="2024" y="1241"/>
                    <a:pt x="1945" y="1233"/>
                    <a:pt x="1921" y="1218"/>
                  </a:cubicBezTo>
                </a:path>
              </a:pathLst>
            </a:custGeom>
            <a:grpFill/>
            <a:ln>
              <a:solidFill>
                <a:schemeClr val="bg1">
                  <a:lumMod val="95000"/>
                </a:schemeClr>
              </a:solidFill>
            </a:ln>
            <a:effectLst/>
          </p:spPr>
          <p:txBody>
            <a:bodyPr wrap="none" anchor="ctr"/>
            <a:lstStyle/>
            <a:p>
              <a:endParaRPr lang="en-US" sz="949"/>
            </a:p>
          </p:txBody>
        </p:sp>
        <p:sp>
          <p:nvSpPr>
            <p:cNvPr id="56" name="Freeform 410"/>
            <p:cNvSpPr>
              <a:spLocks noChangeArrowheads="1"/>
            </p:cNvSpPr>
            <p:nvPr/>
          </p:nvSpPr>
          <p:spPr bwMode="auto">
            <a:xfrm>
              <a:off x="14475030" y="6970832"/>
              <a:ext cx="1101669" cy="1115587"/>
            </a:xfrm>
            <a:custGeom>
              <a:avLst/>
              <a:gdLst>
                <a:gd name="T0" fmla="*/ 1621 w 2096"/>
                <a:gd name="T1" fmla="*/ 2071 h 2120"/>
                <a:gd name="T2" fmla="*/ 459 w 2096"/>
                <a:gd name="T3" fmla="*/ 1977 h 2120"/>
                <a:gd name="T4" fmla="*/ 419 w 2096"/>
                <a:gd name="T5" fmla="*/ 1700 h 2120"/>
                <a:gd name="T6" fmla="*/ 380 w 2096"/>
                <a:gd name="T7" fmla="*/ 1439 h 2120"/>
                <a:gd name="T8" fmla="*/ 411 w 2096"/>
                <a:gd name="T9" fmla="*/ 1328 h 2120"/>
                <a:gd name="T10" fmla="*/ 364 w 2096"/>
                <a:gd name="T11" fmla="*/ 1249 h 2120"/>
                <a:gd name="T12" fmla="*/ 973 w 2096"/>
                <a:gd name="T13" fmla="*/ 0 h 2120"/>
                <a:gd name="T14" fmla="*/ 909 w 2096"/>
                <a:gd name="T15" fmla="*/ 95 h 2120"/>
                <a:gd name="T16" fmla="*/ 1020 w 2096"/>
                <a:gd name="T17" fmla="*/ 245 h 2120"/>
                <a:gd name="T18" fmla="*/ 1265 w 2096"/>
                <a:gd name="T19" fmla="*/ 475 h 2120"/>
                <a:gd name="T20" fmla="*/ 1597 w 2096"/>
                <a:gd name="T21" fmla="*/ 751 h 2120"/>
                <a:gd name="T22" fmla="*/ 1795 w 2096"/>
                <a:gd name="T23" fmla="*/ 1012 h 2120"/>
                <a:gd name="T24" fmla="*/ 1921 w 2096"/>
                <a:gd name="T25" fmla="*/ 1170 h 2120"/>
                <a:gd name="T26" fmla="*/ 2072 w 2096"/>
                <a:gd name="T27" fmla="*/ 1249 h 2120"/>
                <a:gd name="T28" fmla="*/ 2064 w 2096"/>
                <a:gd name="T29" fmla="*/ 1297 h 2120"/>
                <a:gd name="T30" fmla="*/ 2040 w 2096"/>
                <a:gd name="T31" fmla="*/ 1336 h 2120"/>
                <a:gd name="T32" fmla="*/ 1961 w 2096"/>
                <a:gd name="T33" fmla="*/ 1352 h 2120"/>
                <a:gd name="T34" fmla="*/ 2001 w 2096"/>
                <a:gd name="T35" fmla="*/ 1399 h 2120"/>
                <a:gd name="T36" fmla="*/ 1961 w 2096"/>
                <a:gd name="T37" fmla="*/ 1431 h 2120"/>
                <a:gd name="T38" fmla="*/ 1929 w 2096"/>
                <a:gd name="T39" fmla="*/ 1502 h 2120"/>
                <a:gd name="T40" fmla="*/ 1945 w 2096"/>
                <a:gd name="T41" fmla="*/ 1581 h 2120"/>
                <a:gd name="T42" fmla="*/ 1937 w 2096"/>
                <a:gd name="T43" fmla="*/ 1629 h 2120"/>
                <a:gd name="T44" fmla="*/ 1906 w 2096"/>
                <a:gd name="T45" fmla="*/ 1700 h 2120"/>
                <a:gd name="T46" fmla="*/ 1906 w 2096"/>
                <a:gd name="T47" fmla="*/ 1818 h 2120"/>
                <a:gd name="T48" fmla="*/ 1914 w 2096"/>
                <a:gd name="T49" fmla="*/ 1897 h 2120"/>
                <a:gd name="T50" fmla="*/ 1692 w 2096"/>
                <a:gd name="T51" fmla="*/ 1905 h 2120"/>
                <a:gd name="T52" fmla="*/ 1684 w 2096"/>
                <a:gd name="T53" fmla="*/ 2119 h 2120"/>
                <a:gd name="T54" fmla="*/ 1629 w 2096"/>
                <a:gd name="T55" fmla="*/ 2071 h 2120"/>
                <a:gd name="T56" fmla="*/ 1700 w 2096"/>
                <a:gd name="T57" fmla="*/ 2048 h 2120"/>
                <a:gd name="T58" fmla="*/ 1763 w 2096"/>
                <a:gd name="T59" fmla="*/ 1905 h 2120"/>
                <a:gd name="T60" fmla="*/ 1890 w 2096"/>
                <a:gd name="T61" fmla="*/ 1842 h 2120"/>
                <a:gd name="T62" fmla="*/ 1906 w 2096"/>
                <a:gd name="T63" fmla="*/ 1724 h 2120"/>
                <a:gd name="T64" fmla="*/ 1937 w 2096"/>
                <a:gd name="T65" fmla="*/ 1637 h 2120"/>
                <a:gd name="T66" fmla="*/ 1937 w 2096"/>
                <a:gd name="T67" fmla="*/ 1573 h 2120"/>
                <a:gd name="T68" fmla="*/ 1921 w 2096"/>
                <a:gd name="T69" fmla="*/ 1502 h 2120"/>
                <a:gd name="T70" fmla="*/ 1961 w 2096"/>
                <a:gd name="T71" fmla="*/ 1439 h 2120"/>
                <a:gd name="T72" fmla="*/ 1969 w 2096"/>
                <a:gd name="T73" fmla="*/ 1407 h 2120"/>
                <a:gd name="T74" fmla="*/ 1969 w 2096"/>
                <a:gd name="T75" fmla="*/ 1360 h 2120"/>
                <a:gd name="T76" fmla="*/ 2032 w 2096"/>
                <a:gd name="T77" fmla="*/ 1328 h 2120"/>
                <a:gd name="T78" fmla="*/ 2040 w 2096"/>
                <a:gd name="T79" fmla="*/ 1289 h 2120"/>
                <a:gd name="T80" fmla="*/ 2087 w 2096"/>
                <a:gd name="T81" fmla="*/ 1265 h 2120"/>
                <a:gd name="T82" fmla="*/ 1914 w 2096"/>
                <a:gd name="T83" fmla="*/ 1170 h 2120"/>
                <a:gd name="T84" fmla="*/ 1795 w 2096"/>
                <a:gd name="T85" fmla="*/ 1020 h 2120"/>
                <a:gd name="T86" fmla="*/ 1597 w 2096"/>
                <a:gd name="T87" fmla="*/ 759 h 2120"/>
                <a:gd name="T88" fmla="*/ 1265 w 2096"/>
                <a:gd name="T89" fmla="*/ 482 h 2120"/>
                <a:gd name="T90" fmla="*/ 1020 w 2096"/>
                <a:gd name="T91" fmla="*/ 253 h 2120"/>
                <a:gd name="T92" fmla="*/ 902 w 2096"/>
                <a:gd name="T93" fmla="*/ 95 h 2120"/>
                <a:gd name="T94" fmla="*/ 617 w 2096"/>
                <a:gd name="T95" fmla="*/ 48 h 2120"/>
                <a:gd name="T96" fmla="*/ 419 w 2096"/>
                <a:gd name="T97" fmla="*/ 1320 h 2120"/>
                <a:gd name="T98" fmla="*/ 388 w 2096"/>
                <a:gd name="T99" fmla="*/ 1439 h 2120"/>
                <a:gd name="T100" fmla="*/ 427 w 2096"/>
                <a:gd name="T101" fmla="*/ 1700 h 2120"/>
                <a:gd name="T102" fmla="*/ 554 w 2096"/>
                <a:gd name="T103" fmla="*/ 2103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6" h="2120">
                  <a:moveTo>
                    <a:pt x="1684" y="2119"/>
                  </a:moveTo>
                  <a:lnTo>
                    <a:pt x="1684" y="2119"/>
                  </a:lnTo>
                  <a:cubicBezTo>
                    <a:pt x="1676" y="2119"/>
                    <a:pt x="1668" y="2119"/>
                    <a:pt x="1661" y="2119"/>
                  </a:cubicBezTo>
                  <a:lnTo>
                    <a:pt x="1653" y="2119"/>
                  </a:lnTo>
                  <a:cubicBezTo>
                    <a:pt x="1621" y="2119"/>
                    <a:pt x="1621" y="2095"/>
                    <a:pt x="1621" y="2071"/>
                  </a:cubicBezTo>
                  <a:cubicBezTo>
                    <a:pt x="1621" y="2063"/>
                    <a:pt x="1621" y="2056"/>
                    <a:pt x="1621" y="2048"/>
                  </a:cubicBezTo>
                  <a:cubicBezTo>
                    <a:pt x="1613" y="2032"/>
                    <a:pt x="1605" y="2024"/>
                    <a:pt x="1605" y="2024"/>
                  </a:cubicBezTo>
                  <a:cubicBezTo>
                    <a:pt x="1550" y="2032"/>
                    <a:pt x="569" y="2111"/>
                    <a:pt x="554" y="2111"/>
                  </a:cubicBezTo>
                  <a:cubicBezTo>
                    <a:pt x="546" y="2111"/>
                    <a:pt x="483" y="2016"/>
                    <a:pt x="467" y="1977"/>
                  </a:cubicBezTo>
                  <a:cubicBezTo>
                    <a:pt x="459" y="1977"/>
                    <a:pt x="459" y="1977"/>
                    <a:pt x="459" y="1977"/>
                  </a:cubicBezTo>
                  <a:lnTo>
                    <a:pt x="459" y="1977"/>
                  </a:lnTo>
                  <a:cubicBezTo>
                    <a:pt x="459" y="1961"/>
                    <a:pt x="443" y="1921"/>
                    <a:pt x="435" y="1897"/>
                  </a:cubicBezTo>
                  <a:cubicBezTo>
                    <a:pt x="419" y="1874"/>
                    <a:pt x="411" y="1858"/>
                    <a:pt x="411" y="1850"/>
                  </a:cubicBezTo>
                  <a:cubicBezTo>
                    <a:pt x="411" y="1834"/>
                    <a:pt x="411" y="1803"/>
                    <a:pt x="419" y="1771"/>
                  </a:cubicBezTo>
                  <a:cubicBezTo>
                    <a:pt x="419" y="1739"/>
                    <a:pt x="419" y="1716"/>
                    <a:pt x="419" y="1700"/>
                  </a:cubicBezTo>
                  <a:cubicBezTo>
                    <a:pt x="419" y="1676"/>
                    <a:pt x="404" y="1652"/>
                    <a:pt x="380" y="1637"/>
                  </a:cubicBezTo>
                  <a:cubicBezTo>
                    <a:pt x="380" y="1629"/>
                    <a:pt x="372" y="1629"/>
                    <a:pt x="372" y="1621"/>
                  </a:cubicBezTo>
                  <a:cubicBezTo>
                    <a:pt x="356" y="1605"/>
                    <a:pt x="372" y="1542"/>
                    <a:pt x="388" y="1526"/>
                  </a:cubicBezTo>
                  <a:cubicBezTo>
                    <a:pt x="396" y="1510"/>
                    <a:pt x="396" y="1471"/>
                    <a:pt x="388" y="1455"/>
                  </a:cubicBezTo>
                  <a:cubicBezTo>
                    <a:pt x="380" y="1455"/>
                    <a:pt x="380" y="1447"/>
                    <a:pt x="380" y="1439"/>
                  </a:cubicBezTo>
                  <a:cubicBezTo>
                    <a:pt x="388" y="1431"/>
                    <a:pt x="396" y="1423"/>
                    <a:pt x="411" y="1415"/>
                  </a:cubicBezTo>
                  <a:lnTo>
                    <a:pt x="411" y="1415"/>
                  </a:lnTo>
                  <a:cubicBezTo>
                    <a:pt x="427" y="1399"/>
                    <a:pt x="435" y="1392"/>
                    <a:pt x="435" y="1368"/>
                  </a:cubicBezTo>
                  <a:cubicBezTo>
                    <a:pt x="435" y="1360"/>
                    <a:pt x="435" y="1352"/>
                    <a:pt x="427" y="1352"/>
                  </a:cubicBezTo>
                  <a:cubicBezTo>
                    <a:pt x="427" y="1344"/>
                    <a:pt x="419" y="1344"/>
                    <a:pt x="411" y="1328"/>
                  </a:cubicBezTo>
                  <a:cubicBezTo>
                    <a:pt x="404" y="1313"/>
                    <a:pt x="411" y="1297"/>
                    <a:pt x="411" y="1289"/>
                  </a:cubicBezTo>
                  <a:cubicBezTo>
                    <a:pt x="411" y="1281"/>
                    <a:pt x="411" y="1273"/>
                    <a:pt x="404" y="1265"/>
                  </a:cubicBezTo>
                  <a:cubicBezTo>
                    <a:pt x="388" y="1257"/>
                    <a:pt x="364" y="1249"/>
                    <a:pt x="364" y="1249"/>
                  </a:cubicBezTo>
                  <a:lnTo>
                    <a:pt x="364" y="1249"/>
                  </a:lnTo>
                  <a:lnTo>
                    <a:pt x="364" y="1249"/>
                  </a:lnTo>
                  <a:cubicBezTo>
                    <a:pt x="0" y="111"/>
                    <a:pt x="0" y="111"/>
                    <a:pt x="0" y="111"/>
                  </a:cubicBezTo>
                  <a:cubicBezTo>
                    <a:pt x="8" y="111"/>
                    <a:pt x="8" y="111"/>
                    <a:pt x="8" y="111"/>
                  </a:cubicBezTo>
                  <a:cubicBezTo>
                    <a:pt x="238" y="87"/>
                    <a:pt x="451" y="63"/>
                    <a:pt x="617" y="40"/>
                  </a:cubicBezTo>
                  <a:cubicBezTo>
                    <a:pt x="799" y="24"/>
                    <a:pt x="917" y="8"/>
                    <a:pt x="941" y="8"/>
                  </a:cubicBezTo>
                  <a:cubicBezTo>
                    <a:pt x="949" y="8"/>
                    <a:pt x="965" y="8"/>
                    <a:pt x="973" y="0"/>
                  </a:cubicBezTo>
                  <a:cubicBezTo>
                    <a:pt x="981" y="0"/>
                    <a:pt x="981" y="0"/>
                    <a:pt x="981" y="0"/>
                  </a:cubicBezTo>
                  <a:cubicBezTo>
                    <a:pt x="981" y="8"/>
                    <a:pt x="981" y="8"/>
                    <a:pt x="981" y="8"/>
                  </a:cubicBezTo>
                  <a:cubicBezTo>
                    <a:pt x="981" y="16"/>
                    <a:pt x="981" y="24"/>
                    <a:pt x="973" y="24"/>
                  </a:cubicBezTo>
                  <a:cubicBezTo>
                    <a:pt x="973" y="32"/>
                    <a:pt x="965" y="32"/>
                    <a:pt x="965" y="40"/>
                  </a:cubicBezTo>
                  <a:cubicBezTo>
                    <a:pt x="941" y="48"/>
                    <a:pt x="909" y="71"/>
                    <a:pt x="909" y="95"/>
                  </a:cubicBezTo>
                  <a:cubicBezTo>
                    <a:pt x="909" y="103"/>
                    <a:pt x="909" y="103"/>
                    <a:pt x="909" y="103"/>
                  </a:cubicBezTo>
                  <a:cubicBezTo>
                    <a:pt x="909" y="127"/>
                    <a:pt x="902" y="166"/>
                    <a:pt x="917" y="174"/>
                  </a:cubicBezTo>
                  <a:cubicBezTo>
                    <a:pt x="917" y="174"/>
                    <a:pt x="925" y="174"/>
                    <a:pt x="925" y="182"/>
                  </a:cubicBezTo>
                  <a:cubicBezTo>
                    <a:pt x="949" y="198"/>
                    <a:pt x="996" y="222"/>
                    <a:pt x="1004" y="238"/>
                  </a:cubicBezTo>
                  <a:cubicBezTo>
                    <a:pt x="1012" y="245"/>
                    <a:pt x="1020" y="245"/>
                    <a:pt x="1020" y="245"/>
                  </a:cubicBezTo>
                  <a:cubicBezTo>
                    <a:pt x="1028" y="245"/>
                    <a:pt x="1036" y="245"/>
                    <a:pt x="1044" y="245"/>
                  </a:cubicBezTo>
                  <a:cubicBezTo>
                    <a:pt x="1052" y="245"/>
                    <a:pt x="1060" y="238"/>
                    <a:pt x="1068" y="238"/>
                  </a:cubicBezTo>
                  <a:cubicBezTo>
                    <a:pt x="1084" y="238"/>
                    <a:pt x="1099" y="261"/>
                    <a:pt x="1115" y="293"/>
                  </a:cubicBezTo>
                  <a:cubicBezTo>
                    <a:pt x="1123" y="301"/>
                    <a:pt x="1123" y="309"/>
                    <a:pt x="1131" y="316"/>
                  </a:cubicBezTo>
                  <a:cubicBezTo>
                    <a:pt x="1162" y="372"/>
                    <a:pt x="1218" y="451"/>
                    <a:pt x="1265" y="475"/>
                  </a:cubicBezTo>
                  <a:cubicBezTo>
                    <a:pt x="1313" y="490"/>
                    <a:pt x="1328" y="498"/>
                    <a:pt x="1360" y="546"/>
                  </a:cubicBezTo>
                  <a:cubicBezTo>
                    <a:pt x="1392" y="585"/>
                    <a:pt x="1415" y="593"/>
                    <a:pt x="1447" y="609"/>
                  </a:cubicBezTo>
                  <a:cubicBezTo>
                    <a:pt x="1486" y="617"/>
                    <a:pt x="1510" y="625"/>
                    <a:pt x="1534" y="656"/>
                  </a:cubicBezTo>
                  <a:cubicBezTo>
                    <a:pt x="1534" y="664"/>
                    <a:pt x="1542" y="672"/>
                    <a:pt x="1542" y="680"/>
                  </a:cubicBezTo>
                  <a:cubicBezTo>
                    <a:pt x="1558" y="704"/>
                    <a:pt x="1566" y="720"/>
                    <a:pt x="1597" y="751"/>
                  </a:cubicBezTo>
                  <a:cubicBezTo>
                    <a:pt x="1645" y="783"/>
                    <a:pt x="1668" y="799"/>
                    <a:pt x="1692" y="815"/>
                  </a:cubicBezTo>
                  <a:cubicBezTo>
                    <a:pt x="1692" y="822"/>
                    <a:pt x="1700" y="822"/>
                    <a:pt x="1700" y="830"/>
                  </a:cubicBezTo>
                  <a:cubicBezTo>
                    <a:pt x="1732" y="846"/>
                    <a:pt x="1779" y="909"/>
                    <a:pt x="1787" y="933"/>
                  </a:cubicBezTo>
                  <a:cubicBezTo>
                    <a:pt x="1787" y="941"/>
                    <a:pt x="1787" y="949"/>
                    <a:pt x="1787" y="957"/>
                  </a:cubicBezTo>
                  <a:cubicBezTo>
                    <a:pt x="1779" y="980"/>
                    <a:pt x="1779" y="996"/>
                    <a:pt x="1795" y="1012"/>
                  </a:cubicBezTo>
                  <a:cubicBezTo>
                    <a:pt x="1803" y="1020"/>
                    <a:pt x="1811" y="1020"/>
                    <a:pt x="1819" y="1028"/>
                  </a:cubicBezTo>
                  <a:cubicBezTo>
                    <a:pt x="1834" y="1028"/>
                    <a:pt x="1850" y="1036"/>
                    <a:pt x="1858" y="1052"/>
                  </a:cubicBezTo>
                  <a:cubicBezTo>
                    <a:pt x="1866" y="1060"/>
                    <a:pt x="1874" y="1075"/>
                    <a:pt x="1882" y="1083"/>
                  </a:cubicBezTo>
                  <a:cubicBezTo>
                    <a:pt x="1898" y="1107"/>
                    <a:pt x="1906" y="1131"/>
                    <a:pt x="1921" y="1139"/>
                  </a:cubicBezTo>
                  <a:cubicBezTo>
                    <a:pt x="1929" y="1139"/>
                    <a:pt x="1929" y="1155"/>
                    <a:pt x="1921" y="1170"/>
                  </a:cubicBezTo>
                  <a:cubicBezTo>
                    <a:pt x="1914" y="1194"/>
                    <a:pt x="1914" y="1218"/>
                    <a:pt x="1929" y="1226"/>
                  </a:cubicBezTo>
                  <a:cubicBezTo>
                    <a:pt x="1961" y="1241"/>
                    <a:pt x="2032" y="1241"/>
                    <a:pt x="2056" y="1241"/>
                  </a:cubicBezTo>
                  <a:cubicBezTo>
                    <a:pt x="2064" y="1241"/>
                    <a:pt x="2064" y="1241"/>
                    <a:pt x="2064" y="1241"/>
                  </a:cubicBezTo>
                  <a:lnTo>
                    <a:pt x="2064" y="1241"/>
                  </a:lnTo>
                  <a:cubicBezTo>
                    <a:pt x="2064" y="1241"/>
                    <a:pt x="2064" y="1249"/>
                    <a:pt x="2072" y="1249"/>
                  </a:cubicBezTo>
                  <a:cubicBezTo>
                    <a:pt x="2079" y="1249"/>
                    <a:pt x="2087" y="1257"/>
                    <a:pt x="2095" y="1265"/>
                  </a:cubicBezTo>
                  <a:cubicBezTo>
                    <a:pt x="2095" y="1265"/>
                    <a:pt x="2095" y="1265"/>
                    <a:pt x="2095" y="1273"/>
                  </a:cubicBezTo>
                  <a:cubicBezTo>
                    <a:pt x="2095" y="1281"/>
                    <a:pt x="2079" y="1281"/>
                    <a:pt x="2072" y="1281"/>
                  </a:cubicBezTo>
                  <a:cubicBezTo>
                    <a:pt x="2072" y="1289"/>
                    <a:pt x="2064" y="1289"/>
                    <a:pt x="2064" y="1289"/>
                  </a:cubicBezTo>
                  <a:lnTo>
                    <a:pt x="2064" y="1297"/>
                  </a:lnTo>
                  <a:cubicBezTo>
                    <a:pt x="2064" y="1297"/>
                    <a:pt x="2056" y="1297"/>
                    <a:pt x="2040" y="1297"/>
                  </a:cubicBezTo>
                  <a:cubicBezTo>
                    <a:pt x="2032" y="1297"/>
                    <a:pt x="2032" y="1297"/>
                    <a:pt x="2032" y="1297"/>
                  </a:cubicBezTo>
                  <a:cubicBezTo>
                    <a:pt x="2032" y="1297"/>
                    <a:pt x="2024" y="1297"/>
                    <a:pt x="2024" y="1305"/>
                  </a:cubicBezTo>
                  <a:cubicBezTo>
                    <a:pt x="2024" y="1305"/>
                    <a:pt x="2032" y="1320"/>
                    <a:pt x="2040" y="1320"/>
                  </a:cubicBezTo>
                  <a:cubicBezTo>
                    <a:pt x="2040" y="1328"/>
                    <a:pt x="2040" y="1328"/>
                    <a:pt x="2040" y="1336"/>
                  </a:cubicBezTo>
                  <a:lnTo>
                    <a:pt x="2032" y="1336"/>
                  </a:lnTo>
                  <a:cubicBezTo>
                    <a:pt x="2024" y="1336"/>
                    <a:pt x="2016" y="1336"/>
                    <a:pt x="2008" y="1336"/>
                  </a:cubicBezTo>
                  <a:lnTo>
                    <a:pt x="2008" y="1336"/>
                  </a:lnTo>
                  <a:cubicBezTo>
                    <a:pt x="1992" y="1336"/>
                    <a:pt x="1977" y="1344"/>
                    <a:pt x="1969" y="1344"/>
                  </a:cubicBezTo>
                  <a:cubicBezTo>
                    <a:pt x="1961" y="1352"/>
                    <a:pt x="1961" y="1352"/>
                    <a:pt x="1961" y="1352"/>
                  </a:cubicBezTo>
                  <a:cubicBezTo>
                    <a:pt x="1969" y="1352"/>
                    <a:pt x="1969" y="1352"/>
                    <a:pt x="1977" y="1352"/>
                  </a:cubicBezTo>
                  <a:cubicBezTo>
                    <a:pt x="1977" y="1352"/>
                    <a:pt x="1992" y="1352"/>
                    <a:pt x="2001" y="1360"/>
                  </a:cubicBezTo>
                  <a:cubicBezTo>
                    <a:pt x="2008" y="1360"/>
                    <a:pt x="2016" y="1368"/>
                    <a:pt x="2016" y="1368"/>
                  </a:cubicBezTo>
                  <a:cubicBezTo>
                    <a:pt x="2016" y="1384"/>
                    <a:pt x="2008" y="1392"/>
                    <a:pt x="2001" y="1399"/>
                  </a:cubicBezTo>
                  <a:lnTo>
                    <a:pt x="2001" y="1399"/>
                  </a:lnTo>
                  <a:cubicBezTo>
                    <a:pt x="1992" y="1415"/>
                    <a:pt x="1977" y="1415"/>
                    <a:pt x="1969" y="1415"/>
                  </a:cubicBezTo>
                  <a:cubicBezTo>
                    <a:pt x="1961" y="1415"/>
                    <a:pt x="1953" y="1423"/>
                    <a:pt x="1945" y="1423"/>
                  </a:cubicBezTo>
                  <a:cubicBezTo>
                    <a:pt x="1945" y="1431"/>
                    <a:pt x="1945" y="1431"/>
                    <a:pt x="1945" y="1431"/>
                  </a:cubicBezTo>
                  <a:lnTo>
                    <a:pt x="1953" y="1431"/>
                  </a:lnTo>
                  <a:cubicBezTo>
                    <a:pt x="1961" y="1431"/>
                    <a:pt x="1961" y="1431"/>
                    <a:pt x="1961" y="1431"/>
                  </a:cubicBezTo>
                  <a:cubicBezTo>
                    <a:pt x="1969" y="1431"/>
                    <a:pt x="1977" y="1431"/>
                    <a:pt x="1985" y="1439"/>
                  </a:cubicBezTo>
                  <a:cubicBezTo>
                    <a:pt x="1985" y="1439"/>
                    <a:pt x="1985" y="1447"/>
                    <a:pt x="1985" y="1463"/>
                  </a:cubicBezTo>
                  <a:cubicBezTo>
                    <a:pt x="1977" y="1479"/>
                    <a:pt x="1969" y="1486"/>
                    <a:pt x="1953" y="1486"/>
                  </a:cubicBezTo>
                  <a:cubicBezTo>
                    <a:pt x="1953" y="1486"/>
                    <a:pt x="1945" y="1486"/>
                    <a:pt x="1937" y="1494"/>
                  </a:cubicBezTo>
                  <a:cubicBezTo>
                    <a:pt x="1929" y="1494"/>
                    <a:pt x="1929" y="1494"/>
                    <a:pt x="1929" y="1502"/>
                  </a:cubicBezTo>
                  <a:lnTo>
                    <a:pt x="1937" y="1510"/>
                  </a:lnTo>
                  <a:cubicBezTo>
                    <a:pt x="1945" y="1510"/>
                    <a:pt x="1945" y="1510"/>
                    <a:pt x="1945" y="1510"/>
                  </a:cubicBezTo>
                  <a:cubicBezTo>
                    <a:pt x="1953" y="1518"/>
                    <a:pt x="1961" y="1518"/>
                    <a:pt x="1977" y="1534"/>
                  </a:cubicBezTo>
                  <a:cubicBezTo>
                    <a:pt x="1977" y="1534"/>
                    <a:pt x="1985" y="1542"/>
                    <a:pt x="1977" y="1550"/>
                  </a:cubicBezTo>
                  <a:cubicBezTo>
                    <a:pt x="1977" y="1557"/>
                    <a:pt x="1961" y="1573"/>
                    <a:pt x="1945" y="1581"/>
                  </a:cubicBezTo>
                  <a:cubicBezTo>
                    <a:pt x="1937" y="1581"/>
                    <a:pt x="1937" y="1581"/>
                    <a:pt x="1937" y="1581"/>
                  </a:cubicBezTo>
                  <a:lnTo>
                    <a:pt x="1937" y="1589"/>
                  </a:lnTo>
                  <a:cubicBezTo>
                    <a:pt x="1937" y="1589"/>
                    <a:pt x="1937" y="1597"/>
                    <a:pt x="1937" y="1613"/>
                  </a:cubicBezTo>
                  <a:cubicBezTo>
                    <a:pt x="1937" y="1621"/>
                    <a:pt x="1937" y="1629"/>
                    <a:pt x="1937" y="1629"/>
                  </a:cubicBezTo>
                  <a:lnTo>
                    <a:pt x="1937" y="1629"/>
                  </a:lnTo>
                  <a:lnTo>
                    <a:pt x="1945" y="1621"/>
                  </a:lnTo>
                  <a:cubicBezTo>
                    <a:pt x="1953" y="1621"/>
                    <a:pt x="1961" y="1629"/>
                    <a:pt x="1961" y="1629"/>
                  </a:cubicBezTo>
                  <a:cubicBezTo>
                    <a:pt x="1969" y="1637"/>
                    <a:pt x="1969" y="1637"/>
                    <a:pt x="1969" y="1652"/>
                  </a:cubicBezTo>
                  <a:cubicBezTo>
                    <a:pt x="1969" y="1668"/>
                    <a:pt x="1945" y="1684"/>
                    <a:pt x="1921" y="1692"/>
                  </a:cubicBezTo>
                  <a:cubicBezTo>
                    <a:pt x="1914" y="1692"/>
                    <a:pt x="1906" y="1692"/>
                    <a:pt x="1906" y="1700"/>
                  </a:cubicBezTo>
                  <a:cubicBezTo>
                    <a:pt x="1898" y="1708"/>
                    <a:pt x="1906" y="1716"/>
                    <a:pt x="1906" y="1724"/>
                  </a:cubicBezTo>
                  <a:cubicBezTo>
                    <a:pt x="1914" y="1724"/>
                    <a:pt x="1914" y="1724"/>
                    <a:pt x="1914" y="1732"/>
                  </a:cubicBezTo>
                  <a:lnTo>
                    <a:pt x="1906" y="1739"/>
                  </a:lnTo>
                  <a:cubicBezTo>
                    <a:pt x="1890" y="1755"/>
                    <a:pt x="1882" y="1755"/>
                    <a:pt x="1890" y="1771"/>
                  </a:cubicBezTo>
                  <a:cubicBezTo>
                    <a:pt x="1906" y="1787"/>
                    <a:pt x="1906" y="1795"/>
                    <a:pt x="1906" y="1818"/>
                  </a:cubicBezTo>
                  <a:cubicBezTo>
                    <a:pt x="1906" y="1826"/>
                    <a:pt x="1898" y="1834"/>
                    <a:pt x="1898" y="1842"/>
                  </a:cubicBezTo>
                  <a:lnTo>
                    <a:pt x="1898" y="1842"/>
                  </a:lnTo>
                  <a:cubicBezTo>
                    <a:pt x="1898" y="1882"/>
                    <a:pt x="1898" y="1882"/>
                    <a:pt x="1914" y="1890"/>
                  </a:cubicBezTo>
                  <a:cubicBezTo>
                    <a:pt x="1914" y="1897"/>
                    <a:pt x="1914" y="1897"/>
                    <a:pt x="1914" y="1897"/>
                  </a:cubicBezTo>
                  <a:lnTo>
                    <a:pt x="1914" y="1897"/>
                  </a:lnTo>
                  <a:lnTo>
                    <a:pt x="1914" y="1905"/>
                  </a:lnTo>
                  <a:cubicBezTo>
                    <a:pt x="1906" y="1913"/>
                    <a:pt x="1890" y="1921"/>
                    <a:pt x="1858" y="1921"/>
                  </a:cubicBezTo>
                  <a:cubicBezTo>
                    <a:pt x="1834" y="1921"/>
                    <a:pt x="1795" y="1913"/>
                    <a:pt x="1763" y="1913"/>
                  </a:cubicBezTo>
                  <a:cubicBezTo>
                    <a:pt x="1739" y="1905"/>
                    <a:pt x="1716" y="1905"/>
                    <a:pt x="1708" y="1905"/>
                  </a:cubicBezTo>
                  <a:cubicBezTo>
                    <a:pt x="1700" y="1905"/>
                    <a:pt x="1692" y="1905"/>
                    <a:pt x="1692" y="1905"/>
                  </a:cubicBezTo>
                  <a:cubicBezTo>
                    <a:pt x="1684" y="1913"/>
                    <a:pt x="1684" y="1913"/>
                    <a:pt x="1684" y="1921"/>
                  </a:cubicBezTo>
                  <a:cubicBezTo>
                    <a:pt x="1684" y="1929"/>
                    <a:pt x="1684" y="1945"/>
                    <a:pt x="1700" y="1969"/>
                  </a:cubicBezTo>
                  <a:cubicBezTo>
                    <a:pt x="1716" y="1992"/>
                    <a:pt x="1716" y="2024"/>
                    <a:pt x="1708" y="2056"/>
                  </a:cubicBezTo>
                  <a:cubicBezTo>
                    <a:pt x="1708" y="2063"/>
                    <a:pt x="1708" y="2079"/>
                    <a:pt x="1708" y="2087"/>
                  </a:cubicBezTo>
                  <a:cubicBezTo>
                    <a:pt x="1708" y="2111"/>
                    <a:pt x="1700" y="2119"/>
                    <a:pt x="1684" y="2119"/>
                  </a:cubicBezTo>
                  <a:close/>
                  <a:moveTo>
                    <a:pt x="1605" y="2016"/>
                  </a:moveTo>
                  <a:lnTo>
                    <a:pt x="1605" y="2016"/>
                  </a:lnTo>
                  <a:lnTo>
                    <a:pt x="1605" y="2016"/>
                  </a:lnTo>
                  <a:cubicBezTo>
                    <a:pt x="1605" y="2016"/>
                    <a:pt x="1613" y="2024"/>
                    <a:pt x="1629" y="2048"/>
                  </a:cubicBezTo>
                  <a:cubicBezTo>
                    <a:pt x="1629" y="2056"/>
                    <a:pt x="1629" y="2063"/>
                    <a:pt x="1629" y="2071"/>
                  </a:cubicBezTo>
                  <a:cubicBezTo>
                    <a:pt x="1629" y="2095"/>
                    <a:pt x="1629" y="2111"/>
                    <a:pt x="1653" y="2111"/>
                  </a:cubicBezTo>
                  <a:cubicBezTo>
                    <a:pt x="1653" y="2111"/>
                    <a:pt x="1661" y="2111"/>
                    <a:pt x="1668" y="2111"/>
                  </a:cubicBezTo>
                  <a:cubicBezTo>
                    <a:pt x="1668" y="2111"/>
                    <a:pt x="1676" y="2111"/>
                    <a:pt x="1684" y="2111"/>
                  </a:cubicBezTo>
                  <a:cubicBezTo>
                    <a:pt x="1692" y="2111"/>
                    <a:pt x="1700" y="2111"/>
                    <a:pt x="1700" y="2087"/>
                  </a:cubicBezTo>
                  <a:cubicBezTo>
                    <a:pt x="1700" y="2079"/>
                    <a:pt x="1700" y="2063"/>
                    <a:pt x="1700" y="2048"/>
                  </a:cubicBezTo>
                  <a:cubicBezTo>
                    <a:pt x="1708" y="2024"/>
                    <a:pt x="1708" y="1992"/>
                    <a:pt x="1692" y="1969"/>
                  </a:cubicBezTo>
                  <a:cubicBezTo>
                    <a:pt x="1676" y="1945"/>
                    <a:pt x="1676" y="1929"/>
                    <a:pt x="1676" y="1921"/>
                  </a:cubicBezTo>
                  <a:cubicBezTo>
                    <a:pt x="1676" y="1913"/>
                    <a:pt x="1684" y="1905"/>
                    <a:pt x="1692" y="1897"/>
                  </a:cubicBezTo>
                  <a:cubicBezTo>
                    <a:pt x="1692" y="1897"/>
                    <a:pt x="1700" y="1897"/>
                    <a:pt x="1708" y="1897"/>
                  </a:cubicBezTo>
                  <a:cubicBezTo>
                    <a:pt x="1716" y="1897"/>
                    <a:pt x="1739" y="1897"/>
                    <a:pt x="1763" y="1905"/>
                  </a:cubicBezTo>
                  <a:cubicBezTo>
                    <a:pt x="1795" y="1913"/>
                    <a:pt x="1834" y="1913"/>
                    <a:pt x="1858" y="1913"/>
                  </a:cubicBezTo>
                  <a:cubicBezTo>
                    <a:pt x="1882" y="1913"/>
                    <a:pt x="1898" y="1913"/>
                    <a:pt x="1906" y="1905"/>
                  </a:cubicBezTo>
                  <a:cubicBezTo>
                    <a:pt x="1906" y="1897"/>
                    <a:pt x="1906" y="1897"/>
                    <a:pt x="1906" y="1897"/>
                  </a:cubicBezTo>
                  <a:cubicBezTo>
                    <a:pt x="1890" y="1882"/>
                    <a:pt x="1890" y="1874"/>
                    <a:pt x="1890" y="1842"/>
                  </a:cubicBezTo>
                  <a:lnTo>
                    <a:pt x="1890" y="1842"/>
                  </a:lnTo>
                  <a:cubicBezTo>
                    <a:pt x="1890" y="1826"/>
                    <a:pt x="1898" y="1826"/>
                    <a:pt x="1898" y="1818"/>
                  </a:cubicBezTo>
                  <a:cubicBezTo>
                    <a:pt x="1898" y="1795"/>
                    <a:pt x="1898" y="1795"/>
                    <a:pt x="1890" y="1771"/>
                  </a:cubicBezTo>
                  <a:cubicBezTo>
                    <a:pt x="1874" y="1755"/>
                    <a:pt x="1890" y="1747"/>
                    <a:pt x="1898" y="1739"/>
                  </a:cubicBezTo>
                  <a:cubicBezTo>
                    <a:pt x="1898" y="1732"/>
                    <a:pt x="1906" y="1732"/>
                    <a:pt x="1906" y="1732"/>
                  </a:cubicBezTo>
                  <a:cubicBezTo>
                    <a:pt x="1906" y="1724"/>
                    <a:pt x="1906" y="1724"/>
                    <a:pt x="1906" y="1724"/>
                  </a:cubicBezTo>
                  <a:cubicBezTo>
                    <a:pt x="1898" y="1716"/>
                    <a:pt x="1890" y="1708"/>
                    <a:pt x="1898" y="1700"/>
                  </a:cubicBezTo>
                  <a:cubicBezTo>
                    <a:pt x="1898" y="1692"/>
                    <a:pt x="1906" y="1684"/>
                    <a:pt x="1921" y="1684"/>
                  </a:cubicBezTo>
                  <a:cubicBezTo>
                    <a:pt x="1945" y="1676"/>
                    <a:pt x="1961" y="1660"/>
                    <a:pt x="1961" y="1645"/>
                  </a:cubicBezTo>
                  <a:lnTo>
                    <a:pt x="1961" y="1637"/>
                  </a:lnTo>
                  <a:cubicBezTo>
                    <a:pt x="1953" y="1629"/>
                    <a:pt x="1945" y="1629"/>
                    <a:pt x="1937" y="1637"/>
                  </a:cubicBezTo>
                  <a:cubicBezTo>
                    <a:pt x="1937" y="1637"/>
                    <a:pt x="1937" y="1637"/>
                    <a:pt x="1929" y="1637"/>
                  </a:cubicBezTo>
                  <a:cubicBezTo>
                    <a:pt x="1929" y="1637"/>
                    <a:pt x="1929" y="1637"/>
                    <a:pt x="1929" y="1629"/>
                  </a:cubicBezTo>
                  <a:cubicBezTo>
                    <a:pt x="1929" y="1629"/>
                    <a:pt x="1929" y="1621"/>
                    <a:pt x="1929" y="1613"/>
                  </a:cubicBezTo>
                  <a:cubicBezTo>
                    <a:pt x="1929" y="1597"/>
                    <a:pt x="1929" y="1597"/>
                    <a:pt x="1929" y="1589"/>
                  </a:cubicBezTo>
                  <a:cubicBezTo>
                    <a:pt x="1929" y="1581"/>
                    <a:pt x="1929" y="1581"/>
                    <a:pt x="1937" y="1573"/>
                  </a:cubicBezTo>
                  <a:cubicBezTo>
                    <a:pt x="1953" y="1566"/>
                    <a:pt x="1969" y="1557"/>
                    <a:pt x="1977" y="1550"/>
                  </a:cubicBezTo>
                  <a:cubicBezTo>
                    <a:pt x="1977" y="1542"/>
                    <a:pt x="1977" y="1542"/>
                    <a:pt x="1969" y="1534"/>
                  </a:cubicBezTo>
                  <a:cubicBezTo>
                    <a:pt x="1961" y="1526"/>
                    <a:pt x="1953" y="1526"/>
                    <a:pt x="1945" y="1518"/>
                  </a:cubicBezTo>
                  <a:cubicBezTo>
                    <a:pt x="1937" y="1518"/>
                    <a:pt x="1937" y="1518"/>
                    <a:pt x="1937" y="1518"/>
                  </a:cubicBezTo>
                  <a:cubicBezTo>
                    <a:pt x="1929" y="1518"/>
                    <a:pt x="1921" y="1510"/>
                    <a:pt x="1921" y="1502"/>
                  </a:cubicBezTo>
                  <a:cubicBezTo>
                    <a:pt x="1921" y="1502"/>
                    <a:pt x="1921" y="1494"/>
                    <a:pt x="1937" y="1486"/>
                  </a:cubicBezTo>
                  <a:cubicBezTo>
                    <a:pt x="1937" y="1479"/>
                    <a:pt x="1945" y="1479"/>
                    <a:pt x="1953" y="1479"/>
                  </a:cubicBezTo>
                  <a:cubicBezTo>
                    <a:pt x="1961" y="1479"/>
                    <a:pt x="1969" y="1479"/>
                    <a:pt x="1977" y="1463"/>
                  </a:cubicBezTo>
                  <a:cubicBezTo>
                    <a:pt x="1977" y="1455"/>
                    <a:pt x="1977" y="1447"/>
                    <a:pt x="1977" y="1439"/>
                  </a:cubicBezTo>
                  <a:cubicBezTo>
                    <a:pt x="1977" y="1439"/>
                    <a:pt x="1969" y="1439"/>
                    <a:pt x="1961" y="1439"/>
                  </a:cubicBezTo>
                  <a:cubicBezTo>
                    <a:pt x="1961" y="1439"/>
                    <a:pt x="1961" y="1439"/>
                    <a:pt x="1953" y="1439"/>
                  </a:cubicBezTo>
                  <a:lnTo>
                    <a:pt x="1945" y="1439"/>
                  </a:lnTo>
                  <a:cubicBezTo>
                    <a:pt x="1945" y="1439"/>
                    <a:pt x="1937" y="1439"/>
                    <a:pt x="1937" y="1431"/>
                  </a:cubicBezTo>
                  <a:cubicBezTo>
                    <a:pt x="1937" y="1431"/>
                    <a:pt x="1937" y="1423"/>
                    <a:pt x="1945" y="1423"/>
                  </a:cubicBezTo>
                  <a:cubicBezTo>
                    <a:pt x="1953" y="1415"/>
                    <a:pt x="1961" y="1415"/>
                    <a:pt x="1969" y="1407"/>
                  </a:cubicBezTo>
                  <a:cubicBezTo>
                    <a:pt x="1977" y="1407"/>
                    <a:pt x="1985" y="1407"/>
                    <a:pt x="1992" y="1399"/>
                  </a:cubicBezTo>
                  <a:lnTo>
                    <a:pt x="1992" y="1392"/>
                  </a:lnTo>
                  <a:cubicBezTo>
                    <a:pt x="2001" y="1384"/>
                    <a:pt x="2008" y="1376"/>
                    <a:pt x="2008" y="1376"/>
                  </a:cubicBezTo>
                  <a:cubicBezTo>
                    <a:pt x="2008" y="1368"/>
                    <a:pt x="2001" y="1368"/>
                    <a:pt x="1992" y="1368"/>
                  </a:cubicBezTo>
                  <a:cubicBezTo>
                    <a:pt x="1985" y="1360"/>
                    <a:pt x="1977" y="1360"/>
                    <a:pt x="1969" y="1360"/>
                  </a:cubicBezTo>
                  <a:cubicBezTo>
                    <a:pt x="1961" y="1352"/>
                    <a:pt x="1953" y="1352"/>
                    <a:pt x="1953" y="1352"/>
                  </a:cubicBezTo>
                  <a:cubicBezTo>
                    <a:pt x="1953" y="1344"/>
                    <a:pt x="1961" y="1344"/>
                    <a:pt x="1961" y="1344"/>
                  </a:cubicBezTo>
                  <a:cubicBezTo>
                    <a:pt x="1969" y="1336"/>
                    <a:pt x="1992" y="1328"/>
                    <a:pt x="2008" y="1328"/>
                  </a:cubicBezTo>
                  <a:cubicBezTo>
                    <a:pt x="2008" y="1328"/>
                    <a:pt x="2008" y="1328"/>
                    <a:pt x="2016" y="1328"/>
                  </a:cubicBezTo>
                  <a:cubicBezTo>
                    <a:pt x="2024" y="1328"/>
                    <a:pt x="2024" y="1328"/>
                    <a:pt x="2032" y="1328"/>
                  </a:cubicBezTo>
                  <a:lnTo>
                    <a:pt x="2032" y="1328"/>
                  </a:lnTo>
                  <a:lnTo>
                    <a:pt x="2032" y="1328"/>
                  </a:lnTo>
                  <a:cubicBezTo>
                    <a:pt x="2024" y="1313"/>
                    <a:pt x="2016" y="1305"/>
                    <a:pt x="2016" y="1297"/>
                  </a:cubicBezTo>
                  <a:cubicBezTo>
                    <a:pt x="2024" y="1297"/>
                    <a:pt x="2024" y="1289"/>
                    <a:pt x="2032" y="1289"/>
                  </a:cubicBezTo>
                  <a:cubicBezTo>
                    <a:pt x="2040" y="1289"/>
                    <a:pt x="2040" y="1289"/>
                    <a:pt x="2040" y="1289"/>
                  </a:cubicBezTo>
                  <a:cubicBezTo>
                    <a:pt x="2048" y="1289"/>
                    <a:pt x="2056" y="1289"/>
                    <a:pt x="2056" y="1289"/>
                  </a:cubicBezTo>
                  <a:lnTo>
                    <a:pt x="2056" y="1289"/>
                  </a:lnTo>
                  <a:cubicBezTo>
                    <a:pt x="2056" y="1281"/>
                    <a:pt x="2064" y="1281"/>
                    <a:pt x="2072" y="1281"/>
                  </a:cubicBezTo>
                  <a:cubicBezTo>
                    <a:pt x="2079" y="1273"/>
                    <a:pt x="2087" y="1273"/>
                    <a:pt x="2087" y="1265"/>
                  </a:cubicBezTo>
                  <a:lnTo>
                    <a:pt x="2087" y="1265"/>
                  </a:lnTo>
                  <a:cubicBezTo>
                    <a:pt x="2079" y="1257"/>
                    <a:pt x="2072" y="1257"/>
                    <a:pt x="2072" y="1257"/>
                  </a:cubicBezTo>
                  <a:cubicBezTo>
                    <a:pt x="2064" y="1249"/>
                    <a:pt x="2064" y="1249"/>
                    <a:pt x="2056" y="1249"/>
                  </a:cubicBezTo>
                  <a:lnTo>
                    <a:pt x="2056" y="1249"/>
                  </a:lnTo>
                  <a:cubicBezTo>
                    <a:pt x="2024" y="1249"/>
                    <a:pt x="1953" y="1249"/>
                    <a:pt x="1929" y="1233"/>
                  </a:cubicBezTo>
                  <a:cubicBezTo>
                    <a:pt x="1906" y="1218"/>
                    <a:pt x="1906" y="1194"/>
                    <a:pt x="1914" y="1170"/>
                  </a:cubicBezTo>
                  <a:cubicBezTo>
                    <a:pt x="1921" y="1155"/>
                    <a:pt x="1921" y="1146"/>
                    <a:pt x="1914" y="1139"/>
                  </a:cubicBezTo>
                  <a:cubicBezTo>
                    <a:pt x="1906" y="1131"/>
                    <a:pt x="1890" y="1107"/>
                    <a:pt x="1874" y="1091"/>
                  </a:cubicBezTo>
                  <a:cubicBezTo>
                    <a:pt x="1866" y="1075"/>
                    <a:pt x="1866" y="1067"/>
                    <a:pt x="1858" y="1060"/>
                  </a:cubicBezTo>
                  <a:cubicBezTo>
                    <a:pt x="1842" y="1044"/>
                    <a:pt x="1834" y="1036"/>
                    <a:pt x="1819" y="1028"/>
                  </a:cubicBezTo>
                  <a:cubicBezTo>
                    <a:pt x="1811" y="1028"/>
                    <a:pt x="1803" y="1020"/>
                    <a:pt x="1795" y="1020"/>
                  </a:cubicBezTo>
                  <a:cubicBezTo>
                    <a:pt x="1771" y="1004"/>
                    <a:pt x="1779" y="980"/>
                    <a:pt x="1779" y="957"/>
                  </a:cubicBezTo>
                  <a:cubicBezTo>
                    <a:pt x="1779" y="949"/>
                    <a:pt x="1779" y="941"/>
                    <a:pt x="1779" y="933"/>
                  </a:cubicBezTo>
                  <a:cubicBezTo>
                    <a:pt x="1771" y="917"/>
                    <a:pt x="1724" y="854"/>
                    <a:pt x="1700" y="830"/>
                  </a:cubicBezTo>
                  <a:cubicBezTo>
                    <a:pt x="1692" y="830"/>
                    <a:pt x="1692" y="830"/>
                    <a:pt x="1684" y="822"/>
                  </a:cubicBezTo>
                  <a:cubicBezTo>
                    <a:pt x="1661" y="807"/>
                    <a:pt x="1637" y="791"/>
                    <a:pt x="1597" y="759"/>
                  </a:cubicBezTo>
                  <a:cubicBezTo>
                    <a:pt x="1558" y="728"/>
                    <a:pt x="1550" y="704"/>
                    <a:pt x="1542" y="688"/>
                  </a:cubicBezTo>
                  <a:cubicBezTo>
                    <a:pt x="1534" y="680"/>
                    <a:pt x="1534" y="672"/>
                    <a:pt x="1526" y="656"/>
                  </a:cubicBezTo>
                  <a:cubicBezTo>
                    <a:pt x="1502" y="633"/>
                    <a:pt x="1479" y="625"/>
                    <a:pt x="1447" y="617"/>
                  </a:cubicBezTo>
                  <a:cubicBezTo>
                    <a:pt x="1415" y="601"/>
                    <a:pt x="1392" y="593"/>
                    <a:pt x="1360" y="546"/>
                  </a:cubicBezTo>
                  <a:cubicBezTo>
                    <a:pt x="1328" y="506"/>
                    <a:pt x="1313" y="498"/>
                    <a:pt x="1265" y="482"/>
                  </a:cubicBezTo>
                  <a:cubicBezTo>
                    <a:pt x="1210" y="459"/>
                    <a:pt x="1162" y="388"/>
                    <a:pt x="1123" y="324"/>
                  </a:cubicBezTo>
                  <a:cubicBezTo>
                    <a:pt x="1115" y="316"/>
                    <a:pt x="1115" y="301"/>
                    <a:pt x="1107" y="293"/>
                  </a:cubicBezTo>
                  <a:cubicBezTo>
                    <a:pt x="1091" y="261"/>
                    <a:pt x="1084" y="245"/>
                    <a:pt x="1068" y="245"/>
                  </a:cubicBezTo>
                  <a:cubicBezTo>
                    <a:pt x="1060" y="245"/>
                    <a:pt x="1052" y="245"/>
                    <a:pt x="1044" y="253"/>
                  </a:cubicBezTo>
                  <a:cubicBezTo>
                    <a:pt x="1036" y="253"/>
                    <a:pt x="1028" y="253"/>
                    <a:pt x="1020" y="253"/>
                  </a:cubicBezTo>
                  <a:cubicBezTo>
                    <a:pt x="1012" y="253"/>
                    <a:pt x="1004" y="253"/>
                    <a:pt x="1004" y="245"/>
                  </a:cubicBezTo>
                  <a:cubicBezTo>
                    <a:pt x="989" y="229"/>
                    <a:pt x="949" y="198"/>
                    <a:pt x="925" y="182"/>
                  </a:cubicBezTo>
                  <a:cubicBezTo>
                    <a:pt x="917" y="182"/>
                    <a:pt x="917" y="182"/>
                    <a:pt x="909" y="174"/>
                  </a:cubicBezTo>
                  <a:cubicBezTo>
                    <a:pt x="894" y="166"/>
                    <a:pt x="902" y="135"/>
                    <a:pt x="902" y="103"/>
                  </a:cubicBezTo>
                  <a:cubicBezTo>
                    <a:pt x="902" y="95"/>
                    <a:pt x="902" y="95"/>
                    <a:pt x="902" y="95"/>
                  </a:cubicBezTo>
                  <a:cubicBezTo>
                    <a:pt x="902" y="63"/>
                    <a:pt x="941" y="48"/>
                    <a:pt x="957" y="32"/>
                  </a:cubicBezTo>
                  <a:cubicBezTo>
                    <a:pt x="965" y="24"/>
                    <a:pt x="965" y="24"/>
                    <a:pt x="965" y="24"/>
                  </a:cubicBezTo>
                  <a:cubicBezTo>
                    <a:pt x="973" y="24"/>
                    <a:pt x="973" y="24"/>
                    <a:pt x="973" y="8"/>
                  </a:cubicBezTo>
                  <a:cubicBezTo>
                    <a:pt x="965" y="16"/>
                    <a:pt x="949" y="16"/>
                    <a:pt x="941" y="16"/>
                  </a:cubicBezTo>
                  <a:cubicBezTo>
                    <a:pt x="917" y="16"/>
                    <a:pt x="799" y="32"/>
                    <a:pt x="617" y="48"/>
                  </a:cubicBezTo>
                  <a:cubicBezTo>
                    <a:pt x="451" y="71"/>
                    <a:pt x="245" y="95"/>
                    <a:pt x="8" y="119"/>
                  </a:cubicBezTo>
                  <a:cubicBezTo>
                    <a:pt x="372" y="1241"/>
                    <a:pt x="372" y="1241"/>
                    <a:pt x="372" y="1241"/>
                  </a:cubicBezTo>
                  <a:cubicBezTo>
                    <a:pt x="372" y="1241"/>
                    <a:pt x="396" y="1249"/>
                    <a:pt x="411" y="1265"/>
                  </a:cubicBezTo>
                  <a:cubicBezTo>
                    <a:pt x="419" y="1273"/>
                    <a:pt x="419" y="1281"/>
                    <a:pt x="419" y="1289"/>
                  </a:cubicBezTo>
                  <a:cubicBezTo>
                    <a:pt x="419" y="1297"/>
                    <a:pt x="411" y="1313"/>
                    <a:pt x="419" y="1320"/>
                  </a:cubicBezTo>
                  <a:cubicBezTo>
                    <a:pt x="419" y="1336"/>
                    <a:pt x="427" y="1344"/>
                    <a:pt x="435" y="1344"/>
                  </a:cubicBezTo>
                  <a:cubicBezTo>
                    <a:pt x="435" y="1352"/>
                    <a:pt x="443" y="1352"/>
                    <a:pt x="443" y="1368"/>
                  </a:cubicBezTo>
                  <a:cubicBezTo>
                    <a:pt x="443" y="1392"/>
                    <a:pt x="435" y="1407"/>
                    <a:pt x="419" y="1415"/>
                  </a:cubicBezTo>
                  <a:cubicBezTo>
                    <a:pt x="411" y="1423"/>
                    <a:pt x="411" y="1423"/>
                    <a:pt x="411" y="1423"/>
                  </a:cubicBezTo>
                  <a:cubicBezTo>
                    <a:pt x="404" y="1431"/>
                    <a:pt x="388" y="1431"/>
                    <a:pt x="388" y="1439"/>
                  </a:cubicBezTo>
                  <a:cubicBezTo>
                    <a:pt x="388" y="1447"/>
                    <a:pt x="388" y="1447"/>
                    <a:pt x="396" y="1455"/>
                  </a:cubicBezTo>
                  <a:cubicBezTo>
                    <a:pt x="404" y="1471"/>
                    <a:pt x="411" y="1518"/>
                    <a:pt x="396" y="1534"/>
                  </a:cubicBezTo>
                  <a:cubicBezTo>
                    <a:pt x="380" y="1542"/>
                    <a:pt x="364" y="1605"/>
                    <a:pt x="380" y="1621"/>
                  </a:cubicBezTo>
                  <a:lnTo>
                    <a:pt x="388" y="1629"/>
                  </a:lnTo>
                  <a:cubicBezTo>
                    <a:pt x="404" y="1645"/>
                    <a:pt x="427" y="1676"/>
                    <a:pt x="427" y="1700"/>
                  </a:cubicBezTo>
                  <a:cubicBezTo>
                    <a:pt x="427" y="1716"/>
                    <a:pt x="427" y="1739"/>
                    <a:pt x="427" y="1771"/>
                  </a:cubicBezTo>
                  <a:cubicBezTo>
                    <a:pt x="419" y="1803"/>
                    <a:pt x="411" y="1834"/>
                    <a:pt x="419" y="1850"/>
                  </a:cubicBezTo>
                  <a:cubicBezTo>
                    <a:pt x="419" y="1858"/>
                    <a:pt x="427" y="1874"/>
                    <a:pt x="435" y="1890"/>
                  </a:cubicBezTo>
                  <a:cubicBezTo>
                    <a:pt x="451" y="1921"/>
                    <a:pt x="467" y="1961"/>
                    <a:pt x="467" y="1977"/>
                  </a:cubicBezTo>
                  <a:cubicBezTo>
                    <a:pt x="506" y="2032"/>
                    <a:pt x="546" y="2095"/>
                    <a:pt x="554" y="2103"/>
                  </a:cubicBezTo>
                  <a:cubicBezTo>
                    <a:pt x="569" y="2103"/>
                    <a:pt x="1589" y="2016"/>
                    <a:pt x="1605" y="2016"/>
                  </a:cubicBezTo>
                  <a:close/>
                </a:path>
              </a:pathLst>
            </a:custGeom>
            <a:grpFill/>
            <a:ln>
              <a:solidFill>
                <a:schemeClr val="bg1">
                  <a:lumMod val="95000"/>
                </a:schemeClr>
              </a:solidFill>
            </a:ln>
            <a:effectLst/>
          </p:spPr>
          <p:txBody>
            <a:bodyPr wrap="none" anchor="ctr"/>
            <a:lstStyle/>
            <a:p>
              <a:endParaRPr lang="en-US" sz="949"/>
            </a:p>
          </p:txBody>
        </p:sp>
        <p:sp>
          <p:nvSpPr>
            <p:cNvPr id="57" name="Freeform 412"/>
            <p:cNvSpPr>
              <a:spLocks noChangeArrowheads="1"/>
            </p:cNvSpPr>
            <p:nvPr/>
          </p:nvSpPr>
          <p:spPr bwMode="auto">
            <a:xfrm>
              <a:off x="13964782" y="7033454"/>
              <a:ext cx="758412" cy="1240828"/>
            </a:xfrm>
            <a:custGeom>
              <a:avLst/>
              <a:gdLst>
                <a:gd name="T0" fmla="*/ 1399 w 1440"/>
                <a:gd name="T1" fmla="*/ 1581 h 2357"/>
                <a:gd name="T2" fmla="*/ 1399 w 1440"/>
                <a:gd name="T3" fmla="*/ 1581 h 2357"/>
                <a:gd name="T4" fmla="*/ 1344 w 1440"/>
                <a:gd name="T5" fmla="*/ 1502 h 2357"/>
                <a:gd name="T6" fmla="*/ 1360 w 1440"/>
                <a:gd name="T7" fmla="*/ 1407 h 2357"/>
                <a:gd name="T8" fmla="*/ 1360 w 1440"/>
                <a:gd name="T9" fmla="*/ 1336 h 2357"/>
                <a:gd name="T10" fmla="*/ 1383 w 1440"/>
                <a:gd name="T11" fmla="*/ 1296 h 2357"/>
                <a:gd name="T12" fmla="*/ 1415 w 1440"/>
                <a:gd name="T13" fmla="*/ 1249 h 2357"/>
                <a:gd name="T14" fmla="*/ 1383 w 1440"/>
                <a:gd name="T15" fmla="*/ 1209 h 2357"/>
                <a:gd name="T16" fmla="*/ 1376 w 1440"/>
                <a:gd name="T17" fmla="*/ 1146 h 2357"/>
                <a:gd name="T18" fmla="*/ 1336 w 1440"/>
                <a:gd name="T19" fmla="*/ 1130 h 2357"/>
                <a:gd name="T20" fmla="*/ 980 w 1440"/>
                <a:gd name="T21" fmla="*/ 0 h 2357"/>
                <a:gd name="T22" fmla="*/ 0 w 1440"/>
                <a:gd name="T23" fmla="*/ 95 h 2357"/>
                <a:gd name="T24" fmla="*/ 24 w 1440"/>
                <a:gd name="T25" fmla="*/ 134 h 2357"/>
                <a:gd name="T26" fmla="*/ 40 w 1440"/>
                <a:gd name="T27" fmla="*/ 182 h 2357"/>
                <a:gd name="T28" fmla="*/ 24 w 1440"/>
                <a:gd name="T29" fmla="*/ 1636 h 2357"/>
                <a:gd name="T30" fmla="*/ 111 w 1440"/>
                <a:gd name="T31" fmla="*/ 2300 h 2357"/>
                <a:gd name="T32" fmla="*/ 190 w 1440"/>
                <a:gd name="T33" fmla="*/ 2292 h 2357"/>
                <a:gd name="T34" fmla="*/ 229 w 1440"/>
                <a:gd name="T35" fmla="*/ 2261 h 2357"/>
                <a:gd name="T36" fmla="*/ 245 w 1440"/>
                <a:gd name="T37" fmla="*/ 2134 h 2357"/>
                <a:gd name="T38" fmla="*/ 308 w 1440"/>
                <a:gd name="T39" fmla="*/ 2166 h 2357"/>
                <a:gd name="T40" fmla="*/ 285 w 1440"/>
                <a:gd name="T41" fmla="*/ 2229 h 2357"/>
                <a:gd name="T42" fmla="*/ 356 w 1440"/>
                <a:gd name="T43" fmla="*/ 2284 h 2357"/>
                <a:gd name="T44" fmla="*/ 332 w 1440"/>
                <a:gd name="T45" fmla="*/ 2324 h 2357"/>
                <a:gd name="T46" fmla="*/ 277 w 1440"/>
                <a:gd name="T47" fmla="*/ 2348 h 2357"/>
                <a:gd name="T48" fmla="*/ 371 w 1440"/>
                <a:gd name="T49" fmla="*/ 2340 h 2357"/>
                <a:gd name="T50" fmla="*/ 443 w 1440"/>
                <a:gd name="T51" fmla="*/ 2316 h 2357"/>
                <a:gd name="T52" fmla="*/ 474 w 1440"/>
                <a:gd name="T53" fmla="*/ 2277 h 2357"/>
                <a:gd name="T54" fmla="*/ 490 w 1440"/>
                <a:gd name="T55" fmla="*/ 2292 h 2357"/>
                <a:gd name="T56" fmla="*/ 514 w 1440"/>
                <a:gd name="T57" fmla="*/ 2229 h 2357"/>
                <a:gd name="T58" fmla="*/ 490 w 1440"/>
                <a:gd name="T59" fmla="*/ 2158 h 2357"/>
                <a:gd name="T60" fmla="*/ 482 w 1440"/>
                <a:gd name="T61" fmla="*/ 2095 h 2357"/>
                <a:gd name="T62" fmla="*/ 411 w 1440"/>
                <a:gd name="T63" fmla="*/ 2008 h 2357"/>
                <a:gd name="T64" fmla="*/ 1439 w 1440"/>
                <a:gd name="T65" fmla="*/ 1858 h 2357"/>
                <a:gd name="T66" fmla="*/ 1383 w 1440"/>
                <a:gd name="T67" fmla="*/ 1731 h 2357"/>
                <a:gd name="T68" fmla="*/ 1399 w 1440"/>
                <a:gd name="T69" fmla="*/ 1581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0" h="2357">
                  <a:moveTo>
                    <a:pt x="1399" y="1581"/>
                  </a:moveTo>
                  <a:lnTo>
                    <a:pt x="1399" y="1581"/>
                  </a:lnTo>
                  <a:cubicBezTo>
                    <a:pt x="1399" y="1549"/>
                    <a:pt x="1360" y="1518"/>
                    <a:pt x="1344" y="1502"/>
                  </a:cubicBezTo>
                  <a:cubicBezTo>
                    <a:pt x="1336" y="1486"/>
                    <a:pt x="1344" y="1423"/>
                    <a:pt x="1360" y="1407"/>
                  </a:cubicBezTo>
                  <a:cubicBezTo>
                    <a:pt x="1376" y="1391"/>
                    <a:pt x="1376" y="1352"/>
                    <a:pt x="1360" y="1336"/>
                  </a:cubicBezTo>
                  <a:cubicBezTo>
                    <a:pt x="1352" y="1320"/>
                    <a:pt x="1368" y="1304"/>
                    <a:pt x="1383" y="1296"/>
                  </a:cubicBezTo>
                  <a:cubicBezTo>
                    <a:pt x="1407" y="1288"/>
                    <a:pt x="1415" y="1273"/>
                    <a:pt x="1415" y="1249"/>
                  </a:cubicBezTo>
                  <a:cubicBezTo>
                    <a:pt x="1415" y="1225"/>
                    <a:pt x="1399" y="1233"/>
                    <a:pt x="1383" y="1209"/>
                  </a:cubicBezTo>
                  <a:cubicBezTo>
                    <a:pt x="1376" y="1178"/>
                    <a:pt x="1391" y="1154"/>
                    <a:pt x="1376" y="1146"/>
                  </a:cubicBezTo>
                  <a:cubicBezTo>
                    <a:pt x="1368" y="1138"/>
                    <a:pt x="1336" y="1130"/>
                    <a:pt x="1336" y="1130"/>
                  </a:cubicBezTo>
                  <a:cubicBezTo>
                    <a:pt x="980" y="0"/>
                    <a:pt x="980" y="0"/>
                    <a:pt x="980" y="0"/>
                  </a:cubicBezTo>
                  <a:cubicBezTo>
                    <a:pt x="672" y="31"/>
                    <a:pt x="324" y="71"/>
                    <a:pt x="0" y="95"/>
                  </a:cubicBezTo>
                  <a:cubicBezTo>
                    <a:pt x="8" y="110"/>
                    <a:pt x="16" y="126"/>
                    <a:pt x="24" y="134"/>
                  </a:cubicBezTo>
                  <a:cubicBezTo>
                    <a:pt x="55" y="158"/>
                    <a:pt x="40" y="166"/>
                    <a:pt x="40" y="182"/>
                  </a:cubicBezTo>
                  <a:cubicBezTo>
                    <a:pt x="40" y="197"/>
                    <a:pt x="24" y="1636"/>
                    <a:pt x="24" y="1636"/>
                  </a:cubicBezTo>
                  <a:cubicBezTo>
                    <a:pt x="111" y="2300"/>
                    <a:pt x="111" y="2300"/>
                    <a:pt x="111" y="2300"/>
                  </a:cubicBezTo>
                  <a:cubicBezTo>
                    <a:pt x="134" y="2292"/>
                    <a:pt x="158" y="2284"/>
                    <a:pt x="190" y="2292"/>
                  </a:cubicBezTo>
                  <a:cubicBezTo>
                    <a:pt x="237" y="2300"/>
                    <a:pt x="229" y="2300"/>
                    <a:pt x="229" y="2261"/>
                  </a:cubicBezTo>
                  <a:cubicBezTo>
                    <a:pt x="229" y="2229"/>
                    <a:pt x="221" y="2142"/>
                    <a:pt x="245" y="2134"/>
                  </a:cubicBezTo>
                  <a:cubicBezTo>
                    <a:pt x="269" y="2118"/>
                    <a:pt x="316" y="2134"/>
                    <a:pt x="308" y="2166"/>
                  </a:cubicBezTo>
                  <a:cubicBezTo>
                    <a:pt x="300" y="2197"/>
                    <a:pt x="269" y="2205"/>
                    <a:pt x="285" y="2229"/>
                  </a:cubicBezTo>
                  <a:cubicBezTo>
                    <a:pt x="308" y="2253"/>
                    <a:pt x="356" y="2253"/>
                    <a:pt x="356" y="2284"/>
                  </a:cubicBezTo>
                  <a:cubicBezTo>
                    <a:pt x="356" y="2308"/>
                    <a:pt x="380" y="2316"/>
                    <a:pt x="332" y="2324"/>
                  </a:cubicBezTo>
                  <a:cubicBezTo>
                    <a:pt x="293" y="2332"/>
                    <a:pt x="253" y="2340"/>
                    <a:pt x="277" y="2348"/>
                  </a:cubicBezTo>
                  <a:cubicBezTo>
                    <a:pt x="308" y="2356"/>
                    <a:pt x="324" y="2348"/>
                    <a:pt x="371" y="2340"/>
                  </a:cubicBezTo>
                  <a:cubicBezTo>
                    <a:pt x="411" y="2332"/>
                    <a:pt x="427" y="2348"/>
                    <a:pt x="443" y="2316"/>
                  </a:cubicBezTo>
                  <a:cubicBezTo>
                    <a:pt x="458" y="2277"/>
                    <a:pt x="458" y="2261"/>
                    <a:pt x="474" y="2277"/>
                  </a:cubicBezTo>
                  <a:cubicBezTo>
                    <a:pt x="482" y="2284"/>
                    <a:pt x="490" y="2284"/>
                    <a:pt x="490" y="2292"/>
                  </a:cubicBezTo>
                  <a:cubicBezTo>
                    <a:pt x="506" y="2269"/>
                    <a:pt x="522" y="2237"/>
                    <a:pt x="514" y="2229"/>
                  </a:cubicBezTo>
                  <a:cubicBezTo>
                    <a:pt x="514" y="2213"/>
                    <a:pt x="482" y="2182"/>
                    <a:pt x="490" y="2158"/>
                  </a:cubicBezTo>
                  <a:cubicBezTo>
                    <a:pt x="498" y="2134"/>
                    <a:pt x="514" y="2118"/>
                    <a:pt x="482" y="2095"/>
                  </a:cubicBezTo>
                  <a:cubicBezTo>
                    <a:pt x="451" y="2071"/>
                    <a:pt x="387" y="2031"/>
                    <a:pt x="411" y="2008"/>
                  </a:cubicBezTo>
                  <a:cubicBezTo>
                    <a:pt x="427" y="1976"/>
                    <a:pt x="1439" y="1858"/>
                    <a:pt x="1439" y="1858"/>
                  </a:cubicBezTo>
                  <a:cubicBezTo>
                    <a:pt x="1439" y="1834"/>
                    <a:pt x="1391" y="1747"/>
                    <a:pt x="1383" y="1731"/>
                  </a:cubicBezTo>
                  <a:cubicBezTo>
                    <a:pt x="1383" y="1707"/>
                    <a:pt x="1399" y="1620"/>
                    <a:pt x="1399" y="1581"/>
                  </a:cubicBezTo>
                </a:path>
              </a:pathLst>
            </a:custGeom>
            <a:grpFill/>
            <a:ln>
              <a:solidFill>
                <a:schemeClr val="bg1">
                  <a:lumMod val="95000"/>
                </a:schemeClr>
              </a:solidFill>
            </a:ln>
            <a:effectLst/>
          </p:spPr>
          <p:txBody>
            <a:bodyPr wrap="none" anchor="ctr"/>
            <a:lstStyle/>
            <a:p>
              <a:endParaRPr lang="en-US" sz="949"/>
            </a:p>
          </p:txBody>
        </p:sp>
        <p:sp>
          <p:nvSpPr>
            <p:cNvPr id="58" name="Freeform 413"/>
            <p:cNvSpPr>
              <a:spLocks noChangeArrowheads="1"/>
            </p:cNvSpPr>
            <p:nvPr/>
          </p:nvSpPr>
          <p:spPr bwMode="auto">
            <a:xfrm>
              <a:off x="13960144" y="7028816"/>
              <a:ext cx="760732" cy="1243148"/>
            </a:xfrm>
            <a:custGeom>
              <a:avLst/>
              <a:gdLst>
                <a:gd name="T0" fmla="*/ 285 w 1448"/>
                <a:gd name="T1" fmla="*/ 2364 h 2365"/>
                <a:gd name="T2" fmla="*/ 364 w 1448"/>
                <a:gd name="T3" fmla="*/ 2324 h 2365"/>
                <a:gd name="T4" fmla="*/ 324 w 1448"/>
                <a:gd name="T5" fmla="*/ 2261 h 2365"/>
                <a:gd name="T6" fmla="*/ 316 w 1448"/>
                <a:gd name="T7" fmla="*/ 2174 h 2365"/>
                <a:gd name="T8" fmla="*/ 253 w 1448"/>
                <a:gd name="T9" fmla="*/ 2142 h 2365"/>
                <a:gd name="T10" fmla="*/ 245 w 1448"/>
                <a:gd name="T11" fmla="*/ 2285 h 2365"/>
                <a:gd name="T12" fmla="*/ 166 w 1448"/>
                <a:gd name="T13" fmla="*/ 2300 h 2365"/>
                <a:gd name="T14" fmla="*/ 111 w 1448"/>
                <a:gd name="T15" fmla="*/ 2308 h 2365"/>
                <a:gd name="T16" fmla="*/ 48 w 1448"/>
                <a:gd name="T17" fmla="*/ 182 h 2365"/>
                <a:gd name="T18" fmla="*/ 0 w 1448"/>
                <a:gd name="T19" fmla="*/ 103 h 2365"/>
                <a:gd name="T20" fmla="*/ 988 w 1448"/>
                <a:gd name="T21" fmla="*/ 0 h 2365"/>
                <a:gd name="T22" fmla="*/ 1399 w 1448"/>
                <a:gd name="T23" fmla="*/ 1178 h 2365"/>
                <a:gd name="T24" fmla="*/ 1423 w 1448"/>
                <a:gd name="T25" fmla="*/ 1257 h 2365"/>
                <a:gd name="T26" fmla="*/ 1368 w 1448"/>
                <a:gd name="T27" fmla="*/ 1328 h 2365"/>
                <a:gd name="T28" fmla="*/ 1360 w 1448"/>
                <a:gd name="T29" fmla="*/ 1510 h 2365"/>
                <a:gd name="T30" fmla="*/ 1407 w 1448"/>
                <a:gd name="T31" fmla="*/ 1660 h 2365"/>
                <a:gd name="T32" fmla="*/ 1447 w 1448"/>
                <a:gd name="T33" fmla="*/ 1866 h 2365"/>
                <a:gd name="T34" fmla="*/ 419 w 1448"/>
                <a:gd name="T35" fmla="*/ 2016 h 2365"/>
                <a:gd name="T36" fmla="*/ 490 w 1448"/>
                <a:gd name="T37" fmla="*/ 2103 h 2365"/>
                <a:gd name="T38" fmla="*/ 514 w 1448"/>
                <a:gd name="T39" fmla="*/ 2205 h 2365"/>
                <a:gd name="T40" fmla="*/ 498 w 1448"/>
                <a:gd name="T41" fmla="*/ 2300 h 2365"/>
                <a:gd name="T42" fmla="*/ 474 w 1448"/>
                <a:gd name="T43" fmla="*/ 2285 h 2365"/>
                <a:gd name="T44" fmla="*/ 411 w 1448"/>
                <a:gd name="T45" fmla="*/ 2348 h 2365"/>
                <a:gd name="T46" fmla="*/ 340 w 1448"/>
                <a:gd name="T47" fmla="*/ 2356 h 2365"/>
                <a:gd name="T48" fmla="*/ 285 w 1448"/>
                <a:gd name="T49" fmla="*/ 2348 h 2365"/>
                <a:gd name="T50" fmla="*/ 340 w 1448"/>
                <a:gd name="T51" fmla="*/ 2348 h 2365"/>
                <a:gd name="T52" fmla="*/ 411 w 1448"/>
                <a:gd name="T53" fmla="*/ 2340 h 2365"/>
                <a:gd name="T54" fmla="*/ 474 w 1448"/>
                <a:gd name="T55" fmla="*/ 2277 h 2365"/>
                <a:gd name="T56" fmla="*/ 522 w 1448"/>
                <a:gd name="T57" fmla="*/ 2237 h 2365"/>
                <a:gd name="T58" fmla="*/ 498 w 1448"/>
                <a:gd name="T59" fmla="*/ 2150 h 2365"/>
                <a:gd name="T60" fmla="*/ 411 w 1448"/>
                <a:gd name="T61" fmla="*/ 2032 h 2365"/>
                <a:gd name="T62" fmla="*/ 1415 w 1448"/>
                <a:gd name="T63" fmla="*/ 1786 h 2365"/>
                <a:gd name="T64" fmla="*/ 1399 w 1448"/>
                <a:gd name="T65" fmla="*/ 1589 h 2365"/>
                <a:gd name="T66" fmla="*/ 1368 w 1448"/>
                <a:gd name="T67" fmla="*/ 1415 h 2365"/>
                <a:gd name="T68" fmla="*/ 1391 w 1448"/>
                <a:gd name="T69" fmla="*/ 1304 h 2365"/>
                <a:gd name="T70" fmla="*/ 1407 w 1448"/>
                <a:gd name="T71" fmla="*/ 1241 h 2365"/>
                <a:gd name="T72" fmla="*/ 1384 w 1448"/>
                <a:gd name="T73" fmla="*/ 1154 h 2365"/>
                <a:gd name="T74" fmla="*/ 1344 w 1448"/>
                <a:gd name="T75" fmla="*/ 1138 h 2365"/>
                <a:gd name="T76" fmla="*/ 32 w 1448"/>
                <a:gd name="T77" fmla="*/ 134 h 2365"/>
                <a:gd name="T78" fmla="*/ 40 w 1448"/>
                <a:gd name="T79" fmla="*/ 1644 h 2365"/>
                <a:gd name="T80" fmla="*/ 198 w 1448"/>
                <a:gd name="T81" fmla="*/ 2300 h 2365"/>
                <a:gd name="T82" fmla="*/ 237 w 1448"/>
                <a:gd name="T83" fmla="*/ 2269 h 2365"/>
                <a:gd name="T84" fmla="*/ 269 w 1448"/>
                <a:gd name="T85" fmla="*/ 2134 h 2365"/>
                <a:gd name="T86" fmla="*/ 301 w 1448"/>
                <a:gd name="T87" fmla="*/ 2205 h 2365"/>
                <a:gd name="T88" fmla="*/ 364 w 1448"/>
                <a:gd name="T89" fmla="*/ 2292 h 2365"/>
                <a:gd name="T90" fmla="*/ 340 w 1448"/>
                <a:gd name="T91" fmla="*/ 2340 h 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8" h="2365">
                  <a:moveTo>
                    <a:pt x="308" y="2364"/>
                  </a:moveTo>
                  <a:lnTo>
                    <a:pt x="308" y="2364"/>
                  </a:lnTo>
                  <a:cubicBezTo>
                    <a:pt x="301" y="2364"/>
                    <a:pt x="293" y="2364"/>
                    <a:pt x="285" y="2364"/>
                  </a:cubicBezTo>
                  <a:cubicBezTo>
                    <a:pt x="277" y="2356"/>
                    <a:pt x="277" y="2356"/>
                    <a:pt x="277" y="2348"/>
                  </a:cubicBezTo>
                  <a:cubicBezTo>
                    <a:pt x="277" y="2348"/>
                    <a:pt x="277" y="2340"/>
                    <a:pt x="340" y="2332"/>
                  </a:cubicBezTo>
                  <a:cubicBezTo>
                    <a:pt x="356" y="2324"/>
                    <a:pt x="364" y="2324"/>
                    <a:pt x="364" y="2324"/>
                  </a:cubicBezTo>
                  <a:cubicBezTo>
                    <a:pt x="364" y="2316"/>
                    <a:pt x="364" y="2316"/>
                    <a:pt x="364" y="2308"/>
                  </a:cubicBezTo>
                  <a:cubicBezTo>
                    <a:pt x="364" y="2300"/>
                    <a:pt x="364" y="2300"/>
                    <a:pt x="364" y="2292"/>
                  </a:cubicBezTo>
                  <a:cubicBezTo>
                    <a:pt x="356" y="2277"/>
                    <a:pt x="340" y="2269"/>
                    <a:pt x="324" y="2261"/>
                  </a:cubicBezTo>
                  <a:cubicBezTo>
                    <a:pt x="316" y="2253"/>
                    <a:pt x="301" y="2245"/>
                    <a:pt x="293" y="2237"/>
                  </a:cubicBezTo>
                  <a:cubicBezTo>
                    <a:pt x="277" y="2221"/>
                    <a:pt x="285" y="2205"/>
                    <a:pt x="301" y="2198"/>
                  </a:cubicBezTo>
                  <a:cubicBezTo>
                    <a:pt x="301" y="2190"/>
                    <a:pt x="308" y="2182"/>
                    <a:pt x="316" y="2174"/>
                  </a:cubicBezTo>
                  <a:cubicBezTo>
                    <a:pt x="316" y="2166"/>
                    <a:pt x="316" y="2158"/>
                    <a:pt x="308" y="2158"/>
                  </a:cubicBezTo>
                  <a:cubicBezTo>
                    <a:pt x="301" y="2142"/>
                    <a:pt x="285" y="2142"/>
                    <a:pt x="269" y="2142"/>
                  </a:cubicBezTo>
                  <a:cubicBezTo>
                    <a:pt x="269" y="2142"/>
                    <a:pt x="261" y="2142"/>
                    <a:pt x="253" y="2142"/>
                  </a:cubicBezTo>
                  <a:cubicBezTo>
                    <a:pt x="237" y="2150"/>
                    <a:pt x="245" y="2205"/>
                    <a:pt x="245" y="2237"/>
                  </a:cubicBezTo>
                  <a:cubicBezTo>
                    <a:pt x="245" y="2253"/>
                    <a:pt x="245" y="2261"/>
                    <a:pt x="245" y="2269"/>
                  </a:cubicBezTo>
                  <a:cubicBezTo>
                    <a:pt x="245" y="2277"/>
                    <a:pt x="245" y="2277"/>
                    <a:pt x="245" y="2285"/>
                  </a:cubicBezTo>
                  <a:cubicBezTo>
                    <a:pt x="245" y="2300"/>
                    <a:pt x="245" y="2308"/>
                    <a:pt x="221" y="2308"/>
                  </a:cubicBezTo>
                  <a:cubicBezTo>
                    <a:pt x="221" y="2308"/>
                    <a:pt x="213" y="2308"/>
                    <a:pt x="198" y="2308"/>
                  </a:cubicBezTo>
                  <a:cubicBezTo>
                    <a:pt x="182" y="2300"/>
                    <a:pt x="174" y="2300"/>
                    <a:pt x="166" y="2300"/>
                  </a:cubicBezTo>
                  <a:cubicBezTo>
                    <a:pt x="150" y="2300"/>
                    <a:pt x="135" y="2308"/>
                    <a:pt x="119" y="2316"/>
                  </a:cubicBezTo>
                  <a:cubicBezTo>
                    <a:pt x="111" y="2316"/>
                    <a:pt x="111" y="2316"/>
                    <a:pt x="111" y="2316"/>
                  </a:cubicBezTo>
                  <a:cubicBezTo>
                    <a:pt x="111" y="2308"/>
                    <a:pt x="111" y="2308"/>
                    <a:pt x="111" y="2308"/>
                  </a:cubicBezTo>
                  <a:cubicBezTo>
                    <a:pt x="32" y="1644"/>
                    <a:pt x="32" y="1644"/>
                    <a:pt x="32" y="1644"/>
                  </a:cubicBezTo>
                  <a:cubicBezTo>
                    <a:pt x="32" y="1628"/>
                    <a:pt x="48" y="205"/>
                    <a:pt x="48" y="190"/>
                  </a:cubicBezTo>
                  <a:lnTo>
                    <a:pt x="48" y="182"/>
                  </a:lnTo>
                  <a:cubicBezTo>
                    <a:pt x="48" y="166"/>
                    <a:pt x="55" y="158"/>
                    <a:pt x="32" y="142"/>
                  </a:cubicBezTo>
                  <a:cubicBezTo>
                    <a:pt x="24" y="134"/>
                    <a:pt x="16" y="127"/>
                    <a:pt x="8" y="111"/>
                  </a:cubicBezTo>
                  <a:cubicBezTo>
                    <a:pt x="0" y="103"/>
                    <a:pt x="0" y="103"/>
                    <a:pt x="0" y="103"/>
                  </a:cubicBezTo>
                  <a:cubicBezTo>
                    <a:pt x="8" y="103"/>
                    <a:pt x="8" y="103"/>
                    <a:pt x="8" y="103"/>
                  </a:cubicBezTo>
                  <a:cubicBezTo>
                    <a:pt x="285" y="79"/>
                    <a:pt x="609" y="47"/>
                    <a:pt x="988" y="0"/>
                  </a:cubicBezTo>
                  <a:lnTo>
                    <a:pt x="988" y="0"/>
                  </a:lnTo>
                  <a:cubicBezTo>
                    <a:pt x="1352" y="1130"/>
                    <a:pt x="1352" y="1130"/>
                    <a:pt x="1352" y="1130"/>
                  </a:cubicBezTo>
                  <a:cubicBezTo>
                    <a:pt x="1352" y="1130"/>
                    <a:pt x="1376" y="1138"/>
                    <a:pt x="1391" y="1154"/>
                  </a:cubicBezTo>
                  <a:cubicBezTo>
                    <a:pt x="1399" y="1162"/>
                    <a:pt x="1399" y="1170"/>
                    <a:pt x="1399" y="1178"/>
                  </a:cubicBezTo>
                  <a:cubicBezTo>
                    <a:pt x="1399" y="1186"/>
                    <a:pt x="1391" y="1202"/>
                    <a:pt x="1399" y="1209"/>
                  </a:cubicBezTo>
                  <a:cubicBezTo>
                    <a:pt x="1399" y="1225"/>
                    <a:pt x="1407" y="1233"/>
                    <a:pt x="1415" y="1233"/>
                  </a:cubicBezTo>
                  <a:cubicBezTo>
                    <a:pt x="1415" y="1241"/>
                    <a:pt x="1423" y="1241"/>
                    <a:pt x="1423" y="1257"/>
                  </a:cubicBezTo>
                  <a:cubicBezTo>
                    <a:pt x="1423" y="1281"/>
                    <a:pt x="1415" y="1296"/>
                    <a:pt x="1399" y="1304"/>
                  </a:cubicBezTo>
                  <a:cubicBezTo>
                    <a:pt x="1391" y="1312"/>
                    <a:pt x="1391" y="1312"/>
                    <a:pt x="1391" y="1312"/>
                  </a:cubicBezTo>
                  <a:cubicBezTo>
                    <a:pt x="1384" y="1320"/>
                    <a:pt x="1368" y="1320"/>
                    <a:pt x="1368" y="1328"/>
                  </a:cubicBezTo>
                  <a:cubicBezTo>
                    <a:pt x="1368" y="1336"/>
                    <a:pt x="1368" y="1336"/>
                    <a:pt x="1376" y="1344"/>
                  </a:cubicBezTo>
                  <a:cubicBezTo>
                    <a:pt x="1384" y="1360"/>
                    <a:pt x="1391" y="1407"/>
                    <a:pt x="1376" y="1423"/>
                  </a:cubicBezTo>
                  <a:cubicBezTo>
                    <a:pt x="1360" y="1431"/>
                    <a:pt x="1344" y="1494"/>
                    <a:pt x="1360" y="1510"/>
                  </a:cubicBezTo>
                  <a:lnTo>
                    <a:pt x="1368" y="1518"/>
                  </a:lnTo>
                  <a:cubicBezTo>
                    <a:pt x="1384" y="1534"/>
                    <a:pt x="1407" y="1565"/>
                    <a:pt x="1407" y="1589"/>
                  </a:cubicBezTo>
                  <a:cubicBezTo>
                    <a:pt x="1407" y="1605"/>
                    <a:pt x="1407" y="1628"/>
                    <a:pt x="1407" y="1660"/>
                  </a:cubicBezTo>
                  <a:cubicBezTo>
                    <a:pt x="1399" y="1692"/>
                    <a:pt x="1391" y="1723"/>
                    <a:pt x="1399" y="1739"/>
                  </a:cubicBezTo>
                  <a:cubicBezTo>
                    <a:pt x="1399" y="1747"/>
                    <a:pt x="1407" y="1763"/>
                    <a:pt x="1415" y="1779"/>
                  </a:cubicBezTo>
                  <a:cubicBezTo>
                    <a:pt x="1431" y="1810"/>
                    <a:pt x="1447" y="1850"/>
                    <a:pt x="1447" y="1866"/>
                  </a:cubicBezTo>
                  <a:lnTo>
                    <a:pt x="1447" y="1866"/>
                  </a:lnTo>
                  <a:lnTo>
                    <a:pt x="1447" y="1866"/>
                  </a:lnTo>
                  <a:cubicBezTo>
                    <a:pt x="1044" y="1913"/>
                    <a:pt x="435" y="2000"/>
                    <a:pt x="419" y="2016"/>
                  </a:cubicBezTo>
                  <a:cubicBezTo>
                    <a:pt x="419" y="2024"/>
                    <a:pt x="411" y="2024"/>
                    <a:pt x="419" y="2032"/>
                  </a:cubicBezTo>
                  <a:cubicBezTo>
                    <a:pt x="419" y="2047"/>
                    <a:pt x="443" y="2063"/>
                    <a:pt x="466" y="2079"/>
                  </a:cubicBezTo>
                  <a:cubicBezTo>
                    <a:pt x="474" y="2087"/>
                    <a:pt x="482" y="2095"/>
                    <a:pt x="490" y="2103"/>
                  </a:cubicBezTo>
                  <a:cubicBezTo>
                    <a:pt x="514" y="2119"/>
                    <a:pt x="514" y="2134"/>
                    <a:pt x="506" y="2158"/>
                  </a:cubicBezTo>
                  <a:lnTo>
                    <a:pt x="498" y="2166"/>
                  </a:lnTo>
                  <a:cubicBezTo>
                    <a:pt x="498" y="2182"/>
                    <a:pt x="506" y="2198"/>
                    <a:pt x="514" y="2205"/>
                  </a:cubicBezTo>
                  <a:cubicBezTo>
                    <a:pt x="522" y="2221"/>
                    <a:pt x="530" y="2229"/>
                    <a:pt x="530" y="2237"/>
                  </a:cubicBezTo>
                  <a:cubicBezTo>
                    <a:pt x="530" y="2245"/>
                    <a:pt x="522" y="2269"/>
                    <a:pt x="506" y="2300"/>
                  </a:cubicBezTo>
                  <a:cubicBezTo>
                    <a:pt x="498" y="2300"/>
                    <a:pt x="498" y="2300"/>
                    <a:pt x="498" y="2300"/>
                  </a:cubicBezTo>
                  <a:cubicBezTo>
                    <a:pt x="490" y="2292"/>
                    <a:pt x="490" y="2292"/>
                    <a:pt x="490" y="2292"/>
                  </a:cubicBezTo>
                  <a:cubicBezTo>
                    <a:pt x="490" y="2292"/>
                    <a:pt x="490" y="2292"/>
                    <a:pt x="482" y="2285"/>
                  </a:cubicBezTo>
                  <a:lnTo>
                    <a:pt x="474" y="2285"/>
                  </a:lnTo>
                  <a:cubicBezTo>
                    <a:pt x="466" y="2285"/>
                    <a:pt x="466" y="2292"/>
                    <a:pt x="459" y="2300"/>
                  </a:cubicBezTo>
                  <a:cubicBezTo>
                    <a:pt x="459" y="2308"/>
                    <a:pt x="459" y="2316"/>
                    <a:pt x="451" y="2324"/>
                  </a:cubicBezTo>
                  <a:cubicBezTo>
                    <a:pt x="443" y="2348"/>
                    <a:pt x="427" y="2348"/>
                    <a:pt x="411" y="2348"/>
                  </a:cubicBezTo>
                  <a:cubicBezTo>
                    <a:pt x="403" y="2348"/>
                    <a:pt x="403" y="2348"/>
                    <a:pt x="403" y="2348"/>
                  </a:cubicBezTo>
                  <a:cubicBezTo>
                    <a:pt x="395" y="2348"/>
                    <a:pt x="388" y="2348"/>
                    <a:pt x="379" y="2348"/>
                  </a:cubicBezTo>
                  <a:cubicBezTo>
                    <a:pt x="364" y="2356"/>
                    <a:pt x="348" y="2356"/>
                    <a:pt x="340" y="2356"/>
                  </a:cubicBezTo>
                  <a:cubicBezTo>
                    <a:pt x="324" y="2364"/>
                    <a:pt x="316" y="2364"/>
                    <a:pt x="308" y="2364"/>
                  </a:cubicBezTo>
                  <a:close/>
                  <a:moveTo>
                    <a:pt x="285" y="2348"/>
                  </a:moveTo>
                  <a:lnTo>
                    <a:pt x="285" y="2348"/>
                  </a:lnTo>
                  <a:cubicBezTo>
                    <a:pt x="285" y="2356"/>
                    <a:pt x="285" y="2356"/>
                    <a:pt x="285" y="2356"/>
                  </a:cubicBezTo>
                  <a:cubicBezTo>
                    <a:pt x="293" y="2356"/>
                    <a:pt x="301" y="2356"/>
                    <a:pt x="308" y="2356"/>
                  </a:cubicBezTo>
                  <a:cubicBezTo>
                    <a:pt x="316" y="2356"/>
                    <a:pt x="324" y="2356"/>
                    <a:pt x="340" y="2348"/>
                  </a:cubicBezTo>
                  <a:cubicBezTo>
                    <a:pt x="348" y="2348"/>
                    <a:pt x="364" y="2348"/>
                    <a:pt x="379" y="2348"/>
                  </a:cubicBezTo>
                  <a:cubicBezTo>
                    <a:pt x="388" y="2340"/>
                    <a:pt x="395" y="2340"/>
                    <a:pt x="403" y="2340"/>
                  </a:cubicBezTo>
                  <a:cubicBezTo>
                    <a:pt x="411" y="2340"/>
                    <a:pt x="411" y="2340"/>
                    <a:pt x="411" y="2340"/>
                  </a:cubicBezTo>
                  <a:cubicBezTo>
                    <a:pt x="427" y="2340"/>
                    <a:pt x="435" y="2340"/>
                    <a:pt x="443" y="2316"/>
                  </a:cubicBezTo>
                  <a:cubicBezTo>
                    <a:pt x="451" y="2308"/>
                    <a:pt x="451" y="2300"/>
                    <a:pt x="459" y="2300"/>
                  </a:cubicBezTo>
                  <a:cubicBezTo>
                    <a:pt x="459" y="2285"/>
                    <a:pt x="466" y="2277"/>
                    <a:pt x="474" y="2277"/>
                  </a:cubicBezTo>
                  <a:cubicBezTo>
                    <a:pt x="474" y="2277"/>
                    <a:pt x="482" y="2277"/>
                    <a:pt x="490" y="2285"/>
                  </a:cubicBezTo>
                  <a:cubicBezTo>
                    <a:pt x="490" y="2285"/>
                    <a:pt x="498" y="2285"/>
                    <a:pt x="498" y="2292"/>
                  </a:cubicBezTo>
                  <a:cubicBezTo>
                    <a:pt x="506" y="2277"/>
                    <a:pt x="522" y="2245"/>
                    <a:pt x="522" y="2237"/>
                  </a:cubicBezTo>
                  <a:cubicBezTo>
                    <a:pt x="522" y="2229"/>
                    <a:pt x="514" y="2221"/>
                    <a:pt x="506" y="2213"/>
                  </a:cubicBezTo>
                  <a:cubicBezTo>
                    <a:pt x="498" y="2198"/>
                    <a:pt x="490" y="2182"/>
                    <a:pt x="490" y="2166"/>
                  </a:cubicBezTo>
                  <a:cubicBezTo>
                    <a:pt x="498" y="2158"/>
                    <a:pt x="498" y="2158"/>
                    <a:pt x="498" y="2150"/>
                  </a:cubicBezTo>
                  <a:cubicBezTo>
                    <a:pt x="506" y="2134"/>
                    <a:pt x="506" y="2126"/>
                    <a:pt x="482" y="2103"/>
                  </a:cubicBezTo>
                  <a:cubicBezTo>
                    <a:pt x="482" y="2103"/>
                    <a:pt x="474" y="2095"/>
                    <a:pt x="459" y="2087"/>
                  </a:cubicBezTo>
                  <a:cubicBezTo>
                    <a:pt x="435" y="2071"/>
                    <a:pt x="411" y="2047"/>
                    <a:pt x="411" y="2032"/>
                  </a:cubicBezTo>
                  <a:cubicBezTo>
                    <a:pt x="411" y="2024"/>
                    <a:pt x="411" y="2016"/>
                    <a:pt x="411" y="2016"/>
                  </a:cubicBezTo>
                  <a:cubicBezTo>
                    <a:pt x="435" y="1984"/>
                    <a:pt x="1320" y="1874"/>
                    <a:pt x="1439" y="1858"/>
                  </a:cubicBezTo>
                  <a:cubicBezTo>
                    <a:pt x="1439" y="1842"/>
                    <a:pt x="1423" y="1810"/>
                    <a:pt x="1415" y="1786"/>
                  </a:cubicBezTo>
                  <a:cubicBezTo>
                    <a:pt x="1399" y="1763"/>
                    <a:pt x="1391" y="1747"/>
                    <a:pt x="1391" y="1739"/>
                  </a:cubicBezTo>
                  <a:cubicBezTo>
                    <a:pt x="1391" y="1723"/>
                    <a:pt x="1391" y="1692"/>
                    <a:pt x="1399" y="1660"/>
                  </a:cubicBezTo>
                  <a:cubicBezTo>
                    <a:pt x="1399" y="1628"/>
                    <a:pt x="1399" y="1605"/>
                    <a:pt x="1399" y="1589"/>
                  </a:cubicBezTo>
                  <a:cubicBezTo>
                    <a:pt x="1399" y="1565"/>
                    <a:pt x="1384" y="1541"/>
                    <a:pt x="1360" y="1526"/>
                  </a:cubicBezTo>
                  <a:cubicBezTo>
                    <a:pt x="1360" y="1518"/>
                    <a:pt x="1352" y="1518"/>
                    <a:pt x="1352" y="1510"/>
                  </a:cubicBezTo>
                  <a:cubicBezTo>
                    <a:pt x="1336" y="1494"/>
                    <a:pt x="1352" y="1431"/>
                    <a:pt x="1368" y="1415"/>
                  </a:cubicBezTo>
                  <a:cubicBezTo>
                    <a:pt x="1376" y="1399"/>
                    <a:pt x="1376" y="1360"/>
                    <a:pt x="1368" y="1344"/>
                  </a:cubicBezTo>
                  <a:cubicBezTo>
                    <a:pt x="1360" y="1344"/>
                    <a:pt x="1360" y="1336"/>
                    <a:pt x="1360" y="1328"/>
                  </a:cubicBezTo>
                  <a:cubicBezTo>
                    <a:pt x="1368" y="1320"/>
                    <a:pt x="1376" y="1312"/>
                    <a:pt x="1391" y="1304"/>
                  </a:cubicBezTo>
                  <a:lnTo>
                    <a:pt x="1391" y="1304"/>
                  </a:lnTo>
                  <a:cubicBezTo>
                    <a:pt x="1407" y="1288"/>
                    <a:pt x="1415" y="1281"/>
                    <a:pt x="1415" y="1257"/>
                  </a:cubicBezTo>
                  <a:cubicBezTo>
                    <a:pt x="1415" y="1249"/>
                    <a:pt x="1415" y="1241"/>
                    <a:pt x="1407" y="1241"/>
                  </a:cubicBezTo>
                  <a:cubicBezTo>
                    <a:pt x="1407" y="1233"/>
                    <a:pt x="1399" y="1233"/>
                    <a:pt x="1391" y="1217"/>
                  </a:cubicBezTo>
                  <a:cubicBezTo>
                    <a:pt x="1384" y="1202"/>
                    <a:pt x="1391" y="1186"/>
                    <a:pt x="1391" y="1178"/>
                  </a:cubicBezTo>
                  <a:cubicBezTo>
                    <a:pt x="1391" y="1170"/>
                    <a:pt x="1391" y="1162"/>
                    <a:pt x="1384" y="1154"/>
                  </a:cubicBezTo>
                  <a:cubicBezTo>
                    <a:pt x="1368" y="1146"/>
                    <a:pt x="1344" y="1138"/>
                    <a:pt x="1344" y="1138"/>
                  </a:cubicBezTo>
                  <a:lnTo>
                    <a:pt x="1344" y="1138"/>
                  </a:lnTo>
                  <a:lnTo>
                    <a:pt x="1344" y="1138"/>
                  </a:lnTo>
                  <a:cubicBezTo>
                    <a:pt x="988" y="8"/>
                    <a:pt x="988" y="8"/>
                    <a:pt x="988" y="8"/>
                  </a:cubicBezTo>
                  <a:cubicBezTo>
                    <a:pt x="609" y="47"/>
                    <a:pt x="293" y="87"/>
                    <a:pt x="16" y="111"/>
                  </a:cubicBezTo>
                  <a:cubicBezTo>
                    <a:pt x="24" y="118"/>
                    <a:pt x="24" y="134"/>
                    <a:pt x="32" y="134"/>
                  </a:cubicBezTo>
                  <a:cubicBezTo>
                    <a:pt x="63" y="158"/>
                    <a:pt x="55" y="174"/>
                    <a:pt x="55" y="182"/>
                  </a:cubicBezTo>
                  <a:lnTo>
                    <a:pt x="55" y="190"/>
                  </a:lnTo>
                  <a:cubicBezTo>
                    <a:pt x="55" y="205"/>
                    <a:pt x="40" y="1628"/>
                    <a:pt x="40" y="1644"/>
                  </a:cubicBezTo>
                  <a:cubicBezTo>
                    <a:pt x="119" y="2308"/>
                    <a:pt x="119" y="2308"/>
                    <a:pt x="119" y="2308"/>
                  </a:cubicBezTo>
                  <a:cubicBezTo>
                    <a:pt x="135" y="2300"/>
                    <a:pt x="150" y="2292"/>
                    <a:pt x="166" y="2292"/>
                  </a:cubicBezTo>
                  <a:cubicBezTo>
                    <a:pt x="174" y="2292"/>
                    <a:pt x="182" y="2292"/>
                    <a:pt x="198" y="2300"/>
                  </a:cubicBezTo>
                  <a:cubicBezTo>
                    <a:pt x="213" y="2300"/>
                    <a:pt x="221" y="2300"/>
                    <a:pt x="221" y="2300"/>
                  </a:cubicBezTo>
                  <a:cubicBezTo>
                    <a:pt x="237" y="2300"/>
                    <a:pt x="237" y="2300"/>
                    <a:pt x="237" y="2277"/>
                  </a:cubicBezTo>
                  <a:cubicBezTo>
                    <a:pt x="237" y="2277"/>
                    <a:pt x="237" y="2277"/>
                    <a:pt x="237" y="2269"/>
                  </a:cubicBezTo>
                  <a:cubicBezTo>
                    <a:pt x="237" y="2261"/>
                    <a:pt x="237" y="2253"/>
                    <a:pt x="237" y="2237"/>
                  </a:cubicBezTo>
                  <a:cubicBezTo>
                    <a:pt x="237" y="2182"/>
                    <a:pt x="237" y="2142"/>
                    <a:pt x="253" y="2134"/>
                  </a:cubicBezTo>
                  <a:cubicBezTo>
                    <a:pt x="261" y="2134"/>
                    <a:pt x="261" y="2134"/>
                    <a:pt x="269" y="2134"/>
                  </a:cubicBezTo>
                  <a:cubicBezTo>
                    <a:pt x="285" y="2134"/>
                    <a:pt x="308" y="2142"/>
                    <a:pt x="316" y="2150"/>
                  </a:cubicBezTo>
                  <a:cubicBezTo>
                    <a:pt x="324" y="2158"/>
                    <a:pt x="324" y="2166"/>
                    <a:pt x="316" y="2174"/>
                  </a:cubicBezTo>
                  <a:cubicBezTo>
                    <a:pt x="316" y="2190"/>
                    <a:pt x="308" y="2198"/>
                    <a:pt x="301" y="2205"/>
                  </a:cubicBezTo>
                  <a:cubicBezTo>
                    <a:pt x="293" y="2213"/>
                    <a:pt x="293" y="2221"/>
                    <a:pt x="301" y="2229"/>
                  </a:cubicBezTo>
                  <a:cubicBezTo>
                    <a:pt x="308" y="2245"/>
                    <a:pt x="316" y="2245"/>
                    <a:pt x="332" y="2253"/>
                  </a:cubicBezTo>
                  <a:cubicBezTo>
                    <a:pt x="348" y="2261"/>
                    <a:pt x="364" y="2269"/>
                    <a:pt x="364" y="2292"/>
                  </a:cubicBezTo>
                  <a:cubicBezTo>
                    <a:pt x="372" y="2292"/>
                    <a:pt x="372" y="2300"/>
                    <a:pt x="372" y="2308"/>
                  </a:cubicBezTo>
                  <a:cubicBezTo>
                    <a:pt x="372" y="2316"/>
                    <a:pt x="372" y="2316"/>
                    <a:pt x="372" y="2324"/>
                  </a:cubicBezTo>
                  <a:cubicBezTo>
                    <a:pt x="372" y="2332"/>
                    <a:pt x="356" y="2332"/>
                    <a:pt x="340" y="2340"/>
                  </a:cubicBezTo>
                  <a:cubicBezTo>
                    <a:pt x="301" y="2340"/>
                    <a:pt x="285" y="2348"/>
                    <a:pt x="285" y="2348"/>
                  </a:cubicBezTo>
                  <a:close/>
                </a:path>
              </a:pathLst>
            </a:custGeom>
            <a:grpFill/>
            <a:ln>
              <a:solidFill>
                <a:schemeClr val="bg1">
                  <a:lumMod val="95000"/>
                </a:schemeClr>
              </a:solidFill>
            </a:ln>
            <a:effectLst/>
          </p:spPr>
          <p:txBody>
            <a:bodyPr wrap="none" anchor="ctr"/>
            <a:lstStyle/>
            <a:p>
              <a:endParaRPr lang="en-US" sz="949"/>
            </a:p>
          </p:txBody>
        </p:sp>
        <p:sp>
          <p:nvSpPr>
            <p:cNvPr id="59" name="Freeform 486"/>
            <p:cNvSpPr>
              <a:spLocks noChangeArrowheads="1"/>
            </p:cNvSpPr>
            <p:nvPr/>
          </p:nvSpPr>
          <p:spPr bwMode="auto">
            <a:xfrm>
              <a:off x="12800491" y="7638792"/>
              <a:ext cx="1122544" cy="994983"/>
            </a:xfrm>
            <a:custGeom>
              <a:avLst/>
              <a:gdLst>
                <a:gd name="T0" fmla="*/ 55 w 2135"/>
                <a:gd name="T1" fmla="*/ 561 h 1890"/>
                <a:gd name="T2" fmla="*/ 142 w 2135"/>
                <a:gd name="T3" fmla="*/ 735 h 1890"/>
                <a:gd name="T4" fmla="*/ 229 w 2135"/>
                <a:gd name="T5" fmla="*/ 964 h 1890"/>
                <a:gd name="T6" fmla="*/ 158 w 2135"/>
                <a:gd name="T7" fmla="*/ 1170 h 1890"/>
                <a:gd name="T8" fmla="*/ 158 w 2135"/>
                <a:gd name="T9" fmla="*/ 1289 h 1890"/>
                <a:gd name="T10" fmla="*/ 158 w 2135"/>
                <a:gd name="T11" fmla="*/ 1431 h 1890"/>
                <a:gd name="T12" fmla="*/ 110 w 2135"/>
                <a:gd name="T13" fmla="*/ 1565 h 1890"/>
                <a:gd name="T14" fmla="*/ 213 w 2135"/>
                <a:gd name="T15" fmla="*/ 1557 h 1890"/>
                <a:gd name="T16" fmla="*/ 331 w 2135"/>
                <a:gd name="T17" fmla="*/ 1486 h 1890"/>
                <a:gd name="T18" fmla="*/ 371 w 2135"/>
                <a:gd name="T19" fmla="*/ 1470 h 1890"/>
                <a:gd name="T20" fmla="*/ 355 w 2135"/>
                <a:gd name="T21" fmla="*/ 1549 h 1890"/>
                <a:gd name="T22" fmla="*/ 830 w 2135"/>
                <a:gd name="T23" fmla="*/ 1534 h 1890"/>
                <a:gd name="T24" fmla="*/ 956 w 2135"/>
                <a:gd name="T25" fmla="*/ 1549 h 1890"/>
                <a:gd name="T26" fmla="*/ 1090 w 2135"/>
                <a:gd name="T27" fmla="*/ 1620 h 1890"/>
                <a:gd name="T28" fmla="*/ 1209 w 2135"/>
                <a:gd name="T29" fmla="*/ 1700 h 1890"/>
                <a:gd name="T30" fmla="*/ 1288 w 2135"/>
                <a:gd name="T31" fmla="*/ 1771 h 1890"/>
                <a:gd name="T32" fmla="*/ 1462 w 2135"/>
                <a:gd name="T33" fmla="*/ 1723 h 1890"/>
                <a:gd name="T34" fmla="*/ 1612 w 2135"/>
                <a:gd name="T35" fmla="*/ 1747 h 1890"/>
                <a:gd name="T36" fmla="*/ 1699 w 2135"/>
                <a:gd name="T37" fmla="*/ 1700 h 1890"/>
                <a:gd name="T38" fmla="*/ 1628 w 2135"/>
                <a:gd name="T39" fmla="*/ 1573 h 1890"/>
                <a:gd name="T40" fmla="*/ 1802 w 2135"/>
                <a:gd name="T41" fmla="*/ 1660 h 1890"/>
                <a:gd name="T42" fmla="*/ 1873 w 2135"/>
                <a:gd name="T43" fmla="*/ 1716 h 1890"/>
                <a:gd name="T44" fmla="*/ 1984 w 2135"/>
                <a:gd name="T45" fmla="*/ 1763 h 1890"/>
                <a:gd name="T46" fmla="*/ 1992 w 2135"/>
                <a:gd name="T47" fmla="*/ 1858 h 1890"/>
                <a:gd name="T48" fmla="*/ 2071 w 2135"/>
                <a:gd name="T49" fmla="*/ 1818 h 1890"/>
                <a:gd name="T50" fmla="*/ 2102 w 2135"/>
                <a:gd name="T51" fmla="*/ 1684 h 1890"/>
                <a:gd name="T52" fmla="*/ 1881 w 2135"/>
                <a:gd name="T53" fmla="*/ 1597 h 1890"/>
                <a:gd name="T54" fmla="*/ 1913 w 2135"/>
                <a:gd name="T55" fmla="*/ 1510 h 1890"/>
                <a:gd name="T56" fmla="*/ 1960 w 2135"/>
                <a:gd name="T57" fmla="*/ 1463 h 1890"/>
                <a:gd name="T58" fmla="*/ 1913 w 2135"/>
                <a:gd name="T59" fmla="*/ 1312 h 1890"/>
                <a:gd name="T60" fmla="*/ 1849 w 2135"/>
                <a:gd name="T61" fmla="*/ 1407 h 1890"/>
                <a:gd name="T62" fmla="*/ 1826 w 2135"/>
                <a:gd name="T63" fmla="*/ 1328 h 1890"/>
                <a:gd name="T64" fmla="*/ 1699 w 2135"/>
                <a:gd name="T65" fmla="*/ 1352 h 1890"/>
                <a:gd name="T66" fmla="*/ 1596 w 2135"/>
                <a:gd name="T67" fmla="*/ 1336 h 1890"/>
                <a:gd name="T68" fmla="*/ 1628 w 2135"/>
                <a:gd name="T69" fmla="*/ 1202 h 1890"/>
                <a:gd name="T70" fmla="*/ 1857 w 2135"/>
                <a:gd name="T71" fmla="*/ 1289 h 1890"/>
                <a:gd name="T72" fmla="*/ 1739 w 2135"/>
                <a:gd name="T73" fmla="*/ 1059 h 1890"/>
                <a:gd name="T74" fmla="*/ 1019 w 2135"/>
                <a:gd name="T75" fmla="*/ 941 h 1890"/>
                <a:gd name="T76" fmla="*/ 1011 w 2135"/>
                <a:gd name="T77" fmla="*/ 830 h 1890"/>
                <a:gd name="T78" fmla="*/ 1043 w 2135"/>
                <a:gd name="T79" fmla="*/ 664 h 1890"/>
                <a:gd name="T80" fmla="*/ 1114 w 2135"/>
                <a:gd name="T81" fmla="*/ 585 h 1890"/>
                <a:gd name="T82" fmla="*/ 1201 w 2135"/>
                <a:gd name="T83" fmla="*/ 411 h 1890"/>
                <a:gd name="T84" fmla="*/ 1201 w 2135"/>
                <a:gd name="T85" fmla="*/ 277 h 1890"/>
                <a:gd name="T86" fmla="*/ 1146 w 2135"/>
                <a:gd name="T87" fmla="*/ 119 h 1890"/>
                <a:gd name="T88" fmla="*/ 0 w 2135"/>
                <a:gd name="T89" fmla="*/ 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5" h="1890">
                  <a:moveTo>
                    <a:pt x="7" y="522"/>
                  </a:moveTo>
                  <a:lnTo>
                    <a:pt x="7" y="522"/>
                  </a:lnTo>
                  <a:cubicBezTo>
                    <a:pt x="7" y="522"/>
                    <a:pt x="39" y="537"/>
                    <a:pt x="55" y="561"/>
                  </a:cubicBezTo>
                  <a:cubicBezTo>
                    <a:pt x="71" y="585"/>
                    <a:pt x="102" y="601"/>
                    <a:pt x="118" y="632"/>
                  </a:cubicBezTo>
                  <a:cubicBezTo>
                    <a:pt x="126" y="672"/>
                    <a:pt x="118" y="672"/>
                    <a:pt x="110" y="704"/>
                  </a:cubicBezTo>
                  <a:cubicBezTo>
                    <a:pt x="102" y="727"/>
                    <a:pt x="126" y="719"/>
                    <a:pt x="142" y="735"/>
                  </a:cubicBezTo>
                  <a:cubicBezTo>
                    <a:pt x="158" y="751"/>
                    <a:pt x="173" y="775"/>
                    <a:pt x="173" y="822"/>
                  </a:cubicBezTo>
                  <a:cubicBezTo>
                    <a:pt x="173" y="862"/>
                    <a:pt x="197" y="846"/>
                    <a:pt x="213" y="877"/>
                  </a:cubicBezTo>
                  <a:cubicBezTo>
                    <a:pt x="229" y="909"/>
                    <a:pt x="237" y="941"/>
                    <a:pt x="229" y="964"/>
                  </a:cubicBezTo>
                  <a:cubicBezTo>
                    <a:pt x="221" y="996"/>
                    <a:pt x="229" y="1012"/>
                    <a:pt x="229" y="1028"/>
                  </a:cubicBezTo>
                  <a:cubicBezTo>
                    <a:pt x="229" y="1051"/>
                    <a:pt x="229" y="1083"/>
                    <a:pt x="213" y="1115"/>
                  </a:cubicBezTo>
                  <a:cubicBezTo>
                    <a:pt x="189" y="1154"/>
                    <a:pt x="189" y="1146"/>
                    <a:pt x="158" y="1170"/>
                  </a:cubicBezTo>
                  <a:cubicBezTo>
                    <a:pt x="134" y="1202"/>
                    <a:pt x="173" y="1194"/>
                    <a:pt x="181" y="1210"/>
                  </a:cubicBezTo>
                  <a:cubicBezTo>
                    <a:pt x="189" y="1225"/>
                    <a:pt x="189" y="1241"/>
                    <a:pt x="173" y="1241"/>
                  </a:cubicBezTo>
                  <a:cubicBezTo>
                    <a:pt x="165" y="1241"/>
                    <a:pt x="158" y="1273"/>
                    <a:pt x="158" y="1289"/>
                  </a:cubicBezTo>
                  <a:cubicBezTo>
                    <a:pt x="150" y="1304"/>
                    <a:pt x="165" y="1320"/>
                    <a:pt x="173" y="1344"/>
                  </a:cubicBezTo>
                  <a:cubicBezTo>
                    <a:pt x="189" y="1360"/>
                    <a:pt x="181" y="1383"/>
                    <a:pt x="181" y="1399"/>
                  </a:cubicBezTo>
                  <a:cubicBezTo>
                    <a:pt x="181" y="1415"/>
                    <a:pt x="173" y="1415"/>
                    <a:pt x="158" y="1431"/>
                  </a:cubicBezTo>
                  <a:cubicBezTo>
                    <a:pt x="150" y="1447"/>
                    <a:pt x="158" y="1470"/>
                    <a:pt x="134" y="1494"/>
                  </a:cubicBezTo>
                  <a:cubicBezTo>
                    <a:pt x="118" y="1510"/>
                    <a:pt x="102" y="1526"/>
                    <a:pt x="94" y="1541"/>
                  </a:cubicBezTo>
                  <a:cubicBezTo>
                    <a:pt x="86" y="1557"/>
                    <a:pt x="102" y="1565"/>
                    <a:pt x="110" y="1565"/>
                  </a:cubicBezTo>
                  <a:cubicBezTo>
                    <a:pt x="126" y="1573"/>
                    <a:pt x="126" y="1589"/>
                    <a:pt x="126" y="1589"/>
                  </a:cubicBezTo>
                  <a:lnTo>
                    <a:pt x="126" y="1589"/>
                  </a:lnTo>
                  <a:cubicBezTo>
                    <a:pt x="150" y="1581"/>
                    <a:pt x="165" y="1565"/>
                    <a:pt x="213" y="1557"/>
                  </a:cubicBezTo>
                  <a:cubicBezTo>
                    <a:pt x="268" y="1557"/>
                    <a:pt x="316" y="1565"/>
                    <a:pt x="324" y="1549"/>
                  </a:cubicBezTo>
                  <a:cubicBezTo>
                    <a:pt x="324" y="1534"/>
                    <a:pt x="308" y="1502"/>
                    <a:pt x="308" y="1502"/>
                  </a:cubicBezTo>
                  <a:cubicBezTo>
                    <a:pt x="300" y="1502"/>
                    <a:pt x="324" y="1502"/>
                    <a:pt x="331" y="1486"/>
                  </a:cubicBezTo>
                  <a:cubicBezTo>
                    <a:pt x="331" y="1470"/>
                    <a:pt x="324" y="1463"/>
                    <a:pt x="324" y="1447"/>
                  </a:cubicBezTo>
                  <a:cubicBezTo>
                    <a:pt x="331" y="1431"/>
                    <a:pt x="339" y="1399"/>
                    <a:pt x="347" y="1431"/>
                  </a:cubicBezTo>
                  <a:cubicBezTo>
                    <a:pt x="355" y="1454"/>
                    <a:pt x="371" y="1463"/>
                    <a:pt x="371" y="1470"/>
                  </a:cubicBezTo>
                  <a:cubicBezTo>
                    <a:pt x="379" y="1478"/>
                    <a:pt x="379" y="1486"/>
                    <a:pt x="363" y="1494"/>
                  </a:cubicBezTo>
                  <a:cubicBezTo>
                    <a:pt x="339" y="1494"/>
                    <a:pt x="324" y="1494"/>
                    <a:pt x="339" y="1518"/>
                  </a:cubicBezTo>
                  <a:cubicBezTo>
                    <a:pt x="355" y="1541"/>
                    <a:pt x="339" y="1549"/>
                    <a:pt x="355" y="1549"/>
                  </a:cubicBezTo>
                  <a:cubicBezTo>
                    <a:pt x="379" y="1549"/>
                    <a:pt x="561" y="1597"/>
                    <a:pt x="592" y="1620"/>
                  </a:cubicBezTo>
                  <a:cubicBezTo>
                    <a:pt x="624" y="1636"/>
                    <a:pt x="853" y="1660"/>
                    <a:pt x="845" y="1589"/>
                  </a:cubicBezTo>
                  <a:cubicBezTo>
                    <a:pt x="837" y="1518"/>
                    <a:pt x="798" y="1549"/>
                    <a:pt x="830" y="1534"/>
                  </a:cubicBezTo>
                  <a:cubicBezTo>
                    <a:pt x="869" y="1510"/>
                    <a:pt x="861" y="1526"/>
                    <a:pt x="885" y="1510"/>
                  </a:cubicBezTo>
                  <a:cubicBezTo>
                    <a:pt x="901" y="1502"/>
                    <a:pt x="932" y="1478"/>
                    <a:pt x="932" y="1510"/>
                  </a:cubicBezTo>
                  <a:cubicBezTo>
                    <a:pt x="932" y="1534"/>
                    <a:pt x="932" y="1565"/>
                    <a:pt x="956" y="1549"/>
                  </a:cubicBezTo>
                  <a:cubicBezTo>
                    <a:pt x="988" y="1534"/>
                    <a:pt x="964" y="1502"/>
                    <a:pt x="1003" y="1526"/>
                  </a:cubicBezTo>
                  <a:cubicBezTo>
                    <a:pt x="1043" y="1557"/>
                    <a:pt x="1051" y="1557"/>
                    <a:pt x="1059" y="1581"/>
                  </a:cubicBezTo>
                  <a:cubicBezTo>
                    <a:pt x="1067" y="1613"/>
                    <a:pt x="1067" y="1620"/>
                    <a:pt x="1090" y="1620"/>
                  </a:cubicBezTo>
                  <a:cubicBezTo>
                    <a:pt x="1114" y="1629"/>
                    <a:pt x="1161" y="1636"/>
                    <a:pt x="1177" y="1644"/>
                  </a:cubicBezTo>
                  <a:cubicBezTo>
                    <a:pt x="1193" y="1652"/>
                    <a:pt x="1201" y="1660"/>
                    <a:pt x="1217" y="1668"/>
                  </a:cubicBezTo>
                  <a:cubicBezTo>
                    <a:pt x="1233" y="1684"/>
                    <a:pt x="1233" y="1700"/>
                    <a:pt x="1209" y="1700"/>
                  </a:cubicBezTo>
                  <a:cubicBezTo>
                    <a:pt x="1185" y="1700"/>
                    <a:pt x="1161" y="1700"/>
                    <a:pt x="1177" y="1723"/>
                  </a:cubicBezTo>
                  <a:cubicBezTo>
                    <a:pt x="1185" y="1747"/>
                    <a:pt x="1185" y="1755"/>
                    <a:pt x="1217" y="1763"/>
                  </a:cubicBezTo>
                  <a:cubicBezTo>
                    <a:pt x="1248" y="1771"/>
                    <a:pt x="1256" y="1755"/>
                    <a:pt x="1288" y="1771"/>
                  </a:cubicBezTo>
                  <a:cubicBezTo>
                    <a:pt x="1312" y="1779"/>
                    <a:pt x="1296" y="1787"/>
                    <a:pt x="1335" y="1794"/>
                  </a:cubicBezTo>
                  <a:cubicBezTo>
                    <a:pt x="1383" y="1802"/>
                    <a:pt x="1446" y="1818"/>
                    <a:pt x="1462" y="1787"/>
                  </a:cubicBezTo>
                  <a:cubicBezTo>
                    <a:pt x="1478" y="1763"/>
                    <a:pt x="1446" y="1739"/>
                    <a:pt x="1462" y="1723"/>
                  </a:cubicBezTo>
                  <a:cubicBezTo>
                    <a:pt x="1486" y="1707"/>
                    <a:pt x="1557" y="1707"/>
                    <a:pt x="1557" y="1723"/>
                  </a:cubicBezTo>
                  <a:cubicBezTo>
                    <a:pt x="1565" y="1731"/>
                    <a:pt x="1573" y="1739"/>
                    <a:pt x="1588" y="1731"/>
                  </a:cubicBezTo>
                  <a:cubicBezTo>
                    <a:pt x="1604" y="1723"/>
                    <a:pt x="1612" y="1723"/>
                    <a:pt x="1612" y="1747"/>
                  </a:cubicBezTo>
                  <a:cubicBezTo>
                    <a:pt x="1612" y="1763"/>
                    <a:pt x="1588" y="1787"/>
                    <a:pt x="1612" y="1794"/>
                  </a:cubicBezTo>
                  <a:cubicBezTo>
                    <a:pt x="1644" y="1802"/>
                    <a:pt x="1675" y="1818"/>
                    <a:pt x="1683" y="1787"/>
                  </a:cubicBezTo>
                  <a:cubicBezTo>
                    <a:pt x="1691" y="1747"/>
                    <a:pt x="1691" y="1716"/>
                    <a:pt x="1699" y="1700"/>
                  </a:cubicBezTo>
                  <a:cubicBezTo>
                    <a:pt x="1707" y="1684"/>
                    <a:pt x="1715" y="1684"/>
                    <a:pt x="1707" y="1660"/>
                  </a:cubicBezTo>
                  <a:cubicBezTo>
                    <a:pt x="1691" y="1636"/>
                    <a:pt x="1683" y="1636"/>
                    <a:pt x="1660" y="1620"/>
                  </a:cubicBezTo>
                  <a:cubicBezTo>
                    <a:pt x="1628" y="1605"/>
                    <a:pt x="1604" y="1573"/>
                    <a:pt x="1628" y="1573"/>
                  </a:cubicBezTo>
                  <a:cubicBezTo>
                    <a:pt x="1660" y="1581"/>
                    <a:pt x="1660" y="1581"/>
                    <a:pt x="1691" y="1597"/>
                  </a:cubicBezTo>
                  <a:cubicBezTo>
                    <a:pt x="1731" y="1613"/>
                    <a:pt x="1762" y="1613"/>
                    <a:pt x="1778" y="1620"/>
                  </a:cubicBezTo>
                  <a:cubicBezTo>
                    <a:pt x="1794" y="1636"/>
                    <a:pt x="1818" y="1660"/>
                    <a:pt x="1802" y="1660"/>
                  </a:cubicBezTo>
                  <a:cubicBezTo>
                    <a:pt x="1786" y="1668"/>
                    <a:pt x="1762" y="1676"/>
                    <a:pt x="1794" y="1676"/>
                  </a:cubicBezTo>
                  <a:cubicBezTo>
                    <a:pt x="1826" y="1684"/>
                    <a:pt x="1841" y="1668"/>
                    <a:pt x="1849" y="1684"/>
                  </a:cubicBezTo>
                  <a:cubicBezTo>
                    <a:pt x="1865" y="1692"/>
                    <a:pt x="1841" y="1707"/>
                    <a:pt x="1873" y="1716"/>
                  </a:cubicBezTo>
                  <a:cubicBezTo>
                    <a:pt x="1897" y="1716"/>
                    <a:pt x="1936" y="1692"/>
                    <a:pt x="1936" y="1700"/>
                  </a:cubicBezTo>
                  <a:cubicBezTo>
                    <a:pt x="1936" y="1716"/>
                    <a:pt x="1936" y="1731"/>
                    <a:pt x="1952" y="1747"/>
                  </a:cubicBezTo>
                  <a:cubicBezTo>
                    <a:pt x="1968" y="1763"/>
                    <a:pt x="1976" y="1755"/>
                    <a:pt x="1984" y="1763"/>
                  </a:cubicBezTo>
                  <a:cubicBezTo>
                    <a:pt x="1992" y="1779"/>
                    <a:pt x="2007" y="1787"/>
                    <a:pt x="1992" y="1802"/>
                  </a:cubicBezTo>
                  <a:cubicBezTo>
                    <a:pt x="1976" y="1818"/>
                    <a:pt x="1968" y="1826"/>
                    <a:pt x="1976" y="1842"/>
                  </a:cubicBezTo>
                  <a:cubicBezTo>
                    <a:pt x="1976" y="1858"/>
                    <a:pt x="1968" y="1889"/>
                    <a:pt x="1992" y="1858"/>
                  </a:cubicBezTo>
                  <a:cubicBezTo>
                    <a:pt x="2015" y="1826"/>
                    <a:pt x="2015" y="1802"/>
                    <a:pt x="2031" y="1787"/>
                  </a:cubicBezTo>
                  <a:cubicBezTo>
                    <a:pt x="2039" y="1771"/>
                    <a:pt x="2039" y="1779"/>
                    <a:pt x="2047" y="1787"/>
                  </a:cubicBezTo>
                  <a:cubicBezTo>
                    <a:pt x="2055" y="1802"/>
                    <a:pt x="2063" y="1826"/>
                    <a:pt x="2071" y="1818"/>
                  </a:cubicBezTo>
                  <a:cubicBezTo>
                    <a:pt x="2087" y="1802"/>
                    <a:pt x="2087" y="1802"/>
                    <a:pt x="2094" y="1771"/>
                  </a:cubicBezTo>
                  <a:cubicBezTo>
                    <a:pt x="2102" y="1747"/>
                    <a:pt x="2102" y="1763"/>
                    <a:pt x="2118" y="1739"/>
                  </a:cubicBezTo>
                  <a:cubicBezTo>
                    <a:pt x="2134" y="1716"/>
                    <a:pt x="2126" y="1700"/>
                    <a:pt x="2102" y="1684"/>
                  </a:cubicBezTo>
                  <a:cubicBezTo>
                    <a:pt x="2078" y="1676"/>
                    <a:pt x="2087" y="1652"/>
                    <a:pt x="2047" y="1652"/>
                  </a:cubicBezTo>
                  <a:cubicBezTo>
                    <a:pt x="2015" y="1644"/>
                    <a:pt x="2007" y="1652"/>
                    <a:pt x="1968" y="1636"/>
                  </a:cubicBezTo>
                  <a:cubicBezTo>
                    <a:pt x="1928" y="1613"/>
                    <a:pt x="1920" y="1629"/>
                    <a:pt x="1881" y="1597"/>
                  </a:cubicBezTo>
                  <a:cubicBezTo>
                    <a:pt x="1849" y="1565"/>
                    <a:pt x="1826" y="1565"/>
                    <a:pt x="1834" y="1549"/>
                  </a:cubicBezTo>
                  <a:cubicBezTo>
                    <a:pt x="1841" y="1534"/>
                    <a:pt x="1865" y="1518"/>
                    <a:pt x="1881" y="1526"/>
                  </a:cubicBezTo>
                  <a:cubicBezTo>
                    <a:pt x="1905" y="1526"/>
                    <a:pt x="1936" y="1526"/>
                    <a:pt x="1913" y="1510"/>
                  </a:cubicBezTo>
                  <a:cubicBezTo>
                    <a:pt x="1897" y="1502"/>
                    <a:pt x="1857" y="1510"/>
                    <a:pt x="1865" y="1494"/>
                  </a:cubicBezTo>
                  <a:cubicBezTo>
                    <a:pt x="1873" y="1478"/>
                    <a:pt x="1889" y="1463"/>
                    <a:pt x="1913" y="1463"/>
                  </a:cubicBezTo>
                  <a:cubicBezTo>
                    <a:pt x="1928" y="1454"/>
                    <a:pt x="1952" y="1478"/>
                    <a:pt x="1960" y="1463"/>
                  </a:cubicBezTo>
                  <a:cubicBezTo>
                    <a:pt x="1968" y="1447"/>
                    <a:pt x="1968" y="1439"/>
                    <a:pt x="1960" y="1415"/>
                  </a:cubicBezTo>
                  <a:cubicBezTo>
                    <a:pt x="1952" y="1383"/>
                    <a:pt x="1928" y="1399"/>
                    <a:pt x="1928" y="1376"/>
                  </a:cubicBezTo>
                  <a:cubicBezTo>
                    <a:pt x="1920" y="1352"/>
                    <a:pt x="1936" y="1320"/>
                    <a:pt x="1913" y="1312"/>
                  </a:cubicBezTo>
                  <a:cubicBezTo>
                    <a:pt x="1897" y="1304"/>
                    <a:pt x="1873" y="1336"/>
                    <a:pt x="1873" y="1336"/>
                  </a:cubicBezTo>
                  <a:cubicBezTo>
                    <a:pt x="1873" y="1336"/>
                    <a:pt x="1857" y="1383"/>
                    <a:pt x="1857" y="1391"/>
                  </a:cubicBezTo>
                  <a:cubicBezTo>
                    <a:pt x="1857" y="1399"/>
                    <a:pt x="1865" y="1415"/>
                    <a:pt x="1849" y="1407"/>
                  </a:cubicBezTo>
                  <a:cubicBezTo>
                    <a:pt x="1826" y="1407"/>
                    <a:pt x="1818" y="1423"/>
                    <a:pt x="1810" y="1391"/>
                  </a:cubicBezTo>
                  <a:cubicBezTo>
                    <a:pt x="1810" y="1367"/>
                    <a:pt x="1778" y="1383"/>
                    <a:pt x="1786" y="1360"/>
                  </a:cubicBezTo>
                  <a:cubicBezTo>
                    <a:pt x="1794" y="1344"/>
                    <a:pt x="1818" y="1336"/>
                    <a:pt x="1826" y="1328"/>
                  </a:cubicBezTo>
                  <a:cubicBezTo>
                    <a:pt x="1834" y="1312"/>
                    <a:pt x="1810" y="1296"/>
                    <a:pt x="1802" y="1296"/>
                  </a:cubicBezTo>
                  <a:cubicBezTo>
                    <a:pt x="1794" y="1296"/>
                    <a:pt x="1747" y="1281"/>
                    <a:pt x="1731" y="1296"/>
                  </a:cubicBezTo>
                  <a:cubicBezTo>
                    <a:pt x="1707" y="1304"/>
                    <a:pt x="1675" y="1336"/>
                    <a:pt x="1699" y="1352"/>
                  </a:cubicBezTo>
                  <a:cubicBezTo>
                    <a:pt x="1715" y="1376"/>
                    <a:pt x="1747" y="1407"/>
                    <a:pt x="1707" y="1391"/>
                  </a:cubicBezTo>
                  <a:cubicBezTo>
                    <a:pt x="1675" y="1383"/>
                    <a:pt x="1667" y="1344"/>
                    <a:pt x="1644" y="1344"/>
                  </a:cubicBezTo>
                  <a:cubicBezTo>
                    <a:pt x="1628" y="1336"/>
                    <a:pt x="1612" y="1344"/>
                    <a:pt x="1596" y="1336"/>
                  </a:cubicBezTo>
                  <a:cubicBezTo>
                    <a:pt x="1581" y="1328"/>
                    <a:pt x="1541" y="1367"/>
                    <a:pt x="1533" y="1328"/>
                  </a:cubicBezTo>
                  <a:cubicBezTo>
                    <a:pt x="1525" y="1281"/>
                    <a:pt x="1573" y="1233"/>
                    <a:pt x="1588" y="1210"/>
                  </a:cubicBezTo>
                  <a:cubicBezTo>
                    <a:pt x="1604" y="1194"/>
                    <a:pt x="1573" y="1178"/>
                    <a:pt x="1628" y="1202"/>
                  </a:cubicBezTo>
                  <a:cubicBezTo>
                    <a:pt x="1683" y="1233"/>
                    <a:pt x="1660" y="1225"/>
                    <a:pt x="1707" y="1249"/>
                  </a:cubicBezTo>
                  <a:cubicBezTo>
                    <a:pt x="1762" y="1265"/>
                    <a:pt x="1754" y="1273"/>
                    <a:pt x="1786" y="1281"/>
                  </a:cubicBezTo>
                  <a:cubicBezTo>
                    <a:pt x="1826" y="1289"/>
                    <a:pt x="1841" y="1289"/>
                    <a:pt x="1857" y="1289"/>
                  </a:cubicBezTo>
                  <a:cubicBezTo>
                    <a:pt x="1873" y="1281"/>
                    <a:pt x="1881" y="1289"/>
                    <a:pt x="1897" y="1281"/>
                  </a:cubicBezTo>
                  <a:cubicBezTo>
                    <a:pt x="1889" y="1273"/>
                    <a:pt x="1826" y="1186"/>
                    <a:pt x="1810" y="1146"/>
                  </a:cubicBezTo>
                  <a:cubicBezTo>
                    <a:pt x="1802" y="1115"/>
                    <a:pt x="1778" y="1115"/>
                    <a:pt x="1739" y="1059"/>
                  </a:cubicBezTo>
                  <a:cubicBezTo>
                    <a:pt x="1699" y="1004"/>
                    <a:pt x="1762" y="949"/>
                    <a:pt x="1770" y="933"/>
                  </a:cubicBezTo>
                  <a:cubicBezTo>
                    <a:pt x="1786" y="917"/>
                    <a:pt x="1754" y="909"/>
                    <a:pt x="1754" y="909"/>
                  </a:cubicBezTo>
                  <a:cubicBezTo>
                    <a:pt x="1754" y="909"/>
                    <a:pt x="1035" y="949"/>
                    <a:pt x="1019" y="941"/>
                  </a:cubicBezTo>
                  <a:cubicBezTo>
                    <a:pt x="995" y="941"/>
                    <a:pt x="1003" y="933"/>
                    <a:pt x="1011" y="925"/>
                  </a:cubicBezTo>
                  <a:cubicBezTo>
                    <a:pt x="1019" y="917"/>
                    <a:pt x="1011" y="893"/>
                    <a:pt x="995" y="870"/>
                  </a:cubicBezTo>
                  <a:cubicBezTo>
                    <a:pt x="980" y="854"/>
                    <a:pt x="1003" y="838"/>
                    <a:pt x="1011" y="830"/>
                  </a:cubicBezTo>
                  <a:cubicBezTo>
                    <a:pt x="1027" y="822"/>
                    <a:pt x="1027" y="783"/>
                    <a:pt x="1019" y="767"/>
                  </a:cubicBezTo>
                  <a:cubicBezTo>
                    <a:pt x="1011" y="751"/>
                    <a:pt x="1027" y="727"/>
                    <a:pt x="1035" y="727"/>
                  </a:cubicBezTo>
                  <a:cubicBezTo>
                    <a:pt x="1043" y="727"/>
                    <a:pt x="1043" y="688"/>
                    <a:pt x="1043" y="664"/>
                  </a:cubicBezTo>
                  <a:cubicBezTo>
                    <a:pt x="1043" y="640"/>
                    <a:pt x="1067" y="648"/>
                    <a:pt x="1083" y="640"/>
                  </a:cubicBezTo>
                  <a:cubicBezTo>
                    <a:pt x="1098" y="640"/>
                    <a:pt x="1083" y="617"/>
                    <a:pt x="1083" y="601"/>
                  </a:cubicBezTo>
                  <a:cubicBezTo>
                    <a:pt x="1075" y="577"/>
                    <a:pt x="1106" y="585"/>
                    <a:pt x="1114" y="585"/>
                  </a:cubicBezTo>
                  <a:cubicBezTo>
                    <a:pt x="1122" y="577"/>
                    <a:pt x="1122" y="569"/>
                    <a:pt x="1122" y="537"/>
                  </a:cubicBezTo>
                  <a:cubicBezTo>
                    <a:pt x="1114" y="506"/>
                    <a:pt x="1138" y="514"/>
                    <a:pt x="1154" y="506"/>
                  </a:cubicBezTo>
                  <a:cubicBezTo>
                    <a:pt x="1161" y="498"/>
                    <a:pt x="1201" y="435"/>
                    <a:pt x="1201" y="411"/>
                  </a:cubicBezTo>
                  <a:cubicBezTo>
                    <a:pt x="1209" y="387"/>
                    <a:pt x="1193" y="395"/>
                    <a:pt x="1146" y="372"/>
                  </a:cubicBezTo>
                  <a:cubicBezTo>
                    <a:pt x="1106" y="348"/>
                    <a:pt x="1217" y="324"/>
                    <a:pt x="1233" y="324"/>
                  </a:cubicBezTo>
                  <a:cubicBezTo>
                    <a:pt x="1256" y="316"/>
                    <a:pt x="1241" y="293"/>
                    <a:pt x="1201" y="277"/>
                  </a:cubicBezTo>
                  <a:cubicBezTo>
                    <a:pt x="1170" y="261"/>
                    <a:pt x="1185" y="261"/>
                    <a:pt x="1193" y="237"/>
                  </a:cubicBezTo>
                  <a:cubicBezTo>
                    <a:pt x="1201" y="221"/>
                    <a:pt x="1185" y="198"/>
                    <a:pt x="1185" y="198"/>
                  </a:cubicBezTo>
                  <a:cubicBezTo>
                    <a:pt x="1138" y="206"/>
                    <a:pt x="1161" y="134"/>
                    <a:pt x="1146" y="119"/>
                  </a:cubicBezTo>
                  <a:cubicBezTo>
                    <a:pt x="1130" y="103"/>
                    <a:pt x="1170" y="71"/>
                    <a:pt x="1170" y="47"/>
                  </a:cubicBezTo>
                  <a:cubicBezTo>
                    <a:pt x="1161" y="32"/>
                    <a:pt x="1146" y="32"/>
                    <a:pt x="1138" y="0"/>
                  </a:cubicBezTo>
                  <a:cubicBezTo>
                    <a:pt x="0" y="32"/>
                    <a:pt x="0" y="32"/>
                    <a:pt x="0" y="32"/>
                  </a:cubicBezTo>
                  <a:lnTo>
                    <a:pt x="7" y="522"/>
                  </a:lnTo>
                </a:path>
              </a:pathLst>
            </a:custGeom>
            <a:grpFill/>
            <a:ln>
              <a:solidFill>
                <a:schemeClr val="bg1">
                  <a:lumMod val="95000"/>
                </a:schemeClr>
              </a:solidFill>
            </a:ln>
            <a:effectLst/>
          </p:spPr>
          <p:txBody>
            <a:bodyPr wrap="none" anchor="ctr"/>
            <a:lstStyle/>
            <a:p>
              <a:endParaRPr lang="en-US" sz="949"/>
            </a:p>
          </p:txBody>
        </p:sp>
        <p:sp>
          <p:nvSpPr>
            <p:cNvPr id="60" name="Freeform 487"/>
            <p:cNvSpPr>
              <a:spLocks noChangeArrowheads="1"/>
            </p:cNvSpPr>
            <p:nvPr/>
          </p:nvSpPr>
          <p:spPr bwMode="auto">
            <a:xfrm>
              <a:off x="12800491" y="7636474"/>
              <a:ext cx="1122544" cy="990343"/>
            </a:xfrm>
            <a:custGeom>
              <a:avLst/>
              <a:gdLst>
                <a:gd name="T0" fmla="*/ 1976 w 2135"/>
                <a:gd name="T1" fmla="*/ 1771 h 1882"/>
                <a:gd name="T2" fmla="*/ 1849 w 2135"/>
                <a:gd name="T3" fmla="*/ 1692 h 1882"/>
                <a:gd name="T4" fmla="*/ 1691 w 2135"/>
                <a:gd name="T5" fmla="*/ 1605 h 1882"/>
                <a:gd name="T6" fmla="*/ 1691 w 2135"/>
                <a:gd name="T7" fmla="*/ 1755 h 1882"/>
                <a:gd name="T8" fmla="*/ 1604 w 2135"/>
                <a:gd name="T9" fmla="*/ 1739 h 1882"/>
                <a:gd name="T10" fmla="*/ 1335 w 2135"/>
                <a:gd name="T11" fmla="*/ 1810 h 1882"/>
                <a:gd name="T12" fmla="*/ 1225 w 2135"/>
                <a:gd name="T13" fmla="*/ 1700 h 1882"/>
                <a:gd name="T14" fmla="*/ 964 w 2135"/>
                <a:gd name="T15" fmla="*/ 1557 h 1882"/>
                <a:gd name="T16" fmla="*/ 845 w 2135"/>
                <a:gd name="T17" fmla="*/ 1621 h 1882"/>
                <a:gd name="T18" fmla="*/ 371 w 2135"/>
                <a:gd name="T19" fmla="*/ 1494 h 1882"/>
                <a:gd name="T20" fmla="*/ 316 w 2135"/>
                <a:gd name="T21" fmla="*/ 1510 h 1882"/>
                <a:gd name="T22" fmla="*/ 110 w 2135"/>
                <a:gd name="T23" fmla="*/ 1581 h 1882"/>
                <a:gd name="T24" fmla="*/ 165 w 2135"/>
                <a:gd name="T25" fmla="*/ 1336 h 1882"/>
                <a:gd name="T26" fmla="*/ 181 w 2135"/>
                <a:gd name="T27" fmla="*/ 1162 h 1882"/>
                <a:gd name="T28" fmla="*/ 126 w 2135"/>
                <a:gd name="T29" fmla="*/ 743 h 1882"/>
                <a:gd name="T30" fmla="*/ 0 w 2135"/>
                <a:gd name="T31" fmla="*/ 32 h 1882"/>
                <a:gd name="T32" fmla="*/ 1185 w 2135"/>
                <a:gd name="T33" fmla="*/ 206 h 1882"/>
                <a:gd name="T34" fmla="*/ 1217 w 2135"/>
                <a:gd name="T35" fmla="*/ 340 h 1882"/>
                <a:gd name="T36" fmla="*/ 1106 w 2135"/>
                <a:gd name="T37" fmla="*/ 593 h 1882"/>
                <a:gd name="T38" fmla="*/ 1027 w 2135"/>
                <a:gd name="T39" fmla="*/ 751 h 1882"/>
                <a:gd name="T40" fmla="*/ 1019 w 2135"/>
                <a:gd name="T41" fmla="*/ 949 h 1882"/>
                <a:gd name="T42" fmla="*/ 1786 w 2135"/>
                <a:gd name="T43" fmla="*/ 1115 h 1882"/>
                <a:gd name="T44" fmla="*/ 1802 w 2135"/>
                <a:gd name="T45" fmla="*/ 1289 h 1882"/>
                <a:gd name="T46" fmla="*/ 1588 w 2135"/>
                <a:gd name="T47" fmla="*/ 1225 h 1882"/>
                <a:gd name="T48" fmla="*/ 1675 w 2135"/>
                <a:gd name="T49" fmla="*/ 1368 h 1882"/>
                <a:gd name="T50" fmla="*/ 1826 w 2135"/>
                <a:gd name="T51" fmla="*/ 1320 h 1882"/>
                <a:gd name="T52" fmla="*/ 1849 w 2135"/>
                <a:gd name="T53" fmla="*/ 1415 h 1882"/>
                <a:gd name="T54" fmla="*/ 1928 w 2135"/>
                <a:gd name="T55" fmla="*/ 1384 h 1882"/>
                <a:gd name="T56" fmla="*/ 1865 w 2135"/>
                <a:gd name="T57" fmla="*/ 1502 h 1882"/>
                <a:gd name="T58" fmla="*/ 1889 w 2135"/>
                <a:gd name="T59" fmla="*/ 1605 h 1882"/>
                <a:gd name="T60" fmla="*/ 2102 w 2135"/>
                <a:gd name="T61" fmla="*/ 1763 h 1882"/>
                <a:gd name="T62" fmla="*/ 1992 w 2135"/>
                <a:gd name="T63" fmla="*/ 1866 h 1882"/>
                <a:gd name="T64" fmla="*/ 1992 w 2135"/>
                <a:gd name="T65" fmla="*/ 1779 h 1882"/>
                <a:gd name="T66" fmla="*/ 2039 w 2135"/>
                <a:gd name="T67" fmla="*/ 1779 h 1882"/>
                <a:gd name="T68" fmla="*/ 2102 w 2135"/>
                <a:gd name="T69" fmla="*/ 1692 h 1882"/>
                <a:gd name="T70" fmla="*/ 1881 w 2135"/>
                <a:gd name="T71" fmla="*/ 1526 h 1882"/>
                <a:gd name="T72" fmla="*/ 1936 w 2135"/>
                <a:gd name="T73" fmla="*/ 1471 h 1882"/>
                <a:gd name="T74" fmla="*/ 1881 w 2135"/>
                <a:gd name="T75" fmla="*/ 1344 h 1882"/>
                <a:gd name="T76" fmla="*/ 1778 w 2135"/>
                <a:gd name="T77" fmla="*/ 1384 h 1882"/>
                <a:gd name="T78" fmla="*/ 1699 w 2135"/>
                <a:gd name="T79" fmla="*/ 1344 h 1882"/>
                <a:gd name="T80" fmla="*/ 1596 w 2135"/>
                <a:gd name="T81" fmla="*/ 1352 h 1882"/>
                <a:gd name="T82" fmla="*/ 1628 w 2135"/>
                <a:gd name="T83" fmla="*/ 1210 h 1882"/>
                <a:gd name="T84" fmla="*/ 1873 w 2135"/>
                <a:gd name="T85" fmla="*/ 1273 h 1882"/>
                <a:gd name="T86" fmla="*/ 1019 w 2135"/>
                <a:gd name="T87" fmla="*/ 957 h 1882"/>
                <a:gd name="T88" fmla="*/ 1019 w 2135"/>
                <a:gd name="T89" fmla="*/ 751 h 1882"/>
                <a:gd name="T90" fmla="*/ 1106 w 2135"/>
                <a:gd name="T91" fmla="*/ 585 h 1882"/>
                <a:gd name="T92" fmla="*/ 1217 w 2135"/>
                <a:gd name="T93" fmla="*/ 332 h 1882"/>
                <a:gd name="T94" fmla="*/ 1146 w 2135"/>
                <a:gd name="T95" fmla="*/ 127 h 1882"/>
                <a:gd name="T96" fmla="*/ 118 w 2135"/>
                <a:gd name="T97" fmla="*/ 640 h 1882"/>
                <a:gd name="T98" fmla="*/ 229 w 2135"/>
                <a:gd name="T99" fmla="*/ 1028 h 1882"/>
                <a:gd name="T100" fmla="*/ 173 w 2135"/>
                <a:gd name="T101" fmla="*/ 1257 h 1882"/>
                <a:gd name="T102" fmla="*/ 158 w 2135"/>
                <a:gd name="T103" fmla="*/ 1462 h 1882"/>
                <a:gd name="T104" fmla="*/ 316 w 2135"/>
                <a:gd name="T105" fmla="*/ 1557 h 1882"/>
                <a:gd name="T106" fmla="*/ 355 w 2135"/>
                <a:gd name="T107" fmla="*/ 1431 h 1882"/>
                <a:gd name="T108" fmla="*/ 355 w 2135"/>
                <a:gd name="T109" fmla="*/ 1549 h 1882"/>
                <a:gd name="T110" fmla="*/ 869 w 2135"/>
                <a:gd name="T111" fmla="*/ 1526 h 1882"/>
                <a:gd name="T112" fmla="*/ 1019 w 2135"/>
                <a:gd name="T113" fmla="*/ 1542 h 1882"/>
                <a:gd name="T114" fmla="*/ 1185 w 2135"/>
                <a:gd name="T115" fmla="*/ 1739 h 1882"/>
                <a:gd name="T116" fmla="*/ 1454 w 2135"/>
                <a:gd name="T117" fmla="*/ 1763 h 1882"/>
                <a:gd name="T118" fmla="*/ 1612 w 2135"/>
                <a:gd name="T119" fmla="*/ 1771 h 1882"/>
                <a:gd name="T120" fmla="*/ 1699 w 2135"/>
                <a:gd name="T121" fmla="*/ 1668 h 1882"/>
                <a:gd name="T122" fmla="*/ 1778 w 2135"/>
                <a:gd name="T123" fmla="*/ 1628 h 1882"/>
                <a:gd name="T124" fmla="*/ 1873 w 2135"/>
                <a:gd name="T125" fmla="*/ 171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5" h="1882">
                  <a:moveTo>
                    <a:pt x="1976" y="1881"/>
                  </a:moveTo>
                  <a:lnTo>
                    <a:pt x="1976" y="1881"/>
                  </a:lnTo>
                  <a:cubicBezTo>
                    <a:pt x="1968" y="1881"/>
                    <a:pt x="1968" y="1874"/>
                    <a:pt x="1968" y="1866"/>
                  </a:cubicBezTo>
                  <a:cubicBezTo>
                    <a:pt x="1968" y="1858"/>
                    <a:pt x="1968" y="1850"/>
                    <a:pt x="1968" y="1850"/>
                  </a:cubicBezTo>
                  <a:cubicBezTo>
                    <a:pt x="1960" y="1834"/>
                    <a:pt x="1968" y="1826"/>
                    <a:pt x="1984" y="1810"/>
                  </a:cubicBezTo>
                  <a:lnTo>
                    <a:pt x="1984" y="1810"/>
                  </a:lnTo>
                  <a:cubicBezTo>
                    <a:pt x="2000" y="1795"/>
                    <a:pt x="1992" y="1795"/>
                    <a:pt x="1984" y="1787"/>
                  </a:cubicBezTo>
                  <a:cubicBezTo>
                    <a:pt x="1984" y="1779"/>
                    <a:pt x="1984" y="1779"/>
                    <a:pt x="1984" y="1779"/>
                  </a:cubicBezTo>
                  <a:cubicBezTo>
                    <a:pt x="1984" y="1771"/>
                    <a:pt x="1976" y="1771"/>
                    <a:pt x="1976" y="1771"/>
                  </a:cubicBezTo>
                  <a:cubicBezTo>
                    <a:pt x="1968" y="1771"/>
                    <a:pt x="1960" y="1771"/>
                    <a:pt x="1944" y="1755"/>
                  </a:cubicBezTo>
                  <a:cubicBezTo>
                    <a:pt x="1936" y="1739"/>
                    <a:pt x="1936" y="1731"/>
                    <a:pt x="1936" y="1715"/>
                  </a:cubicBezTo>
                  <a:cubicBezTo>
                    <a:pt x="1936" y="1715"/>
                    <a:pt x="1936" y="1715"/>
                    <a:pt x="1936" y="1708"/>
                  </a:cubicBezTo>
                  <a:lnTo>
                    <a:pt x="1936" y="1708"/>
                  </a:lnTo>
                  <a:cubicBezTo>
                    <a:pt x="1928" y="1708"/>
                    <a:pt x="1920" y="1715"/>
                    <a:pt x="1920" y="1715"/>
                  </a:cubicBezTo>
                  <a:cubicBezTo>
                    <a:pt x="1905" y="1724"/>
                    <a:pt x="1889" y="1724"/>
                    <a:pt x="1873" y="1724"/>
                  </a:cubicBezTo>
                  <a:lnTo>
                    <a:pt x="1873" y="1724"/>
                  </a:lnTo>
                  <a:cubicBezTo>
                    <a:pt x="1849" y="1724"/>
                    <a:pt x="1849" y="1708"/>
                    <a:pt x="1849" y="1700"/>
                  </a:cubicBezTo>
                  <a:lnTo>
                    <a:pt x="1849" y="1692"/>
                  </a:lnTo>
                  <a:lnTo>
                    <a:pt x="1841" y="1684"/>
                  </a:lnTo>
                  <a:cubicBezTo>
                    <a:pt x="1834" y="1684"/>
                    <a:pt x="1834" y="1684"/>
                    <a:pt x="1826" y="1692"/>
                  </a:cubicBezTo>
                  <a:cubicBezTo>
                    <a:pt x="1818" y="1692"/>
                    <a:pt x="1802" y="1692"/>
                    <a:pt x="1794" y="1692"/>
                  </a:cubicBezTo>
                  <a:cubicBezTo>
                    <a:pt x="1778" y="1684"/>
                    <a:pt x="1778" y="1684"/>
                    <a:pt x="1778" y="1676"/>
                  </a:cubicBezTo>
                  <a:cubicBezTo>
                    <a:pt x="1778" y="1676"/>
                    <a:pt x="1778" y="1668"/>
                    <a:pt x="1794" y="1668"/>
                  </a:cubicBezTo>
                  <a:cubicBezTo>
                    <a:pt x="1802" y="1668"/>
                    <a:pt x="1802" y="1660"/>
                    <a:pt x="1802" y="1660"/>
                  </a:cubicBezTo>
                  <a:cubicBezTo>
                    <a:pt x="1802" y="1660"/>
                    <a:pt x="1794" y="1644"/>
                    <a:pt x="1778" y="1637"/>
                  </a:cubicBezTo>
                  <a:cubicBezTo>
                    <a:pt x="1770" y="1628"/>
                    <a:pt x="1754" y="1628"/>
                    <a:pt x="1739" y="1621"/>
                  </a:cubicBezTo>
                  <a:cubicBezTo>
                    <a:pt x="1723" y="1621"/>
                    <a:pt x="1707" y="1613"/>
                    <a:pt x="1691" y="1605"/>
                  </a:cubicBezTo>
                  <a:cubicBezTo>
                    <a:pt x="1683" y="1605"/>
                    <a:pt x="1675" y="1605"/>
                    <a:pt x="1667" y="1597"/>
                  </a:cubicBezTo>
                  <a:cubicBezTo>
                    <a:pt x="1652" y="1597"/>
                    <a:pt x="1644" y="1589"/>
                    <a:pt x="1628" y="1589"/>
                  </a:cubicBezTo>
                  <a:lnTo>
                    <a:pt x="1628" y="1589"/>
                  </a:lnTo>
                  <a:cubicBezTo>
                    <a:pt x="1620" y="1589"/>
                    <a:pt x="1636" y="1613"/>
                    <a:pt x="1660" y="1628"/>
                  </a:cubicBezTo>
                  <a:cubicBezTo>
                    <a:pt x="1667" y="1637"/>
                    <a:pt x="1675" y="1637"/>
                    <a:pt x="1683" y="1637"/>
                  </a:cubicBezTo>
                  <a:cubicBezTo>
                    <a:pt x="1691" y="1644"/>
                    <a:pt x="1699" y="1644"/>
                    <a:pt x="1707" y="1668"/>
                  </a:cubicBezTo>
                  <a:cubicBezTo>
                    <a:pt x="1715" y="1692"/>
                    <a:pt x="1715" y="1692"/>
                    <a:pt x="1707" y="1708"/>
                  </a:cubicBezTo>
                  <a:cubicBezTo>
                    <a:pt x="1707" y="1708"/>
                    <a:pt x="1699" y="1708"/>
                    <a:pt x="1699" y="1715"/>
                  </a:cubicBezTo>
                  <a:cubicBezTo>
                    <a:pt x="1699" y="1724"/>
                    <a:pt x="1691" y="1739"/>
                    <a:pt x="1691" y="1755"/>
                  </a:cubicBezTo>
                  <a:cubicBezTo>
                    <a:pt x="1691" y="1763"/>
                    <a:pt x="1691" y="1779"/>
                    <a:pt x="1683" y="1795"/>
                  </a:cubicBezTo>
                  <a:cubicBezTo>
                    <a:pt x="1683" y="1810"/>
                    <a:pt x="1675" y="1818"/>
                    <a:pt x="1660" y="1818"/>
                  </a:cubicBezTo>
                  <a:cubicBezTo>
                    <a:pt x="1652" y="1818"/>
                    <a:pt x="1644" y="1810"/>
                    <a:pt x="1628" y="1810"/>
                  </a:cubicBezTo>
                  <a:cubicBezTo>
                    <a:pt x="1628" y="1810"/>
                    <a:pt x="1620" y="1810"/>
                    <a:pt x="1612" y="1802"/>
                  </a:cubicBezTo>
                  <a:cubicBezTo>
                    <a:pt x="1612" y="1802"/>
                    <a:pt x="1604" y="1802"/>
                    <a:pt x="1604" y="1795"/>
                  </a:cubicBezTo>
                  <a:cubicBezTo>
                    <a:pt x="1596" y="1787"/>
                    <a:pt x="1604" y="1779"/>
                    <a:pt x="1604" y="1771"/>
                  </a:cubicBezTo>
                  <a:cubicBezTo>
                    <a:pt x="1604" y="1763"/>
                    <a:pt x="1604" y="1755"/>
                    <a:pt x="1612" y="1755"/>
                  </a:cubicBezTo>
                  <a:cubicBezTo>
                    <a:pt x="1612" y="1739"/>
                    <a:pt x="1604" y="1739"/>
                    <a:pt x="1604" y="1739"/>
                  </a:cubicBezTo>
                  <a:lnTo>
                    <a:pt x="1604" y="1739"/>
                  </a:lnTo>
                  <a:cubicBezTo>
                    <a:pt x="1604" y="1739"/>
                    <a:pt x="1596" y="1739"/>
                    <a:pt x="1588" y="1747"/>
                  </a:cubicBezTo>
                  <a:lnTo>
                    <a:pt x="1581" y="1747"/>
                  </a:lnTo>
                  <a:cubicBezTo>
                    <a:pt x="1573" y="1747"/>
                    <a:pt x="1565" y="1739"/>
                    <a:pt x="1557" y="1731"/>
                  </a:cubicBezTo>
                  <a:cubicBezTo>
                    <a:pt x="1557" y="1731"/>
                    <a:pt x="1541" y="1724"/>
                    <a:pt x="1517" y="1724"/>
                  </a:cubicBezTo>
                  <a:cubicBezTo>
                    <a:pt x="1494" y="1724"/>
                    <a:pt x="1478" y="1724"/>
                    <a:pt x="1470" y="1731"/>
                  </a:cubicBezTo>
                  <a:cubicBezTo>
                    <a:pt x="1462" y="1739"/>
                    <a:pt x="1462" y="1747"/>
                    <a:pt x="1462" y="1763"/>
                  </a:cubicBezTo>
                  <a:cubicBezTo>
                    <a:pt x="1470" y="1771"/>
                    <a:pt x="1470" y="1787"/>
                    <a:pt x="1462" y="1802"/>
                  </a:cubicBezTo>
                  <a:cubicBezTo>
                    <a:pt x="1462" y="1810"/>
                    <a:pt x="1438" y="1818"/>
                    <a:pt x="1414" y="1818"/>
                  </a:cubicBezTo>
                  <a:cubicBezTo>
                    <a:pt x="1391" y="1818"/>
                    <a:pt x="1359" y="1810"/>
                    <a:pt x="1335" y="1810"/>
                  </a:cubicBezTo>
                  <a:cubicBezTo>
                    <a:pt x="1312" y="1802"/>
                    <a:pt x="1304" y="1795"/>
                    <a:pt x="1304" y="1795"/>
                  </a:cubicBezTo>
                  <a:cubicBezTo>
                    <a:pt x="1296" y="1787"/>
                    <a:pt x="1296" y="1779"/>
                    <a:pt x="1280" y="1779"/>
                  </a:cubicBezTo>
                  <a:cubicBezTo>
                    <a:pt x="1272" y="1771"/>
                    <a:pt x="1256" y="1771"/>
                    <a:pt x="1248" y="1771"/>
                  </a:cubicBezTo>
                  <a:cubicBezTo>
                    <a:pt x="1241" y="1779"/>
                    <a:pt x="1225" y="1779"/>
                    <a:pt x="1217" y="1771"/>
                  </a:cubicBezTo>
                  <a:cubicBezTo>
                    <a:pt x="1185" y="1771"/>
                    <a:pt x="1185" y="1755"/>
                    <a:pt x="1177" y="1739"/>
                  </a:cubicBezTo>
                  <a:cubicBezTo>
                    <a:pt x="1177" y="1739"/>
                    <a:pt x="1170" y="1739"/>
                    <a:pt x="1170" y="1731"/>
                  </a:cubicBezTo>
                  <a:cubicBezTo>
                    <a:pt x="1170" y="1724"/>
                    <a:pt x="1170" y="1715"/>
                    <a:pt x="1170" y="1715"/>
                  </a:cubicBezTo>
                  <a:cubicBezTo>
                    <a:pt x="1177" y="1708"/>
                    <a:pt x="1193" y="1708"/>
                    <a:pt x="1209" y="1708"/>
                  </a:cubicBezTo>
                  <a:cubicBezTo>
                    <a:pt x="1217" y="1708"/>
                    <a:pt x="1225" y="1700"/>
                    <a:pt x="1225" y="1700"/>
                  </a:cubicBezTo>
                  <a:cubicBezTo>
                    <a:pt x="1225" y="1692"/>
                    <a:pt x="1225" y="1684"/>
                    <a:pt x="1217" y="1684"/>
                  </a:cubicBezTo>
                  <a:cubicBezTo>
                    <a:pt x="1201" y="1668"/>
                    <a:pt x="1193" y="1660"/>
                    <a:pt x="1177" y="1660"/>
                  </a:cubicBezTo>
                  <a:cubicBezTo>
                    <a:pt x="1161" y="1652"/>
                    <a:pt x="1114" y="1637"/>
                    <a:pt x="1090" y="1637"/>
                  </a:cubicBezTo>
                  <a:cubicBezTo>
                    <a:pt x="1067" y="1637"/>
                    <a:pt x="1059" y="1621"/>
                    <a:pt x="1051" y="1589"/>
                  </a:cubicBezTo>
                  <a:cubicBezTo>
                    <a:pt x="1043" y="1573"/>
                    <a:pt x="1043" y="1565"/>
                    <a:pt x="1019" y="1549"/>
                  </a:cubicBezTo>
                  <a:cubicBezTo>
                    <a:pt x="1011" y="1549"/>
                    <a:pt x="1011" y="1542"/>
                    <a:pt x="1003" y="1542"/>
                  </a:cubicBezTo>
                  <a:cubicBezTo>
                    <a:pt x="995" y="1534"/>
                    <a:pt x="988" y="1526"/>
                    <a:pt x="980" y="1526"/>
                  </a:cubicBezTo>
                  <a:cubicBezTo>
                    <a:pt x="980" y="1526"/>
                    <a:pt x="980" y="1534"/>
                    <a:pt x="980" y="1542"/>
                  </a:cubicBezTo>
                  <a:cubicBezTo>
                    <a:pt x="980" y="1542"/>
                    <a:pt x="972" y="1557"/>
                    <a:pt x="964" y="1557"/>
                  </a:cubicBezTo>
                  <a:cubicBezTo>
                    <a:pt x="956" y="1565"/>
                    <a:pt x="948" y="1565"/>
                    <a:pt x="948" y="1565"/>
                  </a:cubicBezTo>
                  <a:cubicBezTo>
                    <a:pt x="932" y="1565"/>
                    <a:pt x="932" y="1542"/>
                    <a:pt x="932" y="1518"/>
                  </a:cubicBezTo>
                  <a:cubicBezTo>
                    <a:pt x="932" y="1510"/>
                    <a:pt x="924" y="1510"/>
                    <a:pt x="924" y="1510"/>
                  </a:cubicBezTo>
                  <a:cubicBezTo>
                    <a:pt x="908" y="1510"/>
                    <a:pt x="893" y="1518"/>
                    <a:pt x="885" y="1526"/>
                  </a:cubicBezTo>
                  <a:cubicBezTo>
                    <a:pt x="877" y="1534"/>
                    <a:pt x="869" y="1534"/>
                    <a:pt x="869" y="1534"/>
                  </a:cubicBezTo>
                  <a:cubicBezTo>
                    <a:pt x="861" y="1534"/>
                    <a:pt x="853" y="1534"/>
                    <a:pt x="830" y="1542"/>
                  </a:cubicBezTo>
                  <a:cubicBezTo>
                    <a:pt x="830" y="1542"/>
                    <a:pt x="830" y="1549"/>
                    <a:pt x="821" y="1549"/>
                  </a:cubicBezTo>
                  <a:cubicBezTo>
                    <a:pt x="830" y="1549"/>
                    <a:pt x="845" y="1565"/>
                    <a:pt x="853" y="1597"/>
                  </a:cubicBezTo>
                  <a:cubicBezTo>
                    <a:pt x="853" y="1605"/>
                    <a:pt x="845" y="1613"/>
                    <a:pt x="845" y="1621"/>
                  </a:cubicBezTo>
                  <a:cubicBezTo>
                    <a:pt x="821" y="1644"/>
                    <a:pt x="766" y="1652"/>
                    <a:pt x="727" y="1652"/>
                  </a:cubicBezTo>
                  <a:cubicBezTo>
                    <a:pt x="671" y="1652"/>
                    <a:pt x="608" y="1644"/>
                    <a:pt x="592" y="1628"/>
                  </a:cubicBezTo>
                  <a:cubicBezTo>
                    <a:pt x="561" y="1613"/>
                    <a:pt x="379" y="1557"/>
                    <a:pt x="355" y="1557"/>
                  </a:cubicBezTo>
                  <a:cubicBezTo>
                    <a:pt x="347" y="1557"/>
                    <a:pt x="339" y="1557"/>
                    <a:pt x="339" y="1549"/>
                  </a:cubicBezTo>
                  <a:cubicBezTo>
                    <a:pt x="339" y="1542"/>
                    <a:pt x="339" y="1534"/>
                    <a:pt x="339" y="1526"/>
                  </a:cubicBezTo>
                  <a:cubicBezTo>
                    <a:pt x="331" y="1518"/>
                    <a:pt x="331" y="1510"/>
                    <a:pt x="331" y="1510"/>
                  </a:cubicBezTo>
                  <a:cubicBezTo>
                    <a:pt x="331" y="1502"/>
                    <a:pt x="339" y="1502"/>
                    <a:pt x="355" y="1494"/>
                  </a:cubicBezTo>
                  <a:cubicBezTo>
                    <a:pt x="355" y="1494"/>
                    <a:pt x="355" y="1494"/>
                    <a:pt x="363" y="1494"/>
                  </a:cubicBezTo>
                  <a:lnTo>
                    <a:pt x="371" y="1494"/>
                  </a:lnTo>
                  <a:cubicBezTo>
                    <a:pt x="371" y="1486"/>
                    <a:pt x="371" y="1478"/>
                    <a:pt x="371" y="1478"/>
                  </a:cubicBezTo>
                  <a:cubicBezTo>
                    <a:pt x="371" y="1478"/>
                    <a:pt x="363" y="1478"/>
                    <a:pt x="363" y="1471"/>
                  </a:cubicBezTo>
                  <a:cubicBezTo>
                    <a:pt x="363" y="1462"/>
                    <a:pt x="355" y="1455"/>
                    <a:pt x="347" y="1439"/>
                  </a:cubicBezTo>
                  <a:cubicBezTo>
                    <a:pt x="339" y="1431"/>
                    <a:pt x="339" y="1431"/>
                    <a:pt x="339" y="1431"/>
                  </a:cubicBezTo>
                  <a:cubicBezTo>
                    <a:pt x="339" y="1431"/>
                    <a:pt x="339" y="1439"/>
                    <a:pt x="331" y="1447"/>
                  </a:cubicBezTo>
                  <a:lnTo>
                    <a:pt x="331" y="1455"/>
                  </a:lnTo>
                  <a:cubicBezTo>
                    <a:pt x="324" y="1462"/>
                    <a:pt x="331" y="1471"/>
                    <a:pt x="331" y="1471"/>
                  </a:cubicBezTo>
                  <a:cubicBezTo>
                    <a:pt x="331" y="1478"/>
                    <a:pt x="331" y="1486"/>
                    <a:pt x="331" y="1494"/>
                  </a:cubicBezTo>
                  <a:cubicBezTo>
                    <a:pt x="331" y="1502"/>
                    <a:pt x="324" y="1510"/>
                    <a:pt x="316" y="1510"/>
                  </a:cubicBezTo>
                  <a:cubicBezTo>
                    <a:pt x="324" y="1518"/>
                    <a:pt x="331" y="1542"/>
                    <a:pt x="324" y="1557"/>
                  </a:cubicBezTo>
                  <a:cubicBezTo>
                    <a:pt x="324" y="1573"/>
                    <a:pt x="292" y="1573"/>
                    <a:pt x="253" y="1573"/>
                  </a:cubicBezTo>
                  <a:cubicBezTo>
                    <a:pt x="244" y="1573"/>
                    <a:pt x="229" y="1573"/>
                    <a:pt x="213" y="1573"/>
                  </a:cubicBezTo>
                  <a:cubicBezTo>
                    <a:pt x="181" y="1573"/>
                    <a:pt x="165" y="1581"/>
                    <a:pt x="150" y="1589"/>
                  </a:cubicBezTo>
                  <a:cubicBezTo>
                    <a:pt x="142" y="1597"/>
                    <a:pt x="134" y="1597"/>
                    <a:pt x="126" y="1597"/>
                  </a:cubicBezTo>
                  <a:cubicBezTo>
                    <a:pt x="126" y="1605"/>
                    <a:pt x="126" y="1605"/>
                    <a:pt x="126" y="1605"/>
                  </a:cubicBezTo>
                  <a:cubicBezTo>
                    <a:pt x="126" y="1597"/>
                    <a:pt x="126" y="1597"/>
                    <a:pt x="126" y="1597"/>
                  </a:cubicBezTo>
                  <a:cubicBezTo>
                    <a:pt x="126" y="1597"/>
                    <a:pt x="118" y="1589"/>
                    <a:pt x="110" y="1581"/>
                  </a:cubicBezTo>
                  <a:lnTo>
                    <a:pt x="110" y="1581"/>
                  </a:lnTo>
                  <a:cubicBezTo>
                    <a:pt x="94" y="1573"/>
                    <a:pt x="86" y="1565"/>
                    <a:pt x="94" y="1542"/>
                  </a:cubicBezTo>
                  <a:cubicBezTo>
                    <a:pt x="102" y="1526"/>
                    <a:pt x="110" y="1518"/>
                    <a:pt x="134" y="1494"/>
                  </a:cubicBezTo>
                  <a:cubicBezTo>
                    <a:pt x="142" y="1486"/>
                    <a:pt x="150" y="1471"/>
                    <a:pt x="150" y="1462"/>
                  </a:cubicBezTo>
                  <a:cubicBezTo>
                    <a:pt x="150" y="1455"/>
                    <a:pt x="150" y="1439"/>
                    <a:pt x="158" y="1431"/>
                  </a:cubicBezTo>
                  <a:cubicBezTo>
                    <a:pt x="165" y="1431"/>
                    <a:pt x="165" y="1423"/>
                    <a:pt x="173" y="1423"/>
                  </a:cubicBezTo>
                  <a:cubicBezTo>
                    <a:pt x="181" y="1423"/>
                    <a:pt x="181" y="1415"/>
                    <a:pt x="181" y="1407"/>
                  </a:cubicBezTo>
                  <a:lnTo>
                    <a:pt x="181" y="1399"/>
                  </a:lnTo>
                  <a:cubicBezTo>
                    <a:pt x="181" y="1384"/>
                    <a:pt x="181" y="1368"/>
                    <a:pt x="173" y="1352"/>
                  </a:cubicBezTo>
                  <a:cubicBezTo>
                    <a:pt x="173" y="1344"/>
                    <a:pt x="165" y="1344"/>
                    <a:pt x="165" y="1336"/>
                  </a:cubicBezTo>
                  <a:cubicBezTo>
                    <a:pt x="158" y="1320"/>
                    <a:pt x="150" y="1312"/>
                    <a:pt x="150" y="1297"/>
                  </a:cubicBezTo>
                  <a:lnTo>
                    <a:pt x="150" y="1289"/>
                  </a:lnTo>
                  <a:cubicBezTo>
                    <a:pt x="158" y="1273"/>
                    <a:pt x="165" y="1249"/>
                    <a:pt x="173" y="1249"/>
                  </a:cubicBezTo>
                  <a:cubicBezTo>
                    <a:pt x="181" y="1249"/>
                    <a:pt x="181" y="1249"/>
                    <a:pt x="181" y="1249"/>
                  </a:cubicBezTo>
                  <a:cubicBezTo>
                    <a:pt x="181" y="1241"/>
                    <a:pt x="181" y="1233"/>
                    <a:pt x="173" y="1218"/>
                  </a:cubicBezTo>
                  <a:cubicBezTo>
                    <a:pt x="173" y="1210"/>
                    <a:pt x="165" y="1210"/>
                    <a:pt x="158" y="1210"/>
                  </a:cubicBezTo>
                  <a:lnTo>
                    <a:pt x="150" y="1202"/>
                  </a:lnTo>
                  <a:cubicBezTo>
                    <a:pt x="150" y="1194"/>
                    <a:pt x="150" y="1186"/>
                    <a:pt x="158" y="1178"/>
                  </a:cubicBezTo>
                  <a:cubicBezTo>
                    <a:pt x="165" y="1170"/>
                    <a:pt x="173" y="1162"/>
                    <a:pt x="181" y="1162"/>
                  </a:cubicBezTo>
                  <a:cubicBezTo>
                    <a:pt x="189" y="1154"/>
                    <a:pt x="197" y="1146"/>
                    <a:pt x="205" y="1123"/>
                  </a:cubicBezTo>
                  <a:cubicBezTo>
                    <a:pt x="229" y="1083"/>
                    <a:pt x="229" y="1051"/>
                    <a:pt x="229" y="1036"/>
                  </a:cubicBezTo>
                  <a:cubicBezTo>
                    <a:pt x="229" y="1036"/>
                    <a:pt x="229" y="1036"/>
                    <a:pt x="221" y="1028"/>
                  </a:cubicBezTo>
                  <a:cubicBezTo>
                    <a:pt x="221" y="1012"/>
                    <a:pt x="221" y="996"/>
                    <a:pt x="229" y="972"/>
                  </a:cubicBezTo>
                  <a:cubicBezTo>
                    <a:pt x="229" y="949"/>
                    <a:pt x="229" y="909"/>
                    <a:pt x="213" y="885"/>
                  </a:cubicBezTo>
                  <a:cubicBezTo>
                    <a:pt x="205" y="870"/>
                    <a:pt x="197" y="870"/>
                    <a:pt x="189" y="862"/>
                  </a:cubicBezTo>
                  <a:cubicBezTo>
                    <a:pt x="181" y="862"/>
                    <a:pt x="165" y="854"/>
                    <a:pt x="165" y="830"/>
                  </a:cubicBezTo>
                  <a:cubicBezTo>
                    <a:pt x="173" y="783"/>
                    <a:pt x="150" y="759"/>
                    <a:pt x="134" y="751"/>
                  </a:cubicBezTo>
                  <a:cubicBezTo>
                    <a:pt x="134" y="743"/>
                    <a:pt x="126" y="743"/>
                    <a:pt x="126" y="743"/>
                  </a:cubicBezTo>
                  <a:cubicBezTo>
                    <a:pt x="110" y="735"/>
                    <a:pt x="102" y="727"/>
                    <a:pt x="110" y="704"/>
                  </a:cubicBezTo>
                  <a:cubicBezTo>
                    <a:pt x="110" y="696"/>
                    <a:pt x="110" y="696"/>
                    <a:pt x="110" y="688"/>
                  </a:cubicBezTo>
                  <a:cubicBezTo>
                    <a:pt x="118" y="672"/>
                    <a:pt x="118" y="664"/>
                    <a:pt x="110" y="640"/>
                  </a:cubicBezTo>
                  <a:cubicBezTo>
                    <a:pt x="102" y="625"/>
                    <a:pt x="86" y="609"/>
                    <a:pt x="78" y="593"/>
                  </a:cubicBezTo>
                  <a:cubicBezTo>
                    <a:pt x="71" y="585"/>
                    <a:pt x="63" y="577"/>
                    <a:pt x="55" y="569"/>
                  </a:cubicBezTo>
                  <a:cubicBezTo>
                    <a:pt x="39" y="545"/>
                    <a:pt x="7" y="530"/>
                    <a:pt x="7" y="530"/>
                  </a:cubicBezTo>
                  <a:lnTo>
                    <a:pt x="7" y="530"/>
                  </a:lnTo>
                  <a:lnTo>
                    <a:pt x="7" y="530"/>
                  </a:lnTo>
                  <a:cubicBezTo>
                    <a:pt x="0" y="32"/>
                    <a:pt x="0" y="32"/>
                    <a:pt x="0" y="32"/>
                  </a:cubicBezTo>
                  <a:lnTo>
                    <a:pt x="0" y="32"/>
                  </a:lnTo>
                  <a:cubicBezTo>
                    <a:pt x="1138" y="0"/>
                    <a:pt x="1138" y="0"/>
                    <a:pt x="1138" y="0"/>
                  </a:cubicBezTo>
                  <a:lnTo>
                    <a:pt x="1138" y="0"/>
                  </a:lnTo>
                  <a:cubicBezTo>
                    <a:pt x="1146" y="24"/>
                    <a:pt x="1154" y="32"/>
                    <a:pt x="1161" y="40"/>
                  </a:cubicBezTo>
                  <a:cubicBezTo>
                    <a:pt x="1161" y="48"/>
                    <a:pt x="1170" y="48"/>
                    <a:pt x="1170" y="55"/>
                  </a:cubicBezTo>
                  <a:cubicBezTo>
                    <a:pt x="1170" y="63"/>
                    <a:pt x="1161" y="79"/>
                    <a:pt x="1154" y="95"/>
                  </a:cubicBezTo>
                  <a:cubicBezTo>
                    <a:pt x="1146" y="103"/>
                    <a:pt x="1146" y="119"/>
                    <a:pt x="1146" y="127"/>
                  </a:cubicBezTo>
                  <a:cubicBezTo>
                    <a:pt x="1154" y="134"/>
                    <a:pt x="1154" y="142"/>
                    <a:pt x="1154" y="158"/>
                  </a:cubicBezTo>
                  <a:cubicBezTo>
                    <a:pt x="1154" y="190"/>
                    <a:pt x="1161" y="206"/>
                    <a:pt x="1185" y="206"/>
                  </a:cubicBezTo>
                  <a:lnTo>
                    <a:pt x="1185" y="206"/>
                  </a:lnTo>
                  <a:lnTo>
                    <a:pt x="1185" y="206"/>
                  </a:lnTo>
                  <a:cubicBezTo>
                    <a:pt x="1185" y="206"/>
                    <a:pt x="1201" y="221"/>
                    <a:pt x="1193" y="245"/>
                  </a:cubicBezTo>
                  <a:cubicBezTo>
                    <a:pt x="1193" y="253"/>
                    <a:pt x="1193" y="261"/>
                    <a:pt x="1193" y="261"/>
                  </a:cubicBezTo>
                  <a:cubicBezTo>
                    <a:pt x="1185" y="269"/>
                    <a:pt x="1185" y="269"/>
                    <a:pt x="1185" y="269"/>
                  </a:cubicBezTo>
                  <a:cubicBezTo>
                    <a:pt x="1185" y="277"/>
                    <a:pt x="1201" y="285"/>
                    <a:pt x="1209" y="285"/>
                  </a:cubicBezTo>
                  <a:cubicBezTo>
                    <a:pt x="1217" y="292"/>
                    <a:pt x="1248" y="308"/>
                    <a:pt x="1248" y="324"/>
                  </a:cubicBezTo>
                  <a:cubicBezTo>
                    <a:pt x="1248" y="324"/>
                    <a:pt x="1248" y="332"/>
                    <a:pt x="1241" y="332"/>
                  </a:cubicBezTo>
                  <a:cubicBezTo>
                    <a:pt x="1233" y="332"/>
                    <a:pt x="1225" y="332"/>
                    <a:pt x="1217" y="340"/>
                  </a:cubicBezTo>
                  <a:cubicBezTo>
                    <a:pt x="1193" y="340"/>
                    <a:pt x="1146" y="356"/>
                    <a:pt x="1138" y="364"/>
                  </a:cubicBezTo>
                  <a:cubicBezTo>
                    <a:pt x="1138" y="364"/>
                    <a:pt x="1146" y="372"/>
                    <a:pt x="1154" y="372"/>
                  </a:cubicBezTo>
                  <a:cubicBezTo>
                    <a:pt x="1161" y="380"/>
                    <a:pt x="1177" y="387"/>
                    <a:pt x="1185" y="387"/>
                  </a:cubicBezTo>
                  <a:cubicBezTo>
                    <a:pt x="1201" y="395"/>
                    <a:pt x="1209" y="395"/>
                    <a:pt x="1209" y="419"/>
                  </a:cubicBezTo>
                  <a:cubicBezTo>
                    <a:pt x="1201" y="443"/>
                    <a:pt x="1170" y="506"/>
                    <a:pt x="1154" y="514"/>
                  </a:cubicBezTo>
                  <a:cubicBezTo>
                    <a:pt x="1146" y="522"/>
                    <a:pt x="1146" y="522"/>
                    <a:pt x="1138" y="522"/>
                  </a:cubicBezTo>
                  <a:cubicBezTo>
                    <a:pt x="1130" y="522"/>
                    <a:pt x="1122" y="530"/>
                    <a:pt x="1122" y="545"/>
                  </a:cubicBezTo>
                  <a:cubicBezTo>
                    <a:pt x="1130" y="585"/>
                    <a:pt x="1122" y="593"/>
                    <a:pt x="1114" y="593"/>
                  </a:cubicBezTo>
                  <a:lnTo>
                    <a:pt x="1106" y="593"/>
                  </a:lnTo>
                  <a:cubicBezTo>
                    <a:pt x="1098" y="593"/>
                    <a:pt x="1090" y="593"/>
                    <a:pt x="1083" y="601"/>
                  </a:cubicBezTo>
                  <a:cubicBezTo>
                    <a:pt x="1083" y="601"/>
                    <a:pt x="1083" y="601"/>
                    <a:pt x="1083" y="609"/>
                  </a:cubicBezTo>
                  <a:cubicBezTo>
                    <a:pt x="1083" y="617"/>
                    <a:pt x="1090" y="625"/>
                    <a:pt x="1090" y="625"/>
                  </a:cubicBezTo>
                  <a:cubicBezTo>
                    <a:pt x="1090" y="640"/>
                    <a:pt x="1098" y="648"/>
                    <a:pt x="1083" y="656"/>
                  </a:cubicBezTo>
                  <a:lnTo>
                    <a:pt x="1075" y="656"/>
                  </a:lnTo>
                  <a:cubicBezTo>
                    <a:pt x="1059" y="656"/>
                    <a:pt x="1043" y="664"/>
                    <a:pt x="1043" y="672"/>
                  </a:cubicBezTo>
                  <a:cubicBezTo>
                    <a:pt x="1043" y="680"/>
                    <a:pt x="1043" y="688"/>
                    <a:pt x="1043" y="696"/>
                  </a:cubicBezTo>
                  <a:cubicBezTo>
                    <a:pt x="1043" y="720"/>
                    <a:pt x="1051" y="735"/>
                    <a:pt x="1035" y="743"/>
                  </a:cubicBezTo>
                  <a:cubicBezTo>
                    <a:pt x="1035" y="743"/>
                    <a:pt x="1027" y="743"/>
                    <a:pt x="1027" y="751"/>
                  </a:cubicBezTo>
                  <a:cubicBezTo>
                    <a:pt x="1019" y="751"/>
                    <a:pt x="1019" y="759"/>
                    <a:pt x="1027" y="767"/>
                  </a:cubicBezTo>
                  <a:cubicBezTo>
                    <a:pt x="1035" y="783"/>
                    <a:pt x="1035" y="814"/>
                    <a:pt x="1027" y="830"/>
                  </a:cubicBezTo>
                  <a:cubicBezTo>
                    <a:pt x="1027" y="838"/>
                    <a:pt x="1019" y="838"/>
                    <a:pt x="1019" y="846"/>
                  </a:cubicBezTo>
                  <a:cubicBezTo>
                    <a:pt x="1011" y="846"/>
                    <a:pt x="995" y="854"/>
                    <a:pt x="995" y="862"/>
                  </a:cubicBezTo>
                  <a:cubicBezTo>
                    <a:pt x="988" y="870"/>
                    <a:pt x="995" y="870"/>
                    <a:pt x="995" y="878"/>
                  </a:cubicBezTo>
                  <a:cubicBezTo>
                    <a:pt x="1011" y="901"/>
                    <a:pt x="1027" y="925"/>
                    <a:pt x="1011" y="933"/>
                  </a:cubicBezTo>
                  <a:lnTo>
                    <a:pt x="1011" y="933"/>
                  </a:lnTo>
                  <a:cubicBezTo>
                    <a:pt x="1011" y="941"/>
                    <a:pt x="1003" y="941"/>
                    <a:pt x="1003" y="949"/>
                  </a:cubicBezTo>
                  <a:cubicBezTo>
                    <a:pt x="1003" y="949"/>
                    <a:pt x="1011" y="949"/>
                    <a:pt x="1019" y="949"/>
                  </a:cubicBezTo>
                  <a:cubicBezTo>
                    <a:pt x="1019" y="949"/>
                    <a:pt x="1019" y="949"/>
                    <a:pt x="1027" y="949"/>
                  </a:cubicBezTo>
                  <a:cubicBezTo>
                    <a:pt x="1098" y="949"/>
                    <a:pt x="1747" y="909"/>
                    <a:pt x="1747" y="909"/>
                  </a:cubicBezTo>
                  <a:cubicBezTo>
                    <a:pt x="1754" y="909"/>
                    <a:pt x="1754" y="909"/>
                    <a:pt x="1754" y="909"/>
                  </a:cubicBezTo>
                  <a:lnTo>
                    <a:pt x="1754" y="909"/>
                  </a:lnTo>
                  <a:cubicBezTo>
                    <a:pt x="1754" y="909"/>
                    <a:pt x="1778" y="917"/>
                    <a:pt x="1778" y="933"/>
                  </a:cubicBezTo>
                  <a:lnTo>
                    <a:pt x="1778" y="941"/>
                  </a:lnTo>
                  <a:cubicBezTo>
                    <a:pt x="1770" y="949"/>
                    <a:pt x="1770" y="949"/>
                    <a:pt x="1770" y="949"/>
                  </a:cubicBezTo>
                  <a:cubicBezTo>
                    <a:pt x="1754" y="965"/>
                    <a:pt x="1699" y="1012"/>
                    <a:pt x="1739" y="1067"/>
                  </a:cubicBezTo>
                  <a:cubicBezTo>
                    <a:pt x="1762" y="1091"/>
                    <a:pt x="1770" y="1107"/>
                    <a:pt x="1786" y="1115"/>
                  </a:cubicBezTo>
                  <a:cubicBezTo>
                    <a:pt x="1802" y="1123"/>
                    <a:pt x="1810" y="1138"/>
                    <a:pt x="1818" y="1154"/>
                  </a:cubicBezTo>
                  <a:cubicBezTo>
                    <a:pt x="1826" y="1186"/>
                    <a:pt x="1865" y="1241"/>
                    <a:pt x="1881" y="1265"/>
                  </a:cubicBezTo>
                  <a:cubicBezTo>
                    <a:pt x="1889" y="1281"/>
                    <a:pt x="1897" y="1289"/>
                    <a:pt x="1897" y="1289"/>
                  </a:cubicBezTo>
                  <a:lnTo>
                    <a:pt x="1897" y="1289"/>
                  </a:lnTo>
                  <a:lnTo>
                    <a:pt x="1897" y="1289"/>
                  </a:lnTo>
                  <a:cubicBezTo>
                    <a:pt x="1889" y="1297"/>
                    <a:pt x="1881" y="1297"/>
                    <a:pt x="1881" y="1297"/>
                  </a:cubicBezTo>
                  <a:cubicBezTo>
                    <a:pt x="1873" y="1297"/>
                    <a:pt x="1873" y="1297"/>
                    <a:pt x="1865" y="1297"/>
                  </a:cubicBezTo>
                  <a:cubicBezTo>
                    <a:pt x="1857" y="1297"/>
                    <a:pt x="1849" y="1297"/>
                    <a:pt x="1841" y="1297"/>
                  </a:cubicBezTo>
                  <a:cubicBezTo>
                    <a:pt x="1826" y="1297"/>
                    <a:pt x="1818" y="1297"/>
                    <a:pt x="1802" y="1289"/>
                  </a:cubicBezTo>
                  <a:cubicBezTo>
                    <a:pt x="1786" y="1289"/>
                    <a:pt x="1786" y="1289"/>
                    <a:pt x="1786" y="1289"/>
                  </a:cubicBezTo>
                  <a:cubicBezTo>
                    <a:pt x="1770" y="1289"/>
                    <a:pt x="1762" y="1281"/>
                    <a:pt x="1754" y="1273"/>
                  </a:cubicBezTo>
                  <a:cubicBezTo>
                    <a:pt x="1747" y="1273"/>
                    <a:pt x="1731" y="1265"/>
                    <a:pt x="1707" y="1257"/>
                  </a:cubicBezTo>
                  <a:cubicBezTo>
                    <a:pt x="1675" y="1241"/>
                    <a:pt x="1675" y="1241"/>
                    <a:pt x="1667" y="1233"/>
                  </a:cubicBezTo>
                  <a:cubicBezTo>
                    <a:pt x="1660" y="1233"/>
                    <a:pt x="1652" y="1225"/>
                    <a:pt x="1628" y="1218"/>
                  </a:cubicBezTo>
                  <a:cubicBezTo>
                    <a:pt x="1612" y="1210"/>
                    <a:pt x="1604" y="1202"/>
                    <a:pt x="1596" y="1202"/>
                  </a:cubicBezTo>
                  <a:lnTo>
                    <a:pt x="1596" y="1202"/>
                  </a:lnTo>
                  <a:cubicBezTo>
                    <a:pt x="1596" y="1210"/>
                    <a:pt x="1596" y="1218"/>
                    <a:pt x="1588" y="1225"/>
                  </a:cubicBezTo>
                  <a:lnTo>
                    <a:pt x="1588" y="1225"/>
                  </a:lnTo>
                  <a:cubicBezTo>
                    <a:pt x="1573" y="1249"/>
                    <a:pt x="1533" y="1289"/>
                    <a:pt x="1541" y="1328"/>
                  </a:cubicBezTo>
                  <a:cubicBezTo>
                    <a:pt x="1541" y="1352"/>
                    <a:pt x="1549" y="1352"/>
                    <a:pt x="1557" y="1352"/>
                  </a:cubicBezTo>
                  <a:cubicBezTo>
                    <a:pt x="1557" y="1352"/>
                    <a:pt x="1565" y="1352"/>
                    <a:pt x="1573" y="1344"/>
                  </a:cubicBezTo>
                  <a:cubicBezTo>
                    <a:pt x="1581" y="1344"/>
                    <a:pt x="1588" y="1344"/>
                    <a:pt x="1596" y="1344"/>
                  </a:cubicBezTo>
                  <a:lnTo>
                    <a:pt x="1596" y="1344"/>
                  </a:lnTo>
                  <a:cubicBezTo>
                    <a:pt x="1604" y="1344"/>
                    <a:pt x="1612" y="1344"/>
                    <a:pt x="1612" y="1344"/>
                  </a:cubicBezTo>
                  <a:cubicBezTo>
                    <a:pt x="1620" y="1344"/>
                    <a:pt x="1620" y="1344"/>
                    <a:pt x="1628" y="1344"/>
                  </a:cubicBezTo>
                  <a:cubicBezTo>
                    <a:pt x="1628" y="1344"/>
                    <a:pt x="1636" y="1344"/>
                    <a:pt x="1644" y="1344"/>
                  </a:cubicBezTo>
                  <a:cubicBezTo>
                    <a:pt x="1660" y="1344"/>
                    <a:pt x="1667" y="1352"/>
                    <a:pt x="1675" y="1368"/>
                  </a:cubicBezTo>
                  <a:cubicBezTo>
                    <a:pt x="1683" y="1375"/>
                    <a:pt x="1691" y="1391"/>
                    <a:pt x="1715" y="1399"/>
                  </a:cubicBezTo>
                  <a:cubicBezTo>
                    <a:pt x="1723" y="1407"/>
                    <a:pt x="1723" y="1399"/>
                    <a:pt x="1723" y="1399"/>
                  </a:cubicBezTo>
                  <a:cubicBezTo>
                    <a:pt x="1723" y="1399"/>
                    <a:pt x="1715" y="1384"/>
                    <a:pt x="1699" y="1368"/>
                  </a:cubicBezTo>
                  <a:cubicBezTo>
                    <a:pt x="1691" y="1360"/>
                    <a:pt x="1691" y="1352"/>
                    <a:pt x="1691" y="1344"/>
                  </a:cubicBezTo>
                  <a:cubicBezTo>
                    <a:pt x="1691" y="1328"/>
                    <a:pt x="1723" y="1304"/>
                    <a:pt x="1723" y="1297"/>
                  </a:cubicBezTo>
                  <a:cubicBezTo>
                    <a:pt x="1731" y="1297"/>
                    <a:pt x="1739" y="1297"/>
                    <a:pt x="1747" y="1297"/>
                  </a:cubicBezTo>
                  <a:cubicBezTo>
                    <a:pt x="1762" y="1297"/>
                    <a:pt x="1778" y="1297"/>
                    <a:pt x="1786" y="1297"/>
                  </a:cubicBezTo>
                  <a:cubicBezTo>
                    <a:pt x="1794" y="1304"/>
                    <a:pt x="1802" y="1304"/>
                    <a:pt x="1802" y="1304"/>
                  </a:cubicBezTo>
                  <a:cubicBezTo>
                    <a:pt x="1810" y="1304"/>
                    <a:pt x="1826" y="1312"/>
                    <a:pt x="1826" y="1320"/>
                  </a:cubicBezTo>
                  <a:cubicBezTo>
                    <a:pt x="1834" y="1328"/>
                    <a:pt x="1834" y="1328"/>
                    <a:pt x="1826" y="1336"/>
                  </a:cubicBezTo>
                  <a:cubicBezTo>
                    <a:pt x="1826" y="1344"/>
                    <a:pt x="1818" y="1344"/>
                    <a:pt x="1810" y="1352"/>
                  </a:cubicBezTo>
                  <a:cubicBezTo>
                    <a:pt x="1802" y="1360"/>
                    <a:pt x="1794" y="1360"/>
                    <a:pt x="1786" y="1375"/>
                  </a:cubicBezTo>
                  <a:lnTo>
                    <a:pt x="1786" y="1375"/>
                  </a:lnTo>
                  <a:lnTo>
                    <a:pt x="1794" y="1375"/>
                  </a:lnTo>
                  <a:cubicBezTo>
                    <a:pt x="1802" y="1384"/>
                    <a:pt x="1818" y="1384"/>
                    <a:pt x="1818" y="1399"/>
                  </a:cubicBezTo>
                  <a:cubicBezTo>
                    <a:pt x="1818" y="1415"/>
                    <a:pt x="1818" y="1415"/>
                    <a:pt x="1826" y="1415"/>
                  </a:cubicBezTo>
                  <a:cubicBezTo>
                    <a:pt x="1826" y="1415"/>
                    <a:pt x="1826" y="1415"/>
                    <a:pt x="1834" y="1415"/>
                  </a:cubicBezTo>
                  <a:cubicBezTo>
                    <a:pt x="1834" y="1415"/>
                    <a:pt x="1841" y="1415"/>
                    <a:pt x="1849" y="1415"/>
                  </a:cubicBezTo>
                  <a:lnTo>
                    <a:pt x="1849" y="1415"/>
                  </a:lnTo>
                  <a:lnTo>
                    <a:pt x="1857" y="1415"/>
                  </a:lnTo>
                  <a:cubicBezTo>
                    <a:pt x="1857" y="1415"/>
                    <a:pt x="1857" y="1407"/>
                    <a:pt x="1857" y="1399"/>
                  </a:cubicBezTo>
                  <a:lnTo>
                    <a:pt x="1857" y="1399"/>
                  </a:lnTo>
                  <a:cubicBezTo>
                    <a:pt x="1857" y="1391"/>
                    <a:pt x="1873" y="1352"/>
                    <a:pt x="1873" y="1344"/>
                  </a:cubicBezTo>
                  <a:cubicBezTo>
                    <a:pt x="1873" y="1344"/>
                    <a:pt x="1889" y="1320"/>
                    <a:pt x="1905" y="1320"/>
                  </a:cubicBezTo>
                  <a:cubicBezTo>
                    <a:pt x="1913" y="1320"/>
                    <a:pt x="1913" y="1320"/>
                    <a:pt x="1913" y="1320"/>
                  </a:cubicBezTo>
                  <a:cubicBezTo>
                    <a:pt x="1936" y="1328"/>
                    <a:pt x="1928" y="1344"/>
                    <a:pt x="1928" y="1368"/>
                  </a:cubicBezTo>
                  <a:cubicBezTo>
                    <a:pt x="1928" y="1368"/>
                    <a:pt x="1928" y="1375"/>
                    <a:pt x="1928" y="1384"/>
                  </a:cubicBezTo>
                  <a:cubicBezTo>
                    <a:pt x="1928" y="1391"/>
                    <a:pt x="1936" y="1391"/>
                    <a:pt x="1944" y="1391"/>
                  </a:cubicBezTo>
                  <a:cubicBezTo>
                    <a:pt x="1944" y="1399"/>
                    <a:pt x="1960" y="1399"/>
                    <a:pt x="1960" y="1415"/>
                  </a:cubicBezTo>
                  <a:cubicBezTo>
                    <a:pt x="1968" y="1447"/>
                    <a:pt x="1968" y="1455"/>
                    <a:pt x="1960" y="1471"/>
                  </a:cubicBezTo>
                  <a:cubicBezTo>
                    <a:pt x="1960" y="1478"/>
                    <a:pt x="1952" y="1478"/>
                    <a:pt x="1952" y="1478"/>
                  </a:cubicBezTo>
                  <a:cubicBezTo>
                    <a:pt x="1944" y="1478"/>
                    <a:pt x="1936" y="1478"/>
                    <a:pt x="1928" y="1478"/>
                  </a:cubicBezTo>
                  <a:cubicBezTo>
                    <a:pt x="1928" y="1471"/>
                    <a:pt x="1920" y="1471"/>
                    <a:pt x="1913" y="1471"/>
                  </a:cubicBezTo>
                  <a:lnTo>
                    <a:pt x="1913" y="1471"/>
                  </a:lnTo>
                  <a:cubicBezTo>
                    <a:pt x="1889" y="1471"/>
                    <a:pt x="1873" y="1486"/>
                    <a:pt x="1865" y="1502"/>
                  </a:cubicBezTo>
                  <a:lnTo>
                    <a:pt x="1865" y="1502"/>
                  </a:lnTo>
                  <a:cubicBezTo>
                    <a:pt x="1865" y="1510"/>
                    <a:pt x="1881" y="1510"/>
                    <a:pt x="1889" y="1510"/>
                  </a:cubicBezTo>
                  <a:cubicBezTo>
                    <a:pt x="1897" y="1510"/>
                    <a:pt x="1913" y="1518"/>
                    <a:pt x="1920" y="1518"/>
                  </a:cubicBezTo>
                  <a:lnTo>
                    <a:pt x="1928" y="1526"/>
                  </a:lnTo>
                  <a:cubicBezTo>
                    <a:pt x="1920" y="1534"/>
                    <a:pt x="1905" y="1534"/>
                    <a:pt x="1897" y="1534"/>
                  </a:cubicBezTo>
                  <a:cubicBezTo>
                    <a:pt x="1897" y="1534"/>
                    <a:pt x="1889" y="1534"/>
                    <a:pt x="1881" y="1534"/>
                  </a:cubicBezTo>
                  <a:lnTo>
                    <a:pt x="1881" y="1534"/>
                  </a:lnTo>
                  <a:cubicBezTo>
                    <a:pt x="1857" y="1534"/>
                    <a:pt x="1841" y="1549"/>
                    <a:pt x="1834" y="1557"/>
                  </a:cubicBezTo>
                  <a:cubicBezTo>
                    <a:pt x="1834" y="1565"/>
                    <a:pt x="1841" y="1565"/>
                    <a:pt x="1849" y="1573"/>
                  </a:cubicBezTo>
                  <a:cubicBezTo>
                    <a:pt x="1865" y="1581"/>
                    <a:pt x="1873" y="1589"/>
                    <a:pt x="1889" y="1605"/>
                  </a:cubicBezTo>
                  <a:cubicBezTo>
                    <a:pt x="1905" y="1621"/>
                    <a:pt x="1920" y="1621"/>
                    <a:pt x="1936" y="1628"/>
                  </a:cubicBezTo>
                  <a:cubicBezTo>
                    <a:pt x="1944" y="1628"/>
                    <a:pt x="1952" y="1628"/>
                    <a:pt x="1968" y="1637"/>
                  </a:cubicBezTo>
                  <a:cubicBezTo>
                    <a:pt x="1992" y="1652"/>
                    <a:pt x="2007" y="1652"/>
                    <a:pt x="2023" y="1652"/>
                  </a:cubicBezTo>
                  <a:cubicBezTo>
                    <a:pt x="2031" y="1652"/>
                    <a:pt x="2039" y="1652"/>
                    <a:pt x="2047" y="1652"/>
                  </a:cubicBezTo>
                  <a:cubicBezTo>
                    <a:pt x="2071" y="1660"/>
                    <a:pt x="2078" y="1668"/>
                    <a:pt x="2087" y="1676"/>
                  </a:cubicBezTo>
                  <a:cubicBezTo>
                    <a:pt x="2087" y="1676"/>
                    <a:pt x="2094" y="1684"/>
                    <a:pt x="2102" y="1692"/>
                  </a:cubicBezTo>
                  <a:cubicBezTo>
                    <a:pt x="2118" y="1692"/>
                    <a:pt x="2126" y="1708"/>
                    <a:pt x="2126" y="1715"/>
                  </a:cubicBezTo>
                  <a:cubicBezTo>
                    <a:pt x="2134" y="1724"/>
                    <a:pt x="2126" y="1739"/>
                    <a:pt x="2118" y="1747"/>
                  </a:cubicBezTo>
                  <a:cubicBezTo>
                    <a:pt x="2110" y="1763"/>
                    <a:pt x="2110" y="1763"/>
                    <a:pt x="2102" y="1763"/>
                  </a:cubicBezTo>
                  <a:cubicBezTo>
                    <a:pt x="2102" y="1763"/>
                    <a:pt x="2102" y="1771"/>
                    <a:pt x="2094" y="1779"/>
                  </a:cubicBezTo>
                  <a:cubicBezTo>
                    <a:pt x="2094" y="1787"/>
                    <a:pt x="2094" y="1795"/>
                    <a:pt x="2087" y="1802"/>
                  </a:cubicBezTo>
                  <a:cubicBezTo>
                    <a:pt x="2087" y="1810"/>
                    <a:pt x="2087" y="1818"/>
                    <a:pt x="2078" y="1826"/>
                  </a:cubicBezTo>
                  <a:cubicBezTo>
                    <a:pt x="2071" y="1826"/>
                    <a:pt x="2071" y="1826"/>
                    <a:pt x="2071" y="1826"/>
                  </a:cubicBezTo>
                  <a:cubicBezTo>
                    <a:pt x="2063" y="1826"/>
                    <a:pt x="2055" y="1818"/>
                    <a:pt x="2047" y="1802"/>
                  </a:cubicBezTo>
                  <a:cubicBezTo>
                    <a:pt x="2039" y="1795"/>
                    <a:pt x="2039" y="1795"/>
                    <a:pt x="2039" y="1787"/>
                  </a:cubicBezTo>
                  <a:cubicBezTo>
                    <a:pt x="2039" y="1787"/>
                    <a:pt x="2039" y="1795"/>
                    <a:pt x="2031" y="1795"/>
                  </a:cubicBezTo>
                  <a:cubicBezTo>
                    <a:pt x="2031" y="1802"/>
                    <a:pt x="2023" y="1810"/>
                    <a:pt x="2023" y="1818"/>
                  </a:cubicBezTo>
                  <a:cubicBezTo>
                    <a:pt x="2015" y="1834"/>
                    <a:pt x="2007" y="1850"/>
                    <a:pt x="1992" y="1866"/>
                  </a:cubicBezTo>
                  <a:cubicBezTo>
                    <a:pt x="1984" y="1881"/>
                    <a:pt x="1984" y="1881"/>
                    <a:pt x="1976" y="1881"/>
                  </a:cubicBezTo>
                  <a:close/>
                  <a:moveTo>
                    <a:pt x="1936" y="1708"/>
                  </a:moveTo>
                  <a:lnTo>
                    <a:pt x="1936" y="1708"/>
                  </a:lnTo>
                  <a:cubicBezTo>
                    <a:pt x="1944" y="1708"/>
                    <a:pt x="1944" y="1708"/>
                    <a:pt x="1944" y="1708"/>
                  </a:cubicBezTo>
                  <a:cubicBezTo>
                    <a:pt x="1944" y="1715"/>
                    <a:pt x="1944" y="1715"/>
                    <a:pt x="1944" y="1724"/>
                  </a:cubicBezTo>
                  <a:cubicBezTo>
                    <a:pt x="1944" y="1731"/>
                    <a:pt x="1944" y="1739"/>
                    <a:pt x="1952" y="1755"/>
                  </a:cubicBezTo>
                  <a:cubicBezTo>
                    <a:pt x="1960" y="1763"/>
                    <a:pt x="1968" y="1763"/>
                    <a:pt x="1976" y="1763"/>
                  </a:cubicBezTo>
                  <a:cubicBezTo>
                    <a:pt x="1976" y="1763"/>
                    <a:pt x="1984" y="1763"/>
                    <a:pt x="1992" y="1771"/>
                  </a:cubicBezTo>
                  <a:lnTo>
                    <a:pt x="1992" y="1779"/>
                  </a:lnTo>
                  <a:cubicBezTo>
                    <a:pt x="2000" y="1787"/>
                    <a:pt x="2007" y="1795"/>
                    <a:pt x="1992" y="1810"/>
                  </a:cubicBezTo>
                  <a:cubicBezTo>
                    <a:pt x="1992" y="1818"/>
                    <a:pt x="1992" y="1818"/>
                    <a:pt x="1984" y="1818"/>
                  </a:cubicBezTo>
                  <a:cubicBezTo>
                    <a:pt x="1976" y="1834"/>
                    <a:pt x="1968" y="1834"/>
                    <a:pt x="1976" y="1850"/>
                  </a:cubicBezTo>
                  <a:cubicBezTo>
                    <a:pt x="1976" y="1850"/>
                    <a:pt x="1976" y="1858"/>
                    <a:pt x="1976" y="1866"/>
                  </a:cubicBezTo>
                  <a:lnTo>
                    <a:pt x="1976" y="1874"/>
                  </a:lnTo>
                  <a:lnTo>
                    <a:pt x="1984" y="1866"/>
                  </a:lnTo>
                  <a:cubicBezTo>
                    <a:pt x="2000" y="1850"/>
                    <a:pt x="2007" y="1834"/>
                    <a:pt x="2015" y="1818"/>
                  </a:cubicBezTo>
                  <a:cubicBezTo>
                    <a:pt x="2015" y="1810"/>
                    <a:pt x="2023" y="1802"/>
                    <a:pt x="2023" y="1795"/>
                  </a:cubicBezTo>
                  <a:cubicBezTo>
                    <a:pt x="2031" y="1787"/>
                    <a:pt x="2039" y="1779"/>
                    <a:pt x="2039" y="1779"/>
                  </a:cubicBezTo>
                  <a:cubicBezTo>
                    <a:pt x="2047" y="1779"/>
                    <a:pt x="2047" y="1787"/>
                    <a:pt x="2055" y="1795"/>
                  </a:cubicBezTo>
                  <a:cubicBezTo>
                    <a:pt x="2055" y="1818"/>
                    <a:pt x="2063" y="1826"/>
                    <a:pt x="2071" y="1826"/>
                  </a:cubicBezTo>
                  <a:lnTo>
                    <a:pt x="2071" y="1818"/>
                  </a:lnTo>
                  <a:cubicBezTo>
                    <a:pt x="2078" y="1810"/>
                    <a:pt x="2078" y="1810"/>
                    <a:pt x="2087" y="1795"/>
                  </a:cubicBezTo>
                  <a:cubicBezTo>
                    <a:pt x="2087" y="1795"/>
                    <a:pt x="2087" y="1787"/>
                    <a:pt x="2087" y="1779"/>
                  </a:cubicBezTo>
                  <a:cubicBezTo>
                    <a:pt x="2094" y="1763"/>
                    <a:pt x="2094" y="1763"/>
                    <a:pt x="2102" y="1755"/>
                  </a:cubicBezTo>
                  <a:cubicBezTo>
                    <a:pt x="2102" y="1755"/>
                    <a:pt x="2110" y="1755"/>
                    <a:pt x="2110" y="1747"/>
                  </a:cubicBezTo>
                  <a:cubicBezTo>
                    <a:pt x="2118" y="1739"/>
                    <a:pt x="2126" y="1724"/>
                    <a:pt x="2118" y="1715"/>
                  </a:cubicBezTo>
                  <a:cubicBezTo>
                    <a:pt x="2118" y="1708"/>
                    <a:pt x="2110" y="1700"/>
                    <a:pt x="2102" y="1692"/>
                  </a:cubicBezTo>
                  <a:cubicBezTo>
                    <a:pt x="2087" y="1692"/>
                    <a:pt x="2087" y="1684"/>
                    <a:pt x="2078" y="1676"/>
                  </a:cubicBezTo>
                  <a:cubicBezTo>
                    <a:pt x="2071" y="1668"/>
                    <a:pt x="2071" y="1668"/>
                    <a:pt x="2047" y="1660"/>
                  </a:cubicBezTo>
                  <a:cubicBezTo>
                    <a:pt x="2039" y="1660"/>
                    <a:pt x="2031" y="1660"/>
                    <a:pt x="2023" y="1660"/>
                  </a:cubicBezTo>
                  <a:cubicBezTo>
                    <a:pt x="2007" y="1660"/>
                    <a:pt x="1992" y="1652"/>
                    <a:pt x="1968" y="1644"/>
                  </a:cubicBezTo>
                  <a:cubicBezTo>
                    <a:pt x="1952" y="1637"/>
                    <a:pt x="1944" y="1637"/>
                    <a:pt x="1936" y="1637"/>
                  </a:cubicBezTo>
                  <a:cubicBezTo>
                    <a:pt x="1913" y="1628"/>
                    <a:pt x="1905" y="1628"/>
                    <a:pt x="1881" y="1605"/>
                  </a:cubicBezTo>
                  <a:cubicBezTo>
                    <a:pt x="1873" y="1597"/>
                    <a:pt x="1857" y="1589"/>
                    <a:pt x="1849" y="1581"/>
                  </a:cubicBezTo>
                  <a:cubicBezTo>
                    <a:pt x="1834" y="1573"/>
                    <a:pt x="1826" y="1573"/>
                    <a:pt x="1834" y="1557"/>
                  </a:cubicBezTo>
                  <a:cubicBezTo>
                    <a:pt x="1834" y="1542"/>
                    <a:pt x="1857" y="1526"/>
                    <a:pt x="1881" y="1526"/>
                  </a:cubicBezTo>
                  <a:cubicBezTo>
                    <a:pt x="1881" y="1526"/>
                    <a:pt x="1881" y="1526"/>
                    <a:pt x="1889" y="1526"/>
                  </a:cubicBezTo>
                  <a:lnTo>
                    <a:pt x="1897" y="1526"/>
                  </a:lnTo>
                  <a:cubicBezTo>
                    <a:pt x="1913" y="1526"/>
                    <a:pt x="1913" y="1526"/>
                    <a:pt x="1920" y="1526"/>
                  </a:cubicBezTo>
                  <a:lnTo>
                    <a:pt x="1913" y="1526"/>
                  </a:lnTo>
                  <a:cubicBezTo>
                    <a:pt x="1905" y="1526"/>
                    <a:pt x="1897" y="1518"/>
                    <a:pt x="1889" y="1518"/>
                  </a:cubicBezTo>
                  <a:cubicBezTo>
                    <a:pt x="1873" y="1518"/>
                    <a:pt x="1865" y="1518"/>
                    <a:pt x="1857" y="1510"/>
                  </a:cubicBezTo>
                  <a:cubicBezTo>
                    <a:pt x="1857" y="1510"/>
                    <a:pt x="1857" y="1502"/>
                    <a:pt x="1865" y="1502"/>
                  </a:cubicBezTo>
                  <a:cubicBezTo>
                    <a:pt x="1873" y="1478"/>
                    <a:pt x="1889" y="1462"/>
                    <a:pt x="1913" y="1462"/>
                  </a:cubicBezTo>
                  <a:cubicBezTo>
                    <a:pt x="1920" y="1462"/>
                    <a:pt x="1928" y="1462"/>
                    <a:pt x="1936" y="1471"/>
                  </a:cubicBezTo>
                  <a:cubicBezTo>
                    <a:pt x="1944" y="1471"/>
                    <a:pt x="1944" y="1471"/>
                    <a:pt x="1952" y="1471"/>
                  </a:cubicBezTo>
                  <a:lnTo>
                    <a:pt x="1952" y="1471"/>
                  </a:lnTo>
                  <a:cubicBezTo>
                    <a:pt x="1960" y="1455"/>
                    <a:pt x="1960" y="1447"/>
                    <a:pt x="1952" y="1423"/>
                  </a:cubicBezTo>
                  <a:cubicBezTo>
                    <a:pt x="1952" y="1407"/>
                    <a:pt x="1944" y="1407"/>
                    <a:pt x="1936" y="1399"/>
                  </a:cubicBezTo>
                  <a:cubicBezTo>
                    <a:pt x="1928" y="1399"/>
                    <a:pt x="1920" y="1399"/>
                    <a:pt x="1920" y="1384"/>
                  </a:cubicBezTo>
                  <a:cubicBezTo>
                    <a:pt x="1920" y="1375"/>
                    <a:pt x="1920" y="1368"/>
                    <a:pt x="1920" y="1360"/>
                  </a:cubicBezTo>
                  <a:cubicBezTo>
                    <a:pt x="1920" y="1344"/>
                    <a:pt x="1920" y="1328"/>
                    <a:pt x="1913" y="1328"/>
                  </a:cubicBezTo>
                  <a:cubicBezTo>
                    <a:pt x="1913" y="1328"/>
                    <a:pt x="1913" y="1328"/>
                    <a:pt x="1905" y="1328"/>
                  </a:cubicBezTo>
                  <a:cubicBezTo>
                    <a:pt x="1897" y="1328"/>
                    <a:pt x="1881" y="1344"/>
                    <a:pt x="1881" y="1344"/>
                  </a:cubicBezTo>
                  <a:cubicBezTo>
                    <a:pt x="1873" y="1360"/>
                    <a:pt x="1865" y="1391"/>
                    <a:pt x="1865" y="1399"/>
                  </a:cubicBezTo>
                  <a:lnTo>
                    <a:pt x="1865" y="1399"/>
                  </a:lnTo>
                  <a:cubicBezTo>
                    <a:pt x="1865" y="1407"/>
                    <a:pt x="1865" y="1415"/>
                    <a:pt x="1857" y="1423"/>
                  </a:cubicBezTo>
                  <a:lnTo>
                    <a:pt x="1849" y="1423"/>
                  </a:lnTo>
                  <a:cubicBezTo>
                    <a:pt x="1841" y="1423"/>
                    <a:pt x="1834" y="1423"/>
                    <a:pt x="1834" y="1423"/>
                  </a:cubicBezTo>
                  <a:cubicBezTo>
                    <a:pt x="1826" y="1423"/>
                    <a:pt x="1826" y="1423"/>
                    <a:pt x="1826" y="1423"/>
                  </a:cubicBezTo>
                  <a:cubicBezTo>
                    <a:pt x="1818" y="1423"/>
                    <a:pt x="1810" y="1415"/>
                    <a:pt x="1810" y="1399"/>
                  </a:cubicBezTo>
                  <a:cubicBezTo>
                    <a:pt x="1810" y="1391"/>
                    <a:pt x="1802" y="1384"/>
                    <a:pt x="1794" y="1384"/>
                  </a:cubicBezTo>
                  <a:cubicBezTo>
                    <a:pt x="1786" y="1384"/>
                    <a:pt x="1778" y="1384"/>
                    <a:pt x="1778" y="1384"/>
                  </a:cubicBezTo>
                  <a:cubicBezTo>
                    <a:pt x="1778" y="1375"/>
                    <a:pt x="1778" y="1375"/>
                    <a:pt x="1778" y="1368"/>
                  </a:cubicBezTo>
                  <a:cubicBezTo>
                    <a:pt x="1786" y="1360"/>
                    <a:pt x="1794" y="1352"/>
                    <a:pt x="1810" y="1344"/>
                  </a:cubicBezTo>
                  <a:cubicBezTo>
                    <a:pt x="1810" y="1336"/>
                    <a:pt x="1818" y="1336"/>
                    <a:pt x="1818" y="1328"/>
                  </a:cubicBezTo>
                  <a:cubicBezTo>
                    <a:pt x="1826" y="1328"/>
                    <a:pt x="1826" y="1328"/>
                    <a:pt x="1826" y="1320"/>
                  </a:cubicBezTo>
                  <a:cubicBezTo>
                    <a:pt x="1818" y="1320"/>
                    <a:pt x="1810" y="1312"/>
                    <a:pt x="1802" y="1312"/>
                  </a:cubicBezTo>
                  <a:cubicBezTo>
                    <a:pt x="1794" y="1312"/>
                    <a:pt x="1794" y="1312"/>
                    <a:pt x="1786" y="1304"/>
                  </a:cubicBezTo>
                  <a:cubicBezTo>
                    <a:pt x="1778" y="1304"/>
                    <a:pt x="1762" y="1304"/>
                    <a:pt x="1747" y="1304"/>
                  </a:cubicBezTo>
                  <a:cubicBezTo>
                    <a:pt x="1739" y="1304"/>
                    <a:pt x="1731" y="1304"/>
                    <a:pt x="1731" y="1304"/>
                  </a:cubicBezTo>
                  <a:cubicBezTo>
                    <a:pt x="1715" y="1312"/>
                    <a:pt x="1699" y="1336"/>
                    <a:pt x="1699" y="1344"/>
                  </a:cubicBezTo>
                  <a:cubicBezTo>
                    <a:pt x="1699" y="1352"/>
                    <a:pt x="1699" y="1360"/>
                    <a:pt x="1699" y="1360"/>
                  </a:cubicBezTo>
                  <a:cubicBezTo>
                    <a:pt x="1715" y="1368"/>
                    <a:pt x="1739" y="1399"/>
                    <a:pt x="1731" y="1407"/>
                  </a:cubicBezTo>
                  <a:cubicBezTo>
                    <a:pt x="1731" y="1407"/>
                    <a:pt x="1731" y="1407"/>
                    <a:pt x="1723" y="1407"/>
                  </a:cubicBezTo>
                  <a:cubicBezTo>
                    <a:pt x="1723" y="1407"/>
                    <a:pt x="1715" y="1407"/>
                    <a:pt x="1707" y="1407"/>
                  </a:cubicBezTo>
                  <a:cubicBezTo>
                    <a:pt x="1691" y="1399"/>
                    <a:pt x="1675" y="1384"/>
                    <a:pt x="1667" y="1368"/>
                  </a:cubicBezTo>
                  <a:cubicBezTo>
                    <a:pt x="1660" y="1360"/>
                    <a:pt x="1652" y="1352"/>
                    <a:pt x="1644" y="1352"/>
                  </a:cubicBezTo>
                  <a:cubicBezTo>
                    <a:pt x="1636" y="1352"/>
                    <a:pt x="1636" y="1352"/>
                    <a:pt x="1628" y="1352"/>
                  </a:cubicBezTo>
                  <a:cubicBezTo>
                    <a:pt x="1620" y="1352"/>
                    <a:pt x="1620" y="1352"/>
                    <a:pt x="1612" y="1352"/>
                  </a:cubicBezTo>
                  <a:cubicBezTo>
                    <a:pt x="1612" y="1352"/>
                    <a:pt x="1604" y="1352"/>
                    <a:pt x="1596" y="1352"/>
                  </a:cubicBezTo>
                  <a:cubicBezTo>
                    <a:pt x="1588" y="1344"/>
                    <a:pt x="1581" y="1352"/>
                    <a:pt x="1573" y="1352"/>
                  </a:cubicBezTo>
                  <a:cubicBezTo>
                    <a:pt x="1573" y="1352"/>
                    <a:pt x="1565" y="1360"/>
                    <a:pt x="1557" y="1360"/>
                  </a:cubicBezTo>
                  <a:cubicBezTo>
                    <a:pt x="1541" y="1360"/>
                    <a:pt x="1533" y="1352"/>
                    <a:pt x="1533" y="1336"/>
                  </a:cubicBezTo>
                  <a:cubicBezTo>
                    <a:pt x="1525" y="1289"/>
                    <a:pt x="1565" y="1241"/>
                    <a:pt x="1581" y="1225"/>
                  </a:cubicBezTo>
                  <a:cubicBezTo>
                    <a:pt x="1581" y="1225"/>
                    <a:pt x="1581" y="1218"/>
                    <a:pt x="1588" y="1218"/>
                  </a:cubicBezTo>
                  <a:cubicBezTo>
                    <a:pt x="1588" y="1210"/>
                    <a:pt x="1588" y="1210"/>
                    <a:pt x="1588" y="1202"/>
                  </a:cubicBezTo>
                  <a:lnTo>
                    <a:pt x="1588" y="1194"/>
                  </a:lnTo>
                  <a:lnTo>
                    <a:pt x="1596" y="1194"/>
                  </a:lnTo>
                  <a:cubicBezTo>
                    <a:pt x="1596" y="1194"/>
                    <a:pt x="1604" y="1194"/>
                    <a:pt x="1628" y="1210"/>
                  </a:cubicBezTo>
                  <a:cubicBezTo>
                    <a:pt x="1652" y="1218"/>
                    <a:pt x="1667" y="1225"/>
                    <a:pt x="1667" y="1233"/>
                  </a:cubicBezTo>
                  <a:cubicBezTo>
                    <a:pt x="1675" y="1233"/>
                    <a:pt x="1683" y="1241"/>
                    <a:pt x="1715" y="1249"/>
                  </a:cubicBezTo>
                  <a:cubicBezTo>
                    <a:pt x="1739" y="1257"/>
                    <a:pt x="1747" y="1265"/>
                    <a:pt x="1754" y="1273"/>
                  </a:cubicBezTo>
                  <a:cubicBezTo>
                    <a:pt x="1770" y="1273"/>
                    <a:pt x="1770" y="1281"/>
                    <a:pt x="1794" y="1281"/>
                  </a:cubicBezTo>
                  <a:cubicBezTo>
                    <a:pt x="1802" y="1289"/>
                    <a:pt x="1802" y="1289"/>
                    <a:pt x="1802" y="1289"/>
                  </a:cubicBezTo>
                  <a:cubicBezTo>
                    <a:pt x="1826" y="1289"/>
                    <a:pt x="1841" y="1297"/>
                    <a:pt x="1857" y="1289"/>
                  </a:cubicBezTo>
                  <a:cubicBezTo>
                    <a:pt x="1865" y="1289"/>
                    <a:pt x="1873" y="1289"/>
                    <a:pt x="1881" y="1289"/>
                  </a:cubicBezTo>
                  <a:cubicBezTo>
                    <a:pt x="1881" y="1289"/>
                    <a:pt x="1881" y="1289"/>
                    <a:pt x="1889" y="1289"/>
                  </a:cubicBezTo>
                  <a:cubicBezTo>
                    <a:pt x="1889" y="1281"/>
                    <a:pt x="1881" y="1281"/>
                    <a:pt x="1873" y="1273"/>
                  </a:cubicBezTo>
                  <a:cubicBezTo>
                    <a:pt x="1857" y="1241"/>
                    <a:pt x="1818" y="1186"/>
                    <a:pt x="1810" y="1162"/>
                  </a:cubicBezTo>
                  <a:cubicBezTo>
                    <a:pt x="1802" y="1138"/>
                    <a:pt x="1794" y="1131"/>
                    <a:pt x="1778" y="1123"/>
                  </a:cubicBezTo>
                  <a:cubicBezTo>
                    <a:pt x="1770" y="1107"/>
                    <a:pt x="1754" y="1099"/>
                    <a:pt x="1739" y="1067"/>
                  </a:cubicBezTo>
                  <a:cubicBezTo>
                    <a:pt x="1691" y="1012"/>
                    <a:pt x="1747" y="957"/>
                    <a:pt x="1770" y="941"/>
                  </a:cubicBezTo>
                  <a:lnTo>
                    <a:pt x="1770" y="941"/>
                  </a:lnTo>
                  <a:cubicBezTo>
                    <a:pt x="1778" y="933"/>
                    <a:pt x="1770" y="933"/>
                    <a:pt x="1770" y="933"/>
                  </a:cubicBezTo>
                  <a:cubicBezTo>
                    <a:pt x="1770" y="925"/>
                    <a:pt x="1762" y="917"/>
                    <a:pt x="1747" y="917"/>
                  </a:cubicBezTo>
                  <a:cubicBezTo>
                    <a:pt x="1731" y="917"/>
                    <a:pt x="1098" y="957"/>
                    <a:pt x="1027" y="957"/>
                  </a:cubicBezTo>
                  <a:cubicBezTo>
                    <a:pt x="1019" y="957"/>
                    <a:pt x="1019" y="957"/>
                    <a:pt x="1019" y="957"/>
                  </a:cubicBezTo>
                  <a:cubicBezTo>
                    <a:pt x="1003" y="957"/>
                    <a:pt x="1003" y="949"/>
                    <a:pt x="1003" y="949"/>
                  </a:cubicBezTo>
                  <a:cubicBezTo>
                    <a:pt x="995" y="941"/>
                    <a:pt x="1003" y="941"/>
                    <a:pt x="1003" y="933"/>
                  </a:cubicBezTo>
                  <a:lnTo>
                    <a:pt x="1003" y="933"/>
                  </a:lnTo>
                  <a:cubicBezTo>
                    <a:pt x="1011" y="925"/>
                    <a:pt x="1003" y="901"/>
                    <a:pt x="988" y="885"/>
                  </a:cubicBezTo>
                  <a:cubicBezTo>
                    <a:pt x="988" y="878"/>
                    <a:pt x="980" y="870"/>
                    <a:pt x="988" y="862"/>
                  </a:cubicBezTo>
                  <a:cubicBezTo>
                    <a:pt x="988" y="846"/>
                    <a:pt x="1003" y="838"/>
                    <a:pt x="1011" y="838"/>
                  </a:cubicBezTo>
                  <a:cubicBezTo>
                    <a:pt x="1019" y="838"/>
                    <a:pt x="1019" y="830"/>
                    <a:pt x="1019" y="830"/>
                  </a:cubicBezTo>
                  <a:cubicBezTo>
                    <a:pt x="1027" y="814"/>
                    <a:pt x="1019" y="783"/>
                    <a:pt x="1019" y="775"/>
                  </a:cubicBezTo>
                  <a:cubicBezTo>
                    <a:pt x="1011" y="767"/>
                    <a:pt x="1011" y="759"/>
                    <a:pt x="1019" y="751"/>
                  </a:cubicBezTo>
                  <a:cubicBezTo>
                    <a:pt x="1019" y="743"/>
                    <a:pt x="1027" y="735"/>
                    <a:pt x="1035" y="735"/>
                  </a:cubicBezTo>
                  <a:cubicBezTo>
                    <a:pt x="1043" y="735"/>
                    <a:pt x="1035" y="712"/>
                    <a:pt x="1035" y="696"/>
                  </a:cubicBezTo>
                  <a:cubicBezTo>
                    <a:pt x="1035" y="688"/>
                    <a:pt x="1035" y="680"/>
                    <a:pt x="1035" y="672"/>
                  </a:cubicBezTo>
                  <a:cubicBezTo>
                    <a:pt x="1035" y="656"/>
                    <a:pt x="1059" y="648"/>
                    <a:pt x="1075" y="648"/>
                  </a:cubicBezTo>
                  <a:lnTo>
                    <a:pt x="1083" y="648"/>
                  </a:lnTo>
                  <a:cubicBezTo>
                    <a:pt x="1083" y="648"/>
                    <a:pt x="1083" y="640"/>
                    <a:pt x="1083" y="632"/>
                  </a:cubicBezTo>
                  <a:cubicBezTo>
                    <a:pt x="1083" y="625"/>
                    <a:pt x="1075" y="617"/>
                    <a:pt x="1075" y="609"/>
                  </a:cubicBezTo>
                  <a:cubicBezTo>
                    <a:pt x="1075" y="601"/>
                    <a:pt x="1075" y="593"/>
                    <a:pt x="1083" y="593"/>
                  </a:cubicBezTo>
                  <a:cubicBezTo>
                    <a:pt x="1083" y="585"/>
                    <a:pt x="1098" y="585"/>
                    <a:pt x="1106" y="585"/>
                  </a:cubicBezTo>
                  <a:cubicBezTo>
                    <a:pt x="1106" y="585"/>
                    <a:pt x="1106" y="585"/>
                    <a:pt x="1114" y="585"/>
                  </a:cubicBezTo>
                  <a:cubicBezTo>
                    <a:pt x="1122" y="585"/>
                    <a:pt x="1122" y="569"/>
                    <a:pt x="1114" y="545"/>
                  </a:cubicBezTo>
                  <a:cubicBezTo>
                    <a:pt x="1106" y="522"/>
                    <a:pt x="1122" y="522"/>
                    <a:pt x="1138" y="514"/>
                  </a:cubicBezTo>
                  <a:lnTo>
                    <a:pt x="1146" y="514"/>
                  </a:lnTo>
                  <a:cubicBezTo>
                    <a:pt x="1161" y="506"/>
                    <a:pt x="1193" y="443"/>
                    <a:pt x="1201" y="419"/>
                  </a:cubicBezTo>
                  <a:cubicBezTo>
                    <a:pt x="1201" y="403"/>
                    <a:pt x="1201" y="403"/>
                    <a:pt x="1185" y="395"/>
                  </a:cubicBezTo>
                  <a:cubicBezTo>
                    <a:pt x="1177" y="395"/>
                    <a:pt x="1161" y="387"/>
                    <a:pt x="1146" y="380"/>
                  </a:cubicBezTo>
                  <a:cubicBezTo>
                    <a:pt x="1146" y="380"/>
                    <a:pt x="1130" y="372"/>
                    <a:pt x="1138" y="364"/>
                  </a:cubicBezTo>
                  <a:cubicBezTo>
                    <a:pt x="1138" y="348"/>
                    <a:pt x="1170" y="340"/>
                    <a:pt x="1217" y="332"/>
                  </a:cubicBezTo>
                  <a:cubicBezTo>
                    <a:pt x="1225" y="332"/>
                    <a:pt x="1233" y="324"/>
                    <a:pt x="1233" y="324"/>
                  </a:cubicBezTo>
                  <a:cubicBezTo>
                    <a:pt x="1241" y="324"/>
                    <a:pt x="1241" y="324"/>
                    <a:pt x="1241" y="324"/>
                  </a:cubicBezTo>
                  <a:cubicBezTo>
                    <a:pt x="1241" y="316"/>
                    <a:pt x="1233" y="301"/>
                    <a:pt x="1201" y="292"/>
                  </a:cubicBezTo>
                  <a:cubicBezTo>
                    <a:pt x="1185" y="285"/>
                    <a:pt x="1177" y="277"/>
                    <a:pt x="1177" y="277"/>
                  </a:cubicBezTo>
                  <a:cubicBezTo>
                    <a:pt x="1177" y="269"/>
                    <a:pt x="1177" y="261"/>
                    <a:pt x="1185" y="261"/>
                  </a:cubicBezTo>
                  <a:cubicBezTo>
                    <a:pt x="1185" y="253"/>
                    <a:pt x="1185" y="253"/>
                    <a:pt x="1193" y="245"/>
                  </a:cubicBezTo>
                  <a:cubicBezTo>
                    <a:pt x="1193" y="229"/>
                    <a:pt x="1185" y="214"/>
                    <a:pt x="1177" y="214"/>
                  </a:cubicBezTo>
                  <a:cubicBezTo>
                    <a:pt x="1146" y="214"/>
                    <a:pt x="1146" y="182"/>
                    <a:pt x="1146" y="158"/>
                  </a:cubicBezTo>
                  <a:cubicBezTo>
                    <a:pt x="1146" y="150"/>
                    <a:pt x="1146" y="134"/>
                    <a:pt x="1146" y="127"/>
                  </a:cubicBezTo>
                  <a:cubicBezTo>
                    <a:pt x="1130" y="119"/>
                    <a:pt x="1146" y="103"/>
                    <a:pt x="1154" y="87"/>
                  </a:cubicBezTo>
                  <a:cubicBezTo>
                    <a:pt x="1161" y="79"/>
                    <a:pt x="1161" y="63"/>
                    <a:pt x="1161" y="55"/>
                  </a:cubicBezTo>
                  <a:lnTo>
                    <a:pt x="1154" y="48"/>
                  </a:lnTo>
                  <a:cubicBezTo>
                    <a:pt x="1146" y="40"/>
                    <a:pt x="1138" y="32"/>
                    <a:pt x="1138" y="8"/>
                  </a:cubicBezTo>
                  <a:cubicBezTo>
                    <a:pt x="7" y="40"/>
                    <a:pt x="7" y="40"/>
                    <a:pt x="7" y="40"/>
                  </a:cubicBezTo>
                  <a:cubicBezTo>
                    <a:pt x="15" y="522"/>
                    <a:pt x="15" y="522"/>
                    <a:pt x="15" y="522"/>
                  </a:cubicBezTo>
                  <a:cubicBezTo>
                    <a:pt x="23" y="530"/>
                    <a:pt x="47" y="545"/>
                    <a:pt x="63" y="561"/>
                  </a:cubicBezTo>
                  <a:cubicBezTo>
                    <a:pt x="63" y="569"/>
                    <a:pt x="71" y="577"/>
                    <a:pt x="78" y="585"/>
                  </a:cubicBezTo>
                  <a:cubicBezTo>
                    <a:pt x="94" y="601"/>
                    <a:pt x="110" y="617"/>
                    <a:pt x="118" y="640"/>
                  </a:cubicBezTo>
                  <a:cubicBezTo>
                    <a:pt x="126" y="664"/>
                    <a:pt x="126" y="680"/>
                    <a:pt x="118" y="688"/>
                  </a:cubicBezTo>
                  <a:cubicBezTo>
                    <a:pt x="118" y="696"/>
                    <a:pt x="118" y="704"/>
                    <a:pt x="110" y="712"/>
                  </a:cubicBezTo>
                  <a:cubicBezTo>
                    <a:pt x="110" y="727"/>
                    <a:pt x="118" y="727"/>
                    <a:pt x="126" y="735"/>
                  </a:cubicBezTo>
                  <a:cubicBezTo>
                    <a:pt x="134" y="735"/>
                    <a:pt x="134" y="735"/>
                    <a:pt x="142" y="743"/>
                  </a:cubicBezTo>
                  <a:cubicBezTo>
                    <a:pt x="158" y="759"/>
                    <a:pt x="181" y="783"/>
                    <a:pt x="173" y="830"/>
                  </a:cubicBezTo>
                  <a:cubicBezTo>
                    <a:pt x="173" y="854"/>
                    <a:pt x="181" y="854"/>
                    <a:pt x="189" y="862"/>
                  </a:cubicBezTo>
                  <a:cubicBezTo>
                    <a:pt x="197" y="862"/>
                    <a:pt x="213" y="862"/>
                    <a:pt x="221" y="878"/>
                  </a:cubicBezTo>
                  <a:cubicBezTo>
                    <a:pt x="237" y="909"/>
                    <a:pt x="237" y="949"/>
                    <a:pt x="237" y="972"/>
                  </a:cubicBezTo>
                  <a:cubicBezTo>
                    <a:pt x="229" y="996"/>
                    <a:pt x="229" y="1012"/>
                    <a:pt x="229" y="1028"/>
                  </a:cubicBezTo>
                  <a:cubicBezTo>
                    <a:pt x="229" y="1036"/>
                    <a:pt x="229" y="1036"/>
                    <a:pt x="237" y="1036"/>
                  </a:cubicBezTo>
                  <a:cubicBezTo>
                    <a:pt x="237" y="1051"/>
                    <a:pt x="237" y="1083"/>
                    <a:pt x="213" y="1131"/>
                  </a:cubicBezTo>
                  <a:cubicBezTo>
                    <a:pt x="205" y="1154"/>
                    <a:pt x="197" y="1154"/>
                    <a:pt x="181" y="1162"/>
                  </a:cubicBezTo>
                  <a:cubicBezTo>
                    <a:pt x="181" y="1170"/>
                    <a:pt x="173" y="1170"/>
                    <a:pt x="165" y="1186"/>
                  </a:cubicBezTo>
                  <a:cubicBezTo>
                    <a:pt x="158" y="1194"/>
                    <a:pt x="158" y="1194"/>
                    <a:pt x="158" y="1194"/>
                  </a:cubicBezTo>
                  <a:cubicBezTo>
                    <a:pt x="158" y="1202"/>
                    <a:pt x="158" y="1202"/>
                    <a:pt x="165" y="1202"/>
                  </a:cubicBezTo>
                  <a:cubicBezTo>
                    <a:pt x="173" y="1202"/>
                    <a:pt x="181" y="1210"/>
                    <a:pt x="181" y="1218"/>
                  </a:cubicBezTo>
                  <a:cubicBezTo>
                    <a:pt x="189" y="1225"/>
                    <a:pt x="189" y="1241"/>
                    <a:pt x="189" y="1249"/>
                  </a:cubicBezTo>
                  <a:cubicBezTo>
                    <a:pt x="181" y="1257"/>
                    <a:pt x="181" y="1257"/>
                    <a:pt x="173" y="1257"/>
                  </a:cubicBezTo>
                  <a:cubicBezTo>
                    <a:pt x="173" y="1257"/>
                    <a:pt x="165" y="1281"/>
                    <a:pt x="158" y="1289"/>
                  </a:cubicBezTo>
                  <a:cubicBezTo>
                    <a:pt x="158" y="1297"/>
                    <a:pt x="158" y="1297"/>
                    <a:pt x="158" y="1297"/>
                  </a:cubicBezTo>
                  <a:cubicBezTo>
                    <a:pt x="158" y="1312"/>
                    <a:pt x="165" y="1320"/>
                    <a:pt x="173" y="1336"/>
                  </a:cubicBezTo>
                  <a:cubicBezTo>
                    <a:pt x="173" y="1336"/>
                    <a:pt x="173" y="1344"/>
                    <a:pt x="181" y="1344"/>
                  </a:cubicBezTo>
                  <a:cubicBezTo>
                    <a:pt x="189" y="1368"/>
                    <a:pt x="189" y="1384"/>
                    <a:pt x="189" y="1399"/>
                  </a:cubicBezTo>
                  <a:lnTo>
                    <a:pt x="189" y="1407"/>
                  </a:lnTo>
                  <a:cubicBezTo>
                    <a:pt x="189" y="1423"/>
                    <a:pt x="181" y="1423"/>
                    <a:pt x="173" y="1431"/>
                  </a:cubicBezTo>
                  <a:cubicBezTo>
                    <a:pt x="173" y="1431"/>
                    <a:pt x="165" y="1431"/>
                    <a:pt x="165" y="1439"/>
                  </a:cubicBezTo>
                  <a:cubicBezTo>
                    <a:pt x="158" y="1447"/>
                    <a:pt x="158" y="1455"/>
                    <a:pt x="158" y="1462"/>
                  </a:cubicBezTo>
                  <a:cubicBezTo>
                    <a:pt x="158" y="1478"/>
                    <a:pt x="150" y="1486"/>
                    <a:pt x="142" y="1502"/>
                  </a:cubicBezTo>
                  <a:cubicBezTo>
                    <a:pt x="118" y="1518"/>
                    <a:pt x="110" y="1534"/>
                    <a:pt x="102" y="1549"/>
                  </a:cubicBezTo>
                  <a:cubicBezTo>
                    <a:pt x="94" y="1557"/>
                    <a:pt x="102" y="1565"/>
                    <a:pt x="110" y="1573"/>
                  </a:cubicBezTo>
                  <a:lnTo>
                    <a:pt x="110" y="1573"/>
                  </a:lnTo>
                  <a:cubicBezTo>
                    <a:pt x="126" y="1581"/>
                    <a:pt x="126" y="1589"/>
                    <a:pt x="134" y="1589"/>
                  </a:cubicBezTo>
                  <a:cubicBezTo>
                    <a:pt x="134" y="1589"/>
                    <a:pt x="142" y="1589"/>
                    <a:pt x="150" y="1581"/>
                  </a:cubicBezTo>
                  <a:cubicBezTo>
                    <a:pt x="158" y="1573"/>
                    <a:pt x="181" y="1565"/>
                    <a:pt x="213" y="1565"/>
                  </a:cubicBezTo>
                  <a:cubicBezTo>
                    <a:pt x="229" y="1565"/>
                    <a:pt x="244" y="1565"/>
                    <a:pt x="253" y="1565"/>
                  </a:cubicBezTo>
                  <a:cubicBezTo>
                    <a:pt x="284" y="1565"/>
                    <a:pt x="316" y="1565"/>
                    <a:pt x="316" y="1557"/>
                  </a:cubicBezTo>
                  <a:cubicBezTo>
                    <a:pt x="324" y="1542"/>
                    <a:pt x="308" y="1518"/>
                    <a:pt x="308" y="1510"/>
                  </a:cubicBezTo>
                  <a:cubicBezTo>
                    <a:pt x="300" y="1510"/>
                    <a:pt x="300" y="1510"/>
                    <a:pt x="300" y="1510"/>
                  </a:cubicBezTo>
                  <a:cubicBezTo>
                    <a:pt x="300" y="1502"/>
                    <a:pt x="308" y="1502"/>
                    <a:pt x="308" y="1502"/>
                  </a:cubicBezTo>
                  <a:cubicBezTo>
                    <a:pt x="316" y="1502"/>
                    <a:pt x="324" y="1502"/>
                    <a:pt x="324" y="1494"/>
                  </a:cubicBezTo>
                  <a:cubicBezTo>
                    <a:pt x="324" y="1486"/>
                    <a:pt x="324" y="1478"/>
                    <a:pt x="324" y="1478"/>
                  </a:cubicBezTo>
                  <a:cubicBezTo>
                    <a:pt x="324" y="1471"/>
                    <a:pt x="324" y="1462"/>
                    <a:pt x="324" y="1455"/>
                  </a:cubicBezTo>
                  <a:cubicBezTo>
                    <a:pt x="324" y="1447"/>
                    <a:pt x="324" y="1447"/>
                    <a:pt x="324" y="1439"/>
                  </a:cubicBezTo>
                  <a:cubicBezTo>
                    <a:pt x="331" y="1431"/>
                    <a:pt x="331" y="1423"/>
                    <a:pt x="339" y="1423"/>
                  </a:cubicBezTo>
                  <a:cubicBezTo>
                    <a:pt x="347" y="1423"/>
                    <a:pt x="347" y="1423"/>
                    <a:pt x="355" y="1431"/>
                  </a:cubicBezTo>
                  <a:cubicBezTo>
                    <a:pt x="355" y="1455"/>
                    <a:pt x="363" y="1462"/>
                    <a:pt x="371" y="1471"/>
                  </a:cubicBezTo>
                  <a:cubicBezTo>
                    <a:pt x="371" y="1471"/>
                    <a:pt x="371" y="1471"/>
                    <a:pt x="379" y="1478"/>
                  </a:cubicBezTo>
                  <a:cubicBezTo>
                    <a:pt x="379" y="1478"/>
                    <a:pt x="379" y="1486"/>
                    <a:pt x="379" y="1494"/>
                  </a:cubicBezTo>
                  <a:cubicBezTo>
                    <a:pt x="371" y="1502"/>
                    <a:pt x="371" y="1502"/>
                    <a:pt x="363" y="1502"/>
                  </a:cubicBezTo>
                  <a:cubicBezTo>
                    <a:pt x="355" y="1502"/>
                    <a:pt x="355" y="1502"/>
                    <a:pt x="355" y="1502"/>
                  </a:cubicBezTo>
                  <a:cubicBezTo>
                    <a:pt x="347" y="1510"/>
                    <a:pt x="339" y="1510"/>
                    <a:pt x="339" y="1510"/>
                  </a:cubicBezTo>
                  <a:cubicBezTo>
                    <a:pt x="339" y="1510"/>
                    <a:pt x="339" y="1518"/>
                    <a:pt x="339" y="1526"/>
                  </a:cubicBezTo>
                  <a:cubicBezTo>
                    <a:pt x="347" y="1534"/>
                    <a:pt x="347" y="1542"/>
                    <a:pt x="347" y="1549"/>
                  </a:cubicBezTo>
                  <a:cubicBezTo>
                    <a:pt x="347" y="1549"/>
                    <a:pt x="347" y="1549"/>
                    <a:pt x="355" y="1549"/>
                  </a:cubicBezTo>
                  <a:cubicBezTo>
                    <a:pt x="379" y="1557"/>
                    <a:pt x="561" y="1605"/>
                    <a:pt x="592" y="1621"/>
                  </a:cubicBezTo>
                  <a:cubicBezTo>
                    <a:pt x="608" y="1637"/>
                    <a:pt x="671" y="1644"/>
                    <a:pt x="727" y="1644"/>
                  </a:cubicBezTo>
                  <a:cubicBezTo>
                    <a:pt x="782" y="1644"/>
                    <a:pt x="821" y="1637"/>
                    <a:pt x="837" y="1621"/>
                  </a:cubicBezTo>
                  <a:cubicBezTo>
                    <a:pt x="845" y="1613"/>
                    <a:pt x="845" y="1605"/>
                    <a:pt x="845" y="1597"/>
                  </a:cubicBezTo>
                  <a:cubicBezTo>
                    <a:pt x="837" y="1557"/>
                    <a:pt x="821" y="1557"/>
                    <a:pt x="821" y="1549"/>
                  </a:cubicBezTo>
                  <a:cubicBezTo>
                    <a:pt x="814" y="1549"/>
                    <a:pt x="814" y="1549"/>
                    <a:pt x="814" y="1549"/>
                  </a:cubicBezTo>
                  <a:cubicBezTo>
                    <a:pt x="814" y="1542"/>
                    <a:pt x="814" y="1542"/>
                    <a:pt x="821" y="1542"/>
                  </a:cubicBezTo>
                  <a:cubicBezTo>
                    <a:pt x="821" y="1542"/>
                    <a:pt x="830" y="1542"/>
                    <a:pt x="830" y="1534"/>
                  </a:cubicBezTo>
                  <a:cubicBezTo>
                    <a:pt x="853" y="1526"/>
                    <a:pt x="861" y="1526"/>
                    <a:pt x="869" y="1526"/>
                  </a:cubicBezTo>
                  <a:cubicBezTo>
                    <a:pt x="869" y="1526"/>
                    <a:pt x="877" y="1526"/>
                    <a:pt x="885" y="1518"/>
                  </a:cubicBezTo>
                  <a:cubicBezTo>
                    <a:pt x="893" y="1510"/>
                    <a:pt x="908" y="1502"/>
                    <a:pt x="924" y="1502"/>
                  </a:cubicBezTo>
                  <a:cubicBezTo>
                    <a:pt x="932" y="1502"/>
                    <a:pt x="940" y="1502"/>
                    <a:pt x="940" y="1518"/>
                  </a:cubicBezTo>
                  <a:cubicBezTo>
                    <a:pt x="940" y="1534"/>
                    <a:pt x="940" y="1557"/>
                    <a:pt x="948" y="1557"/>
                  </a:cubicBezTo>
                  <a:lnTo>
                    <a:pt x="956" y="1557"/>
                  </a:lnTo>
                  <a:cubicBezTo>
                    <a:pt x="964" y="1549"/>
                    <a:pt x="972" y="1542"/>
                    <a:pt x="972" y="1534"/>
                  </a:cubicBezTo>
                  <a:cubicBezTo>
                    <a:pt x="972" y="1526"/>
                    <a:pt x="980" y="1526"/>
                    <a:pt x="980" y="1526"/>
                  </a:cubicBezTo>
                  <a:cubicBezTo>
                    <a:pt x="988" y="1526"/>
                    <a:pt x="995" y="1526"/>
                    <a:pt x="1003" y="1534"/>
                  </a:cubicBezTo>
                  <a:cubicBezTo>
                    <a:pt x="1011" y="1534"/>
                    <a:pt x="1019" y="1542"/>
                    <a:pt x="1019" y="1542"/>
                  </a:cubicBezTo>
                  <a:cubicBezTo>
                    <a:pt x="1043" y="1557"/>
                    <a:pt x="1051" y="1565"/>
                    <a:pt x="1059" y="1589"/>
                  </a:cubicBezTo>
                  <a:cubicBezTo>
                    <a:pt x="1067" y="1621"/>
                    <a:pt x="1067" y="1628"/>
                    <a:pt x="1090" y="1628"/>
                  </a:cubicBezTo>
                  <a:cubicBezTo>
                    <a:pt x="1114" y="1628"/>
                    <a:pt x="1161" y="1644"/>
                    <a:pt x="1177" y="1652"/>
                  </a:cubicBezTo>
                  <a:cubicBezTo>
                    <a:pt x="1193" y="1660"/>
                    <a:pt x="1201" y="1660"/>
                    <a:pt x="1217" y="1676"/>
                  </a:cubicBezTo>
                  <a:cubicBezTo>
                    <a:pt x="1233" y="1684"/>
                    <a:pt x="1233" y="1692"/>
                    <a:pt x="1233" y="1700"/>
                  </a:cubicBezTo>
                  <a:cubicBezTo>
                    <a:pt x="1225" y="1708"/>
                    <a:pt x="1217" y="1715"/>
                    <a:pt x="1209" y="1715"/>
                  </a:cubicBezTo>
                  <a:cubicBezTo>
                    <a:pt x="1193" y="1715"/>
                    <a:pt x="1177" y="1715"/>
                    <a:pt x="1177" y="1715"/>
                  </a:cubicBezTo>
                  <a:cubicBezTo>
                    <a:pt x="1177" y="1724"/>
                    <a:pt x="1177" y="1724"/>
                    <a:pt x="1177" y="1731"/>
                  </a:cubicBezTo>
                  <a:cubicBezTo>
                    <a:pt x="1177" y="1731"/>
                    <a:pt x="1177" y="1739"/>
                    <a:pt x="1185" y="1739"/>
                  </a:cubicBezTo>
                  <a:cubicBezTo>
                    <a:pt x="1193" y="1755"/>
                    <a:pt x="1193" y="1763"/>
                    <a:pt x="1217" y="1771"/>
                  </a:cubicBezTo>
                  <a:cubicBezTo>
                    <a:pt x="1225" y="1771"/>
                    <a:pt x="1241" y="1771"/>
                    <a:pt x="1248" y="1771"/>
                  </a:cubicBezTo>
                  <a:lnTo>
                    <a:pt x="1256" y="1763"/>
                  </a:lnTo>
                  <a:cubicBezTo>
                    <a:pt x="1264" y="1763"/>
                    <a:pt x="1272" y="1771"/>
                    <a:pt x="1288" y="1771"/>
                  </a:cubicBezTo>
                  <a:cubicBezTo>
                    <a:pt x="1304" y="1779"/>
                    <a:pt x="1304" y="1779"/>
                    <a:pt x="1312" y="1787"/>
                  </a:cubicBezTo>
                  <a:cubicBezTo>
                    <a:pt x="1312" y="1795"/>
                    <a:pt x="1320" y="1795"/>
                    <a:pt x="1343" y="1802"/>
                  </a:cubicBezTo>
                  <a:cubicBezTo>
                    <a:pt x="1359" y="1802"/>
                    <a:pt x="1391" y="1810"/>
                    <a:pt x="1414" y="1810"/>
                  </a:cubicBezTo>
                  <a:cubicBezTo>
                    <a:pt x="1438" y="1810"/>
                    <a:pt x="1454" y="1802"/>
                    <a:pt x="1454" y="1795"/>
                  </a:cubicBezTo>
                  <a:cubicBezTo>
                    <a:pt x="1462" y="1787"/>
                    <a:pt x="1462" y="1771"/>
                    <a:pt x="1454" y="1763"/>
                  </a:cubicBezTo>
                  <a:cubicBezTo>
                    <a:pt x="1454" y="1747"/>
                    <a:pt x="1454" y="1739"/>
                    <a:pt x="1462" y="1731"/>
                  </a:cubicBezTo>
                  <a:cubicBezTo>
                    <a:pt x="1478" y="1715"/>
                    <a:pt x="1501" y="1715"/>
                    <a:pt x="1517" y="1715"/>
                  </a:cubicBezTo>
                  <a:cubicBezTo>
                    <a:pt x="1533" y="1715"/>
                    <a:pt x="1557" y="1715"/>
                    <a:pt x="1565" y="1724"/>
                  </a:cubicBezTo>
                  <a:cubicBezTo>
                    <a:pt x="1565" y="1731"/>
                    <a:pt x="1573" y="1739"/>
                    <a:pt x="1581" y="1739"/>
                  </a:cubicBezTo>
                  <a:lnTo>
                    <a:pt x="1588" y="1739"/>
                  </a:lnTo>
                  <a:cubicBezTo>
                    <a:pt x="1596" y="1731"/>
                    <a:pt x="1604" y="1731"/>
                    <a:pt x="1604" y="1731"/>
                  </a:cubicBezTo>
                  <a:cubicBezTo>
                    <a:pt x="1612" y="1731"/>
                    <a:pt x="1612" y="1731"/>
                    <a:pt x="1612" y="1731"/>
                  </a:cubicBezTo>
                  <a:cubicBezTo>
                    <a:pt x="1612" y="1739"/>
                    <a:pt x="1620" y="1739"/>
                    <a:pt x="1612" y="1755"/>
                  </a:cubicBezTo>
                  <a:cubicBezTo>
                    <a:pt x="1612" y="1755"/>
                    <a:pt x="1612" y="1763"/>
                    <a:pt x="1612" y="1771"/>
                  </a:cubicBezTo>
                  <a:cubicBezTo>
                    <a:pt x="1604" y="1779"/>
                    <a:pt x="1604" y="1787"/>
                    <a:pt x="1604" y="1795"/>
                  </a:cubicBezTo>
                  <a:cubicBezTo>
                    <a:pt x="1612" y="1795"/>
                    <a:pt x="1612" y="1795"/>
                    <a:pt x="1620" y="1802"/>
                  </a:cubicBezTo>
                  <a:cubicBezTo>
                    <a:pt x="1620" y="1802"/>
                    <a:pt x="1628" y="1802"/>
                    <a:pt x="1636" y="1802"/>
                  </a:cubicBezTo>
                  <a:cubicBezTo>
                    <a:pt x="1644" y="1810"/>
                    <a:pt x="1652" y="1810"/>
                    <a:pt x="1660" y="1810"/>
                  </a:cubicBezTo>
                  <a:cubicBezTo>
                    <a:pt x="1667" y="1810"/>
                    <a:pt x="1675" y="1810"/>
                    <a:pt x="1675" y="1787"/>
                  </a:cubicBezTo>
                  <a:cubicBezTo>
                    <a:pt x="1683" y="1779"/>
                    <a:pt x="1683" y="1763"/>
                    <a:pt x="1683" y="1755"/>
                  </a:cubicBezTo>
                  <a:cubicBezTo>
                    <a:pt x="1683" y="1731"/>
                    <a:pt x="1691" y="1715"/>
                    <a:pt x="1699" y="1708"/>
                  </a:cubicBezTo>
                  <a:lnTo>
                    <a:pt x="1699" y="1708"/>
                  </a:lnTo>
                  <a:cubicBezTo>
                    <a:pt x="1707" y="1692"/>
                    <a:pt x="1707" y="1692"/>
                    <a:pt x="1699" y="1668"/>
                  </a:cubicBezTo>
                  <a:cubicBezTo>
                    <a:pt x="1691" y="1652"/>
                    <a:pt x="1691" y="1652"/>
                    <a:pt x="1675" y="1644"/>
                  </a:cubicBezTo>
                  <a:cubicBezTo>
                    <a:pt x="1675" y="1644"/>
                    <a:pt x="1667" y="1637"/>
                    <a:pt x="1660" y="1637"/>
                  </a:cubicBezTo>
                  <a:cubicBezTo>
                    <a:pt x="1636" y="1621"/>
                    <a:pt x="1612" y="1597"/>
                    <a:pt x="1620" y="1589"/>
                  </a:cubicBezTo>
                  <a:cubicBezTo>
                    <a:pt x="1620" y="1581"/>
                    <a:pt x="1620" y="1581"/>
                    <a:pt x="1628" y="1581"/>
                  </a:cubicBezTo>
                  <a:cubicBezTo>
                    <a:pt x="1628" y="1581"/>
                    <a:pt x="1628" y="1581"/>
                    <a:pt x="1636" y="1581"/>
                  </a:cubicBezTo>
                  <a:cubicBezTo>
                    <a:pt x="1652" y="1581"/>
                    <a:pt x="1652" y="1589"/>
                    <a:pt x="1667" y="1589"/>
                  </a:cubicBezTo>
                  <a:cubicBezTo>
                    <a:pt x="1675" y="1597"/>
                    <a:pt x="1683" y="1597"/>
                    <a:pt x="1691" y="1605"/>
                  </a:cubicBezTo>
                  <a:cubicBezTo>
                    <a:pt x="1715" y="1605"/>
                    <a:pt x="1731" y="1613"/>
                    <a:pt x="1739" y="1613"/>
                  </a:cubicBezTo>
                  <a:cubicBezTo>
                    <a:pt x="1754" y="1621"/>
                    <a:pt x="1770" y="1621"/>
                    <a:pt x="1778" y="1628"/>
                  </a:cubicBezTo>
                  <a:cubicBezTo>
                    <a:pt x="1794" y="1637"/>
                    <a:pt x="1810" y="1652"/>
                    <a:pt x="1810" y="1660"/>
                  </a:cubicBezTo>
                  <a:cubicBezTo>
                    <a:pt x="1810" y="1668"/>
                    <a:pt x="1810" y="1668"/>
                    <a:pt x="1802" y="1676"/>
                  </a:cubicBezTo>
                  <a:cubicBezTo>
                    <a:pt x="1786" y="1676"/>
                    <a:pt x="1786" y="1676"/>
                    <a:pt x="1786" y="1676"/>
                  </a:cubicBezTo>
                  <a:cubicBezTo>
                    <a:pt x="1786" y="1676"/>
                    <a:pt x="1786" y="1684"/>
                    <a:pt x="1794" y="1684"/>
                  </a:cubicBezTo>
                  <a:cubicBezTo>
                    <a:pt x="1802" y="1684"/>
                    <a:pt x="1818" y="1684"/>
                    <a:pt x="1826" y="1684"/>
                  </a:cubicBezTo>
                  <a:cubicBezTo>
                    <a:pt x="1834" y="1684"/>
                    <a:pt x="1834" y="1676"/>
                    <a:pt x="1841" y="1676"/>
                  </a:cubicBezTo>
                  <a:cubicBezTo>
                    <a:pt x="1841" y="1676"/>
                    <a:pt x="1849" y="1684"/>
                    <a:pt x="1857" y="1684"/>
                  </a:cubicBezTo>
                  <a:cubicBezTo>
                    <a:pt x="1857" y="1692"/>
                    <a:pt x="1857" y="1700"/>
                    <a:pt x="1857" y="1700"/>
                  </a:cubicBezTo>
                  <a:cubicBezTo>
                    <a:pt x="1857" y="1708"/>
                    <a:pt x="1857" y="1715"/>
                    <a:pt x="1873" y="1715"/>
                  </a:cubicBezTo>
                  <a:cubicBezTo>
                    <a:pt x="1881" y="1724"/>
                    <a:pt x="1905" y="1715"/>
                    <a:pt x="1913" y="1708"/>
                  </a:cubicBezTo>
                  <a:cubicBezTo>
                    <a:pt x="1920" y="1708"/>
                    <a:pt x="1928" y="1708"/>
                    <a:pt x="1936" y="1708"/>
                  </a:cubicBezTo>
                  <a:close/>
                </a:path>
              </a:pathLst>
            </a:custGeom>
            <a:grpFill/>
            <a:ln>
              <a:solidFill>
                <a:schemeClr val="bg1">
                  <a:lumMod val="95000"/>
                </a:schemeClr>
              </a:solidFill>
            </a:ln>
            <a:effectLst/>
          </p:spPr>
          <p:txBody>
            <a:bodyPr wrap="none" anchor="ctr"/>
            <a:lstStyle/>
            <a:p>
              <a:endParaRPr lang="en-US" sz="949"/>
            </a:p>
          </p:txBody>
        </p:sp>
        <p:sp>
          <p:nvSpPr>
            <p:cNvPr id="61" name="Freeform 508"/>
            <p:cNvSpPr>
              <a:spLocks noChangeArrowheads="1"/>
            </p:cNvSpPr>
            <p:nvPr/>
          </p:nvSpPr>
          <p:spPr bwMode="auto">
            <a:xfrm>
              <a:off x="12146447" y="3591604"/>
              <a:ext cx="1289534" cy="1463481"/>
            </a:xfrm>
            <a:custGeom>
              <a:avLst/>
              <a:gdLst>
                <a:gd name="T0" fmla="*/ 2055 w 2451"/>
                <a:gd name="T1" fmla="*/ 2712 h 2784"/>
                <a:gd name="T2" fmla="*/ 2055 w 2451"/>
                <a:gd name="T3" fmla="*/ 2712 h 2784"/>
                <a:gd name="T4" fmla="*/ 2023 w 2451"/>
                <a:gd name="T5" fmla="*/ 2601 h 2784"/>
                <a:gd name="T6" fmla="*/ 1936 w 2451"/>
                <a:gd name="T7" fmla="*/ 2475 h 2784"/>
                <a:gd name="T8" fmla="*/ 1778 w 2451"/>
                <a:gd name="T9" fmla="*/ 2316 h 2784"/>
                <a:gd name="T10" fmla="*/ 1691 w 2451"/>
                <a:gd name="T11" fmla="*/ 2293 h 2784"/>
                <a:gd name="T12" fmla="*/ 1659 w 2451"/>
                <a:gd name="T13" fmla="*/ 2277 h 2784"/>
                <a:gd name="T14" fmla="*/ 1596 w 2451"/>
                <a:gd name="T15" fmla="*/ 2229 h 2784"/>
                <a:gd name="T16" fmla="*/ 1509 w 2451"/>
                <a:gd name="T17" fmla="*/ 2174 h 2784"/>
                <a:gd name="T18" fmla="*/ 1470 w 2451"/>
                <a:gd name="T19" fmla="*/ 2071 h 2784"/>
                <a:gd name="T20" fmla="*/ 1494 w 2451"/>
                <a:gd name="T21" fmla="*/ 1969 h 2784"/>
                <a:gd name="T22" fmla="*/ 1494 w 2451"/>
                <a:gd name="T23" fmla="*/ 1889 h 2784"/>
                <a:gd name="T24" fmla="*/ 1485 w 2451"/>
                <a:gd name="T25" fmla="*/ 1787 h 2784"/>
                <a:gd name="T26" fmla="*/ 1438 w 2451"/>
                <a:gd name="T27" fmla="*/ 1724 h 2784"/>
                <a:gd name="T28" fmla="*/ 1485 w 2451"/>
                <a:gd name="T29" fmla="*/ 1613 h 2784"/>
                <a:gd name="T30" fmla="*/ 1612 w 2451"/>
                <a:gd name="T31" fmla="*/ 1542 h 2784"/>
                <a:gd name="T32" fmla="*/ 1612 w 2451"/>
                <a:gd name="T33" fmla="*/ 1360 h 2784"/>
                <a:gd name="T34" fmla="*/ 1604 w 2451"/>
                <a:gd name="T35" fmla="*/ 1249 h 2784"/>
                <a:gd name="T36" fmla="*/ 1675 w 2451"/>
                <a:gd name="T37" fmla="*/ 1186 h 2784"/>
                <a:gd name="T38" fmla="*/ 1691 w 2451"/>
                <a:gd name="T39" fmla="*/ 1154 h 2784"/>
                <a:gd name="T40" fmla="*/ 2071 w 2451"/>
                <a:gd name="T41" fmla="*/ 791 h 2784"/>
                <a:gd name="T42" fmla="*/ 2268 w 2451"/>
                <a:gd name="T43" fmla="*/ 672 h 2784"/>
                <a:gd name="T44" fmla="*/ 2450 w 2451"/>
                <a:gd name="T45" fmla="*/ 570 h 2784"/>
                <a:gd name="T46" fmla="*/ 2339 w 2451"/>
                <a:gd name="T47" fmla="*/ 577 h 2784"/>
                <a:gd name="T48" fmla="*/ 2268 w 2451"/>
                <a:gd name="T49" fmla="*/ 522 h 2784"/>
                <a:gd name="T50" fmla="*/ 2110 w 2451"/>
                <a:gd name="T51" fmla="*/ 546 h 2784"/>
                <a:gd name="T52" fmla="*/ 2062 w 2451"/>
                <a:gd name="T53" fmla="*/ 546 h 2784"/>
                <a:gd name="T54" fmla="*/ 2007 w 2451"/>
                <a:gd name="T55" fmla="*/ 475 h 2784"/>
                <a:gd name="T56" fmla="*/ 1865 w 2451"/>
                <a:gd name="T57" fmla="*/ 601 h 2784"/>
                <a:gd name="T58" fmla="*/ 1731 w 2451"/>
                <a:gd name="T59" fmla="*/ 538 h 2784"/>
                <a:gd name="T60" fmla="*/ 1620 w 2451"/>
                <a:gd name="T61" fmla="*/ 443 h 2784"/>
                <a:gd name="T62" fmla="*/ 1565 w 2451"/>
                <a:gd name="T63" fmla="*/ 506 h 2784"/>
                <a:gd name="T64" fmla="*/ 1501 w 2451"/>
                <a:gd name="T65" fmla="*/ 435 h 2784"/>
                <a:gd name="T66" fmla="*/ 1351 w 2451"/>
                <a:gd name="T67" fmla="*/ 332 h 2784"/>
                <a:gd name="T68" fmla="*/ 1154 w 2451"/>
                <a:gd name="T69" fmla="*/ 395 h 2784"/>
                <a:gd name="T70" fmla="*/ 1066 w 2451"/>
                <a:gd name="T71" fmla="*/ 388 h 2784"/>
                <a:gd name="T72" fmla="*/ 956 w 2451"/>
                <a:gd name="T73" fmla="*/ 356 h 2784"/>
                <a:gd name="T74" fmla="*/ 901 w 2451"/>
                <a:gd name="T75" fmla="*/ 332 h 2784"/>
                <a:gd name="T76" fmla="*/ 806 w 2451"/>
                <a:gd name="T77" fmla="*/ 301 h 2784"/>
                <a:gd name="T78" fmla="*/ 790 w 2451"/>
                <a:gd name="T79" fmla="*/ 166 h 2784"/>
                <a:gd name="T80" fmla="*/ 766 w 2451"/>
                <a:gd name="T81" fmla="*/ 48 h 2784"/>
                <a:gd name="T82" fmla="*/ 679 w 2451"/>
                <a:gd name="T83" fmla="*/ 0 h 2784"/>
                <a:gd name="T84" fmla="*/ 648 w 2451"/>
                <a:gd name="T85" fmla="*/ 119 h 2784"/>
                <a:gd name="T86" fmla="*/ 632 w 2451"/>
                <a:gd name="T87" fmla="*/ 151 h 2784"/>
                <a:gd name="T88" fmla="*/ 0 w 2451"/>
                <a:gd name="T89" fmla="*/ 182 h 2784"/>
                <a:gd name="T90" fmla="*/ 32 w 2451"/>
                <a:gd name="T91" fmla="*/ 293 h 2784"/>
                <a:gd name="T92" fmla="*/ 48 w 2451"/>
                <a:gd name="T93" fmla="*/ 372 h 2784"/>
                <a:gd name="T94" fmla="*/ 32 w 2451"/>
                <a:gd name="T95" fmla="*/ 585 h 2784"/>
                <a:gd name="T96" fmla="*/ 119 w 2451"/>
                <a:gd name="T97" fmla="*/ 830 h 2784"/>
                <a:gd name="T98" fmla="*/ 119 w 2451"/>
                <a:gd name="T99" fmla="*/ 1012 h 2784"/>
                <a:gd name="T100" fmla="*/ 127 w 2451"/>
                <a:gd name="T101" fmla="*/ 1162 h 2784"/>
                <a:gd name="T102" fmla="*/ 158 w 2451"/>
                <a:gd name="T103" fmla="*/ 1384 h 2784"/>
                <a:gd name="T104" fmla="*/ 205 w 2451"/>
                <a:gd name="T105" fmla="*/ 1439 h 2784"/>
                <a:gd name="T106" fmla="*/ 213 w 2451"/>
                <a:gd name="T107" fmla="*/ 1605 h 2784"/>
                <a:gd name="T108" fmla="*/ 158 w 2451"/>
                <a:gd name="T109" fmla="*/ 1739 h 2784"/>
                <a:gd name="T110" fmla="*/ 135 w 2451"/>
                <a:gd name="T111" fmla="*/ 1803 h 2784"/>
                <a:gd name="T112" fmla="*/ 158 w 2451"/>
                <a:gd name="T113" fmla="*/ 1858 h 2784"/>
                <a:gd name="T114" fmla="*/ 205 w 2451"/>
                <a:gd name="T115" fmla="*/ 1898 h 2784"/>
                <a:gd name="T116" fmla="*/ 260 w 2451"/>
                <a:gd name="T117" fmla="*/ 1913 h 2784"/>
                <a:gd name="T118" fmla="*/ 260 w 2451"/>
                <a:gd name="T119" fmla="*/ 2767 h 2784"/>
                <a:gd name="T120" fmla="*/ 2055 w 2451"/>
                <a:gd name="T121" fmla="*/ 2712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1" h="2784">
                  <a:moveTo>
                    <a:pt x="2055" y="2712"/>
                  </a:moveTo>
                  <a:lnTo>
                    <a:pt x="2055" y="2712"/>
                  </a:lnTo>
                  <a:cubicBezTo>
                    <a:pt x="2039" y="2680"/>
                    <a:pt x="2023" y="2641"/>
                    <a:pt x="2023" y="2601"/>
                  </a:cubicBezTo>
                  <a:cubicBezTo>
                    <a:pt x="2031" y="2538"/>
                    <a:pt x="1968" y="2475"/>
                    <a:pt x="1936" y="2475"/>
                  </a:cubicBezTo>
                  <a:cubicBezTo>
                    <a:pt x="1905" y="2467"/>
                    <a:pt x="1841" y="2380"/>
                    <a:pt x="1778" y="2316"/>
                  </a:cubicBezTo>
                  <a:cubicBezTo>
                    <a:pt x="1746" y="2285"/>
                    <a:pt x="1715" y="2293"/>
                    <a:pt x="1691" y="2293"/>
                  </a:cubicBezTo>
                  <a:cubicBezTo>
                    <a:pt x="1675" y="2293"/>
                    <a:pt x="1667" y="2293"/>
                    <a:pt x="1659" y="2277"/>
                  </a:cubicBezTo>
                  <a:cubicBezTo>
                    <a:pt x="1651" y="2238"/>
                    <a:pt x="1628" y="2253"/>
                    <a:pt x="1596" y="2229"/>
                  </a:cubicBezTo>
                  <a:cubicBezTo>
                    <a:pt x="1572" y="2214"/>
                    <a:pt x="1525" y="2214"/>
                    <a:pt x="1509" y="2174"/>
                  </a:cubicBezTo>
                  <a:cubicBezTo>
                    <a:pt x="1501" y="2143"/>
                    <a:pt x="1454" y="2143"/>
                    <a:pt x="1470" y="2071"/>
                  </a:cubicBezTo>
                  <a:cubicBezTo>
                    <a:pt x="1494" y="2008"/>
                    <a:pt x="1494" y="2016"/>
                    <a:pt x="1494" y="1969"/>
                  </a:cubicBezTo>
                  <a:cubicBezTo>
                    <a:pt x="1485" y="1929"/>
                    <a:pt x="1470" y="1921"/>
                    <a:pt x="1494" y="1889"/>
                  </a:cubicBezTo>
                  <a:cubicBezTo>
                    <a:pt x="1525" y="1866"/>
                    <a:pt x="1517" y="1811"/>
                    <a:pt x="1485" y="1787"/>
                  </a:cubicBezTo>
                  <a:cubicBezTo>
                    <a:pt x="1454" y="1771"/>
                    <a:pt x="1406" y="1771"/>
                    <a:pt x="1438" y="1724"/>
                  </a:cubicBezTo>
                  <a:cubicBezTo>
                    <a:pt x="1470" y="1668"/>
                    <a:pt x="1446" y="1652"/>
                    <a:pt x="1485" y="1613"/>
                  </a:cubicBezTo>
                  <a:cubicBezTo>
                    <a:pt x="1533" y="1581"/>
                    <a:pt x="1580" y="1597"/>
                    <a:pt x="1612" y="1542"/>
                  </a:cubicBezTo>
                  <a:cubicBezTo>
                    <a:pt x="1651" y="1487"/>
                    <a:pt x="1620" y="1399"/>
                    <a:pt x="1612" y="1360"/>
                  </a:cubicBezTo>
                  <a:cubicBezTo>
                    <a:pt x="1612" y="1321"/>
                    <a:pt x="1588" y="1257"/>
                    <a:pt x="1604" y="1249"/>
                  </a:cubicBezTo>
                  <a:cubicBezTo>
                    <a:pt x="1620" y="1249"/>
                    <a:pt x="1675" y="1186"/>
                    <a:pt x="1675" y="1186"/>
                  </a:cubicBezTo>
                  <a:cubicBezTo>
                    <a:pt x="1667" y="1178"/>
                    <a:pt x="1667" y="1178"/>
                    <a:pt x="1691" y="1154"/>
                  </a:cubicBezTo>
                  <a:cubicBezTo>
                    <a:pt x="1731" y="1131"/>
                    <a:pt x="2039" y="862"/>
                    <a:pt x="2071" y="791"/>
                  </a:cubicBezTo>
                  <a:cubicBezTo>
                    <a:pt x="2102" y="728"/>
                    <a:pt x="2205" y="696"/>
                    <a:pt x="2268" y="672"/>
                  </a:cubicBezTo>
                  <a:cubicBezTo>
                    <a:pt x="2300" y="664"/>
                    <a:pt x="2379" y="633"/>
                    <a:pt x="2450" y="570"/>
                  </a:cubicBezTo>
                  <a:cubicBezTo>
                    <a:pt x="2411" y="570"/>
                    <a:pt x="2363" y="577"/>
                    <a:pt x="2339" y="577"/>
                  </a:cubicBezTo>
                  <a:cubicBezTo>
                    <a:pt x="2316" y="577"/>
                    <a:pt x="2300" y="538"/>
                    <a:pt x="2268" y="522"/>
                  </a:cubicBezTo>
                  <a:cubicBezTo>
                    <a:pt x="2244" y="506"/>
                    <a:pt x="2142" y="538"/>
                    <a:pt x="2110" y="546"/>
                  </a:cubicBezTo>
                  <a:cubicBezTo>
                    <a:pt x="2078" y="554"/>
                    <a:pt x="2062" y="570"/>
                    <a:pt x="2062" y="546"/>
                  </a:cubicBezTo>
                  <a:cubicBezTo>
                    <a:pt x="2055" y="522"/>
                    <a:pt x="2039" y="490"/>
                    <a:pt x="2007" y="475"/>
                  </a:cubicBezTo>
                  <a:cubicBezTo>
                    <a:pt x="1976" y="451"/>
                    <a:pt x="1896" y="570"/>
                    <a:pt x="1865" y="601"/>
                  </a:cubicBezTo>
                  <a:cubicBezTo>
                    <a:pt x="1825" y="633"/>
                    <a:pt x="1754" y="577"/>
                    <a:pt x="1731" y="538"/>
                  </a:cubicBezTo>
                  <a:cubicBezTo>
                    <a:pt x="1707" y="498"/>
                    <a:pt x="1644" y="459"/>
                    <a:pt x="1620" y="443"/>
                  </a:cubicBezTo>
                  <a:cubicBezTo>
                    <a:pt x="1596" y="427"/>
                    <a:pt x="1596" y="498"/>
                    <a:pt x="1565" y="506"/>
                  </a:cubicBezTo>
                  <a:cubicBezTo>
                    <a:pt x="1533" y="514"/>
                    <a:pt x="1525" y="482"/>
                    <a:pt x="1501" y="435"/>
                  </a:cubicBezTo>
                  <a:cubicBezTo>
                    <a:pt x="1478" y="388"/>
                    <a:pt x="1422" y="364"/>
                    <a:pt x="1351" y="332"/>
                  </a:cubicBezTo>
                  <a:cubicBezTo>
                    <a:pt x="1280" y="301"/>
                    <a:pt x="1193" y="364"/>
                    <a:pt x="1154" y="395"/>
                  </a:cubicBezTo>
                  <a:cubicBezTo>
                    <a:pt x="1114" y="419"/>
                    <a:pt x="1090" y="427"/>
                    <a:pt x="1066" y="388"/>
                  </a:cubicBezTo>
                  <a:cubicBezTo>
                    <a:pt x="1043" y="356"/>
                    <a:pt x="972" y="364"/>
                    <a:pt x="956" y="356"/>
                  </a:cubicBezTo>
                  <a:cubicBezTo>
                    <a:pt x="932" y="348"/>
                    <a:pt x="956" y="309"/>
                    <a:pt x="901" y="332"/>
                  </a:cubicBezTo>
                  <a:cubicBezTo>
                    <a:pt x="845" y="356"/>
                    <a:pt x="837" y="324"/>
                    <a:pt x="806" y="301"/>
                  </a:cubicBezTo>
                  <a:cubicBezTo>
                    <a:pt x="766" y="285"/>
                    <a:pt x="806" y="182"/>
                    <a:pt x="790" y="166"/>
                  </a:cubicBezTo>
                  <a:cubicBezTo>
                    <a:pt x="782" y="151"/>
                    <a:pt x="766" y="87"/>
                    <a:pt x="766" y="48"/>
                  </a:cubicBezTo>
                  <a:cubicBezTo>
                    <a:pt x="758" y="16"/>
                    <a:pt x="719" y="0"/>
                    <a:pt x="679" y="0"/>
                  </a:cubicBezTo>
                  <a:cubicBezTo>
                    <a:pt x="640" y="0"/>
                    <a:pt x="648" y="79"/>
                    <a:pt x="648" y="119"/>
                  </a:cubicBezTo>
                  <a:cubicBezTo>
                    <a:pt x="655" y="151"/>
                    <a:pt x="632" y="151"/>
                    <a:pt x="632" y="151"/>
                  </a:cubicBezTo>
                  <a:cubicBezTo>
                    <a:pt x="426" y="166"/>
                    <a:pt x="213" y="174"/>
                    <a:pt x="0" y="182"/>
                  </a:cubicBezTo>
                  <a:cubicBezTo>
                    <a:pt x="0" y="222"/>
                    <a:pt x="16" y="277"/>
                    <a:pt x="32" y="293"/>
                  </a:cubicBezTo>
                  <a:cubicBezTo>
                    <a:pt x="56" y="324"/>
                    <a:pt x="56" y="348"/>
                    <a:pt x="48" y="372"/>
                  </a:cubicBezTo>
                  <a:cubicBezTo>
                    <a:pt x="40" y="388"/>
                    <a:pt x="0" y="490"/>
                    <a:pt x="32" y="585"/>
                  </a:cubicBezTo>
                  <a:cubicBezTo>
                    <a:pt x="63" y="680"/>
                    <a:pt x="103" y="799"/>
                    <a:pt x="119" y="830"/>
                  </a:cubicBezTo>
                  <a:cubicBezTo>
                    <a:pt x="143" y="862"/>
                    <a:pt x="127" y="941"/>
                    <a:pt x="119" y="1012"/>
                  </a:cubicBezTo>
                  <a:cubicBezTo>
                    <a:pt x="111" y="1083"/>
                    <a:pt x="127" y="1115"/>
                    <a:pt x="127" y="1162"/>
                  </a:cubicBezTo>
                  <a:cubicBezTo>
                    <a:pt x="127" y="1218"/>
                    <a:pt x="158" y="1344"/>
                    <a:pt x="158" y="1384"/>
                  </a:cubicBezTo>
                  <a:cubicBezTo>
                    <a:pt x="158" y="1415"/>
                    <a:pt x="190" y="1415"/>
                    <a:pt x="205" y="1439"/>
                  </a:cubicBezTo>
                  <a:cubicBezTo>
                    <a:pt x="221" y="1455"/>
                    <a:pt x="205" y="1558"/>
                    <a:pt x="213" y="1605"/>
                  </a:cubicBezTo>
                  <a:cubicBezTo>
                    <a:pt x="221" y="1645"/>
                    <a:pt x="182" y="1724"/>
                    <a:pt x="158" y="1739"/>
                  </a:cubicBezTo>
                  <a:cubicBezTo>
                    <a:pt x="127" y="1755"/>
                    <a:pt x="119" y="1787"/>
                    <a:pt x="135" y="1803"/>
                  </a:cubicBezTo>
                  <a:cubicBezTo>
                    <a:pt x="150" y="1818"/>
                    <a:pt x="158" y="1818"/>
                    <a:pt x="158" y="1858"/>
                  </a:cubicBezTo>
                  <a:cubicBezTo>
                    <a:pt x="158" y="1889"/>
                    <a:pt x="182" y="1898"/>
                    <a:pt x="205" y="1898"/>
                  </a:cubicBezTo>
                  <a:cubicBezTo>
                    <a:pt x="229" y="1898"/>
                    <a:pt x="260" y="1913"/>
                    <a:pt x="260" y="1913"/>
                  </a:cubicBezTo>
                  <a:cubicBezTo>
                    <a:pt x="260" y="2767"/>
                    <a:pt x="260" y="2767"/>
                    <a:pt x="260" y="2767"/>
                  </a:cubicBezTo>
                  <a:cubicBezTo>
                    <a:pt x="260" y="2767"/>
                    <a:pt x="1438" y="2783"/>
                    <a:pt x="2055" y="2712"/>
                  </a:cubicBezTo>
                </a:path>
              </a:pathLst>
            </a:custGeom>
            <a:solidFill>
              <a:schemeClr val="accent4"/>
            </a:solidFill>
            <a:ln>
              <a:solidFill>
                <a:schemeClr val="bg1">
                  <a:lumMod val="95000"/>
                </a:schemeClr>
              </a:solidFill>
            </a:ln>
            <a:effectLst/>
          </p:spPr>
          <p:txBody>
            <a:bodyPr wrap="none" anchor="ctr"/>
            <a:lstStyle/>
            <a:p>
              <a:endParaRPr lang="en-US" sz="949"/>
            </a:p>
          </p:txBody>
        </p:sp>
        <p:sp>
          <p:nvSpPr>
            <p:cNvPr id="62" name="Freeform 509"/>
            <p:cNvSpPr>
              <a:spLocks noChangeArrowheads="1"/>
            </p:cNvSpPr>
            <p:nvPr/>
          </p:nvSpPr>
          <p:spPr bwMode="auto">
            <a:xfrm>
              <a:off x="12144127" y="3591604"/>
              <a:ext cx="1296493" cy="1461163"/>
            </a:xfrm>
            <a:custGeom>
              <a:avLst/>
              <a:gdLst>
                <a:gd name="T0" fmla="*/ 260 w 2467"/>
                <a:gd name="T1" fmla="*/ 2767 h 2776"/>
                <a:gd name="T2" fmla="*/ 151 w 2467"/>
                <a:gd name="T3" fmla="*/ 1818 h 2776"/>
                <a:gd name="T4" fmla="*/ 221 w 2467"/>
                <a:gd name="T5" fmla="*/ 1605 h 2776"/>
                <a:gd name="T6" fmla="*/ 166 w 2467"/>
                <a:gd name="T7" fmla="*/ 1384 h 2776"/>
                <a:gd name="T8" fmla="*/ 127 w 2467"/>
                <a:gd name="T9" fmla="*/ 1012 h 2776"/>
                <a:gd name="T10" fmla="*/ 40 w 2467"/>
                <a:gd name="T11" fmla="*/ 301 h 2776"/>
                <a:gd name="T12" fmla="*/ 640 w 2467"/>
                <a:gd name="T13" fmla="*/ 151 h 2776"/>
                <a:gd name="T14" fmla="*/ 687 w 2467"/>
                <a:gd name="T15" fmla="*/ 0 h 2776"/>
                <a:gd name="T16" fmla="*/ 814 w 2467"/>
                <a:gd name="T17" fmla="*/ 301 h 2776"/>
                <a:gd name="T18" fmla="*/ 932 w 2467"/>
                <a:gd name="T19" fmla="*/ 324 h 2776"/>
                <a:gd name="T20" fmla="*/ 1082 w 2467"/>
                <a:gd name="T21" fmla="*/ 388 h 2776"/>
                <a:gd name="T22" fmla="*/ 1320 w 2467"/>
                <a:gd name="T23" fmla="*/ 317 h 2776"/>
                <a:gd name="T24" fmla="*/ 1565 w 2467"/>
                <a:gd name="T25" fmla="*/ 506 h 2776"/>
                <a:gd name="T26" fmla="*/ 1628 w 2467"/>
                <a:gd name="T27" fmla="*/ 435 h 2776"/>
                <a:gd name="T28" fmla="*/ 1873 w 2467"/>
                <a:gd name="T29" fmla="*/ 601 h 2776"/>
                <a:gd name="T30" fmla="*/ 2070 w 2467"/>
                <a:gd name="T31" fmla="*/ 546 h 2776"/>
                <a:gd name="T32" fmla="*/ 2142 w 2467"/>
                <a:gd name="T33" fmla="*/ 538 h 2776"/>
                <a:gd name="T34" fmla="*/ 2347 w 2467"/>
                <a:gd name="T35" fmla="*/ 570 h 2776"/>
                <a:gd name="T36" fmla="*/ 2276 w 2467"/>
                <a:gd name="T37" fmla="*/ 680 h 2776"/>
                <a:gd name="T38" fmla="*/ 1707 w 2467"/>
                <a:gd name="T39" fmla="*/ 1162 h 2776"/>
                <a:gd name="T40" fmla="*/ 1683 w 2467"/>
                <a:gd name="T41" fmla="*/ 1186 h 2776"/>
                <a:gd name="T42" fmla="*/ 1628 w 2467"/>
                <a:gd name="T43" fmla="*/ 1392 h 2776"/>
                <a:gd name="T44" fmla="*/ 1470 w 2467"/>
                <a:gd name="T45" fmla="*/ 1668 h 2776"/>
                <a:gd name="T46" fmla="*/ 1493 w 2467"/>
                <a:gd name="T47" fmla="*/ 1787 h 2776"/>
                <a:gd name="T48" fmla="*/ 1502 w 2467"/>
                <a:gd name="T49" fmla="*/ 1969 h 2776"/>
                <a:gd name="T50" fmla="*/ 1525 w 2467"/>
                <a:gd name="T51" fmla="*/ 2174 h 2776"/>
                <a:gd name="T52" fmla="*/ 1675 w 2467"/>
                <a:gd name="T53" fmla="*/ 2277 h 2776"/>
                <a:gd name="T54" fmla="*/ 1786 w 2467"/>
                <a:gd name="T55" fmla="*/ 2316 h 2776"/>
                <a:gd name="T56" fmla="*/ 2063 w 2467"/>
                <a:gd name="T57" fmla="*/ 2712 h 2776"/>
                <a:gd name="T58" fmla="*/ 268 w 2467"/>
                <a:gd name="T59" fmla="*/ 2759 h 2776"/>
                <a:gd name="T60" fmla="*/ 2031 w 2467"/>
                <a:gd name="T61" fmla="*/ 2601 h 2776"/>
                <a:gd name="T62" fmla="*/ 1715 w 2467"/>
                <a:gd name="T63" fmla="*/ 2293 h 2776"/>
                <a:gd name="T64" fmla="*/ 1628 w 2467"/>
                <a:gd name="T65" fmla="*/ 2245 h 2776"/>
                <a:gd name="T66" fmla="*/ 1493 w 2467"/>
                <a:gd name="T67" fmla="*/ 2151 h 2776"/>
                <a:gd name="T68" fmla="*/ 1486 w 2467"/>
                <a:gd name="T69" fmla="*/ 1937 h 2776"/>
                <a:gd name="T70" fmla="*/ 1462 w 2467"/>
                <a:gd name="T71" fmla="*/ 1779 h 2776"/>
                <a:gd name="T72" fmla="*/ 1493 w 2467"/>
                <a:gd name="T73" fmla="*/ 1613 h 2776"/>
                <a:gd name="T74" fmla="*/ 1620 w 2467"/>
                <a:gd name="T75" fmla="*/ 1360 h 2776"/>
                <a:gd name="T76" fmla="*/ 1699 w 2467"/>
                <a:gd name="T77" fmla="*/ 1154 h 2776"/>
                <a:gd name="T78" fmla="*/ 2276 w 2467"/>
                <a:gd name="T79" fmla="*/ 672 h 2776"/>
                <a:gd name="T80" fmla="*/ 2276 w 2467"/>
                <a:gd name="T81" fmla="*/ 530 h 2776"/>
                <a:gd name="T82" fmla="*/ 2094 w 2467"/>
                <a:gd name="T83" fmla="*/ 554 h 2776"/>
                <a:gd name="T84" fmla="*/ 2007 w 2467"/>
                <a:gd name="T85" fmla="*/ 475 h 2776"/>
                <a:gd name="T86" fmla="*/ 1739 w 2467"/>
                <a:gd name="T87" fmla="*/ 538 h 2776"/>
                <a:gd name="T88" fmla="*/ 1604 w 2467"/>
                <a:gd name="T89" fmla="*/ 467 h 2776"/>
                <a:gd name="T90" fmla="*/ 1502 w 2467"/>
                <a:gd name="T91" fmla="*/ 435 h 2776"/>
                <a:gd name="T92" fmla="*/ 1162 w 2467"/>
                <a:gd name="T93" fmla="*/ 395 h 2776"/>
                <a:gd name="T94" fmla="*/ 964 w 2467"/>
                <a:gd name="T95" fmla="*/ 356 h 2776"/>
                <a:gd name="T96" fmla="*/ 877 w 2467"/>
                <a:gd name="T97" fmla="*/ 348 h 2776"/>
                <a:gd name="T98" fmla="*/ 798 w 2467"/>
                <a:gd name="T99" fmla="*/ 166 h 2776"/>
                <a:gd name="T100" fmla="*/ 663 w 2467"/>
                <a:gd name="T101" fmla="*/ 119 h 2776"/>
                <a:gd name="T102" fmla="*/ 40 w 2467"/>
                <a:gd name="T103" fmla="*/ 293 h 2776"/>
                <a:gd name="T104" fmla="*/ 135 w 2467"/>
                <a:gd name="T105" fmla="*/ 1012 h 2776"/>
                <a:gd name="T106" fmla="*/ 174 w 2467"/>
                <a:gd name="T107" fmla="*/ 1384 h 2776"/>
                <a:gd name="T108" fmla="*/ 229 w 2467"/>
                <a:gd name="T109" fmla="*/ 1597 h 2776"/>
                <a:gd name="T110" fmla="*/ 158 w 2467"/>
                <a:gd name="T111" fmla="*/ 1811 h 2776"/>
                <a:gd name="T112" fmla="*/ 268 w 2467"/>
                <a:gd name="T113" fmla="*/ 1913 h 2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67" h="2776">
                  <a:moveTo>
                    <a:pt x="553" y="2775"/>
                  </a:moveTo>
                  <a:lnTo>
                    <a:pt x="553" y="2775"/>
                  </a:lnTo>
                  <a:cubicBezTo>
                    <a:pt x="379" y="2775"/>
                    <a:pt x="268" y="2767"/>
                    <a:pt x="268" y="2767"/>
                  </a:cubicBezTo>
                  <a:cubicBezTo>
                    <a:pt x="260" y="2767"/>
                    <a:pt x="260" y="2767"/>
                    <a:pt x="260" y="2767"/>
                  </a:cubicBezTo>
                  <a:cubicBezTo>
                    <a:pt x="260" y="1913"/>
                    <a:pt x="260" y="1913"/>
                    <a:pt x="260" y="1913"/>
                  </a:cubicBezTo>
                  <a:cubicBezTo>
                    <a:pt x="252" y="1913"/>
                    <a:pt x="229" y="1898"/>
                    <a:pt x="213" y="1898"/>
                  </a:cubicBezTo>
                  <a:cubicBezTo>
                    <a:pt x="190" y="1898"/>
                    <a:pt x="166" y="1889"/>
                    <a:pt x="166" y="1858"/>
                  </a:cubicBezTo>
                  <a:cubicBezTo>
                    <a:pt x="166" y="1834"/>
                    <a:pt x="158" y="1826"/>
                    <a:pt x="151" y="1818"/>
                  </a:cubicBezTo>
                  <a:lnTo>
                    <a:pt x="143" y="1811"/>
                  </a:lnTo>
                  <a:cubicBezTo>
                    <a:pt x="135" y="1795"/>
                    <a:pt x="135" y="1787"/>
                    <a:pt x="135" y="1771"/>
                  </a:cubicBezTo>
                  <a:cubicBezTo>
                    <a:pt x="135" y="1763"/>
                    <a:pt x="151" y="1747"/>
                    <a:pt x="158" y="1739"/>
                  </a:cubicBezTo>
                  <a:cubicBezTo>
                    <a:pt x="190" y="1724"/>
                    <a:pt x="229" y="1645"/>
                    <a:pt x="221" y="1605"/>
                  </a:cubicBezTo>
                  <a:cubicBezTo>
                    <a:pt x="213" y="1581"/>
                    <a:pt x="213" y="1550"/>
                    <a:pt x="221" y="1526"/>
                  </a:cubicBezTo>
                  <a:cubicBezTo>
                    <a:pt x="221" y="1487"/>
                    <a:pt x="221" y="1447"/>
                    <a:pt x="213" y="1439"/>
                  </a:cubicBezTo>
                  <a:cubicBezTo>
                    <a:pt x="205" y="1431"/>
                    <a:pt x="198" y="1431"/>
                    <a:pt x="198" y="1423"/>
                  </a:cubicBezTo>
                  <a:cubicBezTo>
                    <a:pt x="182" y="1415"/>
                    <a:pt x="166" y="1407"/>
                    <a:pt x="166" y="1384"/>
                  </a:cubicBezTo>
                  <a:cubicBezTo>
                    <a:pt x="166" y="1360"/>
                    <a:pt x="158" y="1328"/>
                    <a:pt x="151" y="1289"/>
                  </a:cubicBezTo>
                  <a:cubicBezTo>
                    <a:pt x="143" y="1241"/>
                    <a:pt x="135" y="1194"/>
                    <a:pt x="135" y="1162"/>
                  </a:cubicBezTo>
                  <a:cubicBezTo>
                    <a:pt x="135" y="1147"/>
                    <a:pt x="135" y="1131"/>
                    <a:pt x="127" y="1115"/>
                  </a:cubicBezTo>
                  <a:cubicBezTo>
                    <a:pt x="127" y="1083"/>
                    <a:pt x="119" y="1060"/>
                    <a:pt x="127" y="1012"/>
                  </a:cubicBezTo>
                  <a:cubicBezTo>
                    <a:pt x="135" y="949"/>
                    <a:pt x="143" y="862"/>
                    <a:pt x="127" y="830"/>
                  </a:cubicBezTo>
                  <a:cubicBezTo>
                    <a:pt x="111" y="799"/>
                    <a:pt x="64" y="672"/>
                    <a:pt x="40" y="585"/>
                  </a:cubicBezTo>
                  <a:cubicBezTo>
                    <a:pt x="0" y="482"/>
                    <a:pt x="48" y="372"/>
                    <a:pt x="48" y="364"/>
                  </a:cubicBezTo>
                  <a:cubicBezTo>
                    <a:pt x="64" y="340"/>
                    <a:pt x="56" y="317"/>
                    <a:pt x="40" y="301"/>
                  </a:cubicBezTo>
                  <a:cubicBezTo>
                    <a:pt x="24" y="277"/>
                    <a:pt x="8" y="222"/>
                    <a:pt x="8" y="182"/>
                  </a:cubicBezTo>
                  <a:cubicBezTo>
                    <a:pt x="8" y="174"/>
                    <a:pt x="8" y="174"/>
                    <a:pt x="8" y="174"/>
                  </a:cubicBezTo>
                  <a:lnTo>
                    <a:pt x="8" y="174"/>
                  </a:lnTo>
                  <a:cubicBezTo>
                    <a:pt x="229" y="174"/>
                    <a:pt x="442" y="158"/>
                    <a:pt x="640" y="151"/>
                  </a:cubicBezTo>
                  <a:cubicBezTo>
                    <a:pt x="640" y="151"/>
                    <a:pt x="648" y="151"/>
                    <a:pt x="648" y="142"/>
                  </a:cubicBezTo>
                  <a:cubicBezTo>
                    <a:pt x="656" y="142"/>
                    <a:pt x="656" y="135"/>
                    <a:pt x="656" y="119"/>
                  </a:cubicBezTo>
                  <a:cubicBezTo>
                    <a:pt x="648" y="64"/>
                    <a:pt x="648" y="24"/>
                    <a:pt x="663" y="8"/>
                  </a:cubicBezTo>
                  <a:cubicBezTo>
                    <a:pt x="671" y="0"/>
                    <a:pt x="679" y="0"/>
                    <a:pt x="687" y="0"/>
                  </a:cubicBezTo>
                  <a:cubicBezTo>
                    <a:pt x="743" y="0"/>
                    <a:pt x="774" y="16"/>
                    <a:pt x="774" y="48"/>
                  </a:cubicBezTo>
                  <a:cubicBezTo>
                    <a:pt x="782" y="95"/>
                    <a:pt x="790" y="151"/>
                    <a:pt x="806" y="166"/>
                  </a:cubicBezTo>
                  <a:cubicBezTo>
                    <a:pt x="814" y="174"/>
                    <a:pt x="806" y="190"/>
                    <a:pt x="806" y="214"/>
                  </a:cubicBezTo>
                  <a:cubicBezTo>
                    <a:pt x="798" y="245"/>
                    <a:pt x="790" y="285"/>
                    <a:pt x="814" y="301"/>
                  </a:cubicBezTo>
                  <a:cubicBezTo>
                    <a:pt x="822" y="301"/>
                    <a:pt x="829" y="309"/>
                    <a:pt x="837" y="317"/>
                  </a:cubicBezTo>
                  <a:cubicBezTo>
                    <a:pt x="853" y="324"/>
                    <a:pt x="861" y="340"/>
                    <a:pt x="877" y="340"/>
                  </a:cubicBezTo>
                  <a:cubicBezTo>
                    <a:pt x="885" y="340"/>
                    <a:pt x="893" y="332"/>
                    <a:pt x="909" y="332"/>
                  </a:cubicBezTo>
                  <a:cubicBezTo>
                    <a:pt x="916" y="324"/>
                    <a:pt x="924" y="324"/>
                    <a:pt x="932" y="324"/>
                  </a:cubicBezTo>
                  <a:cubicBezTo>
                    <a:pt x="948" y="324"/>
                    <a:pt x="956" y="332"/>
                    <a:pt x="956" y="340"/>
                  </a:cubicBezTo>
                  <a:cubicBezTo>
                    <a:pt x="956" y="348"/>
                    <a:pt x="956" y="348"/>
                    <a:pt x="964" y="348"/>
                  </a:cubicBezTo>
                  <a:cubicBezTo>
                    <a:pt x="972" y="356"/>
                    <a:pt x="980" y="356"/>
                    <a:pt x="987" y="356"/>
                  </a:cubicBezTo>
                  <a:cubicBezTo>
                    <a:pt x="1019" y="356"/>
                    <a:pt x="1067" y="356"/>
                    <a:pt x="1082" y="388"/>
                  </a:cubicBezTo>
                  <a:cubicBezTo>
                    <a:pt x="1090" y="404"/>
                    <a:pt x="1098" y="411"/>
                    <a:pt x="1114" y="411"/>
                  </a:cubicBezTo>
                  <a:cubicBezTo>
                    <a:pt x="1122" y="411"/>
                    <a:pt x="1138" y="404"/>
                    <a:pt x="1162" y="388"/>
                  </a:cubicBezTo>
                  <a:cubicBezTo>
                    <a:pt x="1169" y="388"/>
                    <a:pt x="1177" y="380"/>
                    <a:pt x="1185" y="372"/>
                  </a:cubicBezTo>
                  <a:cubicBezTo>
                    <a:pt x="1217" y="348"/>
                    <a:pt x="1264" y="317"/>
                    <a:pt x="1320" y="317"/>
                  </a:cubicBezTo>
                  <a:cubicBezTo>
                    <a:pt x="1335" y="317"/>
                    <a:pt x="1351" y="317"/>
                    <a:pt x="1359" y="324"/>
                  </a:cubicBezTo>
                  <a:cubicBezTo>
                    <a:pt x="1430" y="356"/>
                    <a:pt x="1486" y="388"/>
                    <a:pt x="1509" y="435"/>
                  </a:cubicBezTo>
                  <a:cubicBezTo>
                    <a:pt x="1517" y="443"/>
                    <a:pt x="1517" y="443"/>
                    <a:pt x="1517" y="451"/>
                  </a:cubicBezTo>
                  <a:cubicBezTo>
                    <a:pt x="1533" y="482"/>
                    <a:pt x="1541" y="506"/>
                    <a:pt x="1565" y="506"/>
                  </a:cubicBezTo>
                  <a:cubicBezTo>
                    <a:pt x="1565" y="506"/>
                    <a:pt x="1573" y="506"/>
                    <a:pt x="1573" y="498"/>
                  </a:cubicBezTo>
                  <a:cubicBezTo>
                    <a:pt x="1588" y="498"/>
                    <a:pt x="1596" y="482"/>
                    <a:pt x="1604" y="459"/>
                  </a:cubicBezTo>
                  <a:cubicBezTo>
                    <a:pt x="1604" y="451"/>
                    <a:pt x="1612" y="435"/>
                    <a:pt x="1620" y="435"/>
                  </a:cubicBezTo>
                  <a:cubicBezTo>
                    <a:pt x="1628" y="435"/>
                    <a:pt x="1628" y="435"/>
                    <a:pt x="1628" y="435"/>
                  </a:cubicBezTo>
                  <a:cubicBezTo>
                    <a:pt x="1636" y="443"/>
                    <a:pt x="1636" y="443"/>
                    <a:pt x="1644" y="443"/>
                  </a:cubicBezTo>
                  <a:cubicBezTo>
                    <a:pt x="1667" y="467"/>
                    <a:pt x="1723" y="498"/>
                    <a:pt x="1746" y="538"/>
                  </a:cubicBezTo>
                  <a:cubicBezTo>
                    <a:pt x="1762" y="562"/>
                    <a:pt x="1810" y="609"/>
                    <a:pt x="1849" y="609"/>
                  </a:cubicBezTo>
                  <a:cubicBezTo>
                    <a:pt x="1857" y="609"/>
                    <a:pt x="1865" y="601"/>
                    <a:pt x="1873" y="601"/>
                  </a:cubicBezTo>
                  <a:cubicBezTo>
                    <a:pt x="1881" y="593"/>
                    <a:pt x="1897" y="570"/>
                    <a:pt x="1913" y="546"/>
                  </a:cubicBezTo>
                  <a:cubicBezTo>
                    <a:pt x="1952" y="506"/>
                    <a:pt x="1984" y="467"/>
                    <a:pt x="2007" y="467"/>
                  </a:cubicBezTo>
                  <a:cubicBezTo>
                    <a:pt x="2015" y="467"/>
                    <a:pt x="2015" y="467"/>
                    <a:pt x="2015" y="467"/>
                  </a:cubicBezTo>
                  <a:cubicBezTo>
                    <a:pt x="2055" y="490"/>
                    <a:pt x="2070" y="522"/>
                    <a:pt x="2070" y="546"/>
                  </a:cubicBezTo>
                  <a:cubicBezTo>
                    <a:pt x="2070" y="554"/>
                    <a:pt x="2079" y="554"/>
                    <a:pt x="2079" y="554"/>
                  </a:cubicBezTo>
                  <a:cubicBezTo>
                    <a:pt x="2079" y="554"/>
                    <a:pt x="2086" y="554"/>
                    <a:pt x="2094" y="546"/>
                  </a:cubicBezTo>
                  <a:cubicBezTo>
                    <a:pt x="2102" y="546"/>
                    <a:pt x="2110" y="546"/>
                    <a:pt x="2118" y="546"/>
                  </a:cubicBezTo>
                  <a:cubicBezTo>
                    <a:pt x="2118" y="538"/>
                    <a:pt x="2126" y="538"/>
                    <a:pt x="2142" y="538"/>
                  </a:cubicBezTo>
                  <a:cubicBezTo>
                    <a:pt x="2173" y="530"/>
                    <a:pt x="2221" y="514"/>
                    <a:pt x="2252" y="514"/>
                  </a:cubicBezTo>
                  <a:cubicBezTo>
                    <a:pt x="2260" y="514"/>
                    <a:pt x="2268" y="514"/>
                    <a:pt x="2276" y="522"/>
                  </a:cubicBezTo>
                  <a:cubicBezTo>
                    <a:pt x="2292" y="530"/>
                    <a:pt x="2300" y="538"/>
                    <a:pt x="2308" y="546"/>
                  </a:cubicBezTo>
                  <a:cubicBezTo>
                    <a:pt x="2324" y="562"/>
                    <a:pt x="2332" y="570"/>
                    <a:pt x="2347" y="570"/>
                  </a:cubicBezTo>
                  <a:cubicBezTo>
                    <a:pt x="2371" y="570"/>
                    <a:pt x="2419" y="570"/>
                    <a:pt x="2450" y="570"/>
                  </a:cubicBezTo>
                  <a:cubicBezTo>
                    <a:pt x="2466" y="570"/>
                    <a:pt x="2466" y="570"/>
                    <a:pt x="2466" y="570"/>
                  </a:cubicBezTo>
                  <a:cubicBezTo>
                    <a:pt x="2458" y="570"/>
                    <a:pt x="2458" y="570"/>
                    <a:pt x="2458" y="570"/>
                  </a:cubicBezTo>
                  <a:cubicBezTo>
                    <a:pt x="2387" y="641"/>
                    <a:pt x="2308" y="664"/>
                    <a:pt x="2276" y="680"/>
                  </a:cubicBezTo>
                  <a:cubicBezTo>
                    <a:pt x="2260" y="680"/>
                    <a:pt x="2260" y="680"/>
                    <a:pt x="2260" y="680"/>
                  </a:cubicBezTo>
                  <a:cubicBezTo>
                    <a:pt x="2205" y="704"/>
                    <a:pt x="2110" y="735"/>
                    <a:pt x="2079" y="799"/>
                  </a:cubicBezTo>
                  <a:cubicBezTo>
                    <a:pt x="2055" y="854"/>
                    <a:pt x="1841" y="1044"/>
                    <a:pt x="1707" y="1154"/>
                  </a:cubicBezTo>
                  <a:cubicBezTo>
                    <a:pt x="1707" y="1162"/>
                    <a:pt x="1707" y="1162"/>
                    <a:pt x="1707" y="1162"/>
                  </a:cubicBezTo>
                  <a:cubicBezTo>
                    <a:pt x="1699" y="1170"/>
                    <a:pt x="1683" y="1178"/>
                    <a:pt x="1683" y="1178"/>
                  </a:cubicBezTo>
                  <a:lnTo>
                    <a:pt x="1683" y="1178"/>
                  </a:lnTo>
                  <a:cubicBezTo>
                    <a:pt x="1683" y="1186"/>
                    <a:pt x="1683" y="1186"/>
                    <a:pt x="1683" y="1186"/>
                  </a:cubicBezTo>
                  <a:lnTo>
                    <a:pt x="1683" y="1186"/>
                  </a:lnTo>
                  <a:cubicBezTo>
                    <a:pt x="1675" y="1194"/>
                    <a:pt x="1628" y="1249"/>
                    <a:pt x="1612" y="1257"/>
                  </a:cubicBezTo>
                  <a:cubicBezTo>
                    <a:pt x="1604" y="1257"/>
                    <a:pt x="1612" y="1297"/>
                    <a:pt x="1620" y="1321"/>
                  </a:cubicBezTo>
                  <a:cubicBezTo>
                    <a:pt x="1620" y="1336"/>
                    <a:pt x="1620" y="1344"/>
                    <a:pt x="1628" y="1360"/>
                  </a:cubicBezTo>
                  <a:cubicBezTo>
                    <a:pt x="1628" y="1368"/>
                    <a:pt x="1628" y="1376"/>
                    <a:pt x="1628" y="1392"/>
                  </a:cubicBezTo>
                  <a:cubicBezTo>
                    <a:pt x="1636" y="1431"/>
                    <a:pt x="1652" y="1502"/>
                    <a:pt x="1620" y="1542"/>
                  </a:cubicBezTo>
                  <a:cubicBezTo>
                    <a:pt x="1604" y="1574"/>
                    <a:pt x="1580" y="1581"/>
                    <a:pt x="1557" y="1589"/>
                  </a:cubicBezTo>
                  <a:cubicBezTo>
                    <a:pt x="1533" y="1597"/>
                    <a:pt x="1517" y="1605"/>
                    <a:pt x="1502" y="1621"/>
                  </a:cubicBezTo>
                  <a:cubicBezTo>
                    <a:pt x="1478" y="1637"/>
                    <a:pt x="1470" y="1652"/>
                    <a:pt x="1470" y="1668"/>
                  </a:cubicBezTo>
                  <a:cubicBezTo>
                    <a:pt x="1470" y="1684"/>
                    <a:pt x="1462" y="1700"/>
                    <a:pt x="1446" y="1724"/>
                  </a:cubicBezTo>
                  <a:cubicBezTo>
                    <a:pt x="1438" y="1739"/>
                    <a:pt x="1438" y="1747"/>
                    <a:pt x="1438" y="1755"/>
                  </a:cubicBezTo>
                  <a:cubicBezTo>
                    <a:pt x="1446" y="1763"/>
                    <a:pt x="1454" y="1771"/>
                    <a:pt x="1470" y="1771"/>
                  </a:cubicBezTo>
                  <a:cubicBezTo>
                    <a:pt x="1478" y="1779"/>
                    <a:pt x="1486" y="1779"/>
                    <a:pt x="1493" y="1787"/>
                  </a:cubicBezTo>
                  <a:cubicBezTo>
                    <a:pt x="1517" y="1795"/>
                    <a:pt x="1525" y="1818"/>
                    <a:pt x="1525" y="1842"/>
                  </a:cubicBezTo>
                  <a:cubicBezTo>
                    <a:pt x="1525" y="1866"/>
                    <a:pt x="1517" y="1882"/>
                    <a:pt x="1509" y="1898"/>
                  </a:cubicBezTo>
                  <a:cubicBezTo>
                    <a:pt x="1486" y="1913"/>
                    <a:pt x="1493" y="1921"/>
                    <a:pt x="1493" y="1937"/>
                  </a:cubicBezTo>
                  <a:cubicBezTo>
                    <a:pt x="1502" y="1945"/>
                    <a:pt x="1502" y="1961"/>
                    <a:pt x="1502" y="1969"/>
                  </a:cubicBezTo>
                  <a:cubicBezTo>
                    <a:pt x="1509" y="2008"/>
                    <a:pt x="1509" y="2008"/>
                    <a:pt x="1493" y="2048"/>
                  </a:cubicBezTo>
                  <a:cubicBezTo>
                    <a:pt x="1493" y="2056"/>
                    <a:pt x="1486" y="2064"/>
                    <a:pt x="1486" y="2071"/>
                  </a:cubicBezTo>
                  <a:cubicBezTo>
                    <a:pt x="1470" y="2119"/>
                    <a:pt x="1486" y="2127"/>
                    <a:pt x="1502" y="2143"/>
                  </a:cubicBezTo>
                  <a:cubicBezTo>
                    <a:pt x="1509" y="2151"/>
                    <a:pt x="1517" y="2166"/>
                    <a:pt x="1525" y="2174"/>
                  </a:cubicBezTo>
                  <a:cubicBezTo>
                    <a:pt x="1533" y="2198"/>
                    <a:pt x="1557" y="2206"/>
                    <a:pt x="1580" y="2214"/>
                  </a:cubicBezTo>
                  <a:cubicBezTo>
                    <a:pt x="1588" y="2222"/>
                    <a:pt x="1596" y="2222"/>
                    <a:pt x="1604" y="2229"/>
                  </a:cubicBezTo>
                  <a:cubicBezTo>
                    <a:pt x="1620" y="2238"/>
                    <a:pt x="1628" y="2238"/>
                    <a:pt x="1636" y="2238"/>
                  </a:cubicBezTo>
                  <a:cubicBezTo>
                    <a:pt x="1652" y="2245"/>
                    <a:pt x="1667" y="2245"/>
                    <a:pt x="1675" y="2277"/>
                  </a:cubicBezTo>
                  <a:cubicBezTo>
                    <a:pt x="1675" y="2285"/>
                    <a:pt x="1683" y="2285"/>
                    <a:pt x="1691" y="2285"/>
                  </a:cubicBezTo>
                  <a:lnTo>
                    <a:pt x="1699" y="2285"/>
                  </a:lnTo>
                  <a:cubicBezTo>
                    <a:pt x="1707" y="2285"/>
                    <a:pt x="1715" y="2285"/>
                    <a:pt x="1715" y="2285"/>
                  </a:cubicBezTo>
                  <a:cubicBezTo>
                    <a:pt x="1731" y="2285"/>
                    <a:pt x="1762" y="2293"/>
                    <a:pt x="1786" y="2316"/>
                  </a:cubicBezTo>
                  <a:cubicBezTo>
                    <a:pt x="1810" y="2340"/>
                    <a:pt x="1833" y="2364"/>
                    <a:pt x="1857" y="2388"/>
                  </a:cubicBezTo>
                  <a:cubicBezTo>
                    <a:pt x="1897" y="2427"/>
                    <a:pt x="1928" y="2467"/>
                    <a:pt x="1944" y="2467"/>
                  </a:cubicBezTo>
                  <a:cubicBezTo>
                    <a:pt x="1984" y="2475"/>
                    <a:pt x="2039" y="2538"/>
                    <a:pt x="2039" y="2601"/>
                  </a:cubicBezTo>
                  <a:cubicBezTo>
                    <a:pt x="2031" y="2641"/>
                    <a:pt x="2047" y="2680"/>
                    <a:pt x="2063" y="2712"/>
                  </a:cubicBezTo>
                  <a:lnTo>
                    <a:pt x="2063" y="2712"/>
                  </a:lnTo>
                  <a:cubicBezTo>
                    <a:pt x="2063" y="2720"/>
                    <a:pt x="2063" y="2720"/>
                    <a:pt x="2063" y="2720"/>
                  </a:cubicBezTo>
                  <a:cubicBezTo>
                    <a:pt x="1636" y="2767"/>
                    <a:pt x="932" y="2775"/>
                    <a:pt x="553" y="2775"/>
                  </a:cubicBezTo>
                  <a:lnTo>
                    <a:pt x="268" y="2759"/>
                  </a:lnTo>
                  <a:lnTo>
                    <a:pt x="268" y="2759"/>
                  </a:lnTo>
                  <a:cubicBezTo>
                    <a:pt x="292" y="2767"/>
                    <a:pt x="394" y="2767"/>
                    <a:pt x="553" y="2767"/>
                  </a:cubicBezTo>
                  <a:cubicBezTo>
                    <a:pt x="932" y="2767"/>
                    <a:pt x="1628" y="2759"/>
                    <a:pt x="2055" y="2712"/>
                  </a:cubicBezTo>
                  <a:cubicBezTo>
                    <a:pt x="2039" y="2672"/>
                    <a:pt x="2023" y="2641"/>
                    <a:pt x="2031" y="2601"/>
                  </a:cubicBezTo>
                  <a:cubicBezTo>
                    <a:pt x="2031" y="2546"/>
                    <a:pt x="1976" y="2482"/>
                    <a:pt x="1944" y="2475"/>
                  </a:cubicBezTo>
                  <a:cubicBezTo>
                    <a:pt x="1928" y="2475"/>
                    <a:pt x="1889" y="2435"/>
                    <a:pt x="1849" y="2396"/>
                  </a:cubicBezTo>
                  <a:cubicBezTo>
                    <a:pt x="1826" y="2372"/>
                    <a:pt x="1802" y="2340"/>
                    <a:pt x="1786" y="2324"/>
                  </a:cubicBezTo>
                  <a:cubicBezTo>
                    <a:pt x="1754" y="2301"/>
                    <a:pt x="1731" y="2293"/>
                    <a:pt x="1715" y="2293"/>
                  </a:cubicBezTo>
                  <a:cubicBezTo>
                    <a:pt x="1715" y="2293"/>
                    <a:pt x="1707" y="2293"/>
                    <a:pt x="1699" y="2293"/>
                  </a:cubicBezTo>
                  <a:lnTo>
                    <a:pt x="1691" y="2293"/>
                  </a:lnTo>
                  <a:cubicBezTo>
                    <a:pt x="1683" y="2293"/>
                    <a:pt x="1667" y="2293"/>
                    <a:pt x="1667" y="2277"/>
                  </a:cubicBezTo>
                  <a:cubicBezTo>
                    <a:pt x="1659" y="2253"/>
                    <a:pt x="1652" y="2253"/>
                    <a:pt x="1628" y="2245"/>
                  </a:cubicBezTo>
                  <a:cubicBezTo>
                    <a:pt x="1620" y="2245"/>
                    <a:pt x="1612" y="2245"/>
                    <a:pt x="1604" y="2238"/>
                  </a:cubicBezTo>
                  <a:cubicBezTo>
                    <a:pt x="1596" y="2229"/>
                    <a:pt x="1588" y="2229"/>
                    <a:pt x="1573" y="2222"/>
                  </a:cubicBezTo>
                  <a:cubicBezTo>
                    <a:pt x="1549" y="2214"/>
                    <a:pt x="1525" y="2206"/>
                    <a:pt x="1517" y="2182"/>
                  </a:cubicBezTo>
                  <a:cubicBezTo>
                    <a:pt x="1509" y="2166"/>
                    <a:pt x="1502" y="2158"/>
                    <a:pt x="1493" y="2151"/>
                  </a:cubicBezTo>
                  <a:cubicBezTo>
                    <a:pt x="1478" y="2135"/>
                    <a:pt x="1462" y="2119"/>
                    <a:pt x="1478" y="2071"/>
                  </a:cubicBezTo>
                  <a:cubicBezTo>
                    <a:pt x="1478" y="2064"/>
                    <a:pt x="1486" y="2048"/>
                    <a:pt x="1486" y="2040"/>
                  </a:cubicBezTo>
                  <a:cubicBezTo>
                    <a:pt x="1502" y="2008"/>
                    <a:pt x="1502" y="2008"/>
                    <a:pt x="1493" y="1969"/>
                  </a:cubicBezTo>
                  <a:cubicBezTo>
                    <a:pt x="1493" y="1961"/>
                    <a:pt x="1493" y="1953"/>
                    <a:pt x="1486" y="1937"/>
                  </a:cubicBezTo>
                  <a:cubicBezTo>
                    <a:pt x="1486" y="1921"/>
                    <a:pt x="1478" y="1905"/>
                    <a:pt x="1502" y="1889"/>
                  </a:cubicBezTo>
                  <a:cubicBezTo>
                    <a:pt x="1517" y="1874"/>
                    <a:pt x="1517" y="1858"/>
                    <a:pt x="1517" y="1842"/>
                  </a:cubicBezTo>
                  <a:cubicBezTo>
                    <a:pt x="1517" y="1818"/>
                    <a:pt x="1509" y="1803"/>
                    <a:pt x="1493" y="1795"/>
                  </a:cubicBezTo>
                  <a:cubicBezTo>
                    <a:pt x="1486" y="1787"/>
                    <a:pt x="1478" y="1787"/>
                    <a:pt x="1462" y="1779"/>
                  </a:cubicBezTo>
                  <a:cubicBezTo>
                    <a:pt x="1454" y="1771"/>
                    <a:pt x="1438" y="1771"/>
                    <a:pt x="1430" y="1755"/>
                  </a:cubicBezTo>
                  <a:cubicBezTo>
                    <a:pt x="1430" y="1747"/>
                    <a:pt x="1430" y="1739"/>
                    <a:pt x="1446" y="1724"/>
                  </a:cubicBezTo>
                  <a:cubicBezTo>
                    <a:pt x="1454" y="1700"/>
                    <a:pt x="1462" y="1684"/>
                    <a:pt x="1462" y="1668"/>
                  </a:cubicBezTo>
                  <a:cubicBezTo>
                    <a:pt x="1462" y="1652"/>
                    <a:pt x="1470" y="1637"/>
                    <a:pt x="1493" y="1613"/>
                  </a:cubicBezTo>
                  <a:cubicBezTo>
                    <a:pt x="1517" y="1597"/>
                    <a:pt x="1533" y="1589"/>
                    <a:pt x="1549" y="1589"/>
                  </a:cubicBezTo>
                  <a:cubicBezTo>
                    <a:pt x="1573" y="1574"/>
                    <a:pt x="1596" y="1574"/>
                    <a:pt x="1620" y="1542"/>
                  </a:cubicBezTo>
                  <a:cubicBezTo>
                    <a:pt x="1644" y="1502"/>
                    <a:pt x="1628" y="1431"/>
                    <a:pt x="1620" y="1392"/>
                  </a:cubicBezTo>
                  <a:cubicBezTo>
                    <a:pt x="1620" y="1376"/>
                    <a:pt x="1620" y="1368"/>
                    <a:pt x="1620" y="1360"/>
                  </a:cubicBezTo>
                  <a:cubicBezTo>
                    <a:pt x="1612" y="1352"/>
                    <a:pt x="1612" y="1336"/>
                    <a:pt x="1612" y="1321"/>
                  </a:cubicBezTo>
                  <a:cubicBezTo>
                    <a:pt x="1604" y="1281"/>
                    <a:pt x="1596" y="1257"/>
                    <a:pt x="1612" y="1249"/>
                  </a:cubicBezTo>
                  <a:cubicBezTo>
                    <a:pt x="1620" y="1241"/>
                    <a:pt x="1659" y="1210"/>
                    <a:pt x="1675" y="1186"/>
                  </a:cubicBezTo>
                  <a:cubicBezTo>
                    <a:pt x="1675" y="1178"/>
                    <a:pt x="1683" y="1170"/>
                    <a:pt x="1699" y="1154"/>
                  </a:cubicBezTo>
                  <a:cubicBezTo>
                    <a:pt x="1707" y="1147"/>
                    <a:pt x="1707" y="1147"/>
                    <a:pt x="1707" y="1147"/>
                  </a:cubicBezTo>
                  <a:cubicBezTo>
                    <a:pt x="1920" y="957"/>
                    <a:pt x="2055" y="830"/>
                    <a:pt x="2070" y="791"/>
                  </a:cubicBezTo>
                  <a:cubicBezTo>
                    <a:pt x="2102" y="728"/>
                    <a:pt x="2197" y="696"/>
                    <a:pt x="2260" y="672"/>
                  </a:cubicBezTo>
                  <a:cubicBezTo>
                    <a:pt x="2276" y="672"/>
                    <a:pt x="2276" y="672"/>
                    <a:pt x="2276" y="672"/>
                  </a:cubicBezTo>
                  <a:cubicBezTo>
                    <a:pt x="2300" y="664"/>
                    <a:pt x="2379" y="633"/>
                    <a:pt x="2442" y="577"/>
                  </a:cubicBezTo>
                  <a:cubicBezTo>
                    <a:pt x="2410" y="577"/>
                    <a:pt x="2371" y="577"/>
                    <a:pt x="2347" y="577"/>
                  </a:cubicBezTo>
                  <a:cubicBezTo>
                    <a:pt x="2332" y="577"/>
                    <a:pt x="2316" y="562"/>
                    <a:pt x="2300" y="554"/>
                  </a:cubicBezTo>
                  <a:cubicBezTo>
                    <a:pt x="2292" y="546"/>
                    <a:pt x="2284" y="530"/>
                    <a:pt x="2276" y="530"/>
                  </a:cubicBezTo>
                  <a:cubicBezTo>
                    <a:pt x="2268" y="522"/>
                    <a:pt x="2260" y="522"/>
                    <a:pt x="2252" y="522"/>
                  </a:cubicBezTo>
                  <a:cubicBezTo>
                    <a:pt x="2221" y="522"/>
                    <a:pt x="2173" y="538"/>
                    <a:pt x="2142" y="546"/>
                  </a:cubicBezTo>
                  <a:cubicBezTo>
                    <a:pt x="2134" y="546"/>
                    <a:pt x="2126" y="546"/>
                    <a:pt x="2118" y="546"/>
                  </a:cubicBezTo>
                  <a:cubicBezTo>
                    <a:pt x="2110" y="554"/>
                    <a:pt x="2102" y="554"/>
                    <a:pt x="2094" y="554"/>
                  </a:cubicBezTo>
                  <a:cubicBezTo>
                    <a:pt x="2086" y="554"/>
                    <a:pt x="2086" y="562"/>
                    <a:pt x="2079" y="562"/>
                  </a:cubicBezTo>
                  <a:cubicBezTo>
                    <a:pt x="2070" y="562"/>
                    <a:pt x="2063" y="554"/>
                    <a:pt x="2063" y="546"/>
                  </a:cubicBezTo>
                  <a:cubicBezTo>
                    <a:pt x="2063" y="530"/>
                    <a:pt x="2055" y="498"/>
                    <a:pt x="2015" y="475"/>
                  </a:cubicBezTo>
                  <a:lnTo>
                    <a:pt x="2007" y="475"/>
                  </a:lnTo>
                  <a:cubicBezTo>
                    <a:pt x="1984" y="475"/>
                    <a:pt x="1952" y="514"/>
                    <a:pt x="1920" y="554"/>
                  </a:cubicBezTo>
                  <a:cubicBezTo>
                    <a:pt x="1904" y="577"/>
                    <a:pt x="1889" y="593"/>
                    <a:pt x="1873" y="609"/>
                  </a:cubicBezTo>
                  <a:cubicBezTo>
                    <a:pt x="1865" y="609"/>
                    <a:pt x="1857" y="617"/>
                    <a:pt x="1849" y="617"/>
                  </a:cubicBezTo>
                  <a:cubicBezTo>
                    <a:pt x="1810" y="617"/>
                    <a:pt x="1754" y="570"/>
                    <a:pt x="1739" y="538"/>
                  </a:cubicBezTo>
                  <a:cubicBezTo>
                    <a:pt x="1715" y="506"/>
                    <a:pt x="1667" y="475"/>
                    <a:pt x="1636" y="451"/>
                  </a:cubicBezTo>
                  <a:lnTo>
                    <a:pt x="1628" y="443"/>
                  </a:lnTo>
                  <a:cubicBezTo>
                    <a:pt x="1620" y="443"/>
                    <a:pt x="1620" y="443"/>
                    <a:pt x="1620" y="443"/>
                  </a:cubicBezTo>
                  <a:cubicBezTo>
                    <a:pt x="1620" y="443"/>
                    <a:pt x="1612" y="459"/>
                    <a:pt x="1604" y="467"/>
                  </a:cubicBezTo>
                  <a:cubicBezTo>
                    <a:pt x="1604" y="482"/>
                    <a:pt x="1596" y="506"/>
                    <a:pt x="1573" y="506"/>
                  </a:cubicBezTo>
                  <a:lnTo>
                    <a:pt x="1565" y="514"/>
                  </a:lnTo>
                  <a:cubicBezTo>
                    <a:pt x="1541" y="514"/>
                    <a:pt x="1525" y="490"/>
                    <a:pt x="1509" y="451"/>
                  </a:cubicBezTo>
                  <a:cubicBezTo>
                    <a:pt x="1509" y="451"/>
                    <a:pt x="1509" y="443"/>
                    <a:pt x="1502" y="435"/>
                  </a:cubicBezTo>
                  <a:cubicBezTo>
                    <a:pt x="1478" y="395"/>
                    <a:pt x="1430" y="364"/>
                    <a:pt x="1359" y="332"/>
                  </a:cubicBezTo>
                  <a:cubicBezTo>
                    <a:pt x="1343" y="324"/>
                    <a:pt x="1335" y="324"/>
                    <a:pt x="1320" y="324"/>
                  </a:cubicBezTo>
                  <a:cubicBezTo>
                    <a:pt x="1272" y="324"/>
                    <a:pt x="1225" y="356"/>
                    <a:pt x="1185" y="380"/>
                  </a:cubicBezTo>
                  <a:cubicBezTo>
                    <a:pt x="1177" y="388"/>
                    <a:pt x="1169" y="395"/>
                    <a:pt x="1162" y="395"/>
                  </a:cubicBezTo>
                  <a:cubicBezTo>
                    <a:pt x="1146" y="411"/>
                    <a:pt x="1130" y="419"/>
                    <a:pt x="1114" y="419"/>
                  </a:cubicBezTo>
                  <a:cubicBezTo>
                    <a:pt x="1098" y="419"/>
                    <a:pt x="1090" y="411"/>
                    <a:pt x="1074" y="388"/>
                  </a:cubicBezTo>
                  <a:cubicBezTo>
                    <a:pt x="1059" y="364"/>
                    <a:pt x="1019" y="364"/>
                    <a:pt x="987" y="364"/>
                  </a:cubicBezTo>
                  <a:cubicBezTo>
                    <a:pt x="980" y="364"/>
                    <a:pt x="964" y="364"/>
                    <a:pt x="964" y="356"/>
                  </a:cubicBezTo>
                  <a:cubicBezTo>
                    <a:pt x="956" y="356"/>
                    <a:pt x="948" y="348"/>
                    <a:pt x="948" y="340"/>
                  </a:cubicBezTo>
                  <a:cubicBezTo>
                    <a:pt x="948" y="332"/>
                    <a:pt x="940" y="332"/>
                    <a:pt x="932" y="332"/>
                  </a:cubicBezTo>
                  <a:cubicBezTo>
                    <a:pt x="932" y="332"/>
                    <a:pt x="916" y="332"/>
                    <a:pt x="909" y="340"/>
                  </a:cubicBezTo>
                  <a:cubicBezTo>
                    <a:pt x="901" y="340"/>
                    <a:pt x="885" y="348"/>
                    <a:pt x="877" y="348"/>
                  </a:cubicBezTo>
                  <a:cubicBezTo>
                    <a:pt x="861" y="348"/>
                    <a:pt x="845" y="332"/>
                    <a:pt x="829" y="324"/>
                  </a:cubicBezTo>
                  <a:cubicBezTo>
                    <a:pt x="822" y="317"/>
                    <a:pt x="814" y="309"/>
                    <a:pt x="806" y="309"/>
                  </a:cubicBezTo>
                  <a:cubicBezTo>
                    <a:pt x="782" y="293"/>
                    <a:pt x="790" y="253"/>
                    <a:pt x="798" y="214"/>
                  </a:cubicBezTo>
                  <a:cubicBezTo>
                    <a:pt x="798" y="198"/>
                    <a:pt x="806" y="174"/>
                    <a:pt x="798" y="166"/>
                  </a:cubicBezTo>
                  <a:cubicBezTo>
                    <a:pt x="782" y="151"/>
                    <a:pt x="774" y="87"/>
                    <a:pt x="774" y="48"/>
                  </a:cubicBezTo>
                  <a:cubicBezTo>
                    <a:pt x="766" y="8"/>
                    <a:pt x="703" y="8"/>
                    <a:pt x="687" y="8"/>
                  </a:cubicBezTo>
                  <a:cubicBezTo>
                    <a:pt x="679" y="8"/>
                    <a:pt x="671" y="8"/>
                    <a:pt x="671" y="8"/>
                  </a:cubicBezTo>
                  <a:cubicBezTo>
                    <a:pt x="663" y="24"/>
                    <a:pt x="656" y="48"/>
                    <a:pt x="663" y="119"/>
                  </a:cubicBezTo>
                  <a:cubicBezTo>
                    <a:pt x="663" y="135"/>
                    <a:pt x="663" y="142"/>
                    <a:pt x="656" y="151"/>
                  </a:cubicBezTo>
                  <a:cubicBezTo>
                    <a:pt x="648" y="158"/>
                    <a:pt x="640" y="158"/>
                    <a:pt x="640" y="158"/>
                  </a:cubicBezTo>
                  <a:cubicBezTo>
                    <a:pt x="442" y="166"/>
                    <a:pt x="229" y="174"/>
                    <a:pt x="16" y="182"/>
                  </a:cubicBezTo>
                  <a:cubicBezTo>
                    <a:pt x="16" y="222"/>
                    <a:pt x="24" y="277"/>
                    <a:pt x="40" y="293"/>
                  </a:cubicBezTo>
                  <a:cubicBezTo>
                    <a:pt x="71" y="324"/>
                    <a:pt x="64" y="348"/>
                    <a:pt x="56" y="372"/>
                  </a:cubicBezTo>
                  <a:cubicBezTo>
                    <a:pt x="56" y="372"/>
                    <a:pt x="8" y="482"/>
                    <a:pt x="48" y="585"/>
                  </a:cubicBezTo>
                  <a:cubicBezTo>
                    <a:pt x="71" y="672"/>
                    <a:pt x="119" y="791"/>
                    <a:pt x="135" y="830"/>
                  </a:cubicBezTo>
                  <a:cubicBezTo>
                    <a:pt x="151" y="862"/>
                    <a:pt x="143" y="941"/>
                    <a:pt x="135" y="1012"/>
                  </a:cubicBezTo>
                  <a:cubicBezTo>
                    <a:pt x="127" y="1060"/>
                    <a:pt x="135" y="1083"/>
                    <a:pt x="135" y="1107"/>
                  </a:cubicBezTo>
                  <a:cubicBezTo>
                    <a:pt x="143" y="1131"/>
                    <a:pt x="143" y="1147"/>
                    <a:pt x="143" y="1162"/>
                  </a:cubicBezTo>
                  <a:cubicBezTo>
                    <a:pt x="143" y="1194"/>
                    <a:pt x="151" y="1241"/>
                    <a:pt x="158" y="1289"/>
                  </a:cubicBezTo>
                  <a:cubicBezTo>
                    <a:pt x="166" y="1328"/>
                    <a:pt x="174" y="1360"/>
                    <a:pt x="174" y="1384"/>
                  </a:cubicBezTo>
                  <a:cubicBezTo>
                    <a:pt x="174" y="1407"/>
                    <a:pt x="182" y="1415"/>
                    <a:pt x="198" y="1423"/>
                  </a:cubicBezTo>
                  <a:cubicBezTo>
                    <a:pt x="206" y="1423"/>
                    <a:pt x="213" y="1431"/>
                    <a:pt x="213" y="1431"/>
                  </a:cubicBezTo>
                  <a:cubicBezTo>
                    <a:pt x="229" y="1447"/>
                    <a:pt x="229" y="1478"/>
                    <a:pt x="229" y="1526"/>
                  </a:cubicBezTo>
                  <a:cubicBezTo>
                    <a:pt x="221" y="1550"/>
                    <a:pt x="221" y="1581"/>
                    <a:pt x="229" y="1597"/>
                  </a:cubicBezTo>
                  <a:cubicBezTo>
                    <a:pt x="237" y="1645"/>
                    <a:pt x="198" y="1724"/>
                    <a:pt x="166" y="1747"/>
                  </a:cubicBezTo>
                  <a:cubicBezTo>
                    <a:pt x="151" y="1755"/>
                    <a:pt x="143" y="1763"/>
                    <a:pt x="143" y="1779"/>
                  </a:cubicBezTo>
                  <a:cubicBezTo>
                    <a:pt x="135" y="1787"/>
                    <a:pt x="143" y="1795"/>
                    <a:pt x="143" y="1803"/>
                  </a:cubicBezTo>
                  <a:cubicBezTo>
                    <a:pt x="151" y="1811"/>
                    <a:pt x="151" y="1811"/>
                    <a:pt x="158" y="1811"/>
                  </a:cubicBezTo>
                  <a:cubicBezTo>
                    <a:pt x="166" y="1818"/>
                    <a:pt x="174" y="1826"/>
                    <a:pt x="174" y="1858"/>
                  </a:cubicBezTo>
                  <a:cubicBezTo>
                    <a:pt x="174" y="1889"/>
                    <a:pt x="190" y="1889"/>
                    <a:pt x="213" y="1889"/>
                  </a:cubicBezTo>
                  <a:cubicBezTo>
                    <a:pt x="237" y="1889"/>
                    <a:pt x="268" y="1913"/>
                    <a:pt x="268" y="1913"/>
                  </a:cubicBezTo>
                  <a:lnTo>
                    <a:pt x="268" y="1913"/>
                  </a:lnTo>
                  <a:cubicBezTo>
                    <a:pt x="268" y="2759"/>
                    <a:pt x="268" y="2759"/>
                    <a:pt x="268" y="2759"/>
                  </a:cubicBezTo>
                  <a:lnTo>
                    <a:pt x="553" y="2775"/>
                  </a:lnTo>
                </a:path>
              </a:pathLst>
            </a:custGeom>
            <a:grpFill/>
            <a:ln>
              <a:solidFill>
                <a:schemeClr val="bg1">
                  <a:lumMod val="95000"/>
                </a:schemeClr>
              </a:solidFill>
            </a:ln>
            <a:effectLst/>
          </p:spPr>
          <p:txBody>
            <a:bodyPr wrap="none" anchor="ctr"/>
            <a:lstStyle/>
            <a:p>
              <a:endParaRPr lang="en-US" sz="949"/>
            </a:p>
          </p:txBody>
        </p:sp>
        <p:sp>
          <p:nvSpPr>
            <p:cNvPr id="63" name="Freeform 510"/>
            <p:cNvSpPr>
              <a:spLocks noChangeArrowheads="1"/>
            </p:cNvSpPr>
            <p:nvPr/>
          </p:nvSpPr>
          <p:spPr bwMode="auto">
            <a:xfrm>
              <a:off x="12239219" y="5017977"/>
              <a:ext cx="1215316" cy="786245"/>
            </a:xfrm>
            <a:custGeom>
              <a:avLst/>
              <a:gdLst>
                <a:gd name="T0" fmla="*/ 1794 w 2309"/>
                <a:gd name="T1" fmla="*/ 1391 h 1495"/>
                <a:gd name="T2" fmla="*/ 1794 w 2309"/>
                <a:gd name="T3" fmla="*/ 1391 h 1495"/>
                <a:gd name="T4" fmla="*/ 1888 w 2309"/>
                <a:gd name="T5" fmla="*/ 1494 h 1495"/>
                <a:gd name="T6" fmla="*/ 1888 w 2309"/>
                <a:gd name="T7" fmla="*/ 1486 h 1495"/>
                <a:gd name="T8" fmla="*/ 1904 w 2309"/>
                <a:gd name="T9" fmla="*/ 1423 h 1495"/>
                <a:gd name="T10" fmla="*/ 1897 w 2309"/>
                <a:gd name="T11" fmla="*/ 1391 h 1495"/>
                <a:gd name="T12" fmla="*/ 1999 w 2309"/>
                <a:gd name="T13" fmla="*/ 1312 h 1495"/>
                <a:gd name="T14" fmla="*/ 2007 w 2309"/>
                <a:gd name="T15" fmla="*/ 1249 h 1495"/>
                <a:gd name="T16" fmla="*/ 2047 w 2309"/>
                <a:gd name="T17" fmla="*/ 1138 h 1495"/>
                <a:gd name="T18" fmla="*/ 1999 w 2309"/>
                <a:gd name="T19" fmla="*/ 1083 h 1495"/>
                <a:gd name="T20" fmla="*/ 1999 w 2309"/>
                <a:gd name="T21" fmla="*/ 988 h 1495"/>
                <a:gd name="T22" fmla="*/ 2055 w 2309"/>
                <a:gd name="T23" fmla="*/ 988 h 1495"/>
                <a:gd name="T24" fmla="*/ 2110 w 2309"/>
                <a:gd name="T25" fmla="*/ 980 h 1495"/>
                <a:gd name="T26" fmla="*/ 2181 w 2309"/>
                <a:gd name="T27" fmla="*/ 933 h 1495"/>
                <a:gd name="T28" fmla="*/ 2244 w 2309"/>
                <a:gd name="T29" fmla="*/ 869 h 1495"/>
                <a:gd name="T30" fmla="*/ 2292 w 2309"/>
                <a:gd name="T31" fmla="*/ 782 h 1495"/>
                <a:gd name="T32" fmla="*/ 2284 w 2309"/>
                <a:gd name="T33" fmla="*/ 648 h 1495"/>
                <a:gd name="T34" fmla="*/ 2213 w 2309"/>
                <a:gd name="T35" fmla="*/ 585 h 1495"/>
                <a:gd name="T36" fmla="*/ 2118 w 2309"/>
                <a:gd name="T37" fmla="*/ 482 h 1495"/>
                <a:gd name="T38" fmla="*/ 1991 w 2309"/>
                <a:gd name="T39" fmla="*/ 387 h 1495"/>
                <a:gd name="T40" fmla="*/ 1952 w 2309"/>
                <a:gd name="T41" fmla="*/ 308 h 1495"/>
                <a:gd name="T42" fmla="*/ 1912 w 2309"/>
                <a:gd name="T43" fmla="*/ 245 h 1495"/>
                <a:gd name="T44" fmla="*/ 1936 w 2309"/>
                <a:gd name="T45" fmla="*/ 126 h 1495"/>
                <a:gd name="T46" fmla="*/ 1897 w 2309"/>
                <a:gd name="T47" fmla="*/ 55 h 1495"/>
                <a:gd name="T48" fmla="*/ 1881 w 2309"/>
                <a:gd name="T49" fmla="*/ 0 h 1495"/>
                <a:gd name="T50" fmla="*/ 86 w 2309"/>
                <a:gd name="T51" fmla="*/ 55 h 1495"/>
                <a:gd name="T52" fmla="*/ 47 w 2309"/>
                <a:gd name="T53" fmla="*/ 71 h 1495"/>
                <a:gd name="T54" fmla="*/ 47 w 2309"/>
                <a:gd name="T55" fmla="*/ 150 h 1495"/>
                <a:gd name="T56" fmla="*/ 62 w 2309"/>
                <a:gd name="T57" fmla="*/ 197 h 1495"/>
                <a:gd name="T58" fmla="*/ 94 w 2309"/>
                <a:gd name="T59" fmla="*/ 245 h 1495"/>
                <a:gd name="T60" fmla="*/ 78 w 2309"/>
                <a:gd name="T61" fmla="*/ 316 h 1495"/>
                <a:gd name="T62" fmla="*/ 24 w 2309"/>
                <a:gd name="T63" fmla="*/ 395 h 1495"/>
                <a:gd name="T64" fmla="*/ 78 w 2309"/>
                <a:gd name="T65" fmla="*/ 482 h 1495"/>
                <a:gd name="T66" fmla="*/ 118 w 2309"/>
                <a:gd name="T67" fmla="*/ 585 h 1495"/>
                <a:gd name="T68" fmla="*/ 134 w 2309"/>
                <a:gd name="T69" fmla="*/ 664 h 1495"/>
                <a:gd name="T70" fmla="*/ 165 w 2309"/>
                <a:gd name="T71" fmla="*/ 735 h 1495"/>
                <a:gd name="T72" fmla="*/ 205 w 2309"/>
                <a:gd name="T73" fmla="*/ 822 h 1495"/>
                <a:gd name="T74" fmla="*/ 221 w 2309"/>
                <a:gd name="T75" fmla="*/ 972 h 1495"/>
                <a:gd name="T76" fmla="*/ 236 w 2309"/>
                <a:gd name="T77" fmla="*/ 988 h 1495"/>
                <a:gd name="T78" fmla="*/ 268 w 2309"/>
                <a:gd name="T79" fmla="*/ 1012 h 1495"/>
                <a:gd name="T80" fmla="*/ 268 w 2309"/>
                <a:gd name="T81" fmla="*/ 1051 h 1495"/>
                <a:gd name="T82" fmla="*/ 292 w 2309"/>
                <a:gd name="T83" fmla="*/ 1083 h 1495"/>
                <a:gd name="T84" fmla="*/ 300 w 2309"/>
                <a:gd name="T85" fmla="*/ 1130 h 1495"/>
                <a:gd name="T86" fmla="*/ 300 w 2309"/>
                <a:gd name="T87" fmla="*/ 1193 h 1495"/>
                <a:gd name="T88" fmla="*/ 315 w 2309"/>
                <a:gd name="T89" fmla="*/ 1249 h 1495"/>
                <a:gd name="T90" fmla="*/ 300 w 2309"/>
                <a:gd name="T91" fmla="*/ 1391 h 1495"/>
                <a:gd name="T92" fmla="*/ 331 w 2309"/>
                <a:gd name="T93" fmla="*/ 1399 h 1495"/>
                <a:gd name="T94" fmla="*/ 347 w 2309"/>
                <a:gd name="T95" fmla="*/ 1439 h 1495"/>
                <a:gd name="T96" fmla="*/ 1762 w 2309"/>
                <a:gd name="T97" fmla="*/ 1375 h 1495"/>
                <a:gd name="T98" fmla="*/ 1794 w 2309"/>
                <a:gd name="T99" fmla="*/ 139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1495">
                  <a:moveTo>
                    <a:pt x="1794" y="1391"/>
                  </a:moveTo>
                  <a:lnTo>
                    <a:pt x="1794" y="1391"/>
                  </a:lnTo>
                  <a:cubicBezTo>
                    <a:pt x="1802" y="1407"/>
                    <a:pt x="1857" y="1454"/>
                    <a:pt x="1888" y="1494"/>
                  </a:cubicBezTo>
                  <a:cubicBezTo>
                    <a:pt x="1888" y="1486"/>
                    <a:pt x="1888" y="1486"/>
                    <a:pt x="1888" y="1486"/>
                  </a:cubicBezTo>
                  <a:cubicBezTo>
                    <a:pt x="1912" y="1462"/>
                    <a:pt x="1912" y="1446"/>
                    <a:pt x="1904" y="1423"/>
                  </a:cubicBezTo>
                  <a:cubicBezTo>
                    <a:pt x="1897" y="1407"/>
                    <a:pt x="1865" y="1399"/>
                    <a:pt x="1897" y="1391"/>
                  </a:cubicBezTo>
                  <a:cubicBezTo>
                    <a:pt x="1920" y="1375"/>
                    <a:pt x="1999" y="1351"/>
                    <a:pt x="1999" y="1312"/>
                  </a:cubicBezTo>
                  <a:cubicBezTo>
                    <a:pt x="1999" y="1265"/>
                    <a:pt x="1991" y="1257"/>
                    <a:pt x="2007" y="1249"/>
                  </a:cubicBezTo>
                  <a:cubicBezTo>
                    <a:pt x="2031" y="1233"/>
                    <a:pt x="2055" y="1170"/>
                    <a:pt x="2047" y="1138"/>
                  </a:cubicBezTo>
                  <a:cubicBezTo>
                    <a:pt x="2039" y="1114"/>
                    <a:pt x="1999" y="1114"/>
                    <a:pt x="1999" y="1083"/>
                  </a:cubicBezTo>
                  <a:cubicBezTo>
                    <a:pt x="1999" y="1051"/>
                    <a:pt x="1960" y="996"/>
                    <a:pt x="1999" y="988"/>
                  </a:cubicBezTo>
                  <a:cubicBezTo>
                    <a:pt x="2015" y="988"/>
                    <a:pt x="2039" y="988"/>
                    <a:pt x="2055" y="988"/>
                  </a:cubicBezTo>
                  <a:cubicBezTo>
                    <a:pt x="2078" y="988"/>
                    <a:pt x="2102" y="988"/>
                    <a:pt x="2110" y="980"/>
                  </a:cubicBezTo>
                  <a:cubicBezTo>
                    <a:pt x="2134" y="956"/>
                    <a:pt x="2150" y="956"/>
                    <a:pt x="2181" y="933"/>
                  </a:cubicBezTo>
                  <a:cubicBezTo>
                    <a:pt x="2213" y="917"/>
                    <a:pt x="2244" y="925"/>
                    <a:pt x="2244" y="869"/>
                  </a:cubicBezTo>
                  <a:cubicBezTo>
                    <a:pt x="2244" y="814"/>
                    <a:pt x="2276" y="814"/>
                    <a:pt x="2292" y="782"/>
                  </a:cubicBezTo>
                  <a:cubicBezTo>
                    <a:pt x="2308" y="743"/>
                    <a:pt x="2308" y="664"/>
                    <a:pt x="2284" y="648"/>
                  </a:cubicBezTo>
                  <a:cubicBezTo>
                    <a:pt x="2268" y="632"/>
                    <a:pt x="2213" y="624"/>
                    <a:pt x="2213" y="585"/>
                  </a:cubicBezTo>
                  <a:cubicBezTo>
                    <a:pt x="2205" y="553"/>
                    <a:pt x="2126" y="498"/>
                    <a:pt x="2118" y="482"/>
                  </a:cubicBezTo>
                  <a:cubicBezTo>
                    <a:pt x="2110" y="458"/>
                    <a:pt x="2102" y="387"/>
                    <a:pt x="1991" y="387"/>
                  </a:cubicBezTo>
                  <a:cubicBezTo>
                    <a:pt x="1873" y="379"/>
                    <a:pt x="1960" y="348"/>
                    <a:pt x="1952" y="308"/>
                  </a:cubicBezTo>
                  <a:cubicBezTo>
                    <a:pt x="1944" y="276"/>
                    <a:pt x="1904" y="316"/>
                    <a:pt x="1912" y="245"/>
                  </a:cubicBezTo>
                  <a:cubicBezTo>
                    <a:pt x="1920" y="174"/>
                    <a:pt x="1912" y="182"/>
                    <a:pt x="1936" y="126"/>
                  </a:cubicBezTo>
                  <a:cubicBezTo>
                    <a:pt x="1952" y="71"/>
                    <a:pt x="1904" y="87"/>
                    <a:pt x="1897" y="55"/>
                  </a:cubicBezTo>
                  <a:cubicBezTo>
                    <a:pt x="1897" y="39"/>
                    <a:pt x="1888" y="23"/>
                    <a:pt x="1881" y="0"/>
                  </a:cubicBezTo>
                  <a:cubicBezTo>
                    <a:pt x="1264" y="71"/>
                    <a:pt x="86" y="55"/>
                    <a:pt x="86" y="55"/>
                  </a:cubicBezTo>
                  <a:cubicBezTo>
                    <a:pt x="86" y="55"/>
                    <a:pt x="62" y="47"/>
                    <a:pt x="47" y="71"/>
                  </a:cubicBezTo>
                  <a:cubicBezTo>
                    <a:pt x="31" y="95"/>
                    <a:pt x="78" y="134"/>
                    <a:pt x="47" y="150"/>
                  </a:cubicBezTo>
                  <a:cubicBezTo>
                    <a:pt x="16" y="166"/>
                    <a:pt x="39" y="182"/>
                    <a:pt x="62" y="197"/>
                  </a:cubicBezTo>
                  <a:cubicBezTo>
                    <a:pt x="94" y="213"/>
                    <a:pt x="110" y="221"/>
                    <a:pt x="94" y="245"/>
                  </a:cubicBezTo>
                  <a:cubicBezTo>
                    <a:pt x="78" y="269"/>
                    <a:pt x="86" y="269"/>
                    <a:pt x="78" y="316"/>
                  </a:cubicBezTo>
                  <a:cubicBezTo>
                    <a:pt x="70" y="371"/>
                    <a:pt x="39" y="356"/>
                    <a:pt x="24" y="395"/>
                  </a:cubicBezTo>
                  <a:cubicBezTo>
                    <a:pt x="0" y="443"/>
                    <a:pt x="47" y="427"/>
                    <a:pt x="78" y="482"/>
                  </a:cubicBezTo>
                  <a:cubicBezTo>
                    <a:pt x="102" y="537"/>
                    <a:pt x="110" y="569"/>
                    <a:pt x="118" y="585"/>
                  </a:cubicBezTo>
                  <a:cubicBezTo>
                    <a:pt x="126" y="601"/>
                    <a:pt x="118" y="632"/>
                    <a:pt x="134" y="664"/>
                  </a:cubicBezTo>
                  <a:cubicBezTo>
                    <a:pt x="149" y="696"/>
                    <a:pt x="141" y="703"/>
                    <a:pt x="165" y="735"/>
                  </a:cubicBezTo>
                  <a:cubicBezTo>
                    <a:pt x="181" y="759"/>
                    <a:pt x="173" y="790"/>
                    <a:pt x="205" y="822"/>
                  </a:cubicBezTo>
                  <a:cubicBezTo>
                    <a:pt x="228" y="854"/>
                    <a:pt x="221" y="949"/>
                    <a:pt x="221" y="972"/>
                  </a:cubicBezTo>
                  <a:cubicBezTo>
                    <a:pt x="221" y="988"/>
                    <a:pt x="221" y="988"/>
                    <a:pt x="236" y="988"/>
                  </a:cubicBezTo>
                  <a:cubicBezTo>
                    <a:pt x="260" y="980"/>
                    <a:pt x="268" y="1012"/>
                    <a:pt x="268" y="1012"/>
                  </a:cubicBezTo>
                  <a:cubicBezTo>
                    <a:pt x="268" y="1012"/>
                    <a:pt x="276" y="1035"/>
                    <a:pt x="268" y="1051"/>
                  </a:cubicBezTo>
                  <a:cubicBezTo>
                    <a:pt x="268" y="1075"/>
                    <a:pt x="300" y="1067"/>
                    <a:pt x="292" y="1083"/>
                  </a:cubicBezTo>
                  <a:cubicBezTo>
                    <a:pt x="292" y="1107"/>
                    <a:pt x="292" y="1122"/>
                    <a:pt x="300" y="1130"/>
                  </a:cubicBezTo>
                  <a:cubicBezTo>
                    <a:pt x="315" y="1138"/>
                    <a:pt x="315" y="1170"/>
                    <a:pt x="300" y="1193"/>
                  </a:cubicBezTo>
                  <a:cubicBezTo>
                    <a:pt x="284" y="1217"/>
                    <a:pt x="292" y="1217"/>
                    <a:pt x="315" y="1249"/>
                  </a:cubicBezTo>
                  <a:cubicBezTo>
                    <a:pt x="347" y="1288"/>
                    <a:pt x="300" y="1367"/>
                    <a:pt x="300" y="1391"/>
                  </a:cubicBezTo>
                  <a:cubicBezTo>
                    <a:pt x="300" y="1415"/>
                    <a:pt x="315" y="1399"/>
                    <a:pt x="331" y="1399"/>
                  </a:cubicBezTo>
                  <a:cubicBezTo>
                    <a:pt x="339" y="1399"/>
                    <a:pt x="339" y="1423"/>
                    <a:pt x="347" y="1439"/>
                  </a:cubicBezTo>
                  <a:cubicBezTo>
                    <a:pt x="466" y="1439"/>
                    <a:pt x="1438" y="1423"/>
                    <a:pt x="1762" y="1375"/>
                  </a:cubicBezTo>
                  <a:cubicBezTo>
                    <a:pt x="1762" y="1375"/>
                    <a:pt x="1770" y="1360"/>
                    <a:pt x="1794" y="1391"/>
                  </a:cubicBezTo>
                </a:path>
              </a:pathLst>
            </a:custGeom>
            <a:grpFill/>
            <a:ln>
              <a:solidFill>
                <a:schemeClr val="bg1">
                  <a:lumMod val="95000"/>
                </a:schemeClr>
              </a:solidFill>
            </a:ln>
            <a:effectLst/>
          </p:spPr>
          <p:txBody>
            <a:bodyPr wrap="none" anchor="ctr"/>
            <a:lstStyle/>
            <a:p>
              <a:endParaRPr lang="en-US" sz="949"/>
            </a:p>
          </p:txBody>
        </p:sp>
        <p:sp>
          <p:nvSpPr>
            <p:cNvPr id="64" name="Freeform 511"/>
            <p:cNvSpPr>
              <a:spLocks noChangeArrowheads="1"/>
            </p:cNvSpPr>
            <p:nvPr/>
          </p:nvSpPr>
          <p:spPr bwMode="auto">
            <a:xfrm>
              <a:off x="12243858" y="5017977"/>
              <a:ext cx="1212996" cy="786245"/>
            </a:xfrm>
            <a:custGeom>
              <a:avLst/>
              <a:gdLst>
                <a:gd name="T0" fmla="*/ 1778 w 2308"/>
                <a:gd name="T1" fmla="*/ 1391 h 1495"/>
                <a:gd name="T2" fmla="*/ 1754 w 2308"/>
                <a:gd name="T3" fmla="*/ 1375 h 1495"/>
                <a:gd name="T4" fmla="*/ 331 w 2308"/>
                <a:gd name="T5" fmla="*/ 1423 h 1495"/>
                <a:gd name="T6" fmla="*/ 292 w 2308"/>
                <a:gd name="T7" fmla="*/ 1391 h 1495"/>
                <a:gd name="T8" fmla="*/ 292 w 2308"/>
                <a:gd name="T9" fmla="*/ 1193 h 1495"/>
                <a:gd name="T10" fmla="*/ 260 w 2308"/>
                <a:gd name="T11" fmla="*/ 1051 h 1495"/>
                <a:gd name="T12" fmla="*/ 220 w 2308"/>
                <a:gd name="T13" fmla="*/ 988 h 1495"/>
                <a:gd name="T14" fmla="*/ 165 w 2308"/>
                <a:gd name="T15" fmla="*/ 767 h 1495"/>
                <a:gd name="T16" fmla="*/ 110 w 2308"/>
                <a:gd name="T17" fmla="*/ 616 h 1495"/>
                <a:gd name="T18" fmla="*/ 23 w 2308"/>
                <a:gd name="T19" fmla="*/ 434 h 1495"/>
                <a:gd name="T20" fmla="*/ 70 w 2308"/>
                <a:gd name="T21" fmla="*/ 276 h 1495"/>
                <a:gd name="T22" fmla="*/ 54 w 2308"/>
                <a:gd name="T23" fmla="*/ 205 h 1495"/>
                <a:gd name="T24" fmla="*/ 39 w 2308"/>
                <a:gd name="T25" fmla="*/ 110 h 1495"/>
                <a:gd name="T26" fmla="*/ 1865 w 2308"/>
                <a:gd name="T27" fmla="*/ 0 h 1495"/>
                <a:gd name="T28" fmla="*/ 1912 w 2308"/>
                <a:gd name="T29" fmla="*/ 79 h 1495"/>
                <a:gd name="T30" fmla="*/ 1928 w 2308"/>
                <a:gd name="T31" fmla="*/ 284 h 1495"/>
                <a:gd name="T32" fmla="*/ 1983 w 2308"/>
                <a:gd name="T33" fmla="*/ 379 h 1495"/>
                <a:gd name="T34" fmla="*/ 2205 w 2308"/>
                <a:gd name="T35" fmla="*/ 585 h 1495"/>
                <a:gd name="T36" fmla="*/ 2260 w 2308"/>
                <a:gd name="T37" fmla="*/ 814 h 1495"/>
                <a:gd name="T38" fmla="*/ 2149 w 2308"/>
                <a:gd name="T39" fmla="*/ 949 h 1495"/>
                <a:gd name="T40" fmla="*/ 2023 w 2308"/>
                <a:gd name="T41" fmla="*/ 988 h 1495"/>
                <a:gd name="T42" fmla="*/ 1991 w 2308"/>
                <a:gd name="T43" fmla="*/ 1083 h 1495"/>
                <a:gd name="T44" fmla="*/ 1991 w 2308"/>
                <a:gd name="T45" fmla="*/ 1273 h 1495"/>
                <a:gd name="T46" fmla="*/ 1880 w 2308"/>
                <a:gd name="T47" fmla="*/ 1399 h 1495"/>
                <a:gd name="T48" fmla="*/ 1880 w 2308"/>
                <a:gd name="T49" fmla="*/ 1494 h 1495"/>
                <a:gd name="T50" fmla="*/ 1786 w 2308"/>
                <a:gd name="T51" fmla="*/ 1391 h 1495"/>
                <a:gd name="T52" fmla="*/ 1873 w 2308"/>
                <a:gd name="T53" fmla="*/ 1399 h 1495"/>
                <a:gd name="T54" fmla="*/ 1983 w 2308"/>
                <a:gd name="T55" fmla="*/ 1280 h 1495"/>
                <a:gd name="T56" fmla="*/ 1983 w 2308"/>
                <a:gd name="T57" fmla="*/ 1083 h 1495"/>
                <a:gd name="T58" fmla="*/ 2023 w 2308"/>
                <a:gd name="T59" fmla="*/ 980 h 1495"/>
                <a:gd name="T60" fmla="*/ 2149 w 2308"/>
                <a:gd name="T61" fmla="*/ 949 h 1495"/>
                <a:gd name="T62" fmla="*/ 2260 w 2308"/>
                <a:gd name="T63" fmla="*/ 806 h 1495"/>
                <a:gd name="T64" fmla="*/ 2197 w 2308"/>
                <a:gd name="T65" fmla="*/ 585 h 1495"/>
                <a:gd name="T66" fmla="*/ 1983 w 2308"/>
                <a:gd name="T67" fmla="*/ 387 h 1495"/>
                <a:gd name="T68" fmla="*/ 1920 w 2308"/>
                <a:gd name="T69" fmla="*/ 292 h 1495"/>
                <a:gd name="T70" fmla="*/ 1912 w 2308"/>
                <a:gd name="T71" fmla="*/ 87 h 1495"/>
                <a:gd name="T72" fmla="*/ 363 w 2308"/>
                <a:gd name="T73" fmla="*/ 63 h 1495"/>
                <a:gd name="T74" fmla="*/ 47 w 2308"/>
                <a:gd name="T75" fmla="*/ 71 h 1495"/>
                <a:gd name="T76" fmla="*/ 54 w 2308"/>
                <a:gd name="T77" fmla="*/ 190 h 1495"/>
                <a:gd name="T78" fmla="*/ 86 w 2308"/>
                <a:gd name="T79" fmla="*/ 245 h 1495"/>
                <a:gd name="T80" fmla="*/ 16 w 2308"/>
                <a:gd name="T81" fmla="*/ 403 h 1495"/>
                <a:gd name="T82" fmla="*/ 110 w 2308"/>
                <a:gd name="T83" fmla="*/ 585 h 1495"/>
                <a:gd name="T84" fmla="*/ 157 w 2308"/>
                <a:gd name="T85" fmla="*/ 727 h 1495"/>
                <a:gd name="T86" fmla="*/ 213 w 2308"/>
                <a:gd name="T87" fmla="*/ 972 h 1495"/>
                <a:gd name="T88" fmla="*/ 268 w 2308"/>
                <a:gd name="T89" fmla="*/ 1012 h 1495"/>
                <a:gd name="T90" fmla="*/ 292 w 2308"/>
                <a:gd name="T91" fmla="*/ 1083 h 1495"/>
                <a:gd name="T92" fmla="*/ 315 w 2308"/>
                <a:gd name="T93" fmla="*/ 1249 h 1495"/>
                <a:gd name="T94" fmla="*/ 307 w 2308"/>
                <a:gd name="T95" fmla="*/ 1399 h 1495"/>
                <a:gd name="T96" fmla="*/ 1754 w 2308"/>
                <a:gd name="T97" fmla="*/ 1367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8" h="1495">
                  <a:moveTo>
                    <a:pt x="1880" y="1494"/>
                  </a:moveTo>
                  <a:lnTo>
                    <a:pt x="1880" y="1494"/>
                  </a:lnTo>
                  <a:lnTo>
                    <a:pt x="1880" y="1494"/>
                  </a:lnTo>
                  <a:cubicBezTo>
                    <a:pt x="1841" y="1454"/>
                    <a:pt x="1794" y="1407"/>
                    <a:pt x="1778" y="1391"/>
                  </a:cubicBezTo>
                  <a:cubicBezTo>
                    <a:pt x="1770" y="1375"/>
                    <a:pt x="1762" y="1375"/>
                    <a:pt x="1762" y="1375"/>
                  </a:cubicBezTo>
                  <a:lnTo>
                    <a:pt x="1762" y="1375"/>
                  </a:lnTo>
                  <a:lnTo>
                    <a:pt x="1762" y="1375"/>
                  </a:lnTo>
                  <a:cubicBezTo>
                    <a:pt x="1754" y="1375"/>
                    <a:pt x="1754" y="1375"/>
                    <a:pt x="1754" y="1375"/>
                  </a:cubicBezTo>
                  <a:cubicBezTo>
                    <a:pt x="1430" y="1431"/>
                    <a:pt x="450" y="1446"/>
                    <a:pt x="339" y="1446"/>
                  </a:cubicBezTo>
                  <a:cubicBezTo>
                    <a:pt x="331" y="1446"/>
                    <a:pt x="331" y="1446"/>
                    <a:pt x="331" y="1446"/>
                  </a:cubicBezTo>
                  <a:cubicBezTo>
                    <a:pt x="331" y="1439"/>
                    <a:pt x="331" y="1439"/>
                    <a:pt x="331" y="1439"/>
                  </a:cubicBezTo>
                  <a:cubicBezTo>
                    <a:pt x="331" y="1439"/>
                    <a:pt x="331" y="1431"/>
                    <a:pt x="331" y="1423"/>
                  </a:cubicBezTo>
                  <a:cubicBezTo>
                    <a:pt x="331" y="1415"/>
                    <a:pt x="331" y="1407"/>
                    <a:pt x="323" y="1407"/>
                  </a:cubicBezTo>
                  <a:lnTo>
                    <a:pt x="315" y="1407"/>
                  </a:lnTo>
                  <a:cubicBezTo>
                    <a:pt x="307" y="1407"/>
                    <a:pt x="307" y="1407"/>
                    <a:pt x="300" y="1407"/>
                  </a:cubicBezTo>
                  <a:cubicBezTo>
                    <a:pt x="292" y="1407"/>
                    <a:pt x="292" y="1391"/>
                    <a:pt x="292" y="1391"/>
                  </a:cubicBezTo>
                  <a:cubicBezTo>
                    <a:pt x="292" y="1383"/>
                    <a:pt x="300" y="1367"/>
                    <a:pt x="300" y="1351"/>
                  </a:cubicBezTo>
                  <a:cubicBezTo>
                    <a:pt x="307" y="1320"/>
                    <a:pt x="323" y="1280"/>
                    <a:pt x="307" y="1257"/>
                  </a:cubicBezTo>
                  <a:cubicBezTo>
                    <a:pt x="300" y="1249"/>
                    <a:pt x="300" y="1241"/>
                    <a:pt x="300" y="1241"/>
                  </a:cubicBezTo>
                  <a:cubicBezTo>
                    <a:pt x="276" y="1217"/>
                    <a:pt x="276" y="1217"/>
                    <a:pt x="292" y="1193"/>
                  </a:cubicBezTo>
                  <a:cubicBezTo>
                    <a:pt x="300" y="1170"/>
                    <a:pt x="300" y="1146"/>
                    <a:pt x="292" y="1138"/>
                  </a:cubicBezTo>
                  <a:cubicBezTo>
                    <a:pt x="276" y="1130"/>
                    <a:pt x="276" y="1107"/>
                    <a:pt x="284" y="1083"/>
                  </a:cubicBezTo>
                  <a:cubicBezTo>
                    <a:pt x="284" y="1075"/>
                    <a:pt x="284" y="1075"/>
                    <a:pt x="276" y="1075"/>
                  </a:cubicBezTo>
                  <a:cubicBezTo>
                    <a:pt x="268" y="1067"/>
                    <a:pt x="252" y="1067"/>
                    <a:pt x="260" y="1051"/>
                  </a:cubicBezTo>
                  <a:cubicBezTo>
                    <a:pt x="260" y="1035"/>
                    <a:pt x="260" y="1012"/>
                    <a:pt x="260" y="1012"/>
                  </a:cubicBezTo>
                  <a:cubicBezTo>
                    <a:pt x="252" y="1004"/>
                    <a:pt x="244" y="988"/>
                    <a:pt x="236" y="988"/>
                  </a:cubicBezTo>
                  <a:lnTo>
                    <a:pt x="228" y="988"/>
                  </a:lnTo>
                  <a:cubicBezTo>
                    <a:pt x="220" y="988"/>
                    <a:pt x="220" y="988"/>
                    <a:pt x="220" y="988"/>
                  </a:cubicBezTo>
                  <a:cubicBezTo>
                    <a:pt x="204" y="988"/>
                    <a:pt x="204" y="980"/>
                    <a:pt x="204" y="972"/>
                  </a:cubicBezTo>
                  <a:cubicBezTo>
                    <a:pt x="204" y="964"/>
                    <a:pt x="204" y="956"/>
                    <a:pt x="204" y="956"/>
                  </a:cubicBezTo>
                  <a:cubicBezTo>
                    <a:pt x="213" y="917"/>
                    <a:pt x="213" y="854"/>
                    <a:pt x="189" y="822"/>
                  </a:cubicBezTo>
                  <a:cubicBezTo>
                    <a:pt x="173" y="806"/>
                    <a:pt x="173" y="790"/>
                    <a:pt x="165" y="767"/>
                  </a:cubicBezTo>
                  <a:cubicBezTo>
                    <a:pt x="165" y="759"/>
                    <a:pt x="165" y="743"/>
                    <a:pt x="149" y="735"/>
                  </a:cubicBezTo>
                  <a:cubicBezTo>
                    <a:pt x="141" y="711"/>
                    <a:pt x="133" y="703"/>
                    <a:pt x="133" y="687"/>
                  </a:cubicBezTo>
                  <a:cubicBezTo>
                    <a:pt x="126" y="687"/>
                    <a:pt x="126" y="680"/>
                    <a:pt x="118" y="664"/>
                  </a:cubicBezTo>
                  <a:cubicBezTo>
                    <a:pt x="110" y="648"/>
                    <a:pt x="110" y="632"/>
                    <a:pt x="110" y="616"/>
                  </a:cubicBezTo>
                  <a:cubicBezTo>
                    <a:pt x="110" y="609"/>
                    <a:pt x="110" y="593"/>
                    <a:pt x="102" y="593"/>
                  </a:cubicBezTo>
                  <a:cubicBezTo>
                    <a:pt x="102" y="585"/>
                    <a:pt x="102" y="569"/>
                    <a:pt x="94" y="561"/>
                  </a:cubicBezTo>
                  <a:cubicBezTo>
                    <a:pt x="86" y="537"/>
                    <a:pt x="78" y="514"/>
                    <a:pt x="62" y="482"/>
                  </a:cubicBezTo>
                  <a:cubicBezTo>
                    <a:pt x="54" y="458"/>
                    <a:pt x="39" y="443"/>
                    <a:pt x="23" y="434"/>
                  </a:cubicBezTo>
                  <a:cubicBezTo>
                    <a:pt x="8" y="427"/>
                    <a:pt x="0" y="419"/>
                    <a:pt x="8" y="395"/>
                  </a:cubicBezTo>
                  <a:cubicBezTo>
                    <a:pt x="16" y="379"/>
                    <a:pt x="31" y="371"/>
                    <a:pt x="39" y="363"/>
                  </a:cubicBezTo>
                  <a:cubicBezTo>
                    <a:pt x="54" y="348"/>
                    <a:pt x="62" y="340"/>
                    <a:pt x="70" y="316"/>
                  </a:cubicBezTo>
                  <a:cubicBezTo>
                    <a:pt x="70" y="292"/>
                    <a:pt x="70" y="284"/>
                    <a:pt x="70" y="276"/>
                  </a:cubicBezTo>
                  <a:cubicBezTo>
                    <a:pt x="70" y="261"/>
                    <a:pt x="70" y="253"/>
                    <a:pt x="78" y="245"/>
                  </a:cubicBezTo>
                  <a:cubicBezTo>
                    <a:pt x="86" y="237"/>
                    <a:pt x="86" y="229"/>
                    <a:pt x="86" y="229"/>
                  </a:cubicBezTo>
                  <a:cubicBezTo>
                    <a:pt x="86" y="221"/>
                    <a:pt x="78" y="213"/>
                    <a:pt x="62" y="205"/>
                  </a:cubicBezTo>
                  <a:cubicBezTo>
                    <a:pt x="54" y="205"/>
                    <a:pt x="54" y="205"/>
                    <a:pt x="54" y="205"/>
                  </a:cubicBezTo>
                  <a:cubicBezTo>
                    <a:pt x="54" y="197"/>
                    <a:pt x="54" y="197"/>
                    <a:pt x="47" y="197"/>
                  </a:cubicBezTo>
                  <a:cubicBezTo>
                    <a:pt x="31" y="190"/>
                    <a:pt x="23" y="182"/>
                    <a:pt x="23" y="166"/>
                  </a:cubicBezTo>
                  <a:cubicBezTo>
                    <a:pt x="23" y="158"/>
                    <a:pt x="23" y="158"/>
                    <a:pt x="39" y="150"/>
                  </a:cubicBezTo>
                  <a:cubicBezTo>
                    <a:pt x="47" y="142"/>
                    <a:pt x="47" y="134"/>
                    <a:pt x="39" y="110"/>
                  </a:cubicBezTo>
                  <a:cubicBezTo>
                    <a:pt x="31" y="95"/>
                    <a:pt x="31" y="79"/>
                    <a:pt x="39" y="71"/>
                  </a:cubicBezTo>
                  <a:cubicBezTo>
                    <a:pt x="54" y="47"/>
                    <a:pt x="70" y="47"/>
                    <a:pt x="78" y="47"/>
                  </a:cubicBezTo>
                  <a:cubicBezTo>
                    <a:pt x="86" y="47"/>
                    <a:pt x="197" y="55"/>
                    <a:pt x="363" y="55"/>
                  </a:cubicBezTo>
                  <a:cubicBezTo>
                    <a:pt x="742" y="55"/>
                    <a:pt x="1446" y="47"/>
                    <a:pt x="1865" y="0"/>
                  </a:cubicBezTo>
                  <a:cubicBezTo>
                    <a:pt x="1873" y="0"/>
                    <a:pt x="1873" y="0"/>
                    <a:pt x="1873" y="0"/>
                  </a:cubicBezTo>
                  <a:cubicBezTo>
                    <a:pt x="1873" y="8"/>
                    <a:pt x="1873" y="8"/>
                    <a:pt x="1873" y="8"/>
                  </a:cubicBezTo>
                  <a:cubicBezTo>
                    <a:pt x="1880" y="23"/>
                    <a:pt x="1889" y="39"/>
                    <a:pt x="1896" y="55"/>
                  </a:cubicBezTo>
                  <a:cubicBezTo>
                    <a:pt x="1896" y="71"/>
                    <a:pt x="1904" y="71"/>
                    <a:pt x="1912" y="79"/>
                  </a:cubicBezTo>
                  <a:cubicBezTo>
                    <a:pt x="1928" y="87"/>
                    <a:pt x="1944" y="95"/>
                    <a:pt x="1928" y="126"/>
                  </a:cubicBezTo>
                  <a:cubicBezTo>
                    <a:pt x="1920" y="166"/>
                    <a:pt x="1920" y="174"/>
                    <a:pt x="1912" y="190"/>
                  </a:cubicBezTo>
                  <a:cubicBezTo>
                    <a:pt x="1912" y="205"/>
                    <a:pt x="1912" y="221"/>
                    <a:pt x="1912" y="245"/>
                  </a:cubicBezTo>
                  <a:cubicBezTo>
                    <a:pt x="1904" y="284"/>
                    <a:pt x="1912" y="284"/>
                    <a:pt x="1928" y="284"/>
                  </a:cubicBezTo>
                  <a:cubicBezTo>
                    <a:pt x="1936" y="292"/>
                    <a:pt x="1944" y="292"/>
                    <a:pt x="1952" y="308"/>
                  </a:cubicBezTo>
                  <a:cubicBezTo>
                    <a:pt x="1952" y="324"/>
                    <a:pt x="1944" y="340"/>
                    <a:pt x="1936" y="348"/>
                  </a:cubicBezTo>
                  <a:cubicBezTo>
                    <a:pt x="1928" y="356"/>
                    <a:pt x="1920" y="363"/>
                    <a:pt x="1928" y="371"/>
                  </a:cubicBezTo>
                  <a:cubicBezTo>
                    <a:pt x="1928" y="379"/>
                    <a:pt x="1952" y="379"/>
                    <a:pt x="1983" y="379"/>
                  </a:cubicBezTo>
                  <a:cubicBezTo>
                    <a:pt x="2086" y="387"/>
                    <a:pt x="2102" y="443"/>
                    <a:pt x="2110" y="474"/>
                  </a:cubicBezTo>
                  <a:lnTo>
                    <a:pt x="2110" y="474"/>
                  </a:lnTo>
                  <a:cubicBezTo>
                    <a:pt x="2118" y="482"/>
                    <a:pt x="2134" y="498"/>
                    <a:pt x="2149" y="514"/>
                  </a:cubicBezTo>
                  <a:cubicBezTo>
                    <a:pt x="2173" y="537"/>
                    <a:pt x="2205" y="561"/>
                    <a:pt x="2205" y="585"/>
                  </a:cubicBezTo>
                  <a:cubicBezTo>
                    <a:pt x="2205" y="609"/>
                    <a:pt x="2229" y="616"/>
                    <a:pt x="2252" y="632"/>
                  </a:cubicBezTo>
                  <a:cubicBezTo>
                    <a:pt x="2260" y="632"/>
                    <a:pt x="2276" y="640"/>
                    <a:pt x="2284" y="648"/>
                  </a:cubicBezTo>
                  <a:cubicBezTo>
                    <a:pt x="2300" y="664"/>
                    <a:pt x="2307" y="743"/>
                    <a:pt x="2284" y="782"/>
                  </a:cubicBezTo>
                  <a:cubicBezTo>
                    <a:pt x="2284" y="798"/>
                    <a:pt x="2268" y="806"/>
                    <a:pt x="2260" y="814"/>
                  </a:cubicBezTo>
                  <a:cubicBezTo>
                    <a:pt x="2252" y="822"/>
                    <a:pt x="2236" y="830"/>
                    <a:pt x="2236" y="869"/>
                  </a:cubicBezTo>
                  <a:cubicBezTo>
                    <a:pt x="2236" y="909"/>
                    <a:pt x="2220" y="925"/>
                    <a:pt x="2197" y="933"/>
                  </a:cubicBezTo>
                  <a:cubicBezTo>
                    <a:pt x="2189" y="933"/>
                    <a:pt x="2181" y="933"/>
                    <a:pt x="2181" y="940"/>
                  </a:cubicBezTo>
                  <a:cubicBezTo>
                    <a:pt x="2165" y="949"/>
                    <a:pt x="2157" y="949"/>
                    <a:pt x="2149" y="949"/>
                  </a:cubicBezTo>
                  <a:cubicBezTo>
                    <a:pt x="2134" y="956"/>
                    <a:pt x="2126" y="964"/>
                    <a:pt x="2110" y="980"/>
                  </a:cubicBezTo>
                  <a:cubicBezTo>
                    <a:pt x="2094" y="988"/>
                    <a:pt x="2078" y="996"/>
                    <a:pt x="2062" y="996"/>
                  </a:cubicBezTo>
                  <a:cubicBezTo>
                    <a:pt x="2062" y="996"/>
                    <a:pt x="2054" y="988"/>
                    <a:pt x="2047" y="988"/>
                  </a:cubicBezTo>
                  <a:cubicBezTo>
                    <a:pt x="2039" y="988"/>
                    <a:pt x="2031" y="988"/>
                    <a:pt x="2023" y="988"/>
                  </a:cubicBezTo>
                  <a:cubicBezTo>
                    <a:pt x="2007" y="988"/>
                    <a:pt x="1999" y="988"/>
                    <a:pt x="1999" y="996"/>
                  </a:cubicBezTo>
                  <a:cubicBezTo>
                    <a:pt x="1991" y="996"/>
                    <a:pt x="1983" y="996"/>
                    <a:pt x="1983" y="1004"/>
                  </a:cubicBezTo>
                  <a:cubicBezTo>
                    <a:pt x="1976" y="1012"/>
                    <a:pt x="1983" y="1027"/>
                    <a:pt x="1983" y="1051"/>
                  </a:cubicBezTo>
                  <a:cubicBezTo>
                    <a:pt x="1991" y="1059"/>
                    <a:pt x="1991" y="1075"/>
                    <a:pt x="1991" y="1083"/>
                  </a:cubicBezTo>
                  <a:cubicBezTo>
                    <a:pt x="1991" y="1099"/>
                    <a:pt x="1999" y="1107"/>
                    <a:pt x="2015" y="1114"/>
                  </a:cubicBezTo>
                  <a:cubicBezTo>
                    <a:pt x="2023" y="1122"/>
                    <a:pt x="2039" y="1130"/>
                    <a:pt x="2039" y="1138"/>
                  </a:cubicBezTo>
                  <a:cubicBezTo>
                    <a:pt x="2047" y="1170"/>
                    <a:pt x="2023" y="1233"/>
                    <a:pt x="1999" y="1249"/>
                  </a:cubicBezTo>
                  <a:cubicBezTo>
                    <a:pt x="1991" y="1257"/>
                    <a:pt x="1991" y="1265"/>
                    <a:pt x="1991" y="1273"/>
                  </a:cubicBezTo>
                  <a:cubicBezTo>
                    <a:pt x="1991" y="1280"/>
                    <a:pt x="1999" y="1296"/>
                    <a:pt x="1999" y="1312"/>
                  </a:cubicBezTo>
                  <a:cubicBezTo>
                    <a:pt x="1999" y="1344"/>
                    <a:pt x="1944" y="1367"/>
                    <a:pt x="1912" y="1383"/>
                  </a:cubicBezTo>
                  <a:cubicBezTo>
                    <a:pt x="1904" y="1383"/>
                    <a:pt x="1896" y="1391"/>
                    <a:pt x="1889" y="1391"/>
                  </a:cubicBezTo>
                  <a:cubicBezTo>
                    <a:pt x="1880" y="1399"/>
                    <a:pt x="1880" y="1399"/>
                    <a:pt x="1880" y="1399"/>
                  </a:cubicBezTo>
                  <a:cubicBezTo>
                    <a:pt x="1880" y="1399"/>
                    <a:pt x="1880" y="1407"/>
                    <a:pt x="1889" y="1407"/>
                  </a:cubicBezTo>
                  <a:cubicBezTo>
                    <a:pt x="1889" y="1415"/>
                    <a:pt x="1896" y="1415"/>
                    <a:pt x="1896" y="1423"/>
                  </a:cubicBezTo>
                  <a:cubicBezTo>
                    <a:pt x="1904" y="1439"/>
                    <a:pt x="1912" y="1462"/>
                    <a:pt x="1880" y="1486"/>
                  </a:cubicBezTo>
                  <a:cubicBezTo>
                    <a:pt x="1880" y="1494"/>
                    <a:pt x="1880" y="1494"/>
                    <a:pt x="1880" y="1494"/>
                  </a:cubicBezTo>
                  <a:lnTo>
                    <a:pt x="1880" y="1494"/>
                  </a:lnTo>
                  <a:lnTo>
                    <a:pt x="1762" y="1367"/>
                  </a:lnTo>
                  <a:lnTo>
                    <a:pt x="1762" y="1367"/>
                  </a:lnTo>
                  <a:cubicBezTo>
                    <a:pt x="1770" y="1367"/>
                    <a:pt x="1778" y="1375"/>
                    <a:pt x="1786" y="1391"/>
                  </a:cubicBezTo>
                  <a:cubicBezTo>
                    <a:pt x="1802" y="1407"/>
                    <a:pt x="1849" y="1454"/>
                    <a:pt x="1880" y="1486"/>
                  </a:cubicBezTo>
                  <a:cubicBezTo>
                    <a:pt x="1896" y="1462"/>
                    <a:pt x="1904" y="1446"/>
                    <a:pt x="1896" y="1431"/>
                  </a:cubicBezTo>
                  <a:cubicBezTo>
                    <a:pt x="1889" y="1423"/>
                    <a:pt x="1889" y="1415"/>
                    <a:pt x="1880" y="1415"/>
                  </a:cubicBezTo>
                  <a:cubicBezTo>
                    <a:pt x="1873" y="1407"/>
                    <a:pt x="1873" y="1407"/>
                    <a:pt x="1873" y="1399"/>
                  </a:cubicBezTo>
                  <a:cubicBezTo>
                    <a:pt x="1873" y="1391"/>
                    <a:pt x="1873" y="1391"/>
                    <a:pt x="1880" y="1383"/>
                  </a:cubicBezTo>
                  <a:cubicBezTo>
                    <a:pt x="1889" y="1383"/>
                    <a:pt x="1896" y="1375"/>
                    <a:pt x="1904" y="1375"/>
                  </a:cubicBezTo>
                  <a:cubicBezTo>
                    <a:pt x="1944" y="1360"/>
                    <a:pt x="1991" y="1344"/>
                    <a:pt x="1991" y="1312"/>
                  </a:cubicBezTo>
                  <a:cubicBezTo>
                    <a:pt x="1991" y="1296"/>
                    <a:pt x="1991" y="1288"/>
                    <a:pt x="1983" y="1280"/>
                  </a:cubicBezTo>
                  <a:cubicBezTo>
                    <a:pt x="1983" y="1265"/>
                    <a:pt x="1983" y="1257"/>
                    <a:pt x="1999" y="1241"/>
                  </a:cubicBezTo>
                  <a:cubicBezTo>
                    <a:pt x="2015" y="1233"/>
                    <a:pt x="2039" y="1170"/>
                    <a:pt x="2031" y="1146"/>
                  </a:cubicBezTo>
                  <a:cubicBezTo>
                    <a:pt x="2031" y="1130"/>
                    <a:pt x="2023" y="1122"/>
                    <a:pt x="2007" y="1114"/>
                  </a:cubicBezTo>
                  <a:cubicBezTo>
                    <a:pt x="1999" y="1107"/>
                    <a:pt x="1983" y="1099"/>
                    <a:pt x="1983" y="1083"/>
                  </a:cubicBezTo>
                  <a:cubicBezTo>
                    <a:pt x="1983" y="1075"/>
                    <a:pt x="1983" y="1059"/>
                    <a:pt x="1976" y="1051"/>
                  </a:cubicBezTo>
                  <a:cubicBezTo>
                    <a:pt x="1976" y="1027"/>
                    <a:pt x="1967" y="1012"/>
                    <a:pt x="1976" y="996"/>
                  </a:cubicBezTo>
                  <a:cubicBezTo>
                    <a:pt x="1976" y="988"/>
                    <a:pt x="1983" y="988"/>
                    <a:pt x="1991" y="988"/>
                  </a:cubicBezTo>
                  <a:cubicBezTo>
                    <a:pt x="1999" y="980"/>
                    <a:pt x="2007" y="980"/>
                    <a:pt x="2023" y="980"/>
                  </a:cubicBezTo>
                  <a:cubicBezTo>
                    <a:pt x="2031" y="980"/>
                    <a:pt x="2039" y="980"/>
                    <a:pt x="2047" y="988"/>
                  </a:cubicBezTo>
                  <a:cubicBezTo>
                    <a:pt x="2054" y="988"/>
                    <a:pt x="2062" y="988"/>
                    <a:pt x="2062" y="988"/>
                  </a:cubicBezTo>
                  <a:cubicBezTo>
                    <a:pt x="2086" y="988"/>
                    <a:pt x="2094" y="980"/>
                    <a:pt x="2102" y="972"/>
                  </a:cubicBezTo>
                  <a:cubicBezTo>
                    <a:pt x="2118" y="956"/>
                    <a:pt x="2134" y="949"/>
                    <a:pt x="2149" y="949"/>
                  </a:cubicBezTo>
                  <a:cubicBezTo>
                    <a:pt x="2157" y="940"/>
                    <a:pt x="2165" y="940"/>
                    <a:pt x="2173" y="933"/>
                  </a:cubicBezTo>
                  <a:cubicBezTo>
                    <a:pt x="2181" y="933"/>
                    <a:pt x="2189" y="925"/>
                    <a:pt x="2189" y="925"/>
                  </a:cubicBezTo>
                  <a:cubicBezTo>
                    <a:pt x="2213" y="917"/>
                    <a:pt x="2229" y="909"/>
                    <a:pt x="2229" y="869"/>
                  </a:cubicBezTo>
                  <a:cubicBezTo>
                    <a:pt x="2229" y="830"/>
                    <a:pt x="2244" y="822"/>
                    <a:pt x="2260" y="806"/>
                  </a:cubicBezTo>
                  <a:cubicBezTo>
                    <a:pt x="2268" y="798"/>
                    <a:pt x="2276" y="790"/>
                    <a:pt x="2284" y="782"/>
                  </a:cubicBezTo>
                  <a:cubicBezTo>
                    <a:pt x="2300" y="743"/>
                    <a:pt x="2292" y="664"/>
                    <a:pt x="2276" y="648"/>
                  </a:cubicBezTo>
                  <a:cubicBezTo>
                    <a:pt x="2268" y="648"/>
                    <a:pt x="2260" y="640"/>
                    <a:pt x="2252" y="640"/>
                  </a:cubicBezTo>
                  <a:cubicBezTo>
                    <a:pt x="2229" y="624"/>
                    <a:pt x="2197" y="609"/>
                    <a:pt x="2197" y="585"/>
                  </a:cubicBezTo>
                  <a:cubicBezTo>
                    <a:pt x="2197" y="569"/>
                    <a:pt x="2165" y="537"/>
                    <a:pt x="2142" y="514"/>
                  </a:cubicBezTo>
                  <a:cubicBezTo>
                    <a:pt x="2126" y="498"/>
                    <a:pt x="2110" y="490"/>
                    <a:pt x="2110" y="482"/>
                  </a:cubicBezTo>
                  <a:cubicBezTo>
                    <a:pt x="2102" y="474"/>
                    <a:pt x="2102" y="474"/>
                    <a:pt x="2102" y="474"/>
                  </a:cubicBezTo>
                  <a:cubicBezTo>
                    <a:pt x="2094" y="450"/>
                    <a:pt x="2086" y="387"/>
                    <a:pt x="1983" y="387"/>
                  </a:cubicBezTo>
                  <a:cubicBezTo>
                    <a:pt x="1944" y="387"/>
                    <a:pt x="1928" y="387"/>
                    <a:pt x="1920" y="371"/>
                  </a:cubicBezTo>
                  <a:cubicBezTo>
                    <a:pt x="1912" y="363"/>
                    <a:pt x="1920" y="356"/>
                    <a:pt x="1928" y="348"/>
                  </a:cubicBezTo>
                  <a:cubicBezTo>
                    <a:pt x="1936" y="340"/>
                    <a:pt x="1944" y="324"/>
                    <a:pt x="1944" y="308"/>
                  </a:cubicBezTo>
                  <a:cubicBezTo>
                    <a:pt x="1936" y="300"/>
                    <a:pt x="1936" y="300"/>
                    <a:pt x="1920" y="292"/>
                  </a:cubicBezTo>
                  <a:cubicBezTo>
                    <a:pt x="1904" y="292"/>
                    <a:pt x="1896" y="284"/>
                    <a:pt x="1904" y="245"/>
                  </a:cubicBezTo>
                  <a:cubicBezTo>
                    <a:pt x="1904" y="221"/>
                    <a:pt x="1904" y="205"/>
                    <a:pt x="1904" y="190"/>
                  </a:cubicBezTo>
                  <a:cubicBezTo>
                    <a:pt x="1912" y="174"/>
                    <a:pt x="1912" y="166"/>
                    <a:pt x="1920" y="126"/>
                  </a:cubicBezTo>
                  <a:cubicBezTo>
                    <a:pt x="1936" y="95"/>
                    <a:pt x="1920" y="95"/>
                    <a:pt x="1912" y="87"/>
                  </a:cubicBezTo>
                  <a:cubicBezTo>
                    <a:pt x="1904" y="79"/>
                    <a:pt x="1889" y="71"/>
                    <a:pt x="1889" y="55"/>
                  </a:cubicBezTo>
                  <a:cubicBezTo>
                    <a:pt x="1889" y="39"/>
                    <a:pt x="1880" y="32"/>
                    <a:pt x="1873" y="8"/>
                  </a:cubicBezTo>
                  <a:cubicBezTo>
                    <a:pt x="1865" y="8"/>
                    <a:pt x="1865" y="8"/>
                    <a:pt x="1865" y="8"/>
                  </a:cubicBezTo>
                  <a:cubicBezTo>
                    <a:pt x="1446" y="55"/>
                    <a:pt x="742" y="63"/>
                    <a:pt x="363" y="63"/>
                  </a:cubicBezTo>
                  <a:cubicBezTo>
                    <a:pt x="189" y="63"/>
                    <a:pt x="78" y="55"/>
                    <a:pt x="78" y="55"/>
                  </a:cubicBezTo>
                  <a:cubicBezTo>
                    <a:pt x="70" y="55"/>
                    <a:pt x="70" y="55"/>
                    <a:pt x="70" y="55"/>
                  </a:cubicBezTo>
                  <a:lnTo>
                    <a:pt x="70" y="55"/>
                  </a:lnTo>
                  <a:cubicBezTo>
                    <a:pt x="62" y="55"/>
                    <a:pt x="54" y="63"/>
                    <a:pt x="47" y="71"/>
                  </a:cubicBezTo>
                  <a:cubicBezTo>
                    <a:pt x="39" y="87"/>
                    <a:pt x="39" y="95"/>
                    <a:pt x="47" y="110"/>
                  </a:cubicBezTo>
                  <a:cubicBezTo>
                    <a:pt x="54" y="126"/>
                    <a:pt x="54" y="142"/>
                    <a:pt x="39" y="158"/>
                  </a:cubicBezTo>
                  <a:cubicBezTo>
                    <a:pt x="31" y="158"/>
                    <a:pt x="31" y="166"/>
                    <a:pt x="31" y="166"/>
                  </a:cubicBezTo>
                  <a:cubicBezTo>
                    <a:pt x="31" y="174"/>
                    <a:pt x="39" y="182"/>
                    <a:pt x="54" y="190"/>
                  </a:cubicBezTo>
                  <a:cubicBezTo>
                    <a:pt x="54" y="190"/>
                    <a:pt x="54" y="197"/>
                    <a:pt x="62" y="197"/>
                  </a:cubicBezTo>
                  <a:lnTo>
                    <a:pt x="62" y="197"/>
                  </a:lnTo>
                  <a:cubicBezTo>
                    <a:pt x="78" y="213"/>
                    <a:pt x="94" y="213"/>
                    <a:pt x="94" y="229"/>
                  </a:cubicBezTo>
                  <a:cubicBezTo>
                    <a:pt x="94" y="237"/>
                    <a:pt x="94" y="237"/>
                    <a:pt x="86" y="245"/>
                  </a:cubicBezTo>
                  <a:cubicBezTo>
                    <a:pt x="78" y="261"/>
                    <a:pt x="78" y="261"/>
                    <a:pt x="78" y="276"/>
                  </a:cubicBezTo>
                  <a:cubicBezTo>
                    <a:pt x="78" y="284"/>
                    <a:pt x="78" y="292"/>
                    <a:pt x="78" y="316"/>
                  </a:cubicBezTo>
                  <a:cubicBezTo>
                    <a:pt x="70" y="348"/>
                    <a:pt x="54" y="356"/>
                    <a:pt x="47" y="363"/>
                  </a:cubicBezTo>
                  <a:cubicBezTo>
                    <a:pt x="31" y="371"/>
                    <a:pt x="23" y="379"/>
                    <a:pt x="16" y="403"/>
                  </a:cubicBezTo>
                  <a:cubicBezTo>
                    <a:pt x="8" y="419"/>
                    <a:pt x="16" y="427"/>
                    <a:pt x="31" y="434"/>
                  </a:cubicBezTo>
                  <a:cubicBezTo>
                    <a:pt x="39" y="443"/>
                    <a:pt x="54" y="450"/>
                    <a:pt x="70" y="474"/>
                  </a:cubicBezTo>
                  <a:cubicBezTo>
                    <a:pt x="86" y="514"/>
                    <a:pt x="94" y="537"/>
                    <a:pt x="102" y="561"/>
                  </a:cubicBezTo>
                  <a:cubicBezTo>
                    <a:pt x="102" y="569"/>
                    <a:pt x="110" y="577"/>
                    <a:pt x="110" y="585"/>
                  </a:cubicBezTo>
                  <a:cubicBezTo>
                    <a:pt x="118" y="593"/>
                    <a:pt x="118" y="601"/>
                    <a:pt x="118" y="616"/>
                  </a:cubicBezTo>
                  <a:cubicBezTo>
                    <a:pt x="118" y="624"/>
                    <a:pt x="118" y="640"/>
                    <a:pt x="126" y="664"/>
                  </a:cubicBezTo>
                  <a:cubicBezTo>
                    <a:pt x="133" y="672"/>
                    <a:pt x="133" y="680"/>
                    <a:pt x="141" y="687"/>
                  </a:cubicBezTo>
                  <a:cubicBezTo>
                    <a:pt x="141" y="703"/>
                    <a:pt x="149" y="711"/>
                    <a:pt x="157" y="727"/>
                  </a:cubicBezTo>
                  <a:cubicBezTo>
                    <a:pt x="165" y="743"/>
                    <a:pt x="173" y="759"/>
                    <a:pt x="173" y="767"/>
                  </a:cubicBezTo>
                  <a:cubicBezTo>
                    <a:pt x="181" y="782"/>
                    <a:pt x="181" y="798"/>
                    <a:pt x="197" y="822"/>
                  </a:cubicBezTo>
                  <a:cubicBezTo>
                    <a:pt x="220" y="846"/>
                    <a:pt x="213" y="917"/>
                    <a:pt x="213" y="956"/>
                  </a:cubicBezTo>
                  <a:cubicBezTo>
                    <a:pt x="213" y="964"/>
                    <a:pt x="213" y="964"/>
                    <a:pt x="213" y="972"/>
                  </a:cubicBezTo>
                  <a:cubicBezTo>
                    <a:pt x="213" y="980"/>
                    <a:pt x="213" y="988"/>
                    <a:pt x="220" y="988"/>
                  </a:cubicBezTo>
                  <a:lnTo>
                    <a:pt x="228" y="980"/>
                  </a:lnTo>
                  <a:lnTo>
                    <a:pt x="236" y="980"/>
                  </a:lnTo>
                  <a:cubicBezTo>
                    <a:pt x="252" y="980"/>
                    <a:pt x="268" y="1012"/>
                    <a:pt x="268" y="1012"/>
                  </a:cubicBezTo>
                  <a:lnTo>
                    <a:pt x="268" y="1012"/>
                  </a:lnTo>
                  <a:cubicBezTo>
                    <a:pt x="268" y="1012"/>
                    <a:pt x="268" y="1035"/>
                    <a:pt x="268" y="1051"/>
                  </a:cubicBezTo>
                  <a:cubicBezTo>
                    <a:pt x="260" y="1059"/>
                    <a:pt x="268" y="1059"/>
                    <a:pt x="276" y="1067"/>
                  </a:cubicBezTo>
                  <a:cubicBezTo>
                    <a:pt x="284" y="1067"/>
                    <a:pt x="292" y="1075"/>
                    <a:pt x="292" y="1083"/>
                  </a:cubicBezTo>
                  <a:cubicBezTo>
                    <a:pt x="284" y="1107"/>
                    <a:pt x="284" y="1122"/>
                    <a:pt x="292" y="1130"/>
                  </a:cubicBezTo>
                  <a:cubicBezTo>
                    <a:pt x="307" y="1138"/>
                    <a:pt x="307" y="1170"/>
                    <a:pt x="292" y="1193"/>
                  </a:cubicBezTo>
                  <a:cubicBezTo>
                    <a:pt x="284" y="1217"/>
                    <a:pt x="284" y="1217"/>
                    <a:pt x="300" y="1233"/>
                  </a:cubicBezTo>
                  <a:cubicBezTo>
                    <a:pt x="307" y="1241"/>
                    <a:pt x="307" y="1241"/>
                    <a:pt x="315" y="1249"/>
                  </a:cubicBezTo>
                  <a:cubicBezTo>
                    <a:pt x="331" y="1273"/>
                    <a:pt x="315" y="1320"/>
                    <a:pt x="307" y="1351"/>
                  </a:cubicBezTo>
                  <a:cubicBezTo>
                    <a:pt x="300" y="1367"/>
                    <a:pt x="300" y="1383"/>
                    <a:pt x="300" y="1391"/>
                  </a:cubicBezTo>
                  <a:cubicBezTo>
                    <a:pt x="300" y="1399"/>
                    <a:pt x="300" y="1399"/>
                    <a:pt x="300" y="1399"/>
                  </a:cubicBezTo>
                  <a:cubicBezTo>
                    <a:pt x="307" y="1399"/>
                    <a:pt x="307" y="1399"/>
                    <a:pt x="307" y="1399"/>
                  </a:cubicBezTo>
                  <a:cubicBezTo>
                    <a:pt x="315" y="1399"/>
                    <a:pt x="315" y="1399"/>
                    <a:pt x="323" y="1399"/>
                  </a:cubicBezTo>
                  <a:cubicBezTo>
                    <a:pt x="331" y="1399"/>
                    <a:pt x="339" y="1407"/>
                    <a:pt x="339" y="1423"/>
                  </a:cubicBezTo>
                  <a:cubicBezTo>
                    <a:pt x="339" y="1431"/>
                    <a:pt x="339" y="1431"/>
                    <a:pt x="339" y="1439"/>
                  </a:cubicBezTo>
                  <a:cubicBezTo>
                    <a:pt x="466" y="1439"/>
                    <a:pt x="1430" y="1423"/>
                    <a:pt x="1754" y="1367"/>
                  </a:cubicBezTo>
                  <a:lnTo>
                    <a:pt x="1762" y="1367"/>
                  </a:lnTo>
                  <a:lnTo>
                    <a:pt x="1880" y="1494"/>
                  </a:lnTo>
                </a:path>
              </a:pathLst>
            </a:custGeom>
            <a:grpFill/>
            <a:ln>
              <a:solidFill>
                <a:schemeClr val="bg1">
                  <a:lumMod val="95000"/>
                </a:schemeClr>
              </a:solidFill>
            </a:ln>
            <a:effectLst/>
          </p:spPr>
          <p:txBody>
            <a:bodyPr wrap="none" anchor="ctr"/>
            <a:lstStyle/>
            <a:p>
              <a:endParaRPr lang="en-US" sz="949"/>
            </a:p>
          </p:txBody>
        </p:sp>
        <p:sp>
          <p:nvSpPr>
            <p:cNvPr id="65" name="Freeform 512"/>
            <p:cNvSpPr>
              <a:spLocks noChangeArrowheads="1"/>
            </p:cNvSpPr>
            <p:nvPr/>
          </p:nvSpPr>
          <p:spPr bwMode="auto">
            <a:xfrm>
              <a:off x="12659013" y="6755138"/>
              <a:ext cx="985706" cy="902209"/>
            </a:xfrm>
            <a:custGeom>
              <a:avLst/>
              <a:gdLst>
                <a:gd name="T0" fmla="*/ 1644 w 1874"/>
                <a:gd name="T1" fmla="*/ 198 h 1717"/>
                <a:gd name="T2" fmla="*/ 1644 w 1874"/>
                <a:gd name="T3" fmla="*/ 198 h 1717"/>
                <a:gd name="T4" fmla="*/ 1715 w 1874"/>
                <a:gd name="T5" fmla="*/ 79 h 1717"/>
                <a:gd name="T6" fmla="*/ 1644 w 1874"/>
                <a:gd name="T7" fmla="*/ 0 h 1717"/>
                <a:gd name="T8" fmla="*/ 0 w 1874"/>
                <a:gd name="T9" fmla="*/ 79 h 1717"/>
                <a:gd name="T10" fmla="*/ 79 w 1874"/>
                <a:gd name="T11" fmla="*/ 514 h 1717"/>
                <a:gd name="T12" fmla="*/ 87 w 1874"/>
                <a:gd name="T13" fmla="*/ 1399 h 1717"/>
                <a:gd name="T14" fmla="*/ 94 w 1874"/>
                <a:gd name="T15" fmla="*/ 1399 h 1717"/>
                <a:gd name="T16" fmla="*/ 134 w 1874"/>
                <a:gd name="T17" fmla="*/ 1463 h 1717"/>
                <a:gd name="T18" fmla="*/ 166 w 1874"/>
                <a:gd name="T19" fmla="*/ 1431 h 1717"/>
                <a:gd name="T20" fmla="*/ 229 w 1874"/>
                <a:gd name="T21" fmla="*/ 1439 h 1717"/>
                <a:gd name="T22" fmla="*/ 269 w 1874"/>
                <a:gd name="T23" fmla="*/ 1463 h 1717"/>
                <a:gd name="T24" fmla="*/ 269 w 1874"/>
                <a:gd name="T25" fmla="*/ 1716 h 1717"/>
                <a:gd name="T26" fmla="*/ 1407 w 1874"/>
                <a:gd name="T27" fmla="*/ 1684 h 1717"/>
                <a:gd name="T28" fmla="*/ 1407 w 1874"/>
                <a:gd name="T29" fmla="*/ 1668 h 1717"/>
                <a:gd name="T30" fmla="*/ 1407 w 1874"/>
                <a:gd name="T31" fmla="*/ 1613 h 1717"/>
                <a:gd name="T32" fmla="*/ 1415 w 1874"/>
                <a:gd name="T33" fmla="*/ 1557 h 1717"/>
                <a:gd name="T34" fmla="*/ 1391 w 1874"/>
                <a:gd name="T35" fmla="*/ 1494 h 1717"/>
                <a:gd name="T36" fmla="*/ 1375 w 1874"/>
                <a:gd name="T37" fmla="*/ 1431 h 1717"/>
                <a:gd name="T38" fmla="*/ 1375 w 1874"/>
                <a:gd name="T39" fmla="*/ 1360 h 1717"/>
                <a:gd name="T40" fmla="*/ 1399 w 1874"/>
                <a:gd name="T41" fmla="*/ 1297 h 1717"/>
                <a:gd name="T42" fmla="*/ 1399 w 1874"/>
                <a:gd name="T43" fmla="*/ 1218 h 1717"/>
                <a:gd name="T44" fmla="*/ 1439 w 1874"/>
                <a:gd name="T45" fmla="*/ 1186 h 1717"/>
                <a:gd name="T46" fmla="*/ 1462 w 1874"/>
                <a:gd name="T47" fmla="*/ 1154 h 1717"/>
                <a:gd name="T48" fmla="*/ 1462 w 1874"/>
                <a:gd name="T49" fmla="*/ 1123 h 1717"/>
                <a:gd name="T50" fmla="*/ 1462 w 1874"/>
                <a:gd name="T51" fmla="*/ 1083 h 1717"/>
                <a:gd name="T52" fmla="*/ 1533 w 1874"/>
                <a:gd name="T53" fmla="*/ 1020 h 1717"/>
                <a:gd name="T54" fmla="*/ 1573 w 1874"/>
                <a:gd name="T55" fmla="*/ 973 h 1717"/>
                <a:gd name="T56" fmla="*/ 1589 w 1874"/>
                <a:gd name="T57" fmla="*/ 901 h 1717"/>
                <a:gd name="T58" fmla="*/ 1612 w 1874"/>
                <a:gd name="T59" fmla="*/ 799 h 1717"/>
                <a:gd name="T60" fmla="*/ 1660 w 1874"/>
                <a:gd name="T61" fmla="*/ 767 h 1717"/>
                <a:gd name="T62" fmla="*/ 1676 w 1874"/>
                <a:gd name="T63" fmla="*/ 735 h 1717"/>
                <a:gd name="T64" fmla="*/ 1699 w 1874"/>
                <a:gd name="T65" fmla="*/ 688 h 1717"/>
                <a:gd name="T66" fmla="*/ 1739 w 1874"/>
                <a:gd name="T67" fmla="*/ 640 h 1717"/>
                <a:gd name="T68" fmla="*/ 1778 w 1874"/>
                <a:gd name="T69" fmla="*/ 585 h 1717"/>
                <a:gd name="T70" fmla="*/ 1723 w 1874"/>
                <a:gd name="T71" fmla="*/ 530 h 1717"/>
                <a:gd name="T72" fmla="*/ 1747 w 1874"/>
                <a:gd name="T73" fmla="*/ 474 h 1717"/>
                <a:gd name="T74" fmla="*/ 1778 w 1874"/>
                <a:gd name="T75" fmla="*/ 419 h 1717"/>
                <a:gd name="T76" fmla="*/ 1802 w 1874"/>
                <a:gd name="T77" fmla="*/ 396 h 1717"/>
                <a:gd name="T78" fmla="*/ 1810 w 1874"/>
                <a:gd name="T79" fmla="*/ 340 h 1717"/>
                <a:gd name="T80" fmla="*/ 1873 w 1874"/>
                <a:gd name="T81" fmla="*/ 229 h 1717"/>
                <a:gd name="T82" fmla="*/ 1676 w 1874"/>
                <a:gd name="T83" fmla="*/ 245 h 1717"/>
                <a:gd name="T84" fmla="*/ 1644 w 1874"/>
                <a:gd name="T85" fmla="*/ 19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4" h="1717">
                  <a:moveTo>
                    <a:pt x="1644" y="198"/>
                  </a:moveTo>
                  <a:lnTo>
                    <a:pt x="1644" y="198"/>
                  </a:lnTo>
                  <a:cubicBezTo>
                    <a:pt x="1668" y="166"/>
                    <a:pt x="1699" y="150"/>
                    <a:pt x="1715" y="79"/>
                  </a:cubicBezTo>
                  <a:cubicBezTo>
                    <a:pt x="1739" y="16"/>
                    <a:pt x="1644" y="0"/>
                    <a:pt x="1644" y="0"/>
                  </a:cubicBezTo>
                  <a:cubicBezTo>
                    <a:pt x="1383" y="32"/>
                    <a:pt x="213" y="71"/>
                    <a:pt x="0" y="79"/>
                  </a:cubicBezTo>
                  <a:cubicBezTo>
                    <a:pt x="16" y="198"/>
                    <a:pt x="39" y="348"/>
                    <a:pt x="79" y="514"/>
                  </a:cubicBezTo>
                  <a:cubicBezTo>
                    <a:pt x="87" y="1399"/>
                    <a:pt x="87" y="1399"/>
                    <a:pt x="87" y="1399"/>
                  </a:cubicBezTo>
                  <a:cubicBezTo>
                    <a:pt x="87" y="1399"/>
                    <a:pt x="87" y="1399"/>
                    <a:pt x="94" y="1399"/>
                  </a:cubicBezTo>
                  <a:cubicBezTo>
                    <a:pt x="126" y="1407"/>
                    <a:pt x="110" y="1447"/>
                    <a:pt x="134" y="1463"/>
                  </a:cubicBezTo>
                  <a:cubicBezTo>
                    <a:pt x="158" y="1486"/>
                    <a:pt x="150" y="1439"/>
                    <a:pt x="166" y="1431"/>
                  </a:cubicBezTo>
                  <a:cubicBezTo>
                    <a:pt x="174" y="1431"/>
                    <a:pt x="197" y="1439"/>
                    <a:pt x="229" y="1439"/>
                  </a:cubicBezTo>
                  <a:cubicBezTo>
                    <a:pt x="253" y="1439"/>
                    <a:pt x="269" y="1463"/>
                    <a:pt x="269" y="1463"/>
                  </a:cubicBezTo>
                  <a:cubicBezTo>
                    <a:pt x="269" y="1716"/>
                    <a:pt x="269" y="1716"/>
                    <a:pt x="269" y="1716"/>
                  </a:cubicBezTo>
                  <a:cubicBezTo>
                    <a:pt x="1407" y="1684"/>
                    <a:pt x="1407" y="1684"/>
                    <a:pt x="1407" y="1684"/>
                  </a:cubicBezTo>
                  <a:cubicBezTo>
                    <a:pt x="1407" y="1676"/>
                    <a:pt x="1407" y="1676"/>
                    <a:pt x="1407" y="1668"/>
                  </a:cubicBezTo>
                  <a:cubicBezTo>
                    <a:pt x="1391" y="1621"/>
                    <a:pt x="1423" y="1637"/>
                    <a:pt x="1407" y="1613"/>
                  </a:cubicBezTo>
                  <a:cubicBezTo>
                    <a:pt x="1399" y="1597"/>
                    <a:pt x="1407" y="1581"/>
                    <a:pt x="1415" y="1557"/>
                  </a:cubicBezTo>
                  <a:cubicBezTo>
                    <a:pt x="1423" y="1534"/>
                    <a:pt x="1415" y="1526"/>
                    <a:pt x="1391" y="1494"/>
                  </a:cubicBezTo>
                  <a:cubicBezTo>
                    <a:pt x="1367" y="1471"/>
                    <a:pt x="1359" y="1447"/>
                    <a:pt x="1375" y="1431"/>
                  </a:cubicBezTo>
                  <a:cubicBezTo>
                    <a:pt x="1391" y="1415"/>
                    <a:pt x="1375" y="1384"/>
                    <a:pt x="1375" y="1360"/>
                  </a:cubicBezTo>
                  <a:cubicBezTo>
                    <a:pt x="1375" y="1344"/>
                    <a:pt x="1375" y="1313"/>
                    <a:pt x="1399" y="1297"/>
                  </a:cubicBezTo>
                  <a:cubicBezTo>
                    <a:pt x="1430" y="1289"/>
                    <a:pt x="1407" y="1249"/>
                    <a:pt x="1399" y="1218"/>
                  </a:cubicBezTo>
                  <a:cubicBezTo>
                    <a:pt x="1399" y="1186"/>
                    <a:pt x="1415" y="1186"/>
                    <a:pt x="1439" y="1186"/>
                  </a:cubicBezTo>
                  <a:cubicBezTo>
                    <a:pt x="1462" y="1186"/>
                    <a:pt x="1470" y="1170"/>
                    <a:pt x="1462" y="1154"/>
                  </a:cubicBezTo>
                  <a:cubicBezTo>
                    <a:pt x="1454" y="1146"/>
                    <a:pt x="1454" y="1139"/>
                    <a:pt x="1462" y="1123"/>
                  </a:cubicBezTo>
                  <a:cubicBezTo>
                    <a:pt x="1478" y="1115"/>
                    <a:pt x="1470" y="1107"/>
                    <a:pt x="1462" y="1083"/>
                  </a:cubicBezTo>
                  <a:cubicBezTo>
                    <a:pt x="1462" y="1051"/>
                    <a:pt x="1502" y="1028"/>
                    <a:pt x="1533" y="1020"/>
                  </a:cubicBezTo>
                  <a:cubicBezTo>
                    <a:pt x="1565" y="1012"/>
                    <a:pt x="1573" y="996"/>
                    <a:pt x="1573" y="973"/>
                  </a:cubicBezTo>
                  <a:cubicBezTo>
                    <a:pt x="1573" y="941"/>
                    <a:pt x="1573" y="917"/>
                    <a:pt x="1589" y="901"/>
                  </a:cubicBezTo>
                  <a:cubicBezTo>
                    <a:pt x="1604" y="886"/>
                    <a:pt x="1612" y="830"/>
                    <a:pt x="1612" y="799"/>
                  </a:cubicBezTo>
                  <a:cubicBezTo>
                    <a:pt x="1620" y="767"/>
                    <a:pt x="1644" y="767"/>
                    <a:pt x="1660" y="767"/>
                  </a:cubicBezTo>
                  <a:cubicBezTo>
                    <a:pt x="1676" y="759"/>
                    <a:pt x="1676" y="767"/>
                    <a:pt x="1676" y="735"/>
                  </a:cubicBezTo>
                  <a:cubicBezTo>
                    <a:pt x="1676" y="696"/>
                    <a:pt x="1699" y="688"/>
                    <a:pt x="1699" y="688"/>
                  </a:cubicBezTo>
                  <a:cubicBezTo>
                    <a:pt x="1699" y="688"/>
                    <a:pt x="1707" y="656"/>
                    <a:pt x="1739" y="640"/>
                  </a:cubicBezTo>
                  <a:cubicBezTo>
                    <a:pt x="1763" y="625"/>
                    <a:pt x="1786" y="633"/>
                    <a:pt x="1778" y="585"/>
                  </a:cubicBezTo>
                  <a:cubicBezTo>
                    <a:pt x="1763" y="538"/>
                    <a:pt x="1723" y="554"/>
                    <a:pt x="1723" y="530"/>
                  </a:cubicBezTo>
                  <a:cubicBezTo>
                    <a:pt x="1723" y="506"/>
                    <a:pt x="1715" y="490"/>
                    <a:pt x="1747" y="474"/>
                  </a:cubicBezTo>
                  <a:cubicBezTo>
                    <a:pt x="1770" y="467"/>
                    <a:pt x="1770" y="443"/>
                    <a:pt x="1778" y="419"/>
                  </a:cubicBezTo>
                  <a:cubicBezTo>
                    <a:pt x="1778" y="396"/>
                    <a:pt x="1786" y="411"/>
                    <a:pt x="1802" y="396"/>
                  </a:cubicBezTo>
                  <a:cubicBezTo>
                    <a:pt x="1818" y="380"/>
                    <a:pt x="1778" y="348"/>
                    <a:pt x="1810" y="340"/>
                  </a:cubicBezTo>
                  <a:cubicBezTo>
                    <a:pt x="1842" y="332"/>
                    <a:pt x="1873" y="261"/>
                    <a:pt x="1873" y="229"/>
                  </a:cubicBezTo>
                  <a:cubicBezTo>
                    <a:pt x="1810" y="229"/>
                    <a:pt x="1707" y="237"/>
                    <a:pt x="1676" y="245"/>
                  </a:cubicBezTo>
                  <a:cubicBezTo>
                    <a:pt x="1628" y="253"/>
                    <a:pt x="1628" y="229"/>
                    <a:pt x="1644" y="198"/>
                  </a:cubicBezTo>
                </a:path>
              </a:pathLst>
            </a:custGeom>
            <a:grpFill/>
            <a:ln>
              <a:solidFill>
                <a:schemeClr val="bg1">
                  <a:lumMod val="95000"/>
                </a:schemeClr>
              </a:solidFill>
            </a:ln>
            <a:effectLst/>
          </p:spPr>
          <p:txBody>
            <a:bodyPr wrap="none" anchor="ctr"/>
            <a:lstStyle/>
            <a:p>
              <a:endParaRPr lang="en-US" sz="949"/>
            </a:p>
          </p:txBody>
        </p:sp>
        <p:sp>
          <p:nvSpPr>
            <p:cNvPr id="66" name="Freeform 513"/>
            <p:cNvSpPr>
              <a:spLocks noChangeArrowheads="1"/>
            </p:cNvSpPr>
            <p:nvPr/>
          </p:nvSpPr>
          <p:spPr bwMode="auto">
            <a:xfrm>
              <a:off x="12659013" y="6750499"/>
              <a:ext cx="985706" cy="906848"/>
            </a:xfrm>
            <a:custGeom>
              <a:avLst/>
              <a:gdLst>
                <a:gd name="T0" fmla="*/ 260 w 1874"/>
                <a:gd name="T1" fmla="*/ 1471 h 1725"/>
                <a:gd name="T2" fmla="*/ 166 w 1874"/>
                <a:gd name="T3" fmla="*/ 1447 h 1725"/>
                <a:gd name="T4" fmla="*/ 126 w 1874"/>
                <a:gd name="T5" fmla="*/ 1479 h 1725"/>
                <a:gd name="T6" fmla="*/ 87 w 1874"/>
                <a:gd name="T7" fmla="*/ 1415 h 1725"/>
                <a:gd name="T8" fmla="*/ 79 w 1874"/>
                <a:gd name="T9" fmla="*/ 522 h 1725"/>
                <a:gd name="T10" fmla="*/ 0 w 1874"/>
                <a:gd name="T11" fmla="*/ 87 h 1725"/>
                <a:gd name="T12" fmla="*/ 1644 w 1874"/>
                <a:gd name="T13" fmla="*/ 0 h 1725"/>
                <a:gd name="T14" fmla="*/ 1668 w 1874"/>
                <a:gd name="T15" fmla="*/ 182 h 1725"/>
                <a:gd name="T16" fmla="*/ 1676 w 1874"/>
                <a:gd name="T17" fmla="*/ 245 h 1725"/>
                <a:gd name="T18" fmla="*/ 1873 w 1874"/>
                <a:gd name="T19" fmla="*/ 237 h 1725"/>
                <a:gd name="T20" fmla="*/ 1802 w 1874"/>
                <a:gd name="T21" fmla="*/ 372 h 1725"/>
                <a:gd name="T22" fmla="*/ 1778 w 1874"/>
                <a:gd name="T23" fmla="*/ 427 h 1725"/>
                <a:gd name="T24" fmla="*/ 1731 w 1874"/>
                <a:gd name="T25" fmla="*/ 522 h 1725"/>
                <a:gd name="T26" fmla="*/ 1778 w 1874"/>
                <a:gd name="T27" fmla="*/ 593 h 1725"/>
                <a:gd name="T28" fmla="*/ 1699 w 1874"/>
                <a:gd name="T29" fmla="*/ 696 h 1725"/>
                <a:gd name="T30" fmla="*/ 1683 w 1874"/>
                <a:gd name="T31" fmla="*/ 743 h 1725"/>
                <a:gd name="T32" fmla="*/ 1652 w 1874"/>
                <a:gd name="T33" fmla="*/ 775 h 1725"/>
                <a:gd name="T34" fmla="*/ 1589 w 1874"/>
                <a:gd name="T35" fmla="*/ 909 h 1725"/>
                <a:gd name="T36" fmla="*/ 1470 w 1874"/>
                <a:gd name="T37" fmla="*/ 1083 h 1725"/>
                <a:gd name="T38" fmla="*/ 1462 w 1874"/>
                <a:gd name="T39" fmla="*/ 1154 h 1725"/>
                <a:gd name="T40" fmla="*/ 1439 w 1874"/>
                <a:gd name="T41" fmla="*/ 1202 h 1725"/>
                <a:gd name="T42" fmla="*/ 1407 w 1874"/>
                <a:gd name="T43" fmla="*/ 1226 h 1725"/>
                <a:gd name="T44" fmla="*/ 1375 w 1874"/>
                <a:gd name="T45" fmla="*/ 1368 h 1725"/>
                <a:gd name="T46" fmla="*/ 1391 w 1874"/>
                <a:gd name="T47" fmla="*/ 1502 h 1725"/>
                <a:gd name="T48" fmla="*/ 1415 w 1874"/>
                <a:gd name="T49" fmla="*/ 1581 h 1725"/>
                <a:gd name="T50" fmla="*/ 1407 w 1874"/>
                <a:gd name="T51" fmla="*/ 1676 h 1725"/>
                <a:gd name="T52" fmla="*/ 1407 w 1874"/>
                <a:gd name="T53" fmla="*/ 1692 h 1725"/>
                <a:gd name="T54" fmla="*/ 166 w 1874"/>
                <a:gd name="T55" fmla="*/ 1439 h 1725"/>
                <a:gd name="T56" fmla="*/ 269 w 1874"/>
                <a:gd name="T57" fmla="*/ 1463 h 1725"/>
                <a:gd name="T58" fmla="*/ 276 w 1874"/>
                <a:gd name="T59" fmla="*/ 1716 h 1725"/>
                <a:gd name="T60" fmla="*/ 1407 w 1874"/>
                <a:gd name="T61" fmla="*/ 1637 h 1725"/>
                <a:gd name="T62" fmla="*/ 1415 w 1874"/>
                <a:gd name="T63" fmla="*/ 1565 h 1725"/>
                <a:gd name="T64" fmla="*/ 1375 w 1874"/>
                <a:gd name="T65" fmla="*/ 1439 h 1725"/>
                <a:gd name="T66" fmla="*/ 1399 w 1874"/>
                <a:gd name="T67" fmla="*/ 1305 h 1725"/>
                <a:gd name="T68" fmla="*/ 1399 w 1874"/>
                <a:gd name="T69" fmla="*/ 1202 h 1725"/>
                <a:gd name="T70" fmla="*/ 1462 w 1874"/>
                <a:gd name="T71" fmla="*/ 1178 h 1725"/>
                <a:gd name="T72" fmla="*/ 1462 w 1874"/>
                <a:gd name="T73" fmla="*/ 1131 h 1725"/>
                <a:gd name="T74" fmla="*/ 1533 w 1874"/>
                <a:gd name="T75" fmla="*/ 1028 h 1725"/>
                <a:gd name="T76" fmla="*/ 1612 w 1874"/>
                <a:gd name="T77" fmla="*/ 822 h 1725"/>
                <a:gd name="T78" fmla="*/ 1660 w 1874"/>
                <a:gd name="T79" fmla="*/ 767 h 1725"/>
                <a:gd name="T80" fmla="*/ 1699 w 1874"/>
                <a:gd name="T81" fmla="*/ 696 h 1725"/>
                <a:gd name="T82" fmla="*/ 1770 w 1874"/>
                <a:gd name="T83" fmla="*/ 593 h 1725"/>
                <a:gd name="T84" fmla="*/ 1723 w 1874"/>
                <a:gd name="T85" fmla="*/ 522 h 1725"/>
                <a:gd name="T86" fmla="*/ 1770 w 1874"/>
                <a:gd name="T87" fmla="*/ 427 h 1725"/>
                <a:gd name="T88" fmla="*/ 1794 w 1874"/>
                <a:gd name="T89" fmla="*/ 380 h 1725"/>
                <a:gd name="T90" fmla="*/ 1865 w 1874"/>
                <a:gd name="T91" fmla="*/ 237 h 1725"/>
                <a:gd name="T92" fmla="*/ 1644 w 1874"/>
                <a:gd name="T93" fmla="*/ 206 h 1725"/>
                <a:gd name="T94" fmla="*/ 1707 w 1874"/>
                <a:gd name="T95" fmla="*/ 48 h 1725"/>
                <a:gd name="T96" fmla="*/ 87 w 1874"/>
                <a:gd name="T97" fmla="*/ 522 h 1725"/>
                <a:gd name="T98" fmla="*/ 94 w 1874"/>
                <a:gd name="T99" fmla="*/ 1407 h 1725"/>
                <a:gd name="T100" fmla="*/ 142 w 1874"/>
                <a:gd name="T101" fmla="*/ 14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4" h="1725">
                  <a:moveTo>
                    <a:pt x="269" y="1724"/>
                  </a:moveTo>
                  <a:lnTo>
                    <a:pt x="269" y="1724"/>
                  </a:lnTo>
                  <a:cubicBezTo>
                    <a:pt x="260" y="1471"/>
                    <a:pt x="260" y="1471"/>
                    <a:pt x="260" y="1471"/>
                  </a:cubicBezTo>
                  <a:cubicBezTo>
                    <a:pt x="260" y="1463"/>
                    <a:pt x="253" y="1447"/>
                    <a:pt x="229" y="1447"/>
                  </a:cubicBezTo>
                  <a:cubicBezTo>
                    <a:pt x="213" y="1447"/>
                    <a:pt x="197" y="1447"/>
                    <a:pt x="189" y="1447"/>
                  </a:cubicBezTo>
                  <a:cubicBezTo>
                    <a:pt x="174" y="1447"/>
                    <a:pt x="166" y="1447"/>
                    <a:pt x="166" y="1447"/>
                  </a:cubicBezTo>
                  <a:cubicBezTo>
                    <a:pt x="166" y="1447"/>
                    <a:pt x="158" y="1455"/>
                    <a:pt x="158" y="1463"/>
                  </a:cubicBezTo>
                  <a:cubicBezTo>
                    <a:pt x="158" y="1471"/>
                    <a:pt x="150" y="1479"/>
                    <a:pt x="142" y="1479"/>
                  </a:cubicBezTo>
                  <a:cubicBezTo>
                    <a:pt x="142" y="1479"/>
                    <a:pt x="134" y="1479"/>
                    <a:pt x="126" y="1479"/>
                  </a:cubicBezTo>
                  <a:cubicBezTo>
                    <a:pt x="118" y="1463"/>
                    <a:pt x="118" y="1455"/>
                    <a:pt x="110" y="1439"/>
                  </a:cubicBezTo>
                  <a:cubicBezTo>
                    <a:pt x="110" y="1423"/>
                    <a:pt x="110" y="1415"/>
                    <a:pt x="94" y="1415"/>
                  </a:cubicBezTo>
                  <a:cubicBezTo>
                    <a:pt x="87" y="1415"/>
                    <a:pt x="87" y="1415"/>
                    <a:pt x="87" y="1415"/>
                  </a:cubicBezTo>
                  <a:cubicBezTo>
                    <a:pt x="79" y="1415"/>
                    <a:pt x="79" y="1415"/>
                    <a:pt x="79" y="1415"/>
                  </a:cubicBezTo>
                  <a:cubicBezTo>
                    <a:pt x="79" y="1407"/>
                    <a:pt x="79" y="1407"/>
                    <a:pt x="79" y="1407"/>
                  </a:cubicBezTo>
                  <a:cubicBezTo>
                    <a:pt x="79" y="522"/>
                    <a:pt x="79" y="522"/>
                    <a:pt x="79" y="522"/>
                  </a:cubicBezTo>
                  <a:cubicBezTo>
                    <a:pt x="39" y="380"/>
                    <a:pt x="16" y="237"/>
                    <a:pt x="0" y="87"/>
                  </a:cubicBezTo>
                  <a:lnTo>
                    <a:pt x="0" y="87"/>
                  </a:lnTo>
                  <a:lnTo>
                    <a:pt x="0" y="87"/>
                  </a:lnTo>
                  <a:cubicBezTo>
                    <a:pt x="229" y="79"/>
                    <a:pt x="1391" y="40"/>
                    <a:pt x="1644" y="0"/>
                  </a:cubicBezTo>
                  <a:lnTo>
                    <a:pt x="1644" y="0"/>
                  </a:lnTo>
                  <a:lnTo>
                    <a:pt x="1644" y="0"/>
                  </a:lnTo>
                  <a:cubicBezTo>
                    <a:pt x="1644" y="0"/>
                    <a:pt x="1692" y="8"/>
                    <a:pt x="1715" y="40"/>
                  </a:cubicBezTo>
                  <a:cubicBezTo>
                    <a:pt x="1723" y="56"/>
                    <a:pt x="1723" y="71"/>
                    <a:pt x="1715" y="95"/>
                  </a:cubicBezTo>
                  <a:cubicBezTo>
                    <a:pt x="1707" y="142"/>
                    <a:pt x="1683" y="166"/>
                    <a:pt x="1668" y="182"/>
                  </a:cubicBezTo>
                  <a:cubicBezTo>
                    <a:pt x="1660" y="190"/>
                    <a:pt x="1652" y="198"/>
                    <a:pt x="1644" y="206"/>
                  </a:cubicBezTo>
                  <a:cubicBezTo>
                    <a:pt x="1636" y="222"/>
                    <a:pt x="1636" y="237"/>
                    <a:pt x="1636" y="245"/>
                  </a:cubicBezTo>
                  <a:cubicBezTo>
                    <a:pt x="1644" y="245"/>
                    <a:pt x="1652" y="253"/>
                    <a:pt x="1676" y="245"/>
                  </a:cubicBezTo>
                  <a:cubicBezTo>
                    <a:pt x="1715" y="245"/>
                    <a:pt x="1826" y="237"/>
                    <a:pt x="1873" y="229"/>
                  </a:cubicBezTo>
                  <a:lnTo>
                    <a:pt x="1873" y="229"/>
                  </a:lnTo>
                  <a:cubicBezTo>
                    <a:pt x="1873" y="237"/>
                    <a:pt x="1873" y="237"/>
                    <a:pt x="1873" y="237"/>
                  </a:cubicBezTo>
                  <a:cubicBezTo>
                    <a:pt x="1873" y="269"/>
                    <a:pt x="1842" y="340"/>
                    <a:pt x="1810" y="348"/>
                  </a:cubicBezTo>
                  <a:cubicBezTo>
                    <a:pt x="1810" y="356"/>
                    <a:pt x="1802" y="356"/>
                    <a:pt x="1802" y="356"/>
                  </a:cubicBezTo>
                  <a:cubicBezTo>
                    <a:pt x="1802" y="364"/>
                    <a:pt x="1802" y="372"/>
                    <a:pt x="1802" y="372"/>
                  </a:cubicBezTo>
                  <a:cubicBezTo>
                    <a:pt x="1810" y="388"/>
                    <a:pt x="1810" y="395"/>
                    <a:pt x="1802" y="404"/>
                  </a:cubicBezTo>
                  <a:cubicBezTo>
                    <a:pt x="1794" y="411"/>
                    <a:pt x="1794" y="411"/>
                    <a:pt x="1786" y="419"/>
                  </a:cubicBezTo>
                  <a:cubicBezTo>
                    <a:pt x="1786" y="419"/>
                    <a:pt x="1786" y="419"/>
                    <a:pt x="1778" y="427"/>
                  </a:cubicBezTo>
                  <a:cubicBezTo>
                    <a:pt x="1778" y="435"/>
                    <a:pt x="1778" y="435"/>
                    <a:pt x="1778" y="435"/>
                  </a:cubicBezTo>
                  <a:cubicBezTo>
                    <a:pt x="1778" y="459"/>
                    <a:pt x="1770" y="475"/>
                    <a:pt x="1747" y="490"/>
                  </a:cubicBezTo>
                  <a:cubicBezTo>
                    <a:pt x="1723" y="498"/>
                    <a:pt x="1723" y="506"/>
                    <a:pt x="1731" y="522"/>
                  </a:cubicBezTo>
                  <a:cubicBezTo>
                    <a:pt x="1731" y="530"/>
                    <a:pt x="1731" y="530"/>
                    <a:pt x="1731" y="538"/>
                  </a:cubicBezTo>
                  <a:cubicBezTo>
                    <a:pt x="1731" y="538"/>
                    <a:pt x="1731" y="546"/>
                    <a:pt x="1739" y="546"/>
                  </a:cubicBezTo>
                  <a:cubicBezTo>
                    <a:pt x="1755" y="554"/>
                    <a:pt x="1770" y="562"/>
                    <a:pt x="1778" y="593"/>
                  </a:cubicBezTo>
                  <a:cubicBezTo>
                    <a:pt x="1786" y="633"/>
                    <a:pt x="1778" y="633"/>
                    <a:pt x="1755" y="641"/>
                  </a:cubicBezTo>
                  <a:cubicBezTo>
                    <a:pt x="1755" y="641"/>
                    <a:pt x="1747" y="648"/>
                    <a:pt x="1739" y="648"/>
                  </a:cubicBezTo>
                  <a:cubicBezTo>
                    <a:pt x="1715" y="672"/>
                    <a:pt x="1699" y="696"/>
                    <a:pt x="1699" y="696"/>
                  </a:cubicBezTo>
                  <a:lnTo>
                    <a:pt x="1699" y="696"/>
                  </a:lnTo>
                  <a:lnTo>
                    <a:pt x="1699" y="696"/>
                  </a:lnTo>
                  <a:cubicBezTo>
                    <a:pt x="1699" y="696"/>
                    <a:pt x="1683" y="704"/>
                    <a:pt x="1683" y="743"/>
                  </a:cubicBezTo>
                  <a:cubicBezTo>
                    <a:pt x="1683" y="767"/>
                    <a:pt x="1683" y="775"/>
                    <a:pt x="1668" y="775"/>
                  </a:cubicBezTo>
                  <a:cubicBezTo>
                    <a:pt x="1660" y="775"/>
                    <a:pt x="1660" y="775"/>
                    <a:pt x="1660" y="775"/>
                  </a:cubicBezTo>
                  <a:lnTo>
                    <a:pt x="1652" y="775"/>
                  </a:lnTo>
                  <a:cubicBezTo>
                    <a:pt x="1636" y="775"/>
                    <a:pt x="1620" y="775"/>
                    <a:pt x="1620" y="807"/>
                  </a:cubicBezTo>
                  <a:cubicBezTo>
                    <a:pt x="1620" y="807"/>
                    <a:pt x="1620" y="815"/>
                    <a:pt x="1620" y="822"/>
                  </a:cubicBezTo>
                  <a:cubicBezTo>
                    <a:pt x="1612" y="854"/>
                    <a:pt x="1604" y="901"/>
                    <a:pt x="1589" y="909"/>
                  </a:cubicBezTo>
                  <a:cubicBezTo>
                    <a:pt x="1573" y="925"/>
                    <a:pt x="1573" y="949"/>
                    <a:pt x="1573" y="981"/>
                  </a:cubicBezTo>
                  <a:cubicBezTo>
                    <a:pt x="1573" y="1004"/>
                    <a:pt x="1565" y="1028"/>
                    <a:pt x="1533" y="1036"/>
                  </a:cubicBezTo>
                  <a:cubicBezTo>
                    <a:pt x="1510" y="1044"/>
                    <a:pt x="1462" y="1059"/>
                    <a:pt x="1470" y="1083"/>
                  </a:cubicBezTo>
                  <a:cubicBezTo>
                    <a:pt x="1470" y="1091"/>
                    <a:pt x="1470" y="1099"/>
                    <a:pt x="1470" y="1107"/>
                  </a:cubicBezTo>
                  <a:cubicBezTo>
                    <a:pt x="1478" y="1115"/>
                    <a:pt x="1478" y="1123"/>
                    <a:pt x="1470" y="1139"/>
                  </a:cubicBezTo>
                  <a:cubicBezTo>
                    <a:pt x="1462" y="1139"/>
                    <a:pt x="1462" y="1147"/>
                    <a:pt x="1462" y="1154"/>
                  </a:cubicBezTo>
                  <a:lnTo>
                    <a:pt x="1462" y="1162"/>
                  </a:lnTo>
                  <a:cubicBezTo>
                    <a:pt x="1470" y="1170"/>
                    <a:pt x="1470" y="1178"/>
                    <a:pt x="1470" y="1186"/>
                  </a:cubicBezTo>
                  <a:cubicBezTo>
                    <a:pt x="1462" y="1194"/>
                    <a:pt x="1454" y="1202"/>
                    <a:pt x="1439" y="1202"/>
                  </a:cubicBezTo>
                  <a:cubicBezTo>
                    <a:pt x="1430" y="1202"/>
                    <a:pt x="1430" y="1202"/>
                    <a:pt x="1430" y="1202"/>
                  </a:cubicBezTo>
                  <a:cubicBezTo>
                    <a:pt x="1423" y="1202"/>
                    <a:pt x="1415" y="1202"/>
                    <a:pt x="1407" y="1202"/>
                  </a:cubicBezTo>
                  <a:cubicBezTo>
                    <a:pt x="1407" y="1210"/>
                    <a:pt x="1399" y="1218"/>
                    <a:pt x="1407" y="1226"/>
                  </a:cubicBezTo>
                  <a:cubicBezTo>
                    <a:pt x="1407" y="1234"/>
                    <a:pt x="1407" y="1241"/>
                    <a:pt x="1415" y="1249"/>
                  </a:cubicBezTo>
                  <a:cubicBezTo>
                    <a:pt x="1423" y="1273"/>
                    <a:pt x="1423" y="1297"/>
                    <a:pt x="1407" y="1312"/>
                  </a:cubicBezTo>
                  <a:cubicBezTo>
                    <a:pt x="1383" y="1321"/>
                    <a:pt x="1375" y="1344"/>
                    <a:pt x="1375" y="1368"/>
                  </a:cubicBezTo>
                  <a:cubicBezTo>
                    <a:pt x="1375" y="1376"/>
                    <a:pt x="1375" y="1384"/>
                    <a:pt x="1383" y="1392"/>
                  </a:cubicBezTo>
                  <a:cubicBezTo>
                    <a:pt x="1383" y="1407"/>
                    <a:pt x="1391" y="1431"/>
                    <a:pt x="1375" y="1439"/>
                  </a:cubicBezTo>
                  <a:cubicBezTo>
                    <a:pt x="1359" y="1455"/>
                    <a:pt x="1375" y="1486"/>
                    <a:pt x="1391" y="1502"/>
                  </a:cubicBezTo>
                  <a:cubicBezTo>
                    <a:pt x="1399" y="1510"/>
                    <a:pt x="1399" y="1518"/>
                    <a:pt x="1407" y="1518"/>
                  </a:cubicBezTo>
                  <a:cubicBezTo>
                    <a:pt x="1423" y="1534"/>
                    <a:pt x="1430" y="1550"/>
                    <a:pt x="1423" y="1565"/>
                  </a:cubicBezTo>
                  <a:cubicBezTo>
                    <a:pt x="1423" y="1574"/>
                    <a:pt x="1415" y="1581"/>
                    <a:pt x="1415" y="1581"/>
                  </a:cubicBezTo>
                  <a:cubicBezTo>
                    <a:pt x="1407" y="1597"/>
                    <a:pt x="1407" y="1605"/>
                    <a:pt x="1415" y="1621"/>
                  </a:cubicBezTo>
                  <a:cubicBezTo>
                    <a:pt x="1415" y="1629"/>
                    <a:pt x="1415" y="1637"/>
                    <a:pt x="1415" y="1645"/>
                  </a:cubicBezTo>
                  <a:cubicBezTo>
                    <a:pt x="1407" y="1645"/>
                    <a:pt x="1399" y="1652"/>
                    <a:pt x="1407" y="1676"/>
                  </a:cubicBezTo>
                  <a:cubicBezTo>
                    <a:pt x="1407" y="1684"/>
                    <a:pt x="1407" y="1684"/>
                    <a:pt x="1407" y="1684"/>
                  </a:cubicBezTo>
                  <a:cubicBezTo>
                    <a:pt x="1415" y="1692"/>
                    <a:pt x="1415" y="1692"/>
                    <a:pt x="1415" y="1692"/>
                  </a:cubicBezTo>
                  <a:cubicBezTo>
                    <a:pt x="1407" y="1692"/>
                    <a:pt x="1407" y="1692"/>
                    <a:pt x="1407" y="1692"/>
                  </a:cubicBezTo>
                  <a:lnTo>
                    <a:pt x="269" y="1724"/>
                  </a:lnTo>
                  <a:close/>
                  <a:moveTo>
                    <a:pt x="166" y="1439"/>
                  </a:moveTo>
                  <a:lnTo>
                    <a:pt x="166" y="1439"/>
                  </a:lnTo>
                  <a:cubicBezTo>
                    <a:pt x="174" y="1439"/>
                    <a:pt x="182" y="1439"/>
                    <a:pt x="189" y="1439"/>
                  </a:cubicBezTo>
                  <a:cubicBezTo>
                    <a:pt x="197" y="1439"/>
                    <a:pt x="213" y="1447"/>
                    <a:pt x="229" y="1447"/>
                  </a:cubicBezTo>
                  <a:cubicBezTo>
                    <a:pt x="253" y="1447"/>
                    <a:pt x="269" y="1463"/>
                    <a:pt x="269" y="1463"/>
                  </a:cubicBezTo>
                  <a:lnTo>
                    <a:pt x="269" y="1463"/>
                  </a:lnTo>
                  <a:lnTo>
                    <a:pt x="269" y="1463"/>
                  </a:lnTo>
                  <a:cubicBezTo>
                    <a:pt x="276" y="1716"/>
                    <a:pt x="276" y="1716"/>
                    <a:pt x="276" y="1716"/>
                  </a:cubicBezTo>
                  <a:cubicBezTo>
                    <a:pt x="1399" y="1684"/>
                    <a:pt x="1399" y="1684"/>
                    <a:pt x="1399" y="1684"/>
                  </a:cubicBezTo>
                  <a:cubicBezTo>
                    <a:pt x="1399" y="1684"/>
                    <a:pt x="1399" y="1684"/>
                    <a:pt x="1399" y="1676"/>
                  </a:cubicBezTo>
                  <a:cubicBezTo>
                    <a:pt x="1391" y="1652"/>
                    <a:pt x="1399" y="1645"/>
                    <a:pt x="1407" y="1637"/>
                  </a:cubicBezTo>
                  <a:lnTo>
                    <a:pt x="1407" y="1629"/>
                  </a:lnTo>
                  <a:cubicBezTo>
                    <a:pt x="1399" y="1605"/>
                    <a:pt x="1399" y="1597"/>
                    <a:pt x="1407" y="1581"/>
                  </a:cubicBezTo>
                  <a:cubicBezTo>
                    <a:pt x="1407" y="1574"/>
                    <a:pt x="1415" y="1574"/>
                    <a:pt x="1415" y="1565"/>
                  </a:cubicBezTo>
                  <a:cubicBezTo>
                    <a:pt x="1423" y="1550"/>
                    <a:pt x="1415" y="1542"/>
                    <a:pt x="1399" y="1526"/>
                  </a:cubicBezTo>
                  <a:cubicBezTo>
                    <a:pt x="1399" y="1518"/>
                    <a:pt x="1391" y="1510"/>
                    <a:pt x="1383" y="1510"/>
                  </a:cubicBezTo>
                  <a:cubicBezTo>
                    <a:pt x="1352" y="1463"/>
                    <a:pt x="1359" y="1447"/>
                    <a:pt x="1375" y="1439"/>
                  </a:cubicBezTo>
                  <a:cubicBezTo>
                    <a:pt x="1383" y="1431"/>
                    <a:pt x="1375" y="1407"/>
                    <a:pt x="1375" y="1392"/>
                  </a:cubicBezTo>
                  <a:cubicBezTo>
                    <a:pt x="1367" y="1384"/>
                    <a:pt x="1367" y="1376"/>
                    <a:pt x="1367" y="1368"/>
                  </a:cubicBezTo>
                  <a:cubicBezTo>
                    <a:pt x="1367" y="1360"/>
                    <a:pt x="1367" y="1321"/>
                    <a:pt x="1399" y="1305"/>
                  </a:cubicBezTo>
                  <a:cubicBezTo>
                    <a:pt x="1415" y="1297"/>
                    <a:pt x="1415" y="1281"/>
                    <a:pt x="1407" y="1257"/>
                  </a:cubicBezTo>
                  <a:cubicBezTo>
                    <a:pt x="1399" y="1249"/>
                    <a:pt x="1399" y="1234"/>
                    <a:pt x="1399" y="1226"/>
                  </a:cubicBezTo>
                  <a:cubicBezTo>
                    <a:pt x="1399" y="1218"/>
                    <a:pt x="1399" y="1202"/>
                    <a:pt x="1399" y="1202"/>
                  </a:cubicBezTo>
                  <a:cubicBezTo>
                    <a:pt x="1407" y="1194"/>
                    <a:pt x="1423" y="1194"/>
                    <a:pt x="1430" y="1194"/>
                  </a:cubicBezTo>
                  <a:cubicBezTo>
                    <a:pt x="1439" y="1194"/>
                    <a:pt x="1439" y="1194"/>
                    <a:pt x="1439" y="1194"/>
                  </a:cubicBezTo>
                  <a:cubicBezTo>
                    <a:pt x="1454" y="1194"/>
                    <a:pt x="1454" y="1186"/>
                    <a:pt x="1462" y="1178"/>
                  </a:cubicBezTo>
                  <a:lnTo>
                    <a:pt x="1462" y="1170"/>
                  </a:lnTo>
                  <a:cubicBezTo>
                    <a:pt x="1454" y="1162"/>
                    <a:pt x="1454" y="1154"/>
                    <a:pt x="1454" y="1154"/>
                  </a:cubicBezTo>
                  <a:cubicBezTo>
                    <a:pt x="1454" y="1147"/>
                    <a:pt x="1454" y="1139"/>
                    <a:pt x="1462" y="1131"/>
                  </a:cubicBezTo>
                  <a:cubicBezTo>
                    <a:pt x="1470" y="1123"/>
                    <a:pt x="1470" y="1123"/>
                    <a:pt x="1462" y="1107"/>
                  </a:cubicBezTo>
                  <a:cubicBezTo>
                    <a:pt x="1462" y="1099"/>
                    <a:pt x="1462" y="1099"/>
                    <a:pt x="1462" y="1091"/>
                  </a:cubicBezTo>
                  <a:cubicBezTo>
                    <a:pt x="1454" y="1052"/>
                    <a:pt x="1525" y="1028"/>
                    <a:pt x="1533" y="1028"/>
                  </a:cubicBezTo>
                  <a:cubicBezTo>
                    <a:pt x="1565" y="1020"/>
                    <a:pt x="1565" y="1004"/>
                    <a:pt x="1565" y="981"/>
                  </a:cubicBezTo>
                  <a:cubicBezTo>
                    <a:pt x="1565" y="949"/>
                    <a:pt x="1565" y="917"/>
                    <a:pt x="1589" y="909"/>
                  </a:cubicBezTo>
                  <a:cubicBezTo>
                    <a:pt x="1604" y="894"/>
                    <a:pt x="1604" y="854"/>
                    <a:pt x="1612" y="822"/>
                  </a:cubicBezTo>
                  <a:cubicBezTo>
                    <a:pt x="1612" y="815"/>
                    <a:pt x="1612" y="807"/>
                    <a:pt x="1612" y="807"/>
                  </a:cubicBezTo>
                  <a:cubicBezTo>
                    <a:pt x="1612" y="775"/>
                    <a:pt x="1636" y="767"/>
                    <a:pt x="1652" y="767"/>
                  </a:cubicBezTo>
                  <a:cubicBezTo>
                    <a:pt x="1652" y="767"/>
                    <a:pt x="1652" y="767"/>
                    <a:pt x="1660" y="767"/>
                  </a:cubicBezTo>
                  <a:cubicBezTo>
                    <a:pt x="1660" y="767"/>
                    <a:pt x="1660" y="767"/>
                    <a:pt x="1668" y="767"/>
                  </a:cubicBezTo>
                  <a:cubicBezTo>
                    <a:pt x="1676" y="767"/>
                    <a:pt x="1676" y="767"/>
                    <a:pt x="1676" y="743"/>
                  </a:cubicBezTo>
                  <a:cubicBezTo>
                    <a:pt x="1676" y="704"/>
                    <a:pt x="1692" y="696"/>
                    <a:pt x="1699" y="696"/>
                  </a:cubicBezTo>
                  <a:cubicBezTo>
                    <a:pt x="1699" y="688"/>
                    <a:pt x="1707" y="664"/>
                    <a:pt x="1731" y="648"/>
                  </a:cubicBezTo>
                  <a:cubicBezTo>
                    <a:pt x="1739" y="641"/>
                    <a:pt x="1747" y="641"/>
                    <a:pt x="1755" y="633"/>
                  </a:cubicBezTo>
                  <a:cubicBezTo>
                    <a:pt x="1770" y="633"/>
                    <a:pt x="1778" y="625"/>
                    <a:pt x="1770" y="593"/>
                  </a:cubicBezTo>
                  <a:cubicBezTo>
                    <a:pt x="1770" y="569"/>
                    <a:pt x="1755" y="562"/>
                    <a:pt x="1739" y="554"/>
                  </a:cubicBezTo>
                  <a:cubicBezTo>
                    <a:pt x="1731" y="554"/>
                    <a:pt x="1723" y="546"/>
                    <a:pt x="1723" y="538"/>
                  </a:cubicBezTo>
                  <a:cubicBezTo>
                    <a:pt x="1723" y="530"/>
                    <a:pt x="1723" y="530"/>
                    <a:pt x="1723" y="522"/>
                  </a:cubicBezTo>
                  <a:cubicBezTo>
                    <a:pt x="1715" y="506"/>
                    <a:pt x="1715" y="490"/>
                    <a:pt x="1747" y="482"/>
                  </a:cubicBezTo>
                  <a:cubicBezTo>
                    <a:pt x="1770" y="467"/>
                    <a:pt x="1770" y="459"/>
                    <a:pt x="1770" y="435"/>
                  </a:cubicBezTo>
                  <a:lnTo>
                    <a:pt x="1770" y="427"/>
                  </a:lnTo>
                  <a:cubicBezTo>
                    <a:pt x="1778" y="411"/>
                    <a:pt x="1778" y="411"/>
                    <a:pt x="1786" y="411"/>
                  </a:cubicBezTo>
                  <a:lnTo>
                    <a:pt x="1794" y="404"/>
                  </a:lnTo>
                  <a:cubicBezTo>
                    <a:pt x="1802" y="395"/>
                    <a:pt x="1802" y="388"/>
                    <a:pt x="1794" y="380"/>
                  </a:cubicBezTo>
                  <a:cubicBezTo>
                    <a:pt x="1794" y="372"/>
                    <a:pt x="1794" y="364"/>
                    <a:pt x="1794" y="356"/>
                  </a:cubicBezTo>
                  <a:cubicBezTo>
                    <a:pt x="1802" y="348"/>
                    <a:pt x="1802" y="348"/>
                    <a:pt x="1810" y="348"/>
                  </a:cubicBezTo>
                  <a:cubicBezTo>
                    <a:pt x="1834" y="340"/>
                    <a:pt x="1865" y="269"/>
                    <a:pt x="1865" y="237"/>
                  </a:cubicBezTo>
                  <a:cubicBezTo>
                    <a:pt x="1818" y="245"/>
                    <a:pt x="1715" y="253"/>
                    <a:pt x="1676" y="253"/>
                  </a:cubicBezTo>
                  <a:cubicBezTo>
                    <a:pt x="1652" y="261"/>
                    <a:pt x="1636" y="253"/>
                    <a:pt x="1628" y="245"/>
                  </a:cubicBezTo>
                  <a:cubicBezTo>
                    <a:pt x="1628" y="237"/>
                    <a:pt x="1628" y="222"/>
                    <a:pt x="1644" y="206"/>
                  </a:cubicBezTo>
                  <a:cubicBezTo>
                    <a:pt x="1644" y="198"/>
                    <a:pt x="1652" y="190"/>
                    <a:pt x="1660" y="182"/>
                  </a:cubicBezTo>
                  <a:cubicBezTo>
                    <a:pt x="1676" y="158"/>
                    <a:pt x="1699" y="142"/>
                    <a:pt x="1715" y="87"/>
                  </a:cubicBezTo>
                  <a:cubicBezTo>
                    <a:pt x="1715" y="71"/>
                    <a:pt x="1715" y="56"/>
                    <a:pt x="1707" y="48"/>
                  </a:cubicBezTo>
                  <a:cubicBezTo>
                    <a:pt x="1692" y="16"/>
                    <a:pt x="1652" y="8"/>
                    <a:pt x="1644" y="8"/>
                  </a:cubicBezTo>
                  <a:cubicBezTo>
                    <a:pt x="1391" y="48"/>
                    <a:pt x="245" y="87"/>
                    <a:pt x="7" y="95"/>
                  </a:cubicBezTo>
                  <a:cubicBezTo>
                    <a:pt x="23" y="237"/>
                    <a:pt x="47" y="380"/>
                    <a:pt x="87" y="522"/>
                  </a:cubicBezTo>
                  <a:lnTo>
                    <a:pt x="87" y="522"/>
                  </a:lnTo>
                  <a:cubicBezTo>
                    <a:pt x="87" y="1407"/>
                    <a:pt x="87" y="1407"/>
                    <a:pt x="87" y="1407"/>
                  </a:cubicBezTo>
                  <a:lnTo>
                    <a:pt x="94" y="1407"/>
                  </a:lnTo>
                  <a:cubicBezTo>
                    <a:pt x="110" y="1407"/>
                    <a:pt x="118" y="1423"/>
                    <a:pt x="118" y="1439"/>
                  </a:cubicBezTo>
                  <a:cubicBezTo>
                    <a:pt x="126" y="1447"/>
                    <a:pt x="126" y="1463"/>
                    <a:pt x="134" y="1471"/>
                  </a:cubicBezTo>
                  <a:cubicBezTo>
                    <a:pt x="142" y="1471"/>
                    <a:pt x="142" y="1471"/>
                    <a:pt x="142" y="1471"/>
                  </a:cubicBezTo>
                  <a:cubicBezTo>
                    <a:pt x="142" y="1471"/>
                    <a:pt x="150" y="1463"/>
                    <a:pt x="150" y="1455"/>
                  </a:cubicBezTo>
                  <a:cubicBezTo>
                    <a:pt x="150" y="1447"/>
                    <a:pt x="158" y="1439"/>
                    <a:pt x="166" y="1439"/>
                  </a:cubicBezTo>
                  <a:close/>
                </a:path>
              </a:pathLst>
            </a:custGeom>
            <a:grpFill/>
            <a:ln>
              <a:solidFill>
                <a:schemeClr val="bg1">
                  <a:lumMod val="95000"/>
                </a:schemeClr>
              </a:solidFill>
            </a:ln>
            <a:effectLst/>
          </p:spPr>
          <p:txBody>
            <a:bodyPr wrap="none" anchor="ctr"/>
            <a:lstStyle/>
            <a:p>
              <a:endParaRPr lang="en-US" sz="949"/>
            </a:p>
          </p:txBody>
        </p:sp>
        <p:sp>
          <p:nvSpPr>
            <p:cNvPr id="67" name="Freeform 514"/>
            <p:cNvSpPr>
              <a:spLocks noChangeArrowheads="1"/>
            </p:cNvSpPr>
            <p:nvPr/>
          </p:nvSpPr>
          <p:spPr bwMode="auto">
            <a:xfrm>
              <a:off x="12422443" y="5732323"/>
              <a:ext cx="1331281" cy="1155014"/>
            </a:xfrm>
            <a:custGeom>
              <a:avLst/>
              <a:gdLst>
                <a:gd name="T0" fmla="*/ 2498 w 2531"/>
                <a:gd name="T1" fmla="*/ 1674 h 2197"/>
                <a:gd name="T2" fmla="*/ 2498 w 2531"/>
                <a:gd name="T3" fmla="*/ 1674 h 2197"/>
                <a:gd name="T4" fmla="*/ 2474 w 2531"/>
                <a:gd name="T5" fmla="*/ 1674 h 2197"/>
                <a:gd name="T6" fmla="*/ 2403 w 2531"/>
                <a:gd name="T7" fmla="*/ 1643 h 2197"/>
                <a:gd name="T8" fmla="*/ 2348 w 2531"/>
                <a:gd name="T9" fmla="*/ 1540 h 2197"/>
                <a:gd name="T10" fmla="*/ 2372 w 2531"/>
                <a:gd name="T11" fmla="*/ 1485 h 2197"/>
                <a:gd name="T12" fmla="*/ 2324 w 2531"/>
                <a:gd name="T13" fmla="*/ 1374 h 2197"/>
                <a:gd name="T14" fmla="*/ 2261 w 2531"/>
                <a:gd name="T15" fmla="*/ 1335 h 2197"/>
                <a:gd name="T16" fmla="*/ 2166 w 2531"/>
                <a:gd name="T17" fmla="*/ 1271 h 2197"/>
                <a:gd name="T18" fmla="*/ 1984 w 2531"/>
                <a:gd name="T19" fmla="*/ 1035 h 2197"/>
                <a:gd name="T20" fmla="*/ 2048 w 2531"/>
                <a:gd name="T21" fmla="*/ 806 h 2197"/>
                <a:gd name="T22" fmla="*/ 1984 w 2531"/>
                <a:gd name="T23" fmla="*/ 782 h 2197"/>
                <a:gd name="T24" fmla="*/ 1953 w 2531"/>
                <a:gd name="T25" fmla="*/ 782 h 2197"/>
                <a:gd name="T26" fmla="*/ 1905 w 2531"/>
                <a:gd name="T27" fmla="*/ 774 h 2197"/>
                <a:gd name="T28" fmla="*/ 1850 w 2531"/>
                <a:gd name="T29" fmla="*/ 766 h 2197"/>
                <a:gd name="T30" fmla="*/ 1810 w 2531"/>
                <a:gd name="T31" fmla="*/ 632 h 2197"/>
                <a:gd name="T32" fmla="*/ 1684 w 2531"/>
                <a:gd name="T33" fmla="*/ 537 h 2197"/>
                <a:gd name="T34" fmla="*/ 1534 w 2531"/>
                <a:gd name="T35" fmla="*/ 339 h 2197"/>
                <a:gd name="T36" fmla="*/ 1541 w 2531"/>
                <a:gd name="T37" fmla="*/ 134 h 2197"/>
                <a:gd name="T38" fmla="*/ 1447 w 2531"/>
                <a:gd name="T39" fmla="*/ 31 h 2197"/>
                <a:gd name="T40" fmla="*/ 1415 w 2531"/>
                <a:gd name="T41" fmla="*/ 15 h 2197"/>
                <a:gd name="T42" fmla="*/ 0 w 2531"/>
                <a:gd name="T43" fmla="*/ 79 h 2197"/>
                <a:gd name="T44" fmla="*/ 8 w 2531"/>
                <a:gd name="T45" fmla="*/ 110 h 2197"/>
                <a:gd name="T46" fmla="*/ 16 w 2531"/>
                <a:gd name="T47" fmla="*/ 150 h 2197"/>
                <a:gd name="T48" fmla="*/ 95 w 2531"/>
                <a:gd name="T49" fmla="*/ 229 h 2197"/>
                <a:gd name="T50" fmla="*/ 103 w 2531"/>
                <a:gd name="T51" fmla="*/ 308 h 2197"/>
                <a:gd name="T52" fmla="*/ 150 w 2531"/>
                <a:gd name="T53" fmla="*/ 339 h 2197"/>
                <a:gd name="T54" fmla="*/ 229 w 2531"/>
                <a:gd name="T55" fmla="*/ 426 h 2197"/>
                <a:gd name="T56" fmla="*/ 253 w 2531"/>
                <a:gd name="T57" fmla="*/ 403 h 2197"/>
                <a:gd name="T58" fmla="*/ 293 w 2531"/>
                <a:gd name="T59" fmla="*/ 411 h 2197"/>
                <a:gd name="T60" fmla="*/ 324 w 2531"/>
                <a:gd name="T61" fmla="*/ 458 h 2197"/>
                <a:gd name="T62" fmla="*/ 300 w 2531"/>
                <a:gd name="T63" fmla="*/ 490 h 2197"/>
                <a:gd name="T64" fmla="*/ 229 w 2531"/>
                <a:gd name="T65" fmla="*/ 553 h 2197"/>
                <a:gd name="T66" fmla="*/ 293 w 2531"/>
                <a:gd name="T67" fmla="*/ 608 h 2197"/>
                <a:gd name="T68" fmla="*/ 324 w 2531"/>
                <a:gd name="T69" fmla="*/ 664 h 2197"/>
                <a:gd name="T70" fmla="*/ 380 w 2531"/>
                <a:gd name="T71" fmla="*/ 727 h 2197"/>
                <a:gd name="T72" fmla="*/ 427 w 2531"/>
                <a:gd name="T73" fmla="*/ 837 h 2197"/>
                <a:gd name="T74" fmla="*/ 427 w 2531"/>
                <a:gd name="T75" fmla="*/ 1777 h 2197"/>
                <a:gd name="T76" fmla="*/ 451 w 2531"/>
                <a:gd name="T77" fmla="*/ 2022 h 2197"/>
                <a:gd name="T78" fmla="*/ 2095 w 2531"/>
                <a:gd name="T79" fmla="*/ 1943 h 2197"/>
                <a:gd name="T80" fmla="*/ 2166 w 2531"/>
                <a:gd name="T81" fmla="*/ 2022 h 2197"/>
                <a:gd name="T82" fmla="*/ 2095 w 2531"/>
                <a:gd name="T83" fmla="*/ 2141 h 2197"/>
                <a:gd name="T84" fmla="*/ 2127 w 2531"/>
                <a:gd name="T85" fmla="*/ 2188 h 2197"/>
                <a:gd name="T86" fmla="*/ 2324 w 2531"/>
                <a:gd name="T87" fmla="*/ 2172 h 2197"/>
                <a:gd name="T88" fmla="*/ 2316 w 2531"/>
                <a:gd name="T89" fmla="*/ 2157 h 2197"/>
                <a:gd name="T90" fmla="*/ 2316 w 2531"/>
                <a:gd name="T91" fmla="*/ 2109 h 2197"/>
                <a:gd name="T92" fmla="*/ 2332 w 2531"/>
                <a:gd name="T93" fmla="*/ 2030 h 2197"/>
                <a:gd name="T94" fmla="*/ 2364 w 2531"/>
                <a:gd name="T95" fmla="*/ 1967 h 2197"/>
                <a:gd name="T96" fmla="*/ 2356 w 2531"/>
                <a:gd name="T97" fmla="*/ 1896 h 2197"/>
                <a:gd name="T98" fmla="*/ 2411 w 2531"/>
                <a:gd name="T99" fmla="*/ 1888 h 2197"/>
                <a:gd name="T100" fmla="*/ 2451 w 2531"/>
                <a:gd name="T101" fmla="*/ 1864 h 2197"/>
                <a:gd name="T102" fmla="*/ 2474 w 2531"/>
                <a:gd name="T103" fmla="*/ 1840 h 2197"/>
                <a:gd name="T104" fmla="*/ 2490 w 2531"/>
                <a:gd name="T105" fmla="*/ 1769 h 2197"/>
                <a:gd name="T106" fmla="*/ 2498 w 2531"/>
                <a:gd name="T107" fmla="*/ 167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2197">
                  <a:moveTo>
                    <a:pt x="2498" y="1674"/>
                  </a:moveTo>
                  <a:lnTo>
                    <a:pt x="2498" y="1674"/>
                  </a:lnTo>
                  <a:cubicBezTo>
                    <a:pt x="2490" y="1666"/>
                    <a:pt x="2482" y="1674"/>
                    <a:pt x="2474" y="1674"/>
                  </a:cubicBezTo>
                  <a:cubicBezTo>
                    <a:pt x="2451" y="1674"/>
                    <a:pt x="2419" y="1674"/>
                    <a:pt x="2403" y="1643"/>
                  </a:cubicBezTo>
                  <a:cubicBezTo>
                    <a:pt x="2380" y="1595"/>
                    <a:pt x="2324" y="1564"/>
                    <a:pt x="2348" y="1540"/>
                  </a:cubicBezTo>
                  <a:cubicBezTo>
                    <a:pt x="2364" y="1516"/>
                    <a:pt x="2395" y="1532"/>
                    <a:pt x="2372" y="1485"/>
                  </a:cubicBezTo>
                  <a:cubicBezTo>
                    <a:pt x="2356" y="1445"/>
                    <a:pt x="2324" y="1406"/>
                    <a:pt x="2324" y="1374"/>
                  </a:cubicBezTo>
                  <a:cubicBezTo>
                    <a:pt x="2324" y="1350"/>
                    <a:pt x="2285" y="1366"/>
                    <a:pt x="2261" y="1335"/>
                  </a:cubicBezTo>
                  <a:cubicBezTo>
                    <a:pt x="2237" y="1303"/>
                    <a:pt x="2182" y="1303"/>
                    <a:pt x="2166" y="1271"/>
                  </a:cubicBezTo>
                  <a:cubicBezTo>
                    <a:pt x="2150" y="1240"/>
                    <a:pt x="1929" y="1129"/>
                    <a:pt x="1984" y="1035"/>
                  </a:cubicBezTo>
                  <a:cubicBezTo>
                    <a:pt x="2048" y="940"/>
                    <a:pt x="2079" y="837"/>
                    <a:pt x="2048" y="806"/>
                  </a:cubicBezTo>
                  <a:cubicBezTo>
                    <a:pt x="2008" y="782"/>
                    <a:pt x="1984" y="766"/>
                    <a:pt x="1984" y="782"/>
                  </a:cubicBezTo>
                  <a:cubicBezTo>
                    <a:pt x="1984" y="798"/>
                    <a:pt x="1961" y="798"/>
                    <a:pt x="1953" y="782"/>
                  </a:cubicBezTo>
                  <a:cubicBezTo>
                    <a:pt x="1945" y="774"/>
                    <a:pt x="1929" y="766"/>
                    <a:pt x="1905" y="774"/>
                  </a:cubicBezTo>
                  <a:cubicBezTo>
                    <a:pt x="1881" y="790"/>
                    <a:pt x="1874" y="814"/>
                    <a:pt x="1850" y="766"/>
                  </a:cubicBezTo>
                  <a:cubicBezTo>
                    <a:pt x="1834" y="719"/>
                    <a:pt x="1834" y="640"/>
                    <a:pt x="1810" y="632"/>
                  </a:cubicBezTo>
                  <a:cubicBezTo>
                    <a:pt x="1787" y="624"/>
                    <a:pt x="1692" y="577"/>
                    <a:pt x="1684" y="537"/>
                  </a:cubicBezTo>
                  <a:cubicBezTo>
                    <a:pt x="1684" y="490"/>
                    <a:pt x="1541" y="395"/>
                    <a:pt x="1534" y="339"/>
                  </a:cubicBezTo>
                  <a:cubicBezTo>
                    <a:pt x="1526" y="284"/>
                    <a:pt x="1526" y="158"/>
                    <a:pt x="1541" y="134"/>
                  </a:cubicBezTo>
                  <a:cubicBezTo>
                    <a:pt x="1510" y="94"/>
                    <a:pt x="1455" y="47"/>
                    <a:pt x="1447" y="31"/>
                  </a:cubicBezTo>
                  <a:cubicBezTo>
                    <a:pt x="1423" y="0"/>
                    <a:pt x="1415" y="15"/>
                    <a:pt x="1415" y="15"/>
                  </a:cubicBezTo>
                  <a:cubicBezTo>
                    <a:pt x="1091" y="63"/>
                    <a:pt x="119" y="79"/>
                    <a:pt x="0" y="79"/>
                  </a:cubicBezTo>
                  <a:cubicBezTo>
                    <a:pt x="0" y="94"/>
                    <a:pt x="0" y="102"/>
                    <a:pt x="8" y="110"/>
                  </a:cubicBezTo>
                  <a:cubicBezTo>
                    <a:pt x="32" y="142"/>
                    <a:pt x="8" y="110"/>
                    <a:pt x="16" y="150"/>
                  </a:cubicBezTo>
                  <a:cubicBezTo>
                    <a:pt x="24" y="181"/>
                    <a:pt x="55" y="197"/>
                    <a:pt x="95" y="229"/>
                  </a:cubicBezTo>
                  <a:cubicBezTo>
                    <a:pt x="127" y="260"/>
                    <a:pt x="103" y="276"/>
                    <a:pt x="103" y="308"/>
                  </a:cubicBezTo>
                  <a:cubicBezTo>
                    <a:pt x="103" y="339"/>
                    <a:pt x="134" y="331"/>
                    <a:pt x="150" y="339"/>
                  </a:cubicBezTo>
                  <a:cubicBezTo>
                    <a:pt x="158" y="355"/>
                    <a:pt x="214" y="403"/>
                    <a:pt x="229" y="426"/>
                  </a:cubicBezTo>
                  <a:cubicBezTo>
                    <a:pt x="253" y="442"/>
                    <a:pt x="253" y="426"/>
                    <a:pt x="253" y="403"/>
                  </a:cubicBezTo>
                  <a:cubicBezTo>
                    <a:pt x="253" y="379"/>
                    <a:pt x="293" y="387"/>
                    <a:pt x="293" y="411"/>
                  </a:cubicBezTo>
                  <a:cubicBezTo>
                    <a:pt x="293" y="434"/>
                    <a:pt x="316" y="434"/>
                    <a:pt x="324" y="458"/>
                  </a:cubicBezTo>
                  <a:cubicBezTo>
                    <a:pt x="340" y="482"/>
                    <a:pt x="324" y="482"/>
                    <a:pt x="300" y="490"/>
                  </a:cubicBezTo>
                  <a:cubicBezTo>
                    <a:pt x="277" y="497"/>
                    <a:pt x="261" y="521"/>
                    <a:pt x="229" y="553"/>
                  </a:cubicBezTo>
                  <a:cubicBezTo>
                    <a:pt x="205" y="577"/>
                    <a:pt x="253" y="584"/>
                    <a:pt x="293" y="608"/>
                  </a:cubicBezTo>
                  <a:cubicBezTo>
                    <a:pt x="324" y="632"/>
                    <a:pt x="324" y="632"/>
                    <a:pt x="324" y="664"/>
                  </a:cubicBezTo>
                  <a:cubicBezTo>
                    <a:pt x="324" y="695"/>
                    <a:pt x="356" y="703"/>
                    <a:pt x="380" y="727"/>
                  </a:cubicBezTo>
                  <a:cubicBezTo>
                    <a:pt x="395" y="750"/>
                    <a:pt x="435" y="711"/>
                    <a:pt x="427" y="837"/>
                  </a:cubicBezTo>
                  <a:cubicBezTo>
                    <a:pt x="419" y="964"/>
                    <a:pt x="427" y="1777"/>
                    <a:pt x="427" y="1777"/>
                  </a:cubicBezTo>
                  <a:cubicBezTo>
                    <a:pt x="427" y="1777"/>
                    <a:pt x="435" y="1872"/>
                    <a:pt x="451" y="2022"/>
                  </a:cubicBezTo>
                  <a:cubicBezTo>
                    <a:pt x="664" y="2014"/>
                    <a:pt x="1834" y="1975"/>
                    <a:pt x="2095" y="1943"/>
                  </a:cubicBezTo>
                  <a:cubicBezTo>
                    <a:pt x="2095" y="1943"/>
                    <a:pt x="2190" y="1959"/>
                    <a:pt x="2166" y="2022"/>
                  </a:cubicBezTo>
                  <a:cubicBezTo>
                    <a:pt x="2150" y="2093"/>
                    <a:pt x="2119" y="2109"/>
                    <a:pt x="2095" y="2141"/>
                  </a:cubicBezTo>
                  <a:cubicBezTo>
                    <a:pt x="2079" y="2172"/>
                    <a:pt x="2079" y="2196"/>
                    <a:pt x="2127" y="2188"/>
                  </a:cubicBezTo>
                  <a:cubicBezTo>
                    <a:pt x="2158" y="2180"/>
                    <a:pt x="2261" y="2172"/>
                    <a:pt x="2324" y="2172"/>
                  </a:cubicBezTo>
                  <a:cubicBezTo>
                    <a:pt x="2324" y="2164"/>
                    <a:pt x="2324" y="2164"/>
                    <a:pt x="2316" y="2157"/>
                  </a:cubicBezTo>
                  <a:cubicBezTo>
                    <a:pt x="2308" y="2133"/>
                    <a:pt x="2293" y="2125"/>
                    <a:pt x="2316" y="2109"/>
                  </a:cubicBezTo>
                  <a:cubicBezTo>
                    <a:pt x="2332" y="2093"/>
                    <a:pt x="2308" y="2046"/>
                    <a:pt x="2332" y="2030"/>
                  </a:cubicBezTo>
                  <a:cubicBezTo>
                    <a:pt x="2364" y="2006"/>
                    <a:pt x="2348" y="1991"/>
                    <a:pt x="2364" y="1967"/>
                  </a:cubicBezTo>
                  <a:cubicBezTo>
                    <a:pt x="2372" y="1951"/>
                    <a:pt x="2316" y="1888"/>
                    <a:pt x="2356" y="1896"/>
                  </a:cubicBezTo>
                  <a:cubicBezTo>
                    <a:pt x="2395" y="1904"/>
                    <a:pt x="2411" y="1904"/>
                    <a:pt x="2411" y="1888"/>
                  </a:cubicBezTo>
                  <a:cubicBezTo>
                    <a:pt x="2411" y="1880"/>
                    <a:pt x="2435" y="1864"/>
                    <a:pt x="2451" y="1864"/>
                  </a:cubicBezTo>
                  <a:cubicBezTo>
                    <a:pt x="2459" y="1872"/>
                    <a:pt x="2459" y="1888"/>
                    <a:pt x="2474" y="1840"/>
                  </a:cubicBezTo>
                  <a:cubicBezTo>
                    <a:pt x="2490" y="1793"/>
                    <a:pt x="2459" y="1769"/>
                    <a:pt x="2490" y="1769"/>
                  </a:cubicBezTo>
                  <a:cubicBezTo>
                    <a:pt x="2530" y="1769"/>
                    <a:pt x="2506" y="1682"/>
                    <a:pt x="2498" y="1674"/>
                  </a:cubicBezTo>
                </a:path>
              </a:pathLst>
            </a:custGeom>
            <a:grpFill/>
            <a:ln>
              <a:solidFill>
                <a:schemeClr val="bg1">
                  <a:lumMod val="95000"/>
                </a:schemeClr>
              </a:solidFill>
            </a:ln>
            <a:effectLst/>
          </p:spPr>
          <p:txBody>
            <a:bodyPr wrap="none" anchor="ctr"/>
            <a:lstStyle/>
            <a:p>
              <a:endParaRPr lang="en-US" sz="949"/>
            </a:p>
          </p:txBody>
        </p:sp>
        <p:sp>
          <p:nvSpPr>
            <p:cNvPr id="68" name="Freeform 586"/>
            <p:cNvSpPr>
              <a:spLocks noChangeArrowheads="1"/>
            </p:cNvSpPr>
            <p:nvPr/>
          </p:nvSpPr>
          <p:spPr bwMode="auto">
            <a:xfrm>
              <a:off x="13551946" y="6534803"/>
              <a:ext cx="1655984" cy="582146"/>
            </a:xfrm>
            <a:custGeom>
              <a:avLst/>
              <a:gdLst>
                <a:gd name="T0" fmla="*/ 2340 w 3148"/>
                <a:gd name="T1" fmla="*/ 751 h 1108"/>
                <a:gd name="T2" fmla="*/ 2340 w 3148"/>
                <a:gd name="T3" fmla="*/ 751 h 1108"/>
                <a:gd name="T4" fmla="*/ 2340 w 3148"/>
                <a:gd name="T5" fmla="*/ 664 h 1108"/>
                <a:gd name="T6" fmla="*/ 2419 w 3148"/>
                <a:gd name="T7" fmla="*/ 617 h 1108"/>
                <a:gd name="T8" fmla="*/ 2530 w 3148"/>
                <a:gd name="T9" fmla="*/ 593 h 1108"/>
                <a:gd name="T10" fmla="*/ 2680 w 3148"/>
                <a:gd name="T11" fmla="*/ 459 h 1108"/>
                <a:gd name="T12" fmla="*/ 2720 w 3148"/>
                <a:gd name="T13" fmla="*/ 395 h 1108"/>
                <a:gd name="T14" fmla="*/ 2791 w 3148"/>
                <a:gd name="T15" fmla="*/ 356 h 1108"/>
                <a:gd name="T16" fmla="*/ 2807 w 3148"/>
                <a:gd name="T17" fmla="*/ 309 h 1108"/>
                <a:gd name="T18" fmla="*/ 2862 w 3148"/>
                <a:gd name="T19" fmla="*/ 348 h 1108"/>
                <a:gd name="T20" fmla="*/ 2917 w 3148"/>
                <a:gd name="T21" fmla="*/ 245 h 1108"/>
                <a:gd name="T22" fmla="*/ 3004 w 3148"/>
                <a:gd name="T23" fmla="*/ 261 h 1108"/>
                <a:gd name="T24" fmla="*/ 3076 w 3148"/>
                <a:gd name="T25" fmla="*/ 174 h 1108"/>
                <a:gd name="T26" fmla="*/ 3131 w 3148"/>
                <a:gd name="T27" fmla="*/ 111 h 1108"/>
                <a:gd name="T28" fmla="*/ 3139 w 3148"/>
                <a:gd name="T29" fmla="*/ 0 h 1108"/>
                <a:gd name="T30" fmla="*/ 2981 w 3148"/>
                <a:gd name="T31" fmla="*/ 24 h 1108"/>
                <a:gd name="T32" fmla="*/ 941 w 3148"/>
                <a:gd name="T33" fmla="*/ 253 h 1108"/>
                <a:gd name="T34" fmla="*/ 894 w 3148"/>
                <a:gd name="T35" fmla="*/ 285 h 1108"/>
                <a:gd name="T36" fmla="*/ 838 w 3148"/>
                <a:gd name="T37" fmla="*/ 261 h 1108"/>
                <a:gd name="T38" fmla="*/ 759 w 3148"/>
                <a:gd name="T39" fmla="*/ 269 h 1108"/>
                <a:gd name="T40" fmla="*/ 759 w 3148"/>
                <a:gd name="T41" fmla="*/ 356 h 1108"/>
                <a:gd name="T42" fmla="*/ 261 w 3148"/>
                <a:gd name="T43" fmla="*/ 372 h 1108"/>
                <a:gd name="T44" fmla="*/ 206 w 3148"/>
                <a:gd name="T45" fmla="*/ 372 h 1108"/>
                <a:gd name="T46" fmla="*/ 214 w 3148"/>
                <a:gd name="T47" fmla="*/ 443 h 1108"/>
                <a:gd name="T48" fmla="*/ 182 w 3148"/>
                <a:gd name="T49" fmla="*/ 506 h 1108"/>
                <a:gd name="T50" fmla="*/ 166 w 3148"/>
                <a:gd name="T51" fmla="*/ 585 h 1108"/>
                <a:gd name="T52" fmla="*/ 166 w 3148"/>
                <a:gd name="T53" fmla="*/ 633 h 1108"/>
                <a:gd name="T54" fmla="*/ 111 w 3148"/>
                <a:gd name="T55" fmla="*/ 759 h 1108"/>
                <a:gd name="T56" fmla="*/ 103 w 3148"/>
                <a:gd name="T57" fmla="*/ 815 h 1108"/>
                <a:gd name="T58" fmla="*/ 79 w 3148"/>
                <a:gd name="T59" fmla="*/ 838 h 1108"/>
                <a:gd name="T60" fmla="*/ 48 w 3148"/>
                <a:gd name="T61" fmla="*/ 893 h 1108"/>
                <a:gd name="T62" fmla="*/ 24 w 3148"/>
                <a:gd name="T63" fmla="*/ 949 h 1108"/>
                <a:gd name="T64" fmla="*/ 79 w 3148"/>
                <a:gd name="T65" fmla="*/ 1004 h 1108"/>
                <a:gd name="T66" fmla="*/ 40 w 3148"/>
                <a:gd name="T67" fmla="*/ 1059 h 1108"/>
                <a:gd name="T68" fmla="*/ 0 w 3148"/>
                <a:gd name="T69" fmla="*/ 1107 h 1108"/>
                <a:gd name="T70" fmla="*/ 2246 w 3148"/>
                <a:gd name="T71" fmla="*/ 893 h 1108"/>
                <a:gd name="T72" fmla="*/ 2246 w 3148"/>
                <a:gd name="T73" fmla="*/ 783 h 1108"/>
                <a:gd name="T74" fmla="*/ 2340 w 3148"/>
                <a:gd name="T75" fmla="*/ 75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8" h="1108">
                  <a:moveTo>
                    <a:pt x="2340" y="751"/>
                  </a:moveTo>
                  <a:lnTo>
                    <a:pt x="2340" y="751"/>
                  </a:lnTo>
                  <a:cubicBezTo>
                    <a:pt x="2356" y="728"/>
                    <a:pt x="2348" y="696"/>
                    <a:pt x="2340" y="664"/>
                  </a:cubicBezTo>
                  <a:cubicBezTo>
                    <a:pt x="2333" y="633"/>
                    <a:pt x="2356" y="656"/>
                    <a:pt x="2419" y="617"/>
                  </a:cubicBezTo>
                  <a:cubicBezTo>
                    <a:pt x="2475" y="569"/>
                    <a:pt x="2499" y="625"/>
                    <a:pt x="2530" y="593"/>
                  </a:cubicBezTo>
                  <a:cubicBezTo>
                    <a:pt x="2562" y="562"/>
                    <a:pt x="2641" y="467"/>
                    <a:pt x="2680" y="459"/>
                  </a:cubicBezTo>
                  <a:cubicBezTo>
                    <a:pt x="2720" y="459"/>
                    <a:pt x="2720" y="411"/>
                    <a:pt x="2720" y="395"/>
                  </a:cubicBezTo>
                  <a:cubicBezTo>
                    <a:pt x="2720" y="372"/>
                    <a:pt x="2775" y="380"/>
                    <a:pt x="2791" y="356"/>
                  </a:cubicBezTo>
                  <a:cubicBezTo>
                    <a:pt x="2807" y="332"/>
                    <a:pt x="2783" y="309"/>
                    <a:pt x="2807" y="309"/>
                  </a:cubicBezTo>
                  <a:cubicBezTo>
                    <a:pt x="2830" y="309"/>
                    <a:pt x="2815" y="356"/>
                    <a:pt x="2862" y="348"/>
                  </a:cubicBezTo>
                  <a:cubicBezTo>
                    <a:pt x="2910" y="340"/>
                    <a:pt x="2878" y="285"/>
                    <a:pt x="2917" y="245"/>
                  </a:cubicBezTo>
                  <a:cubicBezTo>
                    <a:pt x="2965" y="206"/>
                    <a:pt x="3004" y="245"/>
                    <a:pt x="3004" y="261"/>
                  </a:cubicBezTo>
                  <a:cubicBezTo>
                    <a:pt x="3012" y="285"/>
                    <a:pt x="3060" y="222"/>
                    <a:pt x="3076" y="174"/>
                  </a:cubicBezTo>
                  <a:cubicBezTo>
                    <a:pt x="3091" y="127"/>
                    <a:pt x="3107" y="150"/>
                    <a:pt x="3131" y="111"/>
                  </a:cubicBezTo>
                  <a:cubicBezTo>
                    <a:pt x="3147" y="79"/>
                    <a:pt x="3139" y="32"/>
                    <a:pt x="3139" y="0"/>
                  </a:cubicBezTo>
                  <a:cubicBezTo>
                    <a:pt x="3099" y="0"/>
                    <a:pt x="3036" y="8"/>
                    <a:pt x="2981" y="24"/>
                  </a:cubicBezTo>
                  <a:cubicBezTo>
                    <a:pt x="2910" y="32"/>
                    <a:pt x="1637" y="222"/>
                    <a:pt x="941" y="253"/>
                  </a:cubicBezTo>
                  <a:cubicBezTo>
                    <a:pt x="941" y="253"/>
                    <a:pt x="901" y="261"/>
                    <a:pt x="894" y="285"/>
                  </a:cubicBezTo>
                  <a:cubicBezTo>
                    <a:pt x="886" y="301"/>
                    <a:pt x="862" y="277"/>
                    <a:pt x="838" y="261"/>
                  </a:cubicBezTo>
                  <a:cubicBezTo>
                    <a:pt x="823" y="253"/>
                    <a:pt x="759" y="245"/>
                    <a:pt x="759" y="269"/>
                  </a:cubicBezTo>
                  <a:cubicBezTo>
                    <a:pt x="759" y="293"/>
                    <a:pt x="791" y="348"/>
                    <a:pt x="759" y="356"/>
                  </a:cubicBezTo>
                  <a:cubicBezTo>
                    <a:pt x="728" y="356"/>
                    <a:pt x="356" y="388"/>
                    <a:pt x="261" y="372"/>
                  </a:cubicBezTo>
                  <a:cubicBezTo>
                    <a:pt x="253" y="380"/>
                    <a:pt x="237" y="380"/>
                    <a:pt x="206" y="372"/>
                  </a:cubicBezTo>
                  <a:cubicBezTo>
                    <a:pt x="166" y="364"/>
                    <a:pt x="222" y="427"/>
                    <a:pt x="214" y="443"/>
                  </a:cubicBezTo>
                  <a:cubicBezTo>
                    <a:pt x="198" y="467"/>
                    <a:pt x="214" y="482"/>
                    <a:pt x="182" y="506"/>
                  </a:cubicBezTo>
                  <a:cubicBezTo>
                    <a:pt x="158" y="522"/>
                    <a:pt x="182" y="569"/>
                    <a:pt x="166" y="585"/>
                  </a:cubicBezTo>
                  <a:cubicBezTo>
                    <a:pt x="143" y="601"/>
                    <a:pt x="158" y="609"/>
                    <a:pt x="166" y="633"/>
                  </a:cubicBezTo>
                  <a:cubicBezTo>
                    <a:pt x="174" y="664"/>
                    <a:pt x="143" y="751"/>
                    <a:pt x="111" y="759"/>
                  </a:cubicBezTo>
                  <a:cubicBezTo>
                    <a:pt x="79" y="767"/>
                    <a:pt x="119" y="799"/>
                    <a:pt x="103" y="815"/>
                  </a:cubicBezTo>
                  <a:cubicBezTo>
                    <a:pt x="87" y="830"/>
                    <a:pt x="79" y="815"/>
                    <a:pt x="79" y="838"/>
                  </a:cubicBezTo>
                  <a:cubicBezTo>
                    <a:pt x="71" y="862"/>
                    <a:pt x="71" y="886"/>
                    <a:pt x="48" y="893"/>
                  </a:cubicBezTo>
                  <a:cubicBezTo>
                    <a:pt x="16" y="909"/>
                    <a:pt x="24" y="925"/>
                    <a:pt x="24" y="949"/>
                  </a:cubicBezTo>
                  <a:cubicBezTo>
                    <a:pt x="24" y="973"/>
                    <a:pt x="64" y="957"/>
                    <a:pt x="79" y="1004"/>
                  </a:cubicBezTo>
                  <a:cubicBezTo>
                    <a:pt x="87" y="1052"/>
                    <a:pt x="64" y="1044"/>
                    <a:pt x="40" y="1059"/>
                  </a:cubicBezTo>
                  <a:cubicBezTo>
                    <a:pt x="8" y="1075"/>
                    <a:pt x="0" y="1107"/>
                    <a:pt x="0" y="1107"/>
                  </a:cubicBezTo>
                  <a:cubicBezTo>
                    <a:pt x="593" y="1083"/>
                    <a:pt x="1645" y="957"/>
                    <a:pt x="2246" y="893"/>
                  </a:cubicBezTo>
                  <a:cubicBezTo>
                    <a:pt x="2246" y="846"/>
                    <a:pt x="2246" y="791"/>
                    <a:pt x="2246" y="783"/>
                  </a:cubicBezTo>
                  <a:cubicBezTo>
                    <a:pt x="2246" y="759"/>
                    <a:pt x="2317" y="767"/>
                    <a:pt x="2340" y="751"/>
                  </a:cubicBezTo>
                </a:path>
              </a:pathLst>
            </a:custGeom>
            <a:solidFill>
              <a:schemeClr val="accent5"/>
            </a:solidFill>
            <a:ln>
              <a:solidFill>
                <a:schemeClr val="bg1">
                  <a:lumMod val="95000"/>
                </a:schemeClr>
              </a:solidFill>
            </a:ln>
            <a:effectLst/>
          </p:spPr>
          <p:txBody>
            <a:bodyPr wrap="none" anchor="ctr"/>
            <a:lstStyle/>
            <a:p>
              <a:endParaRPr lang="en-US" sz="949"/>
            </a:p>
          </p:txBody>
        </p:sp>
        <p:sp>
          <p:nvSpPr>
            <p:cNvPr id="69" name="Freeform 587"/>
            <p:cNvSpPr>
              <a:spLocks noChangeArrowheads="1"/>
            </p:cNvSpPr>
            <p:nvPr/>
          </p:nvSpPr>
          <p:spPr bwMode="auto">
            <a:xfrm>
              <a:off x="13549626" y="6530164"/>
              <a:ext cx="1658304" cy="586785"/>
            </a:xfrm>
            <a:custGeom>
              <a:avLst/>
              <a:gdLst>
                <a:gd name="T0" fmla="*/ 0 w 3155"/>
                <a:gd name="T1" fmla="*/ 1115 h 1116"/>
                <a:gd name="T2" fmla="*/ 78 w 3155"/>
                <a:gd name="T3" fmla="*/ 1012 h 1116"/>
                <a:gd name="T4" fmla="*/ 31 w 3155"/>
                <a:gd name="T5" fmla="*/ 941 h 1116"/>
                <a:gd name="T6" fmla="*/ 78 w 3155"/>
                <a:gd name="T7" fmla="*/ 846 h 1116"/>
                <a:gd name="T8" fmla="*/ 102 w 3155"/>
                <a:gd name="T9" fmla="*/ 799 h 1116"/>
                <a:gd name="T10" fmla="*/ 150 w 3155"/>
                <a:gd name="T11" fmla="*/ 728 h 1116"/>
                <a:gd name="T12" fmla="*/ 173 w 3155"/>
                <a:gd name="T13" fmla="*/ 585 h 1116"/>
                <a:gd name="T14" fmla="*/ 205 w 3155"/>
                <a:gd name="T15" fmla="*/ 475 h 1116"/>
                <a:gd name="T16" fmla="*/ 197 w 3155"/>
                <a:gd name="T17" fmla="*/ 380 h 1116"/>
                <a:gd name="T18" fmla="*/ 268 w 3155"/>
                <a:gd name="T19" fmla="*/ 380 h 1116"/>
                <a:gd name="T20" fmla="*/ 750 w 3155"/>
                <a:gd name="T21" fmla="*/ 356 h 1116"/>
                <a:gd name="T22" fmla="*/ 766 w 3155"/>
                <a:gd name="T23" fmla="*/ 309 h 1116"/>
                <a:gd name="T24" fmla="*/ 853 w 3155"/>
                <a:gd name="T25" fmla="*/ 269 h 1116"/>
                <a:gd name="T26" fmla="*/ 901 w 3155"/>
                <a:gd name="T27" fmla="*/ 285 h 1116"/>
                <a:gd name="T28" fmla="*/ 2988 w 3155"/>
                <a:gd name="T29" fmla="*/ 24 h 1116"/>
                <a:gd name="T30" fmla="*/ 3146 w 3155"/>
                <a:gd name="T31" fmla="*/ 8 h 1116"/>
                <a:gd name="T32" fmla="*/ 3083 w 3155"/>
                <a:gd name="T33" fmla="*/ 182 h 1116"/>
                <a:gd name="T34" fmla="*/ 2964 w 3155"/>
                <a:gd name="T35" fmla="*/ 237 h 1116"/>
                <a:gd name="T36" fmla="*/ 2869 w 3155"/>
                <a:gd name="T37" fmla="*/ 364 h 1116"/>
                <a:gd name="T38" fmla="*/ 2806 w 3155"/>
                <a:gd name="T39" fmla="*/ 324 h 1116"/>
                <a:gd name="T40" fmla="*/ 2758 w 3155"/>
                <a:gd name="T41" fmla="*/ 388 h 1116"/>
                <a:gd name="T42" fmla="*/ 2569 w 3155"/>
                <a:gd name="T43" fmla="*/ 577 h 1116"/>
                <a:gd name="T44" fmla="*/ 2498 w 3155"/>
                <a:gd name="T45" fmla="*/ 609 h 1116"/>
                <a:gd name="T46" fmla="*/ 2363 w 3155"/>
                <a:gd name="T47" fmla="*/ 656 h 1116"/>
                <a:gd name="T48" fmla="*/ 2347 w 3155"/>
                <a:gd name="T49" fmla="*/ 759 h 1116"/>
                <a:gd name="T50" fmla="*/ 2260 w 3155"/>
                <a:gd name="T51" fmla="*/ 838 h 1116"/>
                <a:gd name="T52" fmla="*/ 2253 w 3155"/>
                <a:gd name="T53" fmla="*/ 901 h 1116"/>
                <a:gd name="T54" fmla="*/ 205 w 3155"/>
                <a:gd name="T55" fmla="*/ 380 h 1116"/>
                <a:gd name="T56" fmla="*/ 213 w 3155"/>
                <a:gd name="T57" fmla="*/ 411 h 1116"/>
                <a:gd name="T58" fmla="*/ 197 w 3155"/>
                <a:gd name="T59" fmla="*/ 514 h 1116"/>
                <a:gd name="T60" fmla="*/ 173 w 3155"/>
                <a:gd name="T61" fmla="*/ 625 h 1116"/>
                <a:gd name="T62" fmla="*/ 118 w 3155"/>
                <a:gd name="T63" fmla="*/ 767 h 1116"/>
                <a:gd name="T64" fmla="*/ 110 w 3155"/>
                <a:gd name="T65" fmla="*/ 823 h 1116"/>
                <a:gd name="T66" fmla="*/ 86 w 3155"/>
                <a:gd name="T67" fmla="*/ 854 h 1116"/>
                <a:gd name="T68" fmla="*/ 39 w 3155"/>
                <a:gd name="T69" fmla="*/ 957 h 1116"/>
                <a:gd name="T70" fmla="*/ 63 w 3155"/>
                <a:gd name="T71" fmla="*/ 1060 h 1116"/>
                <a:gd name="T72" fmla="*/ 2253 w 3155"/>
                <a:gd name="T73" fmla="*/ 894 h 1116"/>
                <a:gd name="T74" fmla="*/ 2300 w 3155"/>
                <a:gd name="T75" fmla="*/ 767 h 1116"/>
                <a:gd name="T76" fmla="*/ 2347 w 3155"/>
                <a:gd name="T77" fmla="*/ 672 h 1116"/>
                <a:gd name="T78" fmla="*/ 2474 w 3155"/>
                <a:gd name="T79" fmla="*/ 601 h 1116"/>
                <a:gd name="T80" fmla="*/ 2537 w 3155"/>
                <a:gd name="T81" fmla="*/ 601 h 1116"/>
                <a:gd name="T82" fmla="*/ 2727 w 3155"/>
                <a:gd name="T83" fmla="*/ 403 h 1116"/>
                <a:gd name="T84" fmla="*/ 2798 w 3155"/>
                <a:gd name="T85" fmla="*/ 332 h 1116"/>
                <a:gd name="T86" fmla="*/ 2837 w 3155"/>
                <a:gd name="T87" fmla="*/ 332 h 1116"/>
                <a:gd name="T88" fmla="*/ 2924 w 3155"/>
                <a:gd name="T89" fmla="*/ 253 h 1116"/>
                <a:gd name="T90" fmla="*/ 3019 w 3155"/>
                <a:gd name="T91" fmla="*/ 269 h 1116"/>
                <a:gd name="T92" fmla="*/ 3130 w 3155"/>
                <a:gd name="T93" fmla="*/ 119 h 1116"/>
                <a:gd name="T94" fmla="*/ 948 w 3155"/>
                <a:gd name="T95" fmla="*/ 261 h 1116"/>
                <a:gd name="T96" fmla="*/ 853 w 3155"/>
                <a:gd name="T97" fmla="*/ 277 h 1116"/>
                <a:gd name="T98" fmla="*/ 766 w 3155"/>
                <a:gd name="T99" fmla="*/ 277 h 1116"/>
                <a:gd name="T100" fmla="*/ 766 w 3155"/>
                <a:gd name="T101" fmla="*/ 364 h 1116"/>
                <a:gd name="T102" fmla="*/ 268 w 3155"/>
                <a:gd name="T103" fmla="*/ 388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55" h="1116">
                  <a:moveTo>
                    <a:pt x="0" y="1115"/>
                  </a:moveTo>
                  <a:lnTo>
                    <a:pt x="0" y="1115"/>
                  </a:lnTo>
                  <a:lnTo>
                    <a:pt x="0" y="1115"/>
                  </a:lnTo>
                  <a:cubicBezTo>
                    <a:pt x="7" y="1115"/>
                    <a:pt x="15" y="1083"/>
                    <a:pt x="39" y="1067"/>
                  </a:cubicBezTo>
                  <a:cubicBezTo>
                    <a:pt x="47" y="1060"/>
                    <a:pt x="55" y="1060"/>
                    <a:pt x="63" y="1052"/>
                  </a:cubicBezTo>
                  <a:cubicBezTo>
                    <a:pt x="78" y="1052"/>
                    <a:pt x="86" y="1044"/>
                    <a:pt x="78" y="1012"/>
                  </a:cubicBezTo>
                  <a:cubicBezTo>
                    <a:pt x="78" y="988"/>
                    <a:pt x="63" y="981"/>
                    <a:pt x="47" y="973"/>
                  </a:cubicBezTo>
                  <a:cubicBezTo>
                    <a:pt x="39" y="973"/>
                    <a:pt x="31" y="965"/>
                    <a:pt x="31" y="957"/>
                  </a:cubicBezTo>
                  <a:cubicBezTo>
                    <a:pt x="31" y="949"/>
                    <a:pt x="31" y="949"/>
                    <a:pt x="31" y="941"/>
                  </a:cubicBezTo>
                  <a:cubicBezTo>
                    <a:pt x="23" y="925"/>
                    <a:pt x="23" y="909"/>
                    <a:pt x="55" y="901"/>
                  </a:cubicBezTo>
                  <a:cubicBezTo>
                    <a:pt x="78" y="886"/>
                    <a:pt x="78" y="878"/>
                    <a:pt x="78" y="854"/>
                  </a:cubicBezTo>
                  <a:lnTo>
                    <a:pt x="78" y="846"/>
                  </a:lnTo>
                  <a:cubicBezTo>
                    <a:pt x="86" y="830"/>
                    <a:pt x="86" y="830"/>
                    <a:pt x="94" y="830"/>
                  </a:cubicBezTo>
                  <a:lnTo>
                    <a:pt x="102" y="823"/>
                  </a:lnTo>
                  <a:cubicBezTo>
                    <a:pt x="110" y="814"/>
                    <a:pt x="110" y="807"/>
                    <a:pt x="102" y="799"/>
                  </a:cubicBezTo>
                  <a:cubicBezTo>
                    <a:pt x="102" y="791"/>
                    <a:pt x="102" y="783"/>
                    <a:pt x="102" y="775"/>
                  </a:cubicBezTo>
                  <a:cubicBezTo>
                    <a:pt x="110" y="767"/>
                    <a:pt x="110" y="767"/>
                    <a:pt x="118" y="767"/>
                  </a:cubicBezTo>
                  <a:cubicBezTo>
                    <a:pt x="126" y="759"/>
                    <a:pt x="142" y="751"/>
                    <a:pt x="150" y="728"/>
                  </a:cubicBezTo>
                  <a:cubicBezTo>
                    <a:pt x="165" y="696"/>
                    <a:pt x="181" y="664"/>
                    <a:pt x="173" y="648"/>
                  </a:cubicBezTo>
                  <a:cubicBezTo>
                    <a:pt x="173" y="641"/>
                    <a:pt x="165" y="633"/>
                    <a:pt x="165" y="625"/>
                  </a:cubicBezTo>
                  <a:cubicBezTo>
                    <a:pt x="158" y="609"/>
                    <a:pt x="158" y="601"/>
                    <a:pt x="173" y="585"/>
                  </a:cubicBezTo>
                  <a:cubicBezTo>
                    <a:pt x="181" y="585"/>
                    <a:pt x="173" y="570"/>
                    <a:pt x="173" y="554"/>
                  </a:cubicBezTo>
                  <a:cubicBezTo>
                    <a:pt x="173" y="538"/>
                    <a:pt x="173" y="522"/>
                    <a:pt x="189" y="506"/>
                  </a:cubicBezTo>
                  <a:cubicBezTo>
                    <a:pt x="205" y="498"/>
                    <a:pt x="205" y="483"/>
                    <a:pt x="205" y="475"/>
                  </a:cubicBezTo>
                  <a:cubicBezTo>
                    <a:pt x="213" y="467"/>
                    <a:pt x="213" y="459"/>
                    <a:pt x="213" y="451"/>
                  </a:cubicBezTo>
                  <a:cubicBezTo>
                    <a:pt x="213" y="443"/>
                    <a:pt x="213" y="427"/>
                    <a:pt x="205" y="419"/>
                  </a:cubicBezTo>
                  <a:cubicBezTo>
                    <a:pt x="197" y="403"/>
                    <a:pt x="189" y="388"/>
                    <a:pt x="197" y="380"/>
                  </a:cubicBezTo>
                  <a:cubicBezTo>
                    <a:pt x="197" y="372"/>
                    <a:pt x="205" y="372"/>
                    <a:pt x="213" y="372"/>
                  </a:cubicBezTo>
                  <a:cubicBezTo>
                    <a:pt x="244" y="380"/>
                    <a:pt x="260" y="388"/>
                    <a:pt x="268" y="380"/>
                  </a:cubicBezTo>
                  <a:lnTo>
                    <a:pt x="268" y="380"/>
                  </a:lnTo>
                  <a:lnTo>
                    <a:pt x="268" y="380"/>
                  </a:lnTo>
                  <a:cubicBezTo>
                    <a:pt x="284" y="380"/>
                    <a:pt x="300" y="380"/>
                    <a:pt x="331" y="380"/>
                  </a:cubicBezTo>
                  <a:cubicBezTo>
                    <a:pt x="411" y="380"/>
                    <a:pt x="553" y="372"/>
                    <a:pt x="750" y="356"/>
                  </a:cubicBezTo>
                  <a:cubicBezTo>
                    <a:pt x="758" y="356"/>
                    <a:pt x="758" y="356"/>
                    <a:pt x="766" y="356"/>
                  </a:cubicBezTo>
                  <a:cubicBezTo>
                    <a:pt x="766" y="356"/>
                    <a:pt x="774" y="356"/>
                    <a:pt x="774" y="348"/>
                  </a:cubicBezTo>
                  <a:cubicBezTo>
                    <a:pt x="782" y="340"/>
                    <a:pt x="774" y="324"/>
                    <a:pt x="766" y="309"/>
                  </a:cubicBezTo>
                  <a:cubicBezTo>
                    <a:pt x="766" y="293"/>
                    <a:pt x="758" y="285"/>
                    <a:pt x="758" y="277"/>
                  </a:cubicBezTo>
                  <a:cubicBezTo>
                    <a:pt x="758" y="269"/>
                    <a:pt x="774" y="261"/>
                    <a:pt x="798" y="261"/>
                  </a:cubicBezTo>
                  <a:cubicBezTo>
                    <a:pt x="822" y="261"/>
                    <a:pt x="837" y="261"/>
                    <a:pt x="853" y="269"/>
                  </a:cubicBezTo>
                  <a:cubicBezTo>
                    <a:pt x="853" y="269"/>
                    <a:pt x="853" y="277"/>
                    <a:pt x="861" y="277"/>
                  </a:cubicBezTo>
                  <a:cubicBezTo>
                    <a:pt x="869" y="285"/>
                    <a:pt x="885" y="293"/>
                    <a:pt x="893" y="293"/>
                  </a:cubicBezTo>
                  <a:cubicBezTo>
                    <a:pt x="893" y="293"/>
                    <a:pt x="893" y="293"/>
                    <a:pt x="901" y="285"/>
                  </a:cubicBezTo>
                  <a:cubicBezTo>
                    <a:pt x="908" y="269"/>
                    <a:pt x="948" y="253"/>
                    <a:pt x="948" y="253"/>
                  </a:cubicBezTo>
                  <a:lnTo>
                    <a:pt x="948" y="253"/>
                  </a:lnTo>
                  <a:cubicBezTo>
                    <a:pt x="1628" y="222"/>
                    <a:pt x="2909" y="40"/>
                    <a:pt x="2988" y="24"/>
                  </a:cubicBezTo>
                  <a:cubicBezTo>
                    <a:pt x="3059" y="8"/>
                    <a:pt x="3114" y="8"/>
                    <a:pt x="3146" y="0"/>
                  </a:cubicBezTo>
                  <a:lnTo>
                    <a:pt x="3146" y="0"/>
                  </a:lnTo>
                  <a:cubicBezTo>
                    <a:pt x="3146" y="8"/>
                    <a:pt x="3146" y="8"/>
                    <a:pt x="3146" y="8"/>
                  </a:cubicBezTo>
                  <a:cubicBezTo>
                    <a:pt x="3154" y="40"/>
                    <a:pt x="3154" y="87"/>
                    <a:pt x="3138" y="119"/>
                  </a:cubicBezTo>
                  <a:cubicBezTo>
                    <a:pt x="3130" y="143"/>
                    <a:pt x="3114" y="150"/>
                    <a:pt x="3106" y="150"/>
                  </a:cubicBezTo>
                  <a:cubicBezTo>
                    <a:pt x="3098" y="158"/>
                    <a:pt x="3090" y="158"/>
                    <a:pt x="3083" y="182"/>
                  </a:cubicBezTo>
                  <a:cubicBezTo>
                    <a:pt x="3075" y="222"/>
                    <a:pt x="3035" y="277"/>
                    <a:pt x="3019" y="277"/>
                  </a:cubicBezTo>
                  <a:lnTo>
                    <a:pt x="3011" y="277"/>
                  </a:lnTo>
                  <a:cubicBezTo>
                    <a:pt x="3011" y="261"/>
                    <a:pt x="2988" y="237"/>
                    <a:pt x="2964" y="237"/>
                  </a:cubicBezTo>
                  <a:cubicBezTo>
                    <a:pt x="2948" y="237"/>
                    <a:pt x="2940" y="245"/>
                    <a:pt x="2932" y="253"/>
                  </a:cubicBezTo>
                  <a:cubicBezTo>
                    <a:pt x="2909" y="277"/>
                    <a:pt x="2909" y="293"/>
                    <a:pt x="2909" y="317"/>
                  </a:cubicBezTo>
                  <a:cubicBezTo>
                    <a:pt x="2901" y="340"/>
                    <a:pt x="2901" y="356"/>
                    <a:pt x="2869" y="364"/>
                  </a:cubicBezTo>
                  <a:cubicBezTo>
                    <a:pt x="2837" y="364"/>
                    <a:pt x="2830" y="348"/>
                    <a:pt x="2830" y="332"/>
                  </a:cubicBezTo>
                  <a:cubicBezTo>
                    <a:pt x="2822" y="324"/>
                    <a:pt x="2822" y="324"/>
                    <a:pt x="2814" y="324"/>
                  </a:cubicBezTo>
                  <a:lnTo>
                    <a:pt x="2806" y="324"/>
                  </a:lnTo>
                  <a:lnTo>
                    <a:pt x="2806" y="332"/>
                  </a:lnTo>
                  <a:cubicBezTo>
                    <a:pt x="2806" y="340"/>
                    <a:pt x="2806" y="356"/>
                    <a:pt x="2798" y="364"/>
                  </a:cubicBezTo>
                  <a:cubicBezTo>
                    <a:pt x="2790" y="380"/>
                    <a:pt x="2774" y="380"/>
                    <a:pt x="2758" y="388"/>
                  </a:cubicBezTo>
                  <a:cubicBezTo>
                    <a:pt x="2743" y="388"/>
                    <a:pt x="2735" y="388"/>
                    <a:pt x="2735" y="403"/>
                  </a:cubicBezTo>
                  <a:cubicBezTo>
                    <a:pt x="2735" y="443"/>
                    <a:pt x="2719" y="475"/>
                    <a:pt x="2687" y="475"/>
                  </a:cubicBezTo>
                  <a:cubicBezTo>
                    <a:pt x="2656" y="475"/>
                    <a:pt x="2608" y="538"/>
                    <a:pt x="2569" y="577"/>
                  </a:cubicBezTo>
                  <a:cubicBezTo>
                    <a:pt x="2561" y="585"/>
                    <a:pt x="2553" y="593"/>
                    <a:pt x="2545" y="601"/>
                  </a:cubicBezTo>
                  <a:cubicBezTo>
                    <a:pt x="2537" y="609"/>
                    <a:pt x="2529" y="617"/>
                    <a:pt x="2513" y="617"/>
                  </a:cubicBezTo>
                  <a:cubicBezTo>
                    <a:pt x="2513" y="617"/>
                    <a:pt x="2506" y="609"/>
                    <a:pt x="2498" y="609"/>
                  </a:cubicBezTo>
                  <a:cubicBezTo>
                    <a:pt x="2490" y="609"/>
                    <a:pt x="2482" y="609"/>
                    <a:pt x="2474" y="609"/>
                  </a:cubicBezTo>
                  <a:cubicBezTo>
                    <a:pt x="2458" y="609"/>
                    <a:pt x="2442" y="617"/>
                    <a:pt x="2426" y="625"/>
                  </a:cubicBezTo>
                  <a:cubicBezTo>
                    <a:pt x="2395" y="648"/>
                    <a:pt x="2379" y="656"/>
                    <a:pt x="2363" y="656"/>
                  </a:cubicBezTo>
                  <a:cubicBezTo>
                    <a:pt x="2347" y="656"/>
                    <a:pt x="2347" y="656"/>
                    <a:pt x="2347" y="672"/>
                  </a:cubicBezTo>
                  <a:cubicBezTo>
                    <a:pt x="2355" y="680"/>
                    <a:pt x="2355" y="688"/>
                    <a:pt x="2355" y="688"/>
                  </a:cubicBezTo>
                  <a:cubicBezTo>
                    <a:pt x="2363" y="720"/>
                    <a:pt x="2363" y="743"/>
                    <a:pt x="2347" y="759"/>
                  </a:cubicBezTo>
                  <a:cubicBezTo>
                    <a:pt x="2340" y="767"/>
                    <a:pt x="2316" y="775"/>
                    <a:pt x="2300" y="775"/>
                  </a:cubicBezTo>
                  <a:cubicBezTo>
                    <a:pt x="2276" y="775"/>
                    <a:pt x="2260" y="783"/>
                    <a:pt x="2260" y="791"/>
                  </a:cubicBezTo>
                  <a:cubicBezTo>
                    <a:pt x="2260" y="799"/>
                    <a:pt x="2260" y="814"/>
                    <a:pt x="2260" y="838"/>
                  </a:cubicBezTo>
                  <a:cubicBezTo>
                    <a:pt x="2260" y="854"/>
                    <a:pt x="2260" y="878"/>
                    <a:pt x="2260" y="901"/>
                  </a:cubicBezTo>
                  <a:lnTo>
                    <a:pt x="2260" y="901"/>
                  </a:lnTo>
                  <a:cubicBezTo>
                    <a:pt x="2253" y="901"/>
                    <a:pt x="2253" y="901"/>
                    <a:pt x="2253" y="901"/>
                  </a:cubicBezTo>
                  <a:cubicBezTo>
                    <a:pt x="1810" y="957"/>
                    <a:pt x="632" y="1091"/>
                    <a:pt x="7" y="1115"/>
                  </a:cubicBezTo>
                  <a:lnTo>
                    <a:pt x="0" y="1115"/>
                  </a:lnTo>
                  <a:close/>
                  <a:moveTo>
                    <a:pt x="205" y="380"/>
                  </a:moveTo>
                  <a:lnTo>
                    <a:pt x="205" y="380"/>
                  </a:lnTo>
                  <a:cubicBezTo>
                    <a:pt x="205" y="380"/>
                    <a:pt x="205" y="380"/>
                    <a:pt x="197" y="380"/>
                  </a:cubicBezTo>
                  <a:cubicBezTo>
                    <a:pt x="197" y="388"/>
                    <a:pt x="205" y="403"/>
                    <a:pt x="213" y="411"/>
                  </a:cubicBezTo>
                  <a:cubicBezTo>
                    <a:pt x="221" y="427"/>
                    <a:pt x="221" y="443"/>
                    <a:pt x="221" y="459"/>
                  </a:cubicBezTo>
                  <a:cubicBezTo>
                    <a:pt x="221" y="459"/>
                    <a:pt x="221" y="467"/>
                    <a:pt x="213" y="475"/>
                  </a:cubicBezTo>
                  <a:cubicBezTo>
                    <a:pt x="213" y="490"/>
                    <a:pt x="213" y="498"/>
                    <a:pt x="197" y="514"/>
                  </a:cubicBezTo>
                  <a:cubicBezTo>
                    <a:pt x="181" y="522"/>
                    <a:pt x="181" y="538"/>
                    <a:pt x="181" y="554"/>
                  </a:cubicBezTo>
                  <a:cubicBezTo>
                    <a:pt x="181" y="570"/>
                    <a:pt x="181" y="585"/>
                    <a:pt x="173" y="593"/>
                  </a:cubicBezTo>
                  <a:cubicBezTo>
                    <a:pt x="165" y="601"/>
                    <a:pt x="165" y="609"/>
                    <a:pt x="173" y="625"/>
                  </a:cubicBezTo>
                  <a:cubicBezTo>
                    <a:pt x="173" y="625"/>
                    <a:pt x="181" y="633"/>
                    <a:pt x="181" y="641"/>
                  </a:cubicBezTo>
                  <a:cubicBezTo>
                    <a:pt x="189" y="664"/>
                    <a:pt x="173" y="704"/>
                    <a:pt x="158" y="736"/>
                  </a:cubicBezTo>
                  <a:cubicBezTo>
                    <a:pt x="150" y="751"/>
                    <a:pt x="134" y="767"/>
                    <a:pt x="118" y="767"/>
                  </a:cubicBezTo>
                  <a:cubicBezTo>
                    <a:pt x="118" y="775"/>
                    <a:pt x="110" y="775"/>
                    <a:pt x="110" y="775"/>
                  </a:cubicBezTo>
                  <a:cubicBezTo>
                    <a:pt x="110" y="783"/>
                    <a:pt x="110" y="791"/>
                    <a:pt x="110" y="791"/>
                  </a:cubicBezTo>
                  <a:cubicBezTo>
                    <a:pt x="118" y="807"/>
                    <a:pt x="118" y="814"/>
                    <a:pt x="110" y="823"/>
                  </a:cubicBezTo>
                  <a:cubicBezTo>
                    <a:pt x="102" y="830"/>
                    <a:pt x="102" y="830"/>
                    <a:pt x="94" y="838"/>
                  </a:cubicBezTo>
                  <a:cubicBezTo>
                    <a:pt x="94" y="838"/>
                    <a:pt x="94" y="838"/>
                    <a:pt x="86" y="846"/>
                  </a:cubicBezTo>
                  <a:cubicBezTo>
                    <a:pt x="86" y="854"/>
                    <a:pt x="86" y="854"/>
                    <a:pt x="86" y="854"/>
                  </a:cubicBezTo>
                  <a:cubicBezTo>
                    <a:pt x="86" y="878"/>
                    <a:pt x="78" y="894"/>
                    <a:pt x="55" y="909"/>
                  </a:cubicBezTo>
                  <a:cubicBezTo>
                    <a:pt x="31" y="917"/>
                    <a:pt x="31" y="925"/>
                    <a:pt x="39" y="941"/>
                  </a:cubicBezTo>
                  <a:cubicBezTo>
                    <a:pt x="39" y="949"/>
                    <a:pt x="39" y="949"/>
                    <a:pt x="39" y="957"/>
                  </a:cubicBezTo>
                  <a:cubicBezTo>
                    <a:pt x="39" y="957"/>
                    <a:pt x="39" y="965"/>
                    <a:pt x="47" y="965"/>
                  </a:cubicBezTo>
                  <a:cubicBezTo>
                    <a:pt x="63" y="973"/>
                    <a:pt x="78" y="981"/>
                    <a:pt x="86" y="1012"/>
                  </a:cubicBezTo>
                  <a:cubicBezTo>
                    <a:pt x="94" y="1052"/>
                    <a:pt x="86" y="1052"/>
                    <a:pt x="63" y="1060"/>
                  </a:cubicBezTo>
                  <a:cubicBezTo>
                    <a:pt x="63" y="1060"/>
                    <a:pt x="55" y="1067"/>
                    <a:pt x="47" y="1067"/>
                  </a:cubicBezTo>
                  <a:cubicBezTo>
                    <a:pt x="31" y="1083"/>
                    <a:pt x="15" y="1099"/>
                    <a:pt x="15" y="1107"/>
                  </a:cubicBezTo>
                  <a:cubicBezTo>
                    <a:pt x="640" y="1083"/>
                    <a:pt x="1802" y="949"/>
                    <a:pt x="2253" y="894"/>
                  </a:cubicBezTo>
                  <a:cubicBezTo>
                    <a:pt x="2253" y="878"/>
                    <a:pt x="2253" y="854"/>
                    <a:pt x="2253" y="838"/>
                  </a:cubicBezTo>
                  <a:cubicBezTo>
                    <a:pt x="2253" y="814"/>
                    <a:pt x="2253" y="799"/>
                    <a:pt x="2253" y="791"/>
                  </a:cubicBezTo>
                  <a:cubicBezTo>
                    <a:pt x="2253" y="775"/>
                    <a:pt x="2276" y="767"/>
                    <a:pt x="2300" y="767"/>
                  </a:cubicBezTo>
                  <a:cubicBezTo>
                    <a:pt x="2316" y="767"/>
                    <a:pt x="2331" y="759"/>
                    <a:pt x="2340" y="751"/>
                  </a:cubicBezTo>
                  <a:cubicBezTo>
                    <a:pt x="2355" y="736"/>
                    <a:pt x="2355" y="720"/>
                    <a:pt x="2347" y="696"/>
                  </a:cubicBezTo>
                  <a:cubicBezTo>
                    <a:pt x="2347" y="688"/>
                    <a:pt x="2347" y="680"/>
                    <a:pt x="2347" y="672"/>
                  </a:cubicBezTo>
                  <a:cubicBezTo>
                    <a:pt x="2340" y="648"/>
                    <a:pt x="2347" y="648"/>
                    <a:pt x="2363" y="648"/>
                  </a:cubicBezTo>
                  <a:cubicBezTo>
                    <a:pt x="2371" y="648"/>
                    <a:pt x="2395" y="641"/>
                    <a:pt x="2418" y="617"/>
                  </a:cubicBezTo>
                  <a:cubicBezTo>
                    <a:pt x="2442" y="609"/>
                    <a:pt x="2458" y="601"/>
                    <a:pt x="2474" y="601"/>
                  </a:cubicBezTo>
                  <a:cubicBezTo>
                    <a:pt x="2482" y="601"/>
                    <a:pt x="2490" y="601"/>
                    <a:pt x="2498" y="601"/>
                  </a:cubicBezTo>
                  <a:cubicBezTo>
                    <a:pt x="2506" y="609"/>
                    <a:pt x="2513" y="609"/>
                    <a:pt x="2513" y="609"/>
                  </a:cubicBezTo>
                  <a:cubicBezTo>
                    <a:pt x="2521" y="609"/>
                    <a:pt x="2529" y="601"/>
                    <a:pt x="2537" y="601"/>
                  </a:cubicBezTo>
                  <a:cubicBezTo>
                    <a:pt x="2545" y="593"/>
                    <a:pt x="2553" y="577"/>
                    <a:pt x="2561" y="570"/>
                  </a:cubicBezTo>
                  <a:cubicBezTo>
                    <a:pt x="2600" y="530"/>
                    <a:pt x="2656" y="467"/>
                    <a:pt x="2687" y="467"/>
                  </a:cubicBezTo>
                  <a:cubicBezTo>
                    <a:pt x="2711" y="467"/>
                    <a:pt x="2727" y="443"/>
                    <a:pt x="2727" y="403"/>
                  </a:cubicBezTo>
                  <a:cubicBezTo>
                    <a:pt x="2727" y="388"/>
                    <a:pt x="2743" y="380"/>
                    <a:pt x="2758" y="380"/>
                  </a:cubicBezTo>
                  <a:cubicBezTo>
                    <a:pt x="2774" y="372"/>
                    <a:pt x="2782" y="372"/>
                    <a:pt x="2790" y="364"/>
                  </a:cubicBezTo>
                  <a:cubicBezTo>
                    <a:pt x="2798" y="348"/>
                    <a:pt x="2798" y="340"/>
                    <a:pt x="2798" y="332"/>
                  </a:cubicBezTo>
                  <a:cubicBezTo>
                    <a:pt x="2798" y="324"/>
                    <a:pt x="2798" y="324"/>
                    <a:pt x="2798" y="317"/>
                  </a:cubicBezTo>
                  <a:cubicBezTo>
                    <a:pt x="2806" y="317"/>
                    <a:pt x="2806" y="317"/>
                    <a:pt x="2814" y="317"/>
                  </a:cubicBezTo>
                  <a:cubicBezTo>
                    <a:pt x="2830" y="317"/>
                    <a:pt x="2830" y="324"/>
                    <a:pt x="2837" y="332"/>
                  </a:cubicBezTo>
                  <a:cubicBezTo>
                    <a:pt x="2837" y="348"/>
                    <a:pt x="2846" y="356"/>
                    <a:pt x="2869" y="356"/>
                  </a:cubicBezTo>
                  <a:cubicBezTo>
                    <a:pt x="2893" y="348"/>
                    <a:pt x="2893" y="340"/>
                    <a:pt x="2901" y="317"/>
                  </a:cubicBezTo>
                  <a:cubicBezTo>
                    <a:pt x="2901" y="293"/>
                    <a:pt x="2901" y="269"/>
                    <a:pt x="2924" y="253"/>
                  </a:cubicBezTo>
                  <a:cubicBezTo>
                    <a:pt x="2932" y="237"/>
                    <a:pt x="2948" y="230"/>
                    <a:pt x="2964" y="230"/>
                  </a:cubicBezTo>
                  <a:cubicBezTo>
                    <a:pt x="2996" y="230"/>
                    <a:pt x="3019" y="261"/>
                    <a:pt x="3019" y="269"/>
                  </a:cubicBezTo>
                  <a:lnTo>
                    <a:pt x="3019" y="269"/>
                  </a:lnTo>
                  <a:cubicBezTo>
                    <a:pt x="3027" y="269"/>
                    <a:pt x="3067" y="222"/>
                    <a:pt x="3083" y="182"/>
                  </a:cubicBezTo>
                  <a:cubicBezTo>
                    <a:pt x="3090" y="158"/>
                    <a:pt x="3098" y="150"/>
                    <a:pt x="3106" y="143"/>
                  </a:cubicBezTo>
                  <a:cubicBezTo>
                    <a:pt x="3114" y="143"/>
                    <a:pt x="3122" y="135"/>
                    <a:pt x="3130" y="119"/>
                  </a:cubicBezTo>
                  <a:cubicBezTo>
                    <a:pt x="3146" y="87"/>
                    <a:pt x="3146" y="48"/>
                    <a:pt x="3138" y="8"/>
                  </a:cubicBezTo>
                  <a:cubicBezTo>
                    <a:pt x="3098" y="16"/>
                    <a:pt x="3035" y="24"/>
                    <a:pt x="2988" y="32"/>
                  </a:cubicBezTo>
                  <a:cubicBezTo>
                    <a:pt x="2909" y="48"/>
                    <a:pt x="1628" y="230"/>
                    <a:pt x="948" y="261"/>
                  </a:cubicBezTo>
                  <a:cubicBezTo>
                    <a:pt x="940" y="269"/>
                    <a:pt x="908" y="277"/>
                    <a:pt x="901" y="293"/>
                  </a:cubicBezTo>
                  <a:cubicBezTo>
                    <a:pt x="901" y="301"/>
                    <a:pt x="893" y="301"/>
                    <a:pt x="893" y="301"/>
                  </a:cubicBezTo>
                  <a:cubicBezTo>
                    <a:pt x="877" y="301"/>
                    <a:pt x="869" y="293"/>
                    <a:pt x="853" y="277"/>
                  </a:cubicBezTo>
                  <a:cubicBezTo>
                    <a:pt x="853" y="277"/>
                    <a:pt x="853" y="277"/>
                    <a:pt x="845" y="277"/>
                  </a:cubicBezTo>
                  <a:cubicBezTo>
                    <a:pt x="837" y="269"/>
                    <a:pt x="822" y="269"/>
                    <a:pt x="798" y="269"/>
                  </a:cubicBezTo>
                  <a:cubicBezTo>
                    <a:pt x="782" y="269"/>
                    <a:pt x="766" y="269"/>
                    <a:pt x="766" y="277"/>
                  </a:cubicBezTo>
                  <a:cubicBezTo>
                    <a:pt x="766" y="285"/>
                    <a:pt x="774" y="293"/>
                    <a:pt x="774" y="309"/>
                  </a:cubicBezTo>
                  <a:cubicBezTo>
                    <a:pt x="782" y="324"/>
                    <a:pt x="790" y="340"/>
                    <a:pt x="782" y="356"/>
                  </a:cubicBezTo>
                  <a:cubicBezTo>
                    <a:pt x="774" y="364"/>
                    <a:pt x="774" y="364"/>
                    <a:pt x="766" y="364"/>
                  </a:cubicBezTo>
                  <a:cubicBezTo>
                    <a:pt x="758" y="364"/>
                    <a:pt x="758" y="364"/>
                    <a:pt x="750" y="364"/>
                  </a:cubicBezTo>
                  <a:cubicBezTo>
                    <a:pt x="553" y="380"/>
                    <a:pt x="411" y="388"/>
                    <a:pt x="331" y="388"/>
                  </a:cubicBezTo>
                  <a:cubicBezTo>
                    <a:pt x="300" y="388"/>
                    <a:pt x="284" y="388"/>
                    <a:pt x="268" y="388"/>
                  </a:cubicBezTo>
                  <a:cubicBezTo>
                    <a:pt x="260" y="396"/>
                    <a:pt x="244" y="388"/>
                    <a:pt x="213" y="380"/>
                  </a:cubicBezTo>
                  <a:lnTo>
                    <a:pt x="205" y="380"/>
                  </a:lnTo>
                  <a:close/>
                </a:path>
              </a:pathLst>
            </a:custGeom>
            <a:grpFill/>
            <a:ln>
              <a:solidFill>
                <a:schemeClr val="bg1">
                  <a:lumMod val="95000"/>
                </a:schemeClr>
              </a:solidFill>
            </a:ln>
            <a:effectLst/>
          </p:spPr>
          <p:txBody>
            <a:bodyPr wrap="none" anchor="ctr"/>
            <a:lstStyle/>
            <a:p>
              <a:endParaRPr lang="en-US" sz="949"/>
            </a:p>
          </p:txBody>
        </p:sp>
        <p:sp>
          <p:nvSpPr>
            <p:cNvPr id="70" name="Freeform 588"/>
            <p:cNvSpPr>
              <a:spLocks noChangeArrowheads="1"/>
            </p:cNvSpPr>
            <p:nvPr/>
          </p:nvSpPr>
          <p:spPr bwMode="auto">
            <a:xfrm>
              <a:off x="14732472" y="6321427"/>
              <a:ext cx="1720925" cy="774648"/>
            </a:xfrm>
            <a:custGeom>
              <a:avLst/>
              <a:gdLst>
                <a:gd name="T0" fmla="*/ 3249 w 3273"/>
                <a:gd name="T1" fmla="*/ 308 h 1472"/>
                <a:gd name="T2" fmla="*/ 3122 w 3273"/>
                <a:gd name="T3" fmla="*/ 119 h 1472"/>
                <a:gd name="T4" fmla="*/ 3067 w 3273"/>
                <a:gd name="T5" fmla="*/ 8 h 1472"/>
                <a:gd name="T6" fmla="*/ 917 w 3273"/>
                <a:gd name="T7" fmla="*/ 403 h 1472"/>
                <a:gd name="T8" fmla="*/ 885 w 3273"/>
                <a:gd name="T9" fmla="*/ 514 h 1472"/>
                <a:gd name="T10" fmla="*/ 758 w 3273"/>
                <a:gd name="T11" fmla="*/ 664 h 1472"/>
                <a:gd name="T12" fmla="*/ 616 w 3273"/>
                <a:gd name="T13" fmla="*/ 751 h 1472"/>
                <a:gd name="T14" fmla="*/ 545 w 3273"/>
                <a:gd name="T15" fmla="*/ 759 h 1472"/>
                <a:gd name="T16" fmla="*/ 434 w 3273"/>
                <a:gd name="T17" fmla="*/ 862 h 1472"/>
                <a:gd name="T18" fmla="*/ 173 w 3273"/>
                <a:gd name="T19" fmla="*/ 1020 h 1472"/>
                <a:gd name="T20" fmla="*/ 94 w 3273"/>
                <a:gd name="T21" fmla="*/ 1154 h 1472"/>
                <a:gd name="T22" fmla="*/ 0 w 3273"/>
                <a:gd name="T23" fmla="*/ 1296 h 1472"/>
                <a:gd name="T24" fmla="*/ 584 w 3273"/>
                <a:gd name="T25" fmla="*/ 1186 h 1472"/>
                <a:gd name="T26" fmla="*/ 1233 w 3273"/>
                <a:gd name="T27" fmla="*/ 1036 h 1472"/>
                <a:gd name="T28" fmla="*/ 1328 w 3273"/>
                <a:gd name="T29" fmla="*/ 1083 h 1472"/>
                <a:gd name="T30" fmla="*/ 1810 w 3273"/>
                <a:gd name="T31" fmla="*/ 1099 h 1472"/>
                <a:gd name="T32" fmla="*/ 2332 w 3273"/>
                <a:gd name="T33" fmla="*/ 1455 h 1472"/>
                <a:gd name="T34" fmla="*/ 2521 w 3273"/>
                <a:gd name="T35" fmla="*/ 1368 h 1472"/>
                <a:gd name="T36" fmla="*/ 2680 w 3273"/>
                <a:gd name="T37" fmla="*/ 1059 h 1472"/>
                <a:gd name="T38" fmla="*/ 2687 w 3273"/>
                <a:gd name="T39" fmla="*/ 1036 h 1472"/>
                <a:gd name="T40" fmla="*/ 2758 w 3273"/>
                <a:gd name="T41" fmla="*/ 1004 h 1472"/>
                <a:gd name="T42" fmla="*/ 2838 w 3273"/>
                <a:gd name="T43" fmla="*/ 980 h 1472"/>
                <a:gd name="T44" fmla="*/ 2917 w 3273"/>
                <a:gd name="T45" fmla="*/ 909 h 1472"/>
                <a:gd name="T46" fmla="*/ 2988 w 3273"/>
                <a:gd name="T47" fmla="*/ 909 h 1472"/>
                <a:gd name="T48" fmla="*/ 3027 w 3273"/>
                <a:gd name="T49" fmla="*/ 933 h 1472"/>
                <a:gd name="T50" fmla="*/ 3075 w 3273"/>
                <a:gd name="T51" fmla="*/ 798 h 1472"/>
                <a:gd name="T52" fmla="*/ 3051 w 3273"/>
                <a:gd name="T53" fmla="*/ 751 h 1472"/>
                <a:gd name="T54" fmla="*/ 2996 w 3273"/>
                <a:gd name="T55" fmla="*/ 759 h 1472"/>
                <a:gd name="T56" fmla="*/ 2956 w 3273"/>
                <a:gd name="T57" fmla="*/ 798 h 1472"/>
                <a:gd name="T58" fmla="*/ 2846 w 3273"/>
                <a:gd name="T59" fmla="*/ 822 h 1472"/>
                <a:gd name="T60" fmla="*/ 2933 w 3273"/>
                <a:gd name="T61" fmla="*/ 719 h 1472"/>
                <a:gd name="T62" fmla="*/ 2893 w 3273"/>
                <a:gd name="T63" fmla="*/ 640 h 1472"/>
                <a:gd name="T64" fmla="*/ 2877 w 3273"/>
                <a:gd name="T65" fmla="*/ 601 h 1472"/>
                <a:gd name="T66" fmla="*/ 2972 w 3273"/>
                <a:gd name="T67" fmla="*/ 593 h 1472"/>
                <a:gd name="T68" fmla="*/ 3130 w 3273"/>
                <a:gd name="T69" fmla="*/ 490 h 1472"/>
                <a:gd name="T70" fmla="*/ 3193 w 3273"/>
                <a:gd name="T71" fmla="*/ 427 h 1472"/>
                <a:gd name="T72" fmla="*/ 3146 w 3273"/>
                <a:gd name="T73" fmla="*/ 292 h 1472"/>
                <a:gd name="T74" fmla="*/ 3083 w 3273"/>
                <a:gd name="T75" fmla="*/ 340 h 1472"/>
                <a:gd name="T76" fmla="*/ 3051 w 3273"/>
                <a:gd name="T77" fmla="*/ 395 h 1472"/>
                <a:gd name="T78" fmla="*/ 3019 w 3273"/>
                <a:gd name="T79" fmla="*/ 285 h 1472"/>
                <a:gd name="T80" fmla="*/ 2893 w 3273"/>
                <a:gd name="T81" fmla="*/ 316 h 1472"/>
                <a:gd name="T82" fmla="*/ 2766 w 3273"/>
                <a:gd name="T83" fmla="*/ 292 h 1472"/>
                <a:gd name="T84" fmla="*/ 2846 w 3273"/>
                <a:gd name="T85" fmla="*/ 316 h 1472"/>
                <a:gd name="T86" fmla="*/ 2972 w 3273"/>
                <a:gd name="T87" fmla="*/ 237 h 1472"/>
                <a:gd name="T88" fmla="*/ 3011 w 3273"/>
                <a:gd name="T89" fmla="*/ 166 h 1472"/>
                <a:gd name="T90" fmla="*/ 3098 w 3273"/>
                <a:gd name="T91" fmla="*/ 198 h 1472"/>
                <a:gd name="T92" fmla="*/ 3067 w 3273"/>
                <a:gd name="T93" fmla="*/ 111 h 1472"/>
                <a:gd name="T94" fmla="*/ 3027 w 3273"/>
                <a:gd name="T95" fmla="*/ 24 h 1472"/>
                <a:gd name="T96" fmla="*/ 3122 w 3273"/>
                <a:gd name="T97" fmla="*/ 142 h 1472"/>
                <a:gd name="T98" fmla="*/ 3225 w 3273"/>
                <a:gd name="T99" fmla="*/ 308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73" h="1472">
                  <a:moveTo>
                    <a:pt x="3249" y="308"/>
                  </a:moveTo>
                  <a:lnTo>
                    <a:pt x="3249" y="308"/>
                  </a:lnTo>
                  <a:cubicBezTo>
                    <a:pt x="3225" y="285"/>
                    <a:pt x="3209" y="269"/>
                    <a:pt x="3193" y="237"/>
                  </a:cubicBezTo>
                  <a:cubicBezTo>
                    <a:pt x="3170" y="206"/>
                    <a:pt x="3146" y="142"/>
                    <a:pt x="3122" y="119"/>
                  </a:cubicBezTo>
                  <a:cubicBezTo>
                    <a:pt x="3106" y="103"/>
                    <a:pt x="3106" y="71"/>
                    <a:pt x="3083" y="24"/>
                  </a:cubicBezTo>
                  <a:cubicBezTo>
                    <a:pt x="3075" y="16"/>
                    <a:pt x="3067" y="8"/>
                    <a:pt x="3067" y="8"/>
                  </a:cubicBezTo>
                  <a:cubicBezTo>
                    <a:pt x="2893" y="48"/>
                    <a:pt x="1889" y="285"/>
                    <a:pt x="1011" y="395"/>
                  </a:cubicBezTo>
                  <a:cubicBezTo>
                    <a:pt x="1011" y="395"/>
                    <a:pt x="940" y="411"/>
                    <a:pt x="917" y="403"/>
                  </a:cubicBezTo>
                  <a:cubicBezTo>
                    <a:pt x="909" y="403"/>
                    <a:pt x="901" y="403"/>
                    <a:pt x="893" y="403"/>
                  </a:cubicBezTo>
                  <a:cubicBezTo>
                    <a:pt x="893" y="435"/>
                    <a:pt x="901" y="482"/>
                    <a:pt x="885" y="514"/>
                  </a:cubicBezTo>
                  <a:cubicBezTo>
                    <a:pt x="861" y="553"/>
                    <a:pt x="845" y="530"/>
                    <a:pt x="830" y="577"/>
                  </a:cubicBezTo>
                  <a:cubicBezTo>
                    <a:pt x="814" y="625"/>
                    <a:pt x="766" y="688"/>
                    <a:pt x="758" y="664"/>
                  </a:cubicBezTo>
                  <a:cubicBezTo>
                    <a:pt x="758" y="648"/>
                    <a:pt x="719" y="609"/>
                    <a:pt x="671" y="648"/>
                  </a:cubicBezTo>
                  <a:cubicBezTo>
                    <a:pt x="632" y="688"/>
                    <a:pt x="664" y="743"/>
                    <a:pt x="616" y="751"/>
                  </a:cubicBezTo>
                  <a:cubicBezTo>
                    <a:pt x="569" y="759"/>
                    <a:pt x="584" y="712"/>
                    <a:pt x="561" y="712"/>
                  </a:cubicBezTo>
                  <a:cubicBezTo>
                    <a:pt x="537" y="712"/>
                    <a:pt x="561" y="735"/>
                    <a:pt x="545" y="759"/>
                  </a:cubicBezTo>
                  <a:cubicBezTo>
                    <a:pt x="529" y="783"/>
                    <a:pt x="474" y="775"/>
                    <a:pt x="474" y="798"/>
                  </a:cubicBezTo>
                  <a:cubicBezTo>
                    <a:pt x="474" y="814"/>
                    <a:pt x="474" y="862"/>
                    <a:pt x="434" y="862"/>
                  </a:cubicBezTo>
                  <a:cubicBezTo>
                    <a:pt x="395" y="870"/>
                    <a:pt x="316" y="965"/>
                    <a:pt x="284" y="996"/>
                  </a:cubicBezTo>
                  <a:cubicBezTo>
                    <a:pt x="253" y="1028"/>
                    <a:pt x="229" y="972"/>
                    <a:pt x="173" y="1020"/>
                  </a:cubicBezTo>
                  <a:cubicBezTo>
                    <a:pt x="110" y="1059"/>
                    <a:pt x="87" y="1036"/>
                    <a:pt x="94" y="1067"/>
                  </a:cubicBezTo>
                  <a:cubicBezTo>
                    <a:pt x="102" y="1099"/>
                    <a:pt x="110" y="1131"/>
                    <a:pt x="94" y="1154"/>
                  </a:cubicBezTo>
                  <a:cubicBezTo>
                    <a:pt x="71" y="1170"/>
                    <a:pt x="0" y="1162"/>
                    <a:pt x="0" y="1186"/>
                  </a:cubicBezTo>
                  <a:cubicBezTo>
                    <a:pt x="0" y="1194"/>
                    <a:pt x="0" y="1249"/>
                    <a:pt x="0" y="1296"/>
                  </a:cubicBezTo>
                  <a:cubicBezTo>
                    <a:pt x="253" y="1265"/>
                    <a:pt x="426" y="1241"/>
                    <a:pt x="450" y="1241"/>
                  </a:cubicBezTo>
                  <a:cubicBezTo>
                    <a:pt x="529" y="1241"/>
                    <a:pt x="537" y="1209"/>
                    <a:pt x="584" y="1186"/>
                  </a:cubicBezTo>
                  <a:cubicBezTo>
                    <a:pt x="632" y="1154"/>
                    <a:pt x="774" y="1083"/>
                    <a:pt x="814" y="1075"/>
                  </a:cubicBezTo>
                  <a:cubicBezTo>
                    <a:pt x="845" y="1075"/>
                    <a:pt x="1233" y="1020"/>
                    <a:pt x="1233" y="1036"/>
                  </a:cubicBezTo>
                  <a:cubicBezTo>
                    <a:pt x="1233" y="1051"/>
                    <a:pt x="1209" y="1059"/>
                    <a:pt x="1257" y="1067"/>
                  </a:cubicBezTo>
                  <a:cubicBezTo>
                    <a:pt x="1304" y="1075"/>
                    <a:pt x="1312" y="1059"/>
                    <a:pt x="1328" y="1083"/>
                  </a:cubicBezTo>
                  <a:cubicBezTo>
                    <a:pt x="1343" y="1099"/>
                    <a:pt x="1367" y="1178"/>
                    <a:pt x="1367" y="1178"/>
                  </a:cubicBezTo>
                  <a:cubicBezTo>
                    <a:pt x="1810" y="1099"/>
                    <a:pt x="1810" y="1099"/>
                    <a:pt x="1810" y="1099"/>
                  </a:cubicBezTo>
                  <a:cubicBezTo>
                    <a:pt x="2300" y="1471"/>
                    <a:pt x="2300" y="1471"/>
                    <a:pt x="2300" y="1471"/>
                  </a:cubicBezTo>
                  <a:cubicBezTo>
                    <a:pt x="2308" y="1462"/>
                    <a:pt x="2316" y="1462"/>
                    <a:pt x="2332" y="1455"/>
                  </a:cubicBezTo>
                  <a:cubicBezTo>
                    <a:pt x="2387" y="1439"/>
                    <a:pt x="2371" y="1439"/>
                    <a:pt x="2427" y="1431"/>
                  </a:cubicBezTo>
                  <a:cubicBezTo>
                    <a:pt x="2482" y="1423"/>
                    <a:pt x="2513" y="1439"/>
                    <a:pt x="2521" y="1368"/>
                  </a:cubicBezTo>
                  <a:cubicBezTo>
                    <a:pt x="2529" y="1296"/>
                    <a:pt x="2656" y="1123"/>
                    <a:pt x="2680" y="1099"/>
                  </a:cubicBezTo>
                  <a:cubicBezTo>
                    <a:pt x="2711" y="1083"/>
                    <a:pt x="2687" y="1075"/>
                    <a:pt x="2680" y="1059"/>
                  </a:cubicBezTo>
                  <a:cubicBezTo>
                    <a:pt x="2680" y="1043"/>
                    <a:pt x="2671" y="1020"/>
                    <a:pt x="2680" y="1020"/>
                  </a:cubicBezTo>
                  <a:cubicBezTo>
                    <a:pt x="2695" y="1012"/>
                    <a:pt x="2680" y="1020"/>
                    <a:pt x="2687" y="1036"/>
                  </a:cubicBezTo>
                  <a:cubicBezTo>
                    <a:pt x="2695" y="1051"/>
                    <a:pt x="2719" y="1067"/>
                    <a:pt x="2727" y="1059"/>
                  </a:cubicBezTo>
                  <a:cubicBezTo>
                    <a:pt x="2735" y="1043"/>
                    <a:pt x="2751" y="1028"/>
                    <a:pt x="2758" y="1004"/>
                  </a:cubicBezTo>
                  <a:cubicBezTo>
                    <a:pt x="2758" y="972"/>
                    <a:pt x="2774" y="956"/>
                    <a:pt x="2782" y="972"/>
                  </a:cubicBezTo>
                  <a:cubicBezTo>
                    <a:pt x="2790" y="980"/>
                    <a:pt x="2822" y="988"/>
                    <a:pt x="2838" y="980"/>
                  </a:cubicBezTo>
                  <a:cubicBezTo>
                    <a:pt x="2846" y="972"/>
                    <a:pt x="2901" y="965"/>
                    <a:pt x="2909" y="956"/>
                  </a:cubicBezTo>
                  <a:cubicBezTo>
                    <a:pt x="2924" y="941"/>
                    <a:pt x="2909" y="925"/>
                    <a:pt x="2917" y="909"/>
                  </a:cubicBezTo>
                  <a:cubicBezTo>
                    <a:pt x="2924" y="901"/>
                    <a:pt x="2917" y="917"/>
                    <a:pt x="2948" y="917"/>
                  </a:cubicBezTo>
                  <a:cubicBezTo>
                    <a:pt x="2980" y="909"/>
                    <a:pt x="2980" y="893"/>
                    <a:pt x="2988" y="909"/>
                  </a:cubicBezTo>
                  <a:cubicBezTo>
                    <a:pt x="3004" y="925"/>
                    <a:pt x="2996" y="941"/>
                    <a:pt x="3004" y="956"/>
                  </a:cubicBezTo>
                  <a:cubicBezTo>
                    <a:pt x="3011" y="965"/>
                    <a:pt x="3004" y="980"/>
                    <a:pt x="3027" y="933"/>
                  </a:cubicBezTo>
                  <a:cubicBezTo>
                    <a:pt x="3043" y="885"/>
                    <a:pt x="3067" y="838"/>
                    <a:pt x="3083" y="822"/>
                  </a:cubicBezTo>
                  <a:cubicBezTo>
                    <a:pt x="3098" y="806"/>
                    <a:pt x="3091" y="791"/>
                    <a:pt x="3075" y="798"/>
                  </a:cubicBezTo>
                  <a:cubicBezTo>
                    <a:pt x="3059" y="806"/>
                    <a:pt x="3051" y="830"/>
                    <a:pt x="3059" y="798"/>
                  </a:cubicBezTo>
                  <a:cubicBezTo>
                    <a:pt x="3059" y="767"/>
                    <a:pt x="3075" y="735"/>
                    <a:pt x="3051" y="751"/>
                  </a:cubicBezTo>
                  <a:cubicBezTo>
                    <a:pt x="3027" y="767"/>
                    <a:pt x="3035" y="822"/>
                    <a:pt x="3011" y="798"/>
                  </a:cubicBezTo>
                  <a:cubicBezTo>
                    <a:pt x="2996" y="783"/>
                    <a:pt x="2996" y="783"/>
                    <a:pt x="2996" y="759"/>
                  </a:cubicBezTo>
                  <a:cubicBezTo>
                    <a:pt x="2996" y="735"/>
                    <a:pt x="2980" y="704"/>
                    <a:pt x="2980" y="735"/>
                  </a:cubicBezTo>
                  <a:cubicBezTo>
                    <a:pt x="2972" y="775"/>
                    <a:pt x="2988" y="791"/>
                    <a:pt x="2956" y="798"/>
                  </a:cubicBezTo>
                  <a:cubicBezTo>
                    <a:pt x="2924" y="806"/>
                    <a:pt x="2924" y="822"/>
                    <a:pt x="2893" y="830"/>
                  </a:cubicBezTo>
                  <a:cubicBezTo>
                    <a:pt x="2853" y="830"/>
                    <a:pt x="2822" y="830"/>
                    <a:pt x="2846" y="822"/>
                  </a:cubicBezTo>
                  <a:cubicBezTo>
                    <a:pt x="2869" y="814"/>
                    <a:pt x="2885" y="830"/>
                    <a:pt x="2901" y="798"/>
                  </a:cubicBezTo>
                  <a:cubicBezTo>
                    <a:pt x="2924" y="759"/>
                    <a:pt x="2917" y="759"/>
                    <a:pt x="2933" y="719"/>
                  </a:cubicBezTo>
                  <a:cubicBezTo>
                    <a:pt x="2956" y="688"/>
                    <a:pt x="2988" y="680"/>
                    <a:pt x="2956" y="664"/>
                  </a:cubicBezTo>
                  <a:cubicBezTo>
                    <a:pt x="2933" y="648"/>
                    <a:pt x="2940" y="656"/>
                    <a:pt x="2893" y="640"/>
                  </a:cubicBezTo>
                  <a:cubicBezTo>
                    <a:pt x="2846" y="625"/>
                    <a:pt x="2790" y="617"/>
                    <a:pt x="2806" y="609"/>
                  </a:cubicBezTo>
                  <a:cubicBezTo>
                    <a:pt x="2830" y="601"/>
                    <a:pt x="2853" y="609"/>
                    <a:pt x="2877" y="601"/>
                  </a:cubicBezTo>
                  <a:cubicBezTo>
                    <a:pt x="2901" y="585"/>
                    <a:pt x="2885" y="561"/>
                    <a:pt x="2909" y="569"/>
                  </a:cubicBezTo>
                  <a:cubicBezTo>
                    <a:pt x="2933" y="577"/>
                    <a:pt x="2909" y="585"/>
                    <a:pt x="2972" y="593"/>
                  </a:cubicBezTo>
                  <a:cubicBezTo>
                    <a:pt x="3043" y="601"/>
                    <a:pt x="3043" y="601"/>
                    <a:pt x="3051" y="601"/>
                  </a:cubicBezTo>
                  <a:cubicBezTo>
                    <a:pt x="3067" y="601"/>
                    <a:pt x="3122" y="553"/>
                    <a:pt x="3130" y="490"/>
                  </a:cubicBezTo>
                  <a:cubicBezTo>
                    <a:pt x="3138" y="427"/>
                    <a:pt x="3146" y="459"/>
                    <a:pt x="3162" y="451"/>
                  </a:cubicBezTo>
                  <a:cubicBezTo>
                    <a:pt x="3177" y="451"/>
                    <a:pt x="3193" y="451"/>
                    <a:pt x="3193" y="427"/>
                  </a:cubicBezTo>
                  <a:cubicBezTo>
                    <a:pt x="3186" y="395"/>
                    <a:pt x="3177" y="364"/>
                    <a:pt x="3177" y="332"/>
                  </a:cubicBezTo>
                  <a:cubicBezTo>
                    <a:pt x="3177" y="301"/>
                    <a:pt x="3154" y="292"/>
                    <a:pt x="3146" y="292"/>
                  </a:cubicBezTo>
                  <a:cubicBezTo>
                    <a:pt x="3138" y="292"/>
                    <a:pt x="3106" y="285"/>
                    <a:pt x="3106" y="308"/>
                  </a:cubicBezTo>
                  <a:cubicBezTo>
                    <a:pt x="3106" y="324"/>
                    <a:pt x="3067" y="316"/>
                    <a:pt x="3083" y="340"/>
                  </a:cubicBezTo>
                  <a:cubicBezTo>
                    <a:pt x="3098" y="364"/>
                    <a:pt x="3106" y="395"/>
                    <a:pt x="3083" y="411"/>
                  </a:cubicBezTo>
                  <a:cubicBezTo>
                    <a:pt x="3059" y="435"/>
                    <a:pt x="3043" y="435"/>
                    <a:pt x="3051" y="395"/>
                  </a:cubicBezTo>
                  <a:cubicBezTo>
                    <a:pt x="3067" y="348"/>
                    <a:pt x="3091" y="340"/>
                    <a:pt x="3067" y="316"/>
                  </a:cubicBezTo>
                  <a:cubicBezTo>
                    <a:pt x="3043" y="292"/>
                    <a:pt x="3035" y="269"/>
                    <a:pt x="3019" y="285"/>
                  </a:cubicBezTo>
                  <a:cubicBezTo>
                    <a:pt x="2996" y="301"/>
                    <a:pt x="2964" y="301"/>
                    <a:pt x="2964" y="332"/>
                  </a:cubicBezTo>
                  <a:cubicBezTo>
                    <a:pt x="2956" y="356"/>
                    <a:pt x="2901" y="301"/>
                    <a:pt x="2893" y="316"/>
                  </a:cubicBezTo>
                  <a:cubicBezTo>
                    <a:pt x="2885" y="340"/>
                    <a:pt x="2861" y="372"/>
                    <a:pt x="2822" y="356"/>
                  </a:cubicBezTo>
                  <a:cubicBezTo>
                    <a:pt x="2790" y="340"/>
                    <a:pt x="2766" y="316"/>
                    <a:pt x="2766" y="292"/>
                  </a:cubicBezTo>
                  <a:cubicBezTo>
                    <a:pt x="2758" y="277"/>
                    <a:pt x="2766" y="301"/>
                    <a:pt x="2798" y="308"/>
                  </a:cubicBezTo>
                  <a:cubicBezTo>
                    <a:pt x="2822" y="308"/>
                    <a:pt x="2822" y="324"/>
                    <a:pt x="2846" y="316"/>
                  </a:cubicBezTo>
                  <a:cubicBezTo>
                    <a:pt x="2869" y="301"/>
                    <a:pt x="2901" y="308"/>
                    <a:pt x="2909" y="277"/>
                  </a:cubicBezTo>
                  <a:cubicBezTo>
                    <a:pt x="2924" y="253"/>
                    <a:pt x="2940" y="245"/>
                    <a:pt x="2972" y="237"/>
                  </a:cubicBezTo>
                  <a:cubicBezTo>
                    <a:pt x="3011" y="229"/>
                    <a:pt x="3035" y="214"/>
                    <a:pt x="3011" y="198"/>
                  </a:cubicBezTo>
                  <a:cubicBezTo>
                    <a:pt x="2988" y="182"/>
                    <a:pt x="2980" y="150"/>
                    <a:pt x="3011" y="166"/>
                  </a:cubicBezTo>
                  <a:cubicBezTo>
                    <a:pt x="3035" y="182"/>
                    <a:pt x="3067" y="206"/>
                    <a:pt x="3075" y="198"/>
                  </a:cubicBezTo>
                  <a:cubicBezTo>
                    <a:pt x="3091" y="190"/>
                    <a:pt x="3091" y="198"/>
                    <a:pt x="3098" y="198"/>
                  </a:cubicBezTo>
                  <a:cubicBezTo>
                    <a:pt x="3106" y="206"/>
                    <a:pt x="3146" y="221"/>
                    <a:pt x="3114" y="198"/>
                  </a:cubicBezTo>
                  <a:cubicBezTo>
                    <a:pt x="3091" y="166"/>
                    <a:pt x="3083" y="126"/>
                    <a:pt x="3067" y="111"/>
                  </a:cubicBezTo>
                  <a:cubicBezTo>
                    <a:pt x="3051" y="87"/>
                    <a:pt x="3027" y="87"/>
                    <a:pt x="3011" y="63"/>
                  </a:cubicBezTo>
                  <a:cubicBezTo>
                    <a:pt x="3004" y="39"/>
                    <a:pt x="2996" y="0"/>
                    <a:pt x="3027" y="24"/>
                  </a:cubicBezTo>
                  <a:cubicBezTo>
                    <a:pt x="3059" y="39"/>
                    <a:pt x="3059" y="32"/>
                    <a:pt x="3075" y="71"/>
                  </a:cubicBezTo>
                  <a:cubicBezTo>
                    <a:pt x="3091" y="111"/>
                    <a:pt x="3106" y="126"/>
                    <a:pt x="3122" y="142"/>
                  </a:cubicBezTo>
                  <a:cubicBezTo>
                    <a:pt x="3130" y="166"/>
                    <a:pt x="3138" y="182"/>
                    <a:pt x="3162" y="229"/>
                  </a:cubicBezTo>
                  <a:cubicBezTo>
                    <a:pt x="3193" y="269"/>
                    <a:pt x="3209" y="292"/>
                    <a:pt x="3225" y="308"/>
                  </a:cubicBezTo>
                  <a:cubicBezTo>
                    <a:pt x="3241" y="324"/>
                    <a:pt x="3272" y="332"/>
                    <a:pt x="3249" y="308"/>
                  </a:cubicBezTo>
                </a:path>
              </a:pathLst>
            </a:custGeom>
            <a:grpFill/>
            <a:ln>
              <a:solidFill>
                <a:schemeClr val="bg1">
                  <a:lumMod val="95000"/>
                </a:schemeClr>
              </a:solidFill>
            </a:ln>
            <a:effectLst/>
          </p:spPr>
          <p:txBody>
            <a:bodyPr wrap="none" anchor="ctr"/>
            <a:lstStyle/>
            <a:p>
              <a:endParaRPr lang="en-US" sz="949"/>
            </a:p>
          </p:txBody>
        </p:sp>
        <p:sp>
          <p:nvSpPr>
            <p:cNvPr id="71" name="Freeform 589"/>
            <p:cNvSpPr>
              <a:spLocks noChangeArrowheads="1"/>
            </p:cNvSpPr>
            <p:nvPr/>
          </p:nvSpPr>
          <p:spPr bwMode="auto">
            <a:xfrm>
              <a:off x="14732472" y="6321427"/>
              <a:ext cx="1716286" cy="776968"/>
            </a:xfrm>
            <a:custGeom>
              <a:avLst/>
              <a:gdLst>
                <a:gd name="T0" fmla="*/ 1296 w 3265"/>
                <a:gd name="T1" fmla="*/ 1075 h 1479"/>
                <a:gd name="T2" fmla="*/ 814 w 3265"/>
                <a:gd name="T3" fmla="*/ 1083 h 1479"/>
                <a:gd name="T4" fmla="*/ 0 w 3265"/>
                <a:gd name="T5" fmla="*/ 1233 h 1479"/>
                <a:gd name="T6" fmla="*/ 165 w 3265"/>
                <a:gd name="T7" fmla="*/ 1012 h 1479"/>
                <a:gd name="T8" fmla="*/ 474 w 3265"/>
                <a:gd name="T9" fmla="*/ 798 h 1479"/>
                <a:gd name="T10" fmla="*/ 616 w 3265"/>
                <a:gd name="T11" fmla="*/ 751 h 1479"/>
                <a:gd name="T12" fmla="*/ 853 w 3265"/>
                <a:gd name="T13" fmla="*/ 538 h 1479"/>
                <a:gd name="T14" fmla="*/ 1011 w 3265"/>
                <a:gd name="T15" fmla="*/ 395 h 1479"/>
                <a:gd name="T16" fmla="*/ 3162 w 3265"/>
                <a:gd name="T17" fmla="*/ 182 h 1479"/>
                <a:gd name="T18" fmla="*/ 3114 w 3265"/>
                <a:gd name="T19" fmla="*/ 150 h 1479"/>
                <a:gd name="T20" fmla="*/ 3043 w 3265"/>
                <a:gd name="T21" fmla="*/ 87 h 1479"/>
                <a:gd name="T22" fmla="*/ 3091 w 3265"/>
                <a:gd name="T23" fmla="*/ 198 h 1479"/>
                <a:gd name="T24" fmla="*/ 2996 w 3265"/>
                <a:gd name="T25" fmla="*/ 166 h 1479"/>
                <a:gd name="T26" fmla="*/ 2830 w 3265"/>
                <a:gd name="T27" fmla="*/ 324 h 1479"/>
                <a:gd name="T28" fmla="*/ 2901 w 3265"/>
                <a:gd name="T29" fmla="*/ 308 h 1479"/>
                <a:gd name="T30" fmla="*/ 3051 w 3265"/>
                <a:gd name="T31" fmla="*/ 292 h 1479"/>
                <a:gd name="T32" fmla="*/ 3146 w 3265"/>
                <a:gd name="T33" fmla="*/ 292 h 1479"/>
                <a:gd name="T34" fmla="*/ 3154 w 3265"/>
                <a:gd name="T35" fmla="*/ 451 h 1479"/>
                <a:gd name="T36" fmla="*/ 2909 w 3265"/>
                <a:gd name="T37" fmla="*/ 577 h 1479"/>
                <a:gd name="T38" fmla="*/ 2814 w 3265"/>
                <a:gd name="T39" fmla="*/ 609 h 1479"/>
                <a:gd name="T40" fmla="*/ 2972 w 3265"/>
                <a:gd name="T41" fmla="*/ 672 h 1479"/>
                <a:gd name="T42" fmla="*/ 2846 w 3265"/>
                <a:gd name="T43" fmla="*/ 830 h 1479"/>
                <a:gd name="T44" fmla="*/ 2980 w 3265"/>
                <a:gd name="T45" fmla="*/ 719 h 1479"/>
                <a:gd name="T46" fmla="*/ 3067 w 3265"/>
                <a:gd name="T47" fmla="*/ 743 h 1479"/>
                <a:gd name="T48" fmla="*/ 3083 w 3265"/>
                <a:gd name="T49" fmla="*/ 830 h 1479"/>
                <a:gd name="T50" fmla="*/ 2980 w 3265"/>
                <a:gd name="T51" fmla="*/ 909 h 1479"/>
                <a:gd name="T52" fmla="*/ 2909 w 3265"/>
                <a:gd name="T53" fmla="*/ 956 h 1479"/>
                <a:gd name="T54" fmla="*/ 2735 w 3265"/>
                <a:gd name="T55" fmla="*/ 1051 h 1479"/>
                <a:gd name="T56" fmla="*/ 2695 w 3265"/>
                <a:gd name="T57" fmla="*/ 1067 h 1479"/>
                <a:gd name="T58" fmla="*/ 2332 w 3265"/>
                <a:gd name="T59" fmla="*/ 1455 h 1479"/>
                <a:gd name="T60" fmla="*/ 2332 w 3265"/>
                <a:gd name="T61" fmla="*/ 1455 h 1479"/>
                <a:gd name="T62" fmla="*/ 2687 w 3265"/>
                <a:gd name="T63" fmla="*/ 1067 h 1479"/>
                <a:gd name="T64" fmla="*/ 2719 w 3265"/>
                <a:gd name="T65" fmla="*/ 1059 h 1479"/>
                <a:gd name="T66" fmla="*/ 2830 w 3265"/>
                <a:gd name="T67" fmla="*/ 980 h 1479"/>
                <a:gd name="T68" fmla="*/ 2948 w 3265"/>
                <a:gd name="T69" fmla="*/ 909 h 1479"/>
                <a:gd name="T70" fmla="*/ 3019 w 3265"/>
                <a:gd name="T71" fmla="*/ 933 h 1479"/>
                <a:gd name="T72" fmla="*/ 3051 w 3265"/>
                <a:gd name="T73" fmla="*/ 798 h 1479"/>
                <a:gd name="T74" fmla="*/ 3011 w 3265"/>
                <a:gd name="T75" fmla="*/ 798 h 1479"/>
                <a:gd name="T76" fmla="*/ 2893 w 3265"/>
                <a:gd name="T77" fmla="*/ 830 h 1479"/>
                <a:gd name="T78" fmla="*/ 2933 w 3265"/>
                <a:gd name="T79" fmla="*/ 719 h 1479"/>
                <a:gd name="T80" fmla="*/ 2838 w 3265"/>
                <a:gd name="T81" fmla="*/ 625 h 1479"/>
                <a:gd name="T82" fmla="*/ 2893 w 3265"/>
                <a:gd name="T83" fmla="*/ 577 h 1479"/>
                <a:gd name="T84" fmla="*/ 3146 w 3265"/>
                <a:gd name="T85" fmla="*/ 443 h 1479"/>
                <a:gd name="T86" fmla="*/ 3177 w 3265"/>
                <a:gd name="T87" fmla="*/ 332 h 1479"/>
                <a:gd name="T88" fmla="*/ 3083 w 3265"/>
                <a:gd name="T89" fmla="*/ 340 h 1479"/>
                <a:gd name="T90" fmla="*/ 3051 w 3265"/>
                <a:gd name="T91" fmla="*/ 301 h 1479"/>
                <a:gd name="T92" fmla="*/ 2901 w 3265"/>
                <a:gd name="T93" fmla="*/ 316 h 1479"/>
                <a:gd name="T94" fmla="*/ 2766 w 3265"/>
                <a:gd name="T95" fmla="*/ 285 h 1479"/>
                <a:gd name="T96" fmla="*/ 2972 w 3265"/>
                <a:gd name="T97" fmla="*/ 237 h 1479"/>
                <a:gd name="T98" fmla="*/ 3075 w 3265"/>
                <a:gd name="T99" fmla="*/ 190 h 1479"/>
                <a:gd name="T100" fmla="*/ 3043 w 3265"/>
                <a:gd name="T101" fmla="*/ 95 h 1479"/>
                <a:gd name="T102" fmla="*/ 885 w 3265"/>
                <a:gd name="T103" fmla="*/ 514 h 1479"/>
                <a:gd name="T104" fmla="*/ 656 w 3265"/>
                <a:gd name="T105" fmla="*/ 712 h 1479"/>
                <a:gd name="T106" fmla="*/ 505 w 3265"/>
                <a:gd name="T107" fmla="*/ 783 h 1479"/>
                <a:gd name="T108" fmla="*/ 221 w 3265"/>
                <a:gd name="T109" fmla="*/ 1004 h 1479"/>
                <a:gd name="T110" fmla="*/ 7 w 3265"/>
                <a:gd name="T111" fmla="*/ 1186 h 1479"/>
                <a:gd name="T112" fmla="*/ 814 w 3265"/>
                <a:gd name="T113" fmla="*/ 1075 h 1479"/>
                <a:gd name="T114" fmla="*/ 1296 w 3265"/>
                <a:gd name="T115" fmla="*/ 1067 h 1479"/>
                <a:gd name="T116" fmla="*/ 3059 w 3265"/>
                <a:gd name="T117" fmla="*/ 395 h 1479"/>
                <a:gd name="T118" fmla="*/ 3027 w 3265"/>
                <a:gd name="T119" fmla="*/ 16 h 1479"/>
                <a:gd name="T120" fmla="*/ 3249 w 3265"/>
                <a:gd name="T121" fmla="*/ 324 h 1479"/>
                <a:gd name="T122" fmla="*/ 3059 w 3265"/>
                <a:gd name="T123" fmla="*/ 8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5" h="1479">
                  <a:moveTo>
                    <a:pt x="2300" y="1478"/>
                  </a:moveTo>
                  <a:lnTo>
                    <a:pt x="2300" y="1478"/>
                  </a:lnTo>
                  <a:cubicBezTo>
                    <a:pt x="1810" y="1107"/>
                    <a:pt x="1810" y="1107"/>
                    <a:pt x="1810" y="1107"/>
                  </a:cubicBezTo>
                  <a:cubicBezTo>
                    <a:pt x="1367" y="1178"/>
                    <a:pt x="1367" y="1178"/>
                    <a:pt x="1367" y="1178"/>
                  </a:cubicBezTo>
                  <a:lnTo>
                    <a:pt x="1367" y="1178"/>
                  </a:lnTo>
                  <a:cubicBezTo>
                    <a:pt x="1367" y="1178"/>
                    <a:pt x="1343" y="1099"/>
                    <a:pt x="1328" y="1083"/>
                  </a:cubicBezTo>
                  <a:cubicBezTo>
                    <a:pt x="1320" y="1075"/>
                    <a:pt x="1312" y="1075"/>
                    <a:pt x="1296" y="1075"/>
                  </a:cubicBezTo>
                  <a:cubicBezTo>
                    <a:pt x="1288" y="1075"/>
                    <a:pt x="1288" y="1075"/>
                    <a:pt x="1280" y="1075"/>
                  </a:cubicBezTo>
                  <a:cubicBezTo>
                    <a:pt x="1272" y="1075"/>
                    <a:pt x="1264" y="1075"/>
                    <a:pt x="1257" y="1075"/>
                  </a:cubicBezTo>
                  <a:cubicBezTo>
                    <a:pt x="1233" y="1067"/>
                    <a:pt x="1225" y="1067"/>
                    <a:pt x="1225" y="1059"/>
                  </a:cubicBezTo>
                  <a:cubicBezTo>
                    <a:pt x="1225" y="1059"/>
                    <a:pt x="1225" y="1051"/>
                    <a:pt x="1225" y="1043"/>
                  </a:cubicBezTo>
                  <a:cubicBezTo>
                    <a:pt x="1225" y="1043"/>
                    <a:pt x="1225" y="1043"/>
                    <a:pt x="1225" y="1036"/>
                  </a:cubicBezTo>
                  <a:cubicBezTo>
                    <a:pt x="1225" y="1036"/>
                    <a:pt x="1225" y="1036"/>
                    <a:pt x="1209" y="1036"/>
                  </a:cubicBezTo>
                  <a:cubicBezTo>
                    <a:pt x="1130" y="1036"/>
                    <a:pt x="837" y="1075"/>
                    <a:pt x="814" y="1083"/>
                  </a:cubicBezTo>
                  <a:cubicBezTo>
                    <a:pt x="782" y="1083"/>
                    <a:pt x="640" y="1154"/>
                    <a:pt x="584" y="1186"/>
                  </a:cubicBezTo>
                  <a:cubicBezTo>
                    <a:pt x="577" y="1194"/>
                    <a:pt x="569" y="1202"/>
                    <a:pt x="553" y="1209"/>
                  </a:cubicBezTo>
                  <a:cubicBezTo>
                    <a:pt x="529" y="1225"/>
                    <a:pt x="505" y="1249"/>
                    <a:pt x="450" y="1249"/>
                  </a:cubicBezTo>
                  <a:cubicBezTo>
                    <a:pt x="426" y="1249"/>
                    <a:pt x="308" y="1265"/>
                    <a:pt x="126" y="1281"/>
                  </a:cubicBezTo>
                  <a:cubicBezTo>
                    <a:pt x="0" y="1296"/>
                    <a:pt x="0" y="1296"/>
                    <a:pt x="0" y="1296"/>
                  </a:cubicBezTo>
                  <a:lnTo>
                    <a:pt x="0" y="1296"/>
                  </a:lnTo>
                  <a:cubicBezTo>
                    <a:pt x="0" y="1273"/>
                    <a:pt x="0" y="1249"/>
                    <a:pt x="0" y="1233"/>
                  </a:cubicBezTo>
                  <a:cubicBezTo>
                    <a:pt x="0" y="1209"/>
                    <a:pt x="0" y="1194"/>
                    <a:pt x="0" y="1186"/>
                  </a:cubicBezTo>
                  <a:cubicBezTo>
                    <a:pt x="0" y="1170"/>
                    <a:pt x="23" y="1162"/>
                    <a:pt x="47" y="1162"/>
                  </a:cubicBezTo>
                  <a:cubicBezTo>
                    <a:pt x="63" y="1162"/>
                    <a:pt x="78" y="1154"/>
                    <a:pt x="87" y="1146"/>
                  </a:cubicBezTo>
                  <a:cubicBezTo>
                    <a:pt x="102" y="1131"/>
                    <a:pt x="102" y="1115"/>
                    <a:pt x="94" y="1091"/>
                  </a:cubicBezTo>
                  <a:cubicBezTo>
                    <a:pt x="94" y="1083"/>
                    <a:pt x="94" y="1075"/>
                    <a:pt x="94" y="1067"/>
                  </a:cubicBezTo>
                  <a:cubicBezTo>
                    <a:pt x="87" y="1043"/>
                    <a:pt x="94" y="1043"/>
                    <a:pt x="110" y="1043"/>
                  </a:cubicBezTo>
                  <a:cubicBezTo>
                    <a:pt x="118" y="1043"/>
                    <a:pt x="142" y="1036"/>
                    <a:pt x="165" y="1012"/>
                  </a:cubicBezTo>
                  <a:cubicBezTo>
                    <a:pt x="189" y="1004"/>
                    <a:pt x="205" y="996"/>
                    <a:pt x="221" y="996"/>
                  </a:cubicBezTo>
                  <a:cubicBezTo>
                    <a:pt x="229" y="996"/>
                    <a:pt x="237" y="996"/>
                    <a:pt x="245" y="996"/>
                  </a:cubicBezTo>
                  <a:cubicBezTo>
                    <a:pt x="253" y="1004"/>
                    <a:pt x="260" y="1004"/>
                    <a:pt x="260" y="1004"/>
                  </a:cubicBezTo>
                  <a:cubicBezTo>
                    <a:pt x="268" y="1004"/>
                    <a:pt x="276" y="996"/>
                    <a:pt x="284" y="996"/>
                  </a:cubicBezTo>
                  <a:cubicBezTo>
                    <a:pt x="292" y="988"/>
                    <a:pt x="300" y="972"/>
                    <a:pt x="308" y="965"/>
                  </a:cubicBezTo>
                  <a:cubicBezTo>
                    <a:pt x="347" y="925"/>
                    <a:pt x="403" y="862"/>
                    <a:pt x="434" y="862"/>
                  </a:cubicBezTo>
                  <a:cubicBezTo>
                    <a:pt x="458" y="862"/>
                    <a:pt x="474" y="838"/>
                    <a:pt x="474" y="798"/>
                  </a:cubicBezTo>
                  <a:cubicBezTo>
                    <a:pt x="474" y="783"/>
                    <a:pt x="490" y="775"/>
                    <a:pt x="505" y="775"/>
                  </a:cubicBezTo>
                  <a:cubicBezTo>
                    <a:pt x="521" y="767"/>
                    <a:pt x="529" y="767"/>
                    <a:pt x="537" y="759"/>
                  </a:cubicBezTo>
                  <a:cubicBezTo>
                    <a:pt x="545" y="743"/>
                    <a:pt x="545" y="735"/>
                    <a:pt x="545" y="727"/>
                  </a:cubicBezTo>
                  <a:cubicBezTo>
                    <a:pt x="545" y="719"/>
                    <a:pt x="545" y="719"/>
                    <a:pt x="545" y="712"/>
                  </a:cubicBezTo>
                  <a:cubicBezTo>
                    <a:pt x="553" y="712"/>
                    <a:pt x="553" y="712"/>
                    <a:pt x="561" y="712"/>
                  </a:cubicBezTo>
                  <a:cubicBezTo>
                    <a:pt x="577" y="712"/>
                    <a:pt x="577" y="719"/>
                    <a:pt x="584" y="727"/>
                  </a:cubicBezTo>
                  <a:cubicBezTo>
                    <a:pt x="584" y="743"/>
                    <a:pt x="593" y="751"/>
                    <a:pt x="616" y="751"/>
                  </a:cubicBezTo>
                  <a:cubicBezTo>
                    <a:pt x="640" y="743"/>
                    <a:pt x="640" y="735"/>
                    <a:pt x="648" y="712"/>
                  </a:cubicBezTo>
                  <a:cubicBezTo>
                    <a:pt x="648" y="688"/>
                    <a:pt x="648" y="664"/>
                    <a:pt x="671" y="648"/>
                  </a:cubicBezTo>
                  <a:cubicBezTo>
                    <a:pt x="679" y="632"/>
                    <a:pt x="695" y="625"/>
                    <a:pt x="711" y="625"/>
                  </a:cubicBezTo>
                  <a:cubicBezTo>
                    <a:pt x="743" y="625"/>
                    <a:pt x="766" y="656"/>
                    <a:pt x="766" y="664"/>
                  </a:cubicBezTo>
                  <a:lnTo>
                    <a:pt x="766" y="664"/>
                  </a:lnTo>
                  <a:cubicBezTo>
                    <a:pt x="774" y="664"/>
                    <a:pt x="814" y="617"/>
                    <a:pt x="830" y="577"/>
                  </a:cubicBezTo>
                  <a:cubicBezTo>
                    <a:pt x="837" y="553"/>
                    <a:pt x="845" y="545"/>
                    <a:pt x="853" y="538"/>
                  </a:cubicBezTo>
                  <a:cubicBezTo>
                    <a:pt x="861" y="538"/>
                    <a:pt x="869" y="530"/>
                    <a:pt x="877" y="514"/>
                  </a:cubicBezTo>
                  <a:cubicBezTo>
                    <a:pt x="893" y="482"/>
                    <a:pt x="893" y="435"/>
                    <a:pt x="885" y="403"/>
                  </a:cubicBezTo>
                  <a:cubicBezTo>
                    <a:pt x="885" y="395"/>
                    <a:pt x="885" y="395"/>
                    <a:pt x="885" y="395"/>
                  </a:cubicBezTo>
                  <a:cubicBezTo>
                    <a:pt x="893" y="395"/>
                    <a:pt x="893" y="395"/>
                    <a:pt x="893" y="395"/>
                  </a:cubicBezTo>
                  <a:cubicBezTo>
                    <a:pt x="901" y="395"/>
                    <a:pt x="909" y="403"/>
                    <a:pt x="917" y="403"/>
                  </a:cubicBezTo>
                  <a:cubicBezTo>
                    <a:pt x="924" y="403"/>
                    <a:pt x="924" y="403"/>
                    <a:pt x="932" y="403"/>
                  </a:cubicBezTo>
                  <a:cubicBezTo>
                    <a:pt x="964" y="403"/>
                    <a:pt x="1011" y="395"/>
                    <a:pt x="1011" y="395"/>
                  </a:cubicBezTo>
                  <a:cubicBezTo>
                    <a:pt x="1881" y="277"/>
                    <a:pt x="2869" y="48"/>
                    <a:pt x="3059" y="0"/>
                  </a:cubicBezTo>
                  <a:cubicBezTo>
                    <a:pt x="3067" y="0"/>
                    <a:pt x="3067" y="0"/>
                    <a:pt x="3067" y="0"/>
                  </a:cubicBezTo>
                  <a:lnTo>
                    <a:pt x="3067" y="0"/>
                  </a:lnTo>
                  <a:cubicBezTo>
                    <a:pt x="3067" y="8"/>
                    <a:pt x="3075" y="16"/>
                    <a:pt x="3083" y="24"/>
                  </a:cubicBezTo>
                  <a:cubicBezTo>
                    <a:pt x="3091" y="48"/>
                    <a:pt x="3098" y="63"/>
                    <a:pt x="3106" y="79"/>
                  </a:cubicBezTo>
                  <a:cubicBezTo>
                    <a:pt x="3114" y="95"/>
                    <a:pt x="3122" y="111"/>
                    <a:pt x="3130" y="119"/>
                  </a:cubicBezTo>
                  <a:cubicBezTo>
                    <a:pt x="3138" y="134"/>
                    <a:pt x="3154" y="158"/>
                    <a:pt x="3162" y="182"/>
                  </a:cubicBezTo>
                  <a:cubicBezTo>
                    <a:pt x="3177" y="198"/>
                    <a:pt x="3186" y="221"/>
                    <a:pt x="3193" y="237"/>
                  </a:cubicBezTo>
                  <a:cubicBezTo>
                    <a:pt x="3217" y="269"/>
                    <a:pt x="3225" y="285"/>
                    <a:pt x="3249" y="308"/>
                  </a:cubicBezTo>
                  <a:cubicBezTo>
                    <a:pt x="3257" y="316"/>
                    <a:pt x="3264" y="324"/>
                    <a:pt x="3257" y="324"/>
                  </a:cubicBezTo>
                  <a:lnTo>
                    <a:pt x="3257" y="332"/>
                  </a:lnTo>
                  <a:cubicBezTo>
                    <a:pt x="3249" y="332"/>
                    <a:pt x="3233" y="316"/>
                    <a:pt x="3225" y="308"/>
                  </a:cubicBezTo>
                  <a:cubicBezTo>
                    <a:pt x="3201" y="292"/>
                    <a:pt x="3186" y="269"/>
                    <a:pt x="3162" y="229"/>
                  </a:cubicBezTo>
                  <a:cubicBezTo>
                    <a:pt x="3138" y="190"/>
                    <a:pt x="3130" y="166"/>
                    <a:pt x="3114" y="150"/>
                  </a:cubicBezTo>
                  <a:cubicBezTo>
                    <a:pt x="3114" y="142"/>
                    <a:pt x="3106" y="134"/>
                    <a:pt x="3098" y="126"/>
                  </a:cubicBezTo>
                  <a:cubicBezTo>
                    <a:pt x="3091" y="111"/>
                    <a:pt x="3083" y="95"/>
                    <a:pt x="3075" y="71"/>
                  </a:cubicBezTo>
                  <a:cubicBezTo>
                    <a:pt x="3059" y="39"/>
                    <a:pt x="3059" y="39"/>
                    <a:pt x="3035" y="32"/>
                  </a:cubicBezTo>
                  <a:lnTo>
                    <a:pt x="3027" y="24"/>
                  </a:lnTo>
                  <a:cubicBezTo>
                    <a:pt x="3011" y="16"/>
                    <a:pt x="3011" y="16"/>
                    <a:pt x="3011" y="24"/>
                  </a:cubicBezTo>
                  <a:cubicBezTo>
                    <a:pt x="3011" y="24"/>
                    <a:pt x="3004" y="32"/>
                    <a:pt x="3019" y="63"/>
                  </a:cubicBezTo>
                  <a:cubicBezTo>
                    <a:pt x="3027" y="71"/>
                    <a:pt x="3035" y="79"/>
                    <a:pt x="3043" y="87"/>
                  </a:cubicBezTo>
                  <a:cubicBezTo>
                    <a:pt x="3051" y="95"/>
                    <a:pt x="3059" y="103"/>
                    <a:pt x="3067" y="111"/>
                  </a:cubicBezTo>
                  <a:cubicBezTo>
                    <a:pt x="3083" y="119"/>
                    <a:pt x="3083" y="126"/>
                    <a:pt x="3091" y="142"/>
                  </a:cubicBezTo>
                  <a:cubicBezTo>
                    <a:pt x="3098" y="158"/>
                    <a:pt x="3106" y="182"/>
                    <a:pt x="3122" y="190"/>
                  </a:cubicBezTo>
                  <a:cubicBezTo>
                    <a:pt x="3130" y="206"/>
                    <a:pt x="3130" y="206"/>
                    <a:pt x="3130" y="214"/>
                  </a:cubicBezTo>
                  <a:cubicBezTo>
                    <a:pt x="3130" y="214"/>
                    <a:pt x="3130" y="214"/>
                    <a:pt x="3122" y="214"/>
                  </a:cubicBezTo>
                  <a:cubicBezTo>
                    <a:pt x="3114" y="214"/>
                    <a:pt x="3106" y="206"/>
                    <a:pt x="3098" y="206"/>
                  </a:cubicBezTo>
                  <a:lnTo>
                    <a:pt x="3091" y="198"/>
                  </a:lnTo>
                  <a:cubicBezTo>
                    <a:pt x="3091" y="198"/>
                    <a:pt x="3091" y="198"/>
                    <a:pt x="3083" y="198"/>
                  </a:cubicBezTo>
                  <a:cubicBezTo>
                    <a:pt x="3083" y="198"/>
                    <a:pt x="3083" y="198"/>
                    <a:pt x="3075" y="198"/>
                  </a:cubicBezTo>
                  <a:cubicBezTo>
                    <a:pt x="3075" y="198"/>
                    <a:pt x="3075" y="198"/>
                    <a:pt x="3067" y="198"/>
                  </a:cubicBezTo>
                  <a:cubicBezTo>
                    <a:pt x="3059" y="198"/>
                    <a:pt x="3043" y="190"/>
                    <a:pt x="3027" y="182"/>
                  </a:cubicBezTo>
                  <a:cubicBezTo>
                    <a:pt x="3019" y="174"/>
                    <a:pt x="3011" y="174"/>
                    <a:pt x="3011" y="166"/>
                  </a:cubicBezTo>
                  <a:cubicBezTo>
                    <a:pt x="3004" y="166"/>
                    <a:pt x="2996" y="166"/>
                    <a:pt x="2996" y="166"/>
                  </a:cubicBezTo>
                  <a:lnTo>
                    <a:pt x="2996" y="166"/>
                  </a:lnTo>
                  <a:cubicBezTo>
                    <a:pt x="2996" y="174"/>
                    <a:pt x="3004" y="182"/>
                    <a:pt x="3011" y="190"/>
                  </a:cubicBezTo>
                  <a:cubicBezTo>
                    <a:pt x="3027" y="198"/>
                    <a:pt x="3027" y="206"/>
                    <a:pt x="3027" y="214"/>
                  </a:cubicBezTo>
                  <a:cubicBezTo>
                    <a:pt x="3019" y="221"/>
                    <a:pt x="3004" y="237"/>
                    <a:pt x="2980" y="245"/>
                  </a:cubicBezTo>
                  <a:cubicBezTo>
                    <a:pt x="2940" y="245"/>
                    <a:pt x="2924" y="253"/>
                    <a:pt x="2917" y="285"/>
                  </a:cubicBezTo>
                  <a:cubicBezTo>
                    <a:pt x="2909" y="301"/>
                    <a:pt x="2885" y="308"/>
                    <a:pt x="2869" y="308"/>
                  </a:cubicBezTo>
                  <a:cubicBezTo>
                    <a:pt x="2861" y="308"/>
                    <a:pt x="2853" y="316"/>
                    <a:pt x="2846" y="316"/>
                  </a:cubicBezTo>
                  <a:cubicBezTo>
                    <a:pt x="2838" y="324"/>
                    <a:pt x="2838" y="324"/>
                    <a:pt x="2830" y="324"/>
                  </a:cubicBezTo>
                  <a:cubicBezTo>
                    <a:pt x="2830" y="324"/>
                    <a:pt x="2822" y="324"/>
                    <a:pt x="2814" y="316"/>
                  </a:cubicBezTo>
                  <a:cubicBezTo>
                    <a:pt x="2814" y="316"/>
                    <a:pt x="2806" y="308"/>
                    <a:pt x="2798" y="308"/>
                  </a:cubicBezTo>
                  <a:cubicBezTo>
                    <a:pt x="2782" y="308"/>
                    <a:pt x="2774" y="301"/>
                    <a:pt x="2766" y="301"/>
                  </a:cubicBezTo>
                  <a:cubicBezTo>
                    <a:pt x="2774" y="308"/>
                    <a:pt x="2790" y="332"/>
                    <a:pt x="2830" y="348"/>
                  </a:cubicBezTo>
                  <a:cubicBezTo>
                    <a:pt x="2830" y="356"/>
                    <a:pt x="2838" y="356"/>
                    <a:pt x="2846" y="356"/>
                  </a:cubicBezTo>
                  <a:cubicBezTo>
                    <a:pt x="2869" y="356"/>
                    <a:pt x="2885" y="332"/>
                    <a:pt x="2893" y="316"/>
                  </a:cubicBezTo>
                  <a:cubicBezTo>
                    <a:pt x="2893" y="308"/>
                    <a:pt x="2901" y="308"/>
                    <a:pt x="2901" y="308"/>
                  </a:cubicBezTo>
                  <a:cubicBezTo>
                    <a:pt x="2909" y="308"/>
                    <a:pt x="2917" y="316"/>
                    <a:pt x="2933" y="324"/>
                  </a:cubicBezTo>
                  <a:cubicBezTo>
                    <a:pt x="2940" y="324"/>
                    <a:pt x="2948" y="332"/>
                    <a:pt x="2956" y="332"/>
                  </a:cubicBezTo>
                  <a:cubicBezTo>
                    <a:pt x="2956" y="332"/>
                    <a:pt x="2956" y="332"/>
                    <a:pt x="2956" y="324"/>
                  </a:cubicBezTo>
                  <a:cubicBezTo>
                    <a:pt x="2964" y="308"/>
                    <a:pt x="2972" y="301"/>
                    <a:pt x="2988" y="301"/>
                  </a:cubicBezTo>
                  <a:cubicBezTo>
                    <a:pt x="2996" y="292"/>
                    <a:pt x="3004" y="292"/>
                    <a:pt x="3011" y="285"/>
                  </a:cubicBezTo>
                  <a:cubicBezTo>
                    <a:pt x="3019" y="277"/>
                    <a:pt x="3027" y="277"/>
                    <a:pt x="3027" y="277"/>
                  </a:cubicBezTo>
                  <a:cubicBezTo>
                    <a:pt x="3035" y="277"/>
                    <a:pt x="3043" y="285"/>
                    <a:pt x="3051" y="292"/>
                  </a:cubicBezTo>
                  <a:cubicBezTo>
                    <a:pt x="3059" y="301"/>
                    <a:pt x="3067" y="308"/>
                    <a:pt x="3067" y="316"/>
                  </a:cubicBezTo>
                  <a:cubicBezTo>
                    <a:pt x="3075" y="316"/>
                    <a:pt x="3075" y="324"/>
                    <a:pt x="3075" y="324"/>
                  </a:cubicBezTo>
                  <a:cubicBezTo>
                    <a:pt x="3083" y="324"/>
                    <a:pt x="3083" y="316"/>
                    <a:pt x="3091" y="316"/>
                  </a:cubicBezTo>
                  <a:cubicBezTo>
                    <a:pt x="3098" y="316"/>
                    <a:pt x="3098" y="316"/>
                    <a:pt x="3098" y="308"/>
                  </a:cubicBezTo>
                  <a:cubicBezTo>
                    <a:pt x="3098" y="292"/>
                    <a:pt x="3114" y="285"/>
                    <a:pt x="3130" y="285"/>
                  </a:cubicBezTo>
                  <a:cubicBezTo>
                    <a:pt x="3138" y="285"/>
                    <a:pt x="3138" y="285"/>
                    <a:pt x="3146" y="285"/>
                  </a:cubicBezTo>
                  <a:cubicBezTo>
                    <a:pt x="3146" y="292"/>
                    <a:pt x="3146" y="292"/>
                    <a:pt x="3146" y="292"/>
                  </a:cubicBezTo>
                  <a:cubicBezTo>
                    <a:pt x="3154" y="292"/>
                    <a:pt x="3177" y="301"/>
                    <a:pt x="3186" y="332"/>
                  </a:cubicBezTo>
                  <a:cubicBezTo>
                    <a:pt x="3186" y="348"/>
                    <a:pt x="3186" y="372"/>
                    <a:pt x="3193" y="395"/>
                  </a:cubicBezTo>
                  <a:cubicBezTo>
                    <a:pt x="3193" y="403"/>
                    <a:pt x="3193" y="411"/>
                    <a:pt x="3193" y="427"/>
                  </a:cubicBezTo>
                  <a:cubicBezTo>
                    <a:pt x="3201" y="435"/>
                    <a:pt x="3193" y="443"/>
                    <a:pt x="3193" y="451"/>
                  </a:cubicBezTo>
                  <a:cubicBezTo>
                    <a:pt x="3186" y="459"/>
                    <a:pt x="3177" y="459"/>
                    <a:pt x="3170" y="459"/>
                  </a:cubicBezTo>
                  <a:cubicBezTo>
                    <a:pt x="3162" y="459"/>
                    <a:pt x="3162" y="459"/>
                    <a:pt x="3162" y="459"/>
                  </a:cubicBezTo>
                  <a:cubicBezTo>
                    <a:pt x="3162" y="459"/>
                    <a:pt x="3154" y="459"/>
                    <a:pt x="3154" y="451"/>
                  </a:cubicBezTo>
                  <a:cubicBezTo>
                    <a:pt x="3146" y="451"/>
                    <a:pt x="3146" y="451"/>
                    <a:pt x="3146" y="451"/>
                  </a:cubicBezTo>
                  <a:cubicBezTo>
                    <a:pt x="3138" y="451"/>
                    <a:pt x="3138" y="459"/>
                    <a:pt x="3130" y="490"/>
                  </a:cubicBezTo>
                  <a:cubicBezTo>
                    <a:pt x="3130" y="561"/>
                    <a:pt x="3067" y="601"/>
                    <a:pt x="3059" y="601"/>
                  </a:cubicBezTo>
                  <a:cubicBezTo>
                    <a:pt x="3051" y="601"/>
                    <a:pt x="3043" y="601"/>
                    <a:pt x="3027" y="601"/>
                  </a:cubicBezTo>
                  <a:cubicBezTo>
                    <a:pt x="3019" y="601"/>
                    <a:pt x="3004" y="601"/>
                    <a:pt x="2972" y="593"/>
                  </a:cubicBezTo>
                  <a:cubicBezTo>
                    <a:pt x="2933" y="585"/>
                    <a:pt x="2924" y="585"/>
                    <a:pt x="2924" y="577"/>
                  </a:cubicBezTo>
                  <a:cubicBezTo>
                    <a:pt x="2917" y="577"/>
                    <a:pt x="2917" y="577"/>
                    <a:pt x="2909" y="577"/>
                  </a:cubicBezTo>
                  <a:cubicBezTo>
                    <a:pt x="2909" y="569"/>
                    <a:pt x="2901" y="569"/>
                    <a:pt x="2901" y="569"/>
                  </a:cubicBezTo>
                  <a:cubicBezTo>
                    <a:pt x="2901" y="569"/>
                    <a:pt x="2901" y="569"/>
                    <a:pt x="2893" y="577"/>
                  </a:cubicBezTo>
                  <a:cubicBezTo>
                    <a:pt x="2893" y="585"/>
                    <a:pt x="2893" y="593"/>
                    <a:pt x="2877" y="601"/>
                  </a:cubicBezTo>
                  <a:cubicBezTo>
                    <a:pt x="2869" y="609"/>
                    <a:pt x="2861" y="609"/>
                    <a:pt x="2853" y="609"/>
                  </a:cubicBezTo>
                  <a:cubicBezTo>
                    <a:pt x="2846" y="609"/>
                    <a:pt x="2846" y="609"/>
                    <a:pt x="2838" y="609"/>
                  </a:cubicBezTo>
                  <a:lnTo>
                    <a:pt x="2830" y="609"/>
                  </a:lnTo>
                  <a:cubicBezTo>
                    <a:pt x="2822" y="609"/>
                    <a:pt x="2814" y="609"/>
                    <a:pt x="2814" y="609"/>
                  </a:cubicBezTo>
                  <a:lnTo>
                    <a:pt x="2814" y="609"/>
                  </a:lnTo>
                  <a:cubicBezTo>
                    <a:pt x="2814" y="617"/>
                    <a:pt x="2830" y="617"/>
                    <a:pt x="2846" y="625"/>
                  </a:cubicBezTo>
                  <a:cubicBezTo>
                    <a:pt x="2861" y="625"/>
                    <a:pt x="2877" y="632"/>
                    <a:pt x="2893" y="632"/>
                  </a:cubicBezTo>
                  <a:cubicBezTo>
                    <a:pt x="2909" y="640"/>
                    <a:pt x="2917" y="640"/>
                    <a:pt x="2924" y="640"/>
                  </a:cubicBezTo>
                  <a:cubicBezTo>
                    <a:pt x="2940" y="648"/>
                    <a:pt x="2940" y="648"/>
                    <a:pt x="2956" y="656"/>
                  </a:cubicBezTo>
                  <a:cubicBezTo>
                    <a:pt x="2964" y="664"/>
                    <a:pt x="2964" y="664"/>
                    <a:pt x="2964" y="664"/>
                  </a:cubicBezTo>
                  <a:cubicBezTo>
                    <a:pt x="2972" y="664"/>
                    <a:pt x="2972" y="672"/>
                    <a:pt x="2972" y="672"/>
                  </a:cubicBezTo>
                  <a:cubicBezTo>
                    <a:pt x="2972" y="680"/>
                    <a:pt x="2972" y="688"/>
                    <a:pt x="2964" y="696"/>
                  </a:cubicBezTo>
                  <a:cubicBezTo>
                    <a:pt x="2956" y="704"/>
                    <a:pt x="2948" y="712"/>
                    <a:pt x="2940" y="727"/>
                  </a:cubicBezTo>
                  <a:cubicBezTo>
                    <a:pt x="2933" y="735"/>
                    <a:pt x="2933" y="751"/>
                    <a:pt x="2924" y="759"/>
                  </a:cubicBezTo>
                  <a:cubicBezTo>
                    <a:pt x="2924" y="767"/>
                    <a:pt x="2917" y="775"/>
                    <a:pt x="2909" y="798"/>
                  </a:cubicBezTo>
                  <a:cubicBezTo>
                    <a:pt x="2893" y="822"/>
                    <a:pt x="2877" y="822"/>
                    <a:pt x="2861" y="822"/>
                  </a:cubicBezTo>
                  <a:cubicBezTo>
                    <a:pt x="2853" y="822"/>
                    <a:pt x="2853" y="822"/>
                    <a:pt x="2846" y="830"/>
                  </a:cubicBezTo>
                  <a:lnTo>
                    <a:pt x="2846" y="830"/>
                  </a:lnTo>
                  <a:cubicBezTo>
                    <a:pt x="2846" y="830"/>
                    <a:pt x="2846" y="830"/>
                    <a:pt x="2853" y="830"/>
                  </a:cubicBezTo>
                  <a:cubicBezTo>
                    <a:pt x="2861" y="830"/>
                    <a:pt x="2877" y="830"/>
                    <a:pt x="2885" y="822"/>
                  </a:cubicBezTo>
                  <a:cubicBezTo>
                    <a:pt x="2909" y="822"/>
                    <a:pt x="2917" y="814"/>
                    <a:pt x="2924" y="806"/>
                  </a:cubicBezTo>
                  <a:cubicBezTo>
                    <a:pt x="2933" y="806"/>
                    <a:pt x="2940" y="798"/>
                    <a:pt x="2956" y="798"/>
                  </a:cubicBezTo>
                  <a:cubicBezTo>
                    <a:pt x="2972" y="791"/>
                    <a:pt x="2972" y="783"/>
                    <a:pt x="2972" y="759"/>
                  </a:cubicBezTo>
                  <a:cubicBezTo>
                    <a:pt x="2972" y="759"/>
                    <a:pt x="2972" y="743"/>
                    <a:pt x="2972" y="735"/>
                  </a:cubicBezTo>
                  <a:cubicBezTo>
                    <a:pt x="2972" y="735"/>
                    <a:pt x="2972" y="719"/>
                    <a:pt x="2980" y="719"/>
                  </a:cubicBezTo>
                  <a:cubicBezTo>
                    <a:pt x="2996" y="719"/>
                    <a:pt x="3004" y="743"/>
                    <a:pt x="3004" y="759"/>
                  </a:cubicBezTo>
                  <a:cubicBezTo>
                    <a:pt x="3004" y="783"/>
                    <a:pt x="3004" y="783"/>
                    <a:pt x="3019" y="798"/>
                  </a:cubicBezTo>
                  <a:lnTo>
                    <a:pt x="3019" y="798"/>
                  </a:lnTo>
                  <a:cubicBezTo>
                    <a:pt x="3019" y="806"/>
                    <a:pt x="3019" y="806"/>
                    <a:pt x="3019" y="806"/>
                  </a:cubicBezTo>
                  <a:cubicBezTo>
                    <a:pt x="3027" y="806"/>
                    <a:pt x="3027" y="791"/>
                    <a:pt x="3027" y="783"/>
                  </a:cubicBezTo>
                  <a:cubicBezTo>
                    <a:pt x="3035" y="775"/>
                    <a:pt x="3035" y="759"/>
                    <a:pt x="3051" y="751"/>
                  </a:cubicBezTo>
                  <a:cubicBezTo>
                    <a:pt x="3059" y="743"/>
                    <a:pt x="3059" y="743"/>
                    <a:pt x="3067" y="743"/>
                  </a:cubicBezTo>
                  <a:cubicBezTo>
                    <a:pt x="3067" y="751"/>
                    <a:pt x="3067" y="759"/>
                    <a:pt x="3067" y="775"/>
                  </a:cubicBezTo>
                  <a:cubicBezTo>
                    <a:pt x="3059" y="783"/>
                    <a:pt x="3059" y="791"/>
                    <a:pt x="3059" y="798"/>
                  </a:cubicBezTo>
                  <a:cubicBezTo>
                    <a:pt x="3059" y="806"/>
                    <a:pt x="3059" y="806"/>
                    <a:pt x="3059" y="806"/>
                  </a:cubicBezTo>
                  <a:lnTo>
                    <a:pt x="3059" y="806"/>
                  </a:lnTo>
                  <a:cubicBezTo>
                    <a:pt x="3067" y="806"/>
                    <a:pt x="3067" y="798"/>
                    <a:pt x="3075" y="798"/>
                  </a:cubicBezTo>
                  <a:cubicBezTo>
                    <a:pt x="3083" y="791"/>
                    <a:pt x="3091" y="798"/>
                    <a:pt x="3098" y="806"/>
                  </a:cubicBezTo>
                  <a:cubicBezTo>
                    <a:pt x="3098" y="806"/>
                    <a:pt x="3098" y="822"/>
                    <a:pt x="3083" y="830"/>
                  </a:cubicBezTo>
                  <a:cubicBezTo>
                    <a:pt x="3067" y="846"/>
                    <a:pt x="3043" y="893"/>
                    <a:pt x="3027" y="933"/>
                  </a:cubicBezTo>
                  <a:cubicBezTo>
                    <a:pt x="3019" y="965"/>
                    <a:pt x="3011" y="972"/>
                    <a:pt x="3011" y="972"/>
                  </a:cubicBezTo>
                  <a:cubicBezTo>
                    <a:pt x="3004" y="972"/>
                    <a:pt x="3004" y="965"/>
                    <a:pt x="3004" y="965"/>
                  </a:cubicBezTo>
                  <a:cubicBezTo>
                    <a:pt x="3004" y="965"/>
                    <a:pt x="3004" y="956"/>
                    <a:pt x="2996" y="956"/>
                  </a:cubicBezTo>
                  <a:cubicBezTo>
                    <a:pt x="2996" y="949"/>
                    <a:pt x="2996" y="941"/>
                    <a:pt x="2996" y="933"/>
                  </a:cubicBezTo>
                  <a:cubicBezTo>
                    <a:pt x="2996" y="925"/>
                    <a:pt x="2996" y="917"/>
                    <a:pt x="2988" y="909"/>
                  </a:cubicBezTo>
                  <a:cubicBezTo>
                    <a:pt x="2980" y="909"/>
                    <a:pt x="2980" y="909"/>
                    <a:pt x="2980" y="909"/>
                  </a:cubicBezTo>
                  <a:lnTo>
                    <a:pt x="2980" y="909"/>
                  </a:lnTo>
                  <a:cubicBezTo>
                    <a:pt x="2972" y="909"/>
                    <a:pt x="2964" y="917"/>
                    <a:pt x="2948" y="917"/>
                  </a:cubicBezTo>
                  <a:cubicBezTo>
                    <a:pt x="2933" y="917"/>
                    <a:pt x="2924" y="917"/>
                    <a:pt x="2924" y="909"/>
                  </a:cubicBezTo>
                  <a:lnTo>
                    <a:pt x="2924" y="909"/>
                  </a:lnTo>
                  <a:cubicBezTo>
                    <a:pt x="2917" y="909"/>
                    <a:pt x="2917" y="909"/>
                    <a:pt x="2917" y="909"/>
                  </a:cubicBezTo>
                  <a:cubicBezTo>
                    <a:pt x="2917" y="917"/>
                    <a:pt x="2917" y="925"/>
                    <a:pt x="2917" y="933"/>
                  </a:cubicBezTo>
                  <a:cubicBezTo>
                    <a:pt x="2917" y="941"/>
                    <a:pt x="2924" y="949"/>
                    <a:pt x="2909" y="956"/>
                  </a:cubicBezTo>
                  <a:cubicBezTo>
                    <a:pt x="2909" y="965"/>
                    <a:pt x="2885" y="965"/>
                    <a:pt x="2869" y="972"/>
                  </a:cubicBezTo>
                  <a:cubicBezTo>
                    <a:pt x="2853" y="980"/>
                    <a:pt x="2846" y="980"/>
                    <a:pt x="2838" y="988"/>
                  </a:cubicBezTo>
                  <a:cubicBezTo>
                    <a:pt x="2830" y="988"/>
                    <a:pt x="2830" y="988"/>
                    <a:pt x="2822" y="988"/>
                  </a:cubicBezTo>
                  <a:cubicBezTo>
                    <a:pt x="2806" y="988"/>
                    <a:pt x="2790" y="980"/>
                    <a:pt x="2782" y="972"/>
                  </a:cubicBezTo>
                  <a:lnTo>
                    <a:pt x="2774" y="972"/>
                  </a:lnTo>
                  <a:cubicBezTo>
                    <a:pt x="2774" y="972"/>
                    <a:pt x="2766" y="980"/>
                    <a:pt x="2758" y="1004"/>
                  </a:cubicBezTo>
                  <a:cubicBezTo>
                    <a:pt x="2758" y="1020"/>
                    <a:pt x="2743" y="1036"/>
                    <a:pt x="2735" y="1051"/>
                  </a:cubicBezTo>
                  <a:cubicBezTo>
                    <a:pt x="2735" y="1051"/>
                    <a:pt x="2735" y="1059"/>
                    <a:pt x="2727" y="1059"/>
                  </a:cubicBezTo>
                  <a:cubicBezTo>
                    <a:pt x="2727" y="1059"/>
                    <a:pt x="2727" y="1067"/>
                    <a:pt x="2719" y="1067"/>
                  </a:cubicBezTo>
                  <a:cubicBezTo>
                    <a:pt x="2711" y="1067"/>
                    <a:pt x="2695" y="1051"/>
                    <a:pt x="2687" y="1036"/>
                  </a:cubicBezTo>
                  <a:cubicBezTo>
                    <a:pt x="2680" y="1036"/>
                    <a:pt x="2680" y="1028"/>
                    <a:pt x="2687" y="1020"/>
                  </a:cubicBezTo>
                  <a:cubicBezTo>
                    <a:pt x="2680" y="1020"/>
                    <a:pt x="2680" y="1020"/>
                    <a:pt x="2680" y="1020"/>
                  </a:cubicBezTo>
                  <a:cubicBezTo>
                    <a:pt x="2680" y="1028"/>
                    <a:pt x="2680" y="1043"/>
                    <a:pt x="2687" y="1059"/>
                  </a:cubicBezTo>
                  <a:cubicBezTo>
                    <a:pt x="2687" y="1059"/>
                    <a:pt x="2687" y="1059"/>
                    <a:pt x="2695" y="1067"/>
                  </a:cubicBezTo>
                  <a:cubicBezTo>
                    <a:pt x="2695" y="1075"/>
                    <a:pt x="2703" y="1075"/>
                    <a:pt x="2703" y="1083"/>
                  </a:cubicBezTo>
                  <a:cubicBezTo>
                    <a:pt x="2703" y="1091"/>
                    <a:pt x="2695" y="1099"/>
                    <a:pt x="2687" y="1107"/>
                  </a:cubicBezTo>
                  <a:cubicBezTo>
                    <a:pt x="2656" y="1123"/>
                    <a:pt x="2529" y="1296"/>
                    <a:pt x="2521" y="1368"/>
                  </a:cubicBezTo>
                  <a:cubicBezTo>
                    <a:pt x="2521" y="1431"/>
                    <a:pt x="2498" y="1431"/>
                    <a:pt x="2458" y="1431"/>
                  </a:cubicBezTo>
                  <a:cubicBezTo>
                    <a:pt x="2450" y="1431"/>
                    <a:pt x="2442" y="1431"/>
                    <a:pt x="2427" y="1431"/>
                  </a:cubicBezTo>
                  <a:cubicBezTo>
                    <a:pt x="2395" y="1439"/>
                    <a:pt x="2387" y="1439"/>
                    <a:pt x="2371" y="1447"/>
                  </a:cubicBezTo>
                  <a:cubicBezTo>
                    <a:pt x="2363" y="1447"/>
                    <a:pt x="2347" y="1455"/>
                    <a:pt x="2332" y="1455"/>
                  </a:cubicBezTo>
                  <a:cubicBezTo>
                    <a:pt x="2316" y="1462"/>
                    <a:pt x="2308" y="1471"/>
                    <a:pt x="2300" y="1471"/>
                  </a:cubicBezTo>
                  <a:lnTo>
                    <a:pt x="2300" y="1478"/>
                  </a:lnTo>
                  <a:close/>
                  <a:moveTo>
                    <a:pt x="1810" y="1099"/>
                  </a:moveTo>
                  <a:lnTo>
                    <a:pt x="1810" y="1099"/>
                  </a:lnTo>
                  <a:lnTo>
                    <a:pt x="1810" y="1099"/>
                  </a:lnTo>
                  <a:cubicBezTo>
                    <a:pt x="2300" y="1462"/>
                    <a:pt x="2300" y="1462"/>
                    <a:pt x="2300" y="1462"/>
                  </a:cubicBezTo>
                  <a:cubicBezTo>
                    <a:pt x="2308" y="1462"/>
                    <a:pt x="2316" y="1455"/>
                    <a:pt x="2332" y="1455"/>
                  </a:cubicBezTo>
                  <a:cubicBezTo>
                    <a:pt x="2347" y="1447"/>
                    <a:pt x="2355" y="1447"/>
                    <a:pt x="2363" y="1439"/>
                  </a:cubicBezTo>
                  <a:cubicBezTo>
                    <a:pt x="2387" y="1431"/>
                    <a:pt x="2387" y="1431"/>
                    <a:pt x="2427" y="1423"/>
                  </a:cubicBezTo>
                  <a:cubicBezTo>
                    <a:pt x="2442" y="1423"/>
                    <a:pt x="2450" y="1423"/>
                    <a:pt x="2458" y="1423"/>
                  </a:cubicBezTo>
                  <a:cubicBezTo>
                    <a:pt x="2498" y="1423"/>
                    <a:pt x="2513" y="1423"/>
                    <a:pt x="2521" y="1368"/>
                  </a:cubicBezTo>
                  <a:cubicBezTo>
                    <a:pt x="2521" y="1296"/>
                    <a:pt x="2648" y="1115"/>
                    <a:pt x="2680" y="1099"/>
                  </a:cubicBezTo>
                  <a:cubicBezTo>
                    <a:pt x="2687" y="1091"/>
                    <a:pt x="2695" y="1091"/>
                    <a:pt x="2695" y="1083"/>
                  </a:cubicBezTo>
                  <a:cubicBezTo>
                    <a:pt x="2695" y="1083"/>
                    <a:pt x="2687" y="1075"/>
                    <a:pt x="2687" y="1067"/>
                  </a:cubicBezTo>
                  <a:cubicBezTo>
                    <a:pt x="2687" y="1067"/>
                    <a:pt x="2680" y="1067"/>
                    <a:pt x="2680" y="1059"/>
                  </a:cubicBezTo>
                  <a:cubicBezTo>
                    <a:pt x="2671" y="1051"/>
                    <a:pt x="2671" y="1028"/>
                    <a:pt x="2680" y="1020"/>
                  </a:cubicBezTo>
                  <a:lnTo>
                    <a:pt x="2680" y="1012"/>
                  </a:lnTo>
                  <a:cubicBezTo>
                    <a:pt x="2687" y="1012"/>
                    <a:pt x="2687" y="1012"/>
                    <a:pt x="2687" y="1012"/>
                  </a:cubicBezTo>
                  <a:cubicBezTo>
                    <a:pt x="2695" y="1020"/>
                    <a:pt x="2687" y="1020"/>
                    <a:pt x="2687" y="1020"/>
                  </a:cubicBezTo>
                  <a:cubicBezTo>
                    <a:pt x="2687" y="1028"/>
                    <a:pt x="2687" y="1028"/>
                    <a:pt x="2695" y="1036"/>
                  </a:cubicBezTo>
                  <a:cubicBezTo>
                    <a:pt x="2703" y="1043"/>
                    <a:pt x="2711" y="1059"/>
                    <a:pt x="2719" y="1059"/>
                  </a:cubicBezTo>
                  <a:lnTo>
                    <a:pt x="2727" y="1059"/>
                  </a:lnTo>
                  <a:cubicBezTo>
                    <a:pt x="2727" y="1051"/>
                    <a:pt x="2727" y="1051"/>
                    <a:pt x="2735" y="1043"/>
                  </a:cubicBezTo>
                  <a:cubicBezTo>
                    <a:pt x="2735" y="1036"/>
                    <a:pt x="2751" y="1020"/>
                    <a:pt x="2751" y="1004"/>
                  </a:cubicBezTo>
                  <a:cubicBezTo>
                    <a:pt x="2758" y="980"/>
                    <a:pt x="2766" y="965"/>
                    <a:pt x="2774" y="965"/>
                  </a:cubicBezTo>
                  <a:cubicBezTo>
                    <a:pt x="2782" y="965"/>
                    <a:pt x="2782" y="965"/>
                    <a:pt x="2782" y="972"/>
                  </a:cubicBezTo>
                  <a:cubicBezTo>
                    <a:pt x="2790" y="980"/>
                    <a:pt x="2806" y="980"/>
                    <a:pt x="2822" y="980"/>
                  </a:cubicBezTo>
                  <a:cubicBezTo>
                    <a:pt x="2830" y="980"/>
                    <a:pt x="2830" y="980"/>
                    <a:pt x="2830" y="980"/>
                  </a:cubicBezTo>
                  <a:cubicBezTo>
                    <a:pt x="2838" y="972"/>
                    <a:pt x="2853" y="972"/>
                    <a:pt x="2869" y="965"/>
                  </a:cubicBezTo>
                  <a:cubicBezTo>
                    <a:pt x="2885" y="965"/>
                    <a:pt x="2901" y="956"/>
                    <a:pt x="2909" y="949"/>
                  </a:cubicBezTo>
                  <a:cubicBezTo>
                    <a:pt x="2917" y="949"/>
                    <a:pt x="2909" y="941"/>
                    <a:pt x="2909" y="933"/>
                  </a:cubicBezTo>
                  <a:cubicBezTo>
                    <a:pt x="2909" y="925"/>
                    <a:pt x="2909" y="917"/>
                    <a:pt x="2917" y="909"/>
                  </a:cubicBezTo>
                  <a:cubicBezTo>
                    <a:pt x="2917" y="909"/>
                    <a:pt x="2917" y="901"/>
                    <a:pt x="2924" y="901"/>
                  </a:cubicBezTo>
                  <a:cubicBezTo>
                    <a:pt x="2924" y="901"/>
                    <a:pt x="2924" y="901"/>
                    <a:pt x="2924" y="909"/>
                  </a:cubicBezTo>
                  <a:cubicBezTo>
                    <a:pt x="2933" y="909"/>
                    <a:pt x="2933" y="909"/>
                    <a:pt x="2948" y="909"/>
                  </a:cubicBezTo>
                  <a:cubicBezTo>
                    <a:pt x="2964" y="909"/>
                    <a:pt x="2972" y="909"/>
                    <a:pt x="2972" y="901"/>
                  </a:cubicBezTo>
                  <a:cubicBezTo>
                    <a:pt x="2980" y="901"/>
                    <a:pt x="2980" y="901"/>
                    <a:pt x="2980" y="901"/>
                  </a:cubicBezTo>
                  <a:cubicBezTo>
                    <a:pt x="2988" y="901"/>
                    <a:pt x="2988" y="901"/>
                    <a:pt x="2996" y="909"/>
                  </a:cubicBezTo>
                  <a:cubicBezTo>
                    <a:pt x="3004" y="917"/>
                    <a:pt x="3004" y="925"/>
                    <a:pt x="3004" y="933"/>
                  </a:cubicBezTo>
                  <a:cubicBezTo>
                    <a:pt x="3004" y="941"/>
                    <a:pt x="3004" y="949"/>
                    <a:pt x="3004" y="956"/>
                  </a:cubicBezTo>
                  <a:cubicBezTo>
                    <a:pt x="3004" y="956"/>
                    <a:pt x="3011" y="956"/>
                    <a:pt x="3011" y="965"/>
                  </a:cubicBezTo>
                  <a:cubicBezTo>
                    <a:pt x="3011" y="956"/>
                    <a:pt x="3019" y="941"/>
                    <a:pt x="3019" y="933"/>
                  </a:cubicBezTo>
                  <a:cubicBezTo>
                    <a:pt x="3035" y="885"/>
                    <a:pt x="3067" y="838"/>
                    <a:pt x="3083" y="822"/>
                  </a:cubicBezTo>
                  <a:cubicBezTo>
                    <a:pt x="3091" y="814"/>
                    <a:pt x="3091" y="806"/>
                    <a:pt x="3091" y="806"/>
                  </a:cubicBezTo>
                  <a:cubicBezTo>
                    <a:pt x="3091" y="806"/>
                    <a:pt x="3083" y="798"/>
                    <a:pt x="3075" y="806"/>
                  </a:cubicBezTo>
                  <a:lnTo>
                    <a:pt x="3067" y="814"/>
                  </a:lnTo>
                  <a:lnTo>
                    <a:pt x="3059" y="822"/>
                  </a:lnTo>
                  <a:cubicBezTo>
                    <a:pt x="3059" y="822"/>
                    <a:pt x="3059" y="814"/>
                    <a:pt x="3051" y="814"/>
                  </a:cubicBezTo>
                  <a:cubicBezTo>
                    <a:pt x="3051" y="814"/>
                    <a:pt x="3051" y="806"/>
                    <a:pt x="3051" y="798"/>
                  </a:cubicBezTo>
                  <a:cubicBezTo>
                    <a:pt x="3051" y="791"/>
                    <a:pt x="3051" y="783"/>
                    <a:pt x="3059" y="775"/>
                  </a:cubicBezTo>
                  <a:cubicBezTo>
                    <a:pt x="3059" y="767"/>
                    <a:pt x="3059" y="751"/>
                    <a:pt x="3059" y="751"/>
                  </a:cubicBezTo>
                  <a:cubicBezTo>
                    <a:pt x="3059" y="751"/>
                    <a:pt x="3059" y="751"/>
                    <a:pt x="3051" y="751"/>
                  </a:cubicBezTo>
                  <a:cubicBezTo>
                    <a:pt x="3043" y="759"/>
                    <a:pt x="3043" y="775"/>
                    <a:pt x="3035" y="791"/>
                  </a:cubicBezTo>
                  <a:cubicBezTo>
                    <a:pt x="3035" y="798"/>
                    <a:pt x="3027" y="806"/>
                    <a:pt x="3019" y="806"/>
                  </a:cubicBezTo>
                  <a:cubicBezTo>
                    <a:pt x="3019" y="806"/>
                    <a:pt x="3019" y="806"/>
                    <a:pt x="3011" y="806"/>
                  </a:cubicBezTo>
                  <a:cubicBezTo>
                    <a:pt x="3011" y="798"/>
                    <a:pt x="3011" y="798"/>
                    <a:pt x="3011" y="798"/>
                  </a:cubicBezTo>
                  <a:cubicBezTo>
                    <a:pt x="2996" y="783"/>
                    <a:pt x="2996" y="783"/>
                    <a:pt x="2996" y="759"/>
                  </a:cubicBezTo>
                  <a:cubicBezTo>
                    <a:pt x="2996" y="743"/>
                    <a:pt x="2988" y="727"/>
                    <a:pt x="2980" y="727"/>
                  </a:cubicBezTo>
                  <a:cubicBezTo>
                    <a:pt x="2980" y="727"/>
                    <a:pt x="2980" y="727"/>
                    <a:pt x="2980" y="735"/>
                  </a:cubicBezTo>
                  <a:cubicBezTo>
                    <a:pt x="2980" y="751"/>
                    <a:pt x="2980" y="759"/>
                    <a:pt x="2980" y="759"/>
                  </a:cubicBezTo>
                  <a:cubicBezTo>
                    <a:pt x="2980" y="783"/>
                    <a:pt x="2980" y="798"/>
                    <a:pt x="2956" y="806"/>
                  </a:cubicBezTo>
                  <a:cubicBezTo>
                    <a:pt x="2948" y="806"/>
                    <a:pt x="2940" y="814"/>
                    <a:pt x="2933" y="814"/>
                  </a:cubicBezTo>
                  <a:cubicBezTo>
                    <a:pt x="2917" y="822"/>
                    <a:pt x="2909" y="830"/>
                    <a:pt x="2893" y="830"/>
                  </a:cubicBezTo>
                  <a:cubicBezTo>
                    <a:pt x="2877" y="830"/>
                    <a:pt x="2861" y="838"/>
                    <a:pt x="2853" y="838"/>
                  </a:cubicBezTo>
                  <a:cubicBezTo>
                    <a:pt x="2838" y="838"/>
                    <a:pt x="2830" y="830"/>
                    <a:pt x="2830" y="830"/>
                  </a:cubicBezTo>
                  <a:cubicBezTo>
                    <a:pt x="2830" y="822"/>
                    <a:pt x="2838" y="822"/>
                    <a:pt x="2838" y="822"/>
                  </a:cubicBezTo>
                  <a:cubicBezTo>
                    <a:pt x="2846" y="814"/>
                    <a:pt x="2853" y="814"/>
                    <a:pt x="2861" y="814"/>
                  </a:cubicBezTo>
                  <a:cubicBezTo>
                    <a:pt x="2877" y="814"/>
                    <a:pt x="2885" y="814"/>
                    <a:pt x="2901" y="791"/>
                  </a:cubicBezTo>
                  <a:cubicBezTo>
                    <a:pt x="2909" y="775"/>
                    <a:pt x="2917" y="767"/>
                    <a:pt x="2917" y="751"/>
                  </a:cubicBezTo>
                  <a:cubicBezTo>
                    <a:pt x="2924" y="743"/>
                    <a:pt x="2924" y="735"/>
                    <a:pt x="2933" y="719"/>
                  </a:cubicBezTo>
                  <a:cubicBezTo>
                    <a:pt x="2940" y="712"/>
                    <a:pt x="2948" y="696"/>
                    <a:pt x="2956" y="696"/>
                  </a:cubicBezTo>
                  <a:cubicBezTo>
                    <a:pt x="2964" y="688"/>
                    <a:pt x="2964" y="680"/>
                    <a:pt x="2964" y="680"/>
                  </a:cubicBezTo>
                  <a:cubicBezTo>
                    <a:pt x="2964" y="672"/>
                    <a:pt x="2964" y="672"/>
                    <a:pt x="2956" y="664"/>
                  </a:cubicBezTo>
                  <a:lnTo>
                    <a:pt x="2956" y="664"/>
                  </a:lnTo>
                  <a:cubicBezTo>
                    <a:pt x="2940" y="656"/>
                    <a:pt x="2940" y="656"/>
                    <a:pt x="2917" y="648"/>
                  </a:cubicBezTo>
                  <a:cubicBezTo>
                    <a:pt x="2917" y="648"/>
                    <a:pt x="2901" y="648"/>
                    <a:pt x="2893" y="640"/>
                  </a:cubicBezTo>
                  <a:cubicBezTo>
                    <a:pt x="2877" y="632"/>
                    <a:pt x="2853" y="632"/>
                    <a:pt x="2838" y="625"/>
                  </a:cubicBezTo>
                  <a:cubicBezTo>
                    <a:pt x="2814" y="625"/>
                    <a:pt x="2806" y="617"/>
                    <a:pt x="2798" y="617"/>
                  </a:cubicBezTo>
                  <a:cubicBezTo>
                    <a:pt x="2798" y="609"/>
                    <a:pt x="2806" y="609"/>
                    <a:pt x="2806" y="609"/>
                  </a:cubicBezTo>
                  <a:cubicBezTo>
                    <a:pt x="2814" y="601"/>
                    <a:pt x="2822" y="601"/>
                    <a:pt x="2830" y="601"/>
                  </a:cubicBezTo>
                  <a:lnTo>
                    <a:pt x="2838" y="601"/>
                  </a:lnTo>
                  <a:cubicBezTo>
                    <a:pt x="2846" y="601"/>
                    <a:pt x="2846" y="601"/>
                    <a:pt x="2853" y="601"/>
                  </a:cubicBezTo>
                  <a:cubicBezTo>
                    <a:pt x="2861" y="601"/>
                    <a:pt x="2869" y="601"/>
                    <a:pt x="2877" y="593"/>
                  </a:cubicBezTo>
                  <a:cubicBezTo>
                    <a:pt x="2885" y="593"/>
                    <a:pt x="2885" y="585"/>
                    <a:pt x="2893" y="577"/>
                  </a:cubicBezTo>
                  <a:cubicBezTo>
                    <a:pt x="2893" y="569"/>
                    <a:pt x="2893" y="561"/>
                    <a:pt x="2917" y="569"/>
                  </a:cubicBezTo>
                  <a:cubicBezTo>
                    <a:pt x="2924" y="569"/>
                    <a:pt x="2924" y="569"/>
                    <a:pt x="2924" y="577"/>
                  </a:cubicBezTo>
                  <a:cubicBezTo>
                    <a:pt x="2933" y="577"/>
                    <a:pt x="2933" y="577"/>
                    <a:pt x="2972" y="585"/>
                  </a:cubicBezTo>
                  <a:cubicBezTo>
                    <a:pt x="3004" y="593"/>
                    <a:pt x="3019" y="593"/>
                    <a:pt x="3027" y="593"/>
                  </a:cubicBezTo>
                  <a:cubicBezTo>
                    <a:pt x="3043" y="593"/>
                    <a:pt x="3051" y="601"/>
                    <a:pt x="3051" y="593"/>
                  </a:cubicBezTo>
                  <a:cubicBezTo>
                    <a:pt x="3067" y="593"/>
                    <a:pt x="3122" y="553"/>
                    <a:pt x="3130" y="490"/>
                  </a:cubicBezTo>
                  <a:cubicBezTo>
                    <a:pt x="3130" y="459"/>
                    <a:pt x="3130" y="443"/>
                    <a:pt x="3146" y="443"/>
                  </a:cubicBezTo>
                  <a:cubicBezTo>
                    <a:pt x="3146" y="443"/>
                    <a:pt x="3146" y="443"/>
                    <a:pt x="3154" y="451"/>
                  </a:cubicBezTo>
                  <a:lnTo>
                    <a:pt x="3162" y="451"/>
                  </a:lnTo>
                  <a:cubicBezTo>
                    <a:pt x="3170" y="451"/>
                    <a:pt x="3170" y="451"/>
                    <a:pt x="3170" y="451"/>
                  </a:cubicBezTo>
                  <a:cubicBezTo>
                    <a:pt x="3177" y="451"/>
                    <a:pt x="3186" y="451"/>
                    <a:pt x="3186" y="443"/>
                  </a:cubicBezTo>
                  <a:cubicBezTo>
                    <a:pt x="3193" y="443"/>
                    <a:pt x="3193" y="435"/>
                    <a:pt x="3186" y="427"/>
                  </a:cubicBezTo>
                  <a:cubicBezTo>
                    <a:pt x="3186" y="419"/>
                    <a:pt x="3186" y="403"/>
                    <a:pt x="3186" y="395"/>
                  </a:cubicBezTo>
                  <a:cubicBezTo>
                    <a:pt x="3177" y="372"/>
                    <a:pt x="3177" y="356"/>
                    <a:pt x="3177" y="332"/>
                  </a:cubicBezTo>
                  <a:cubicBezTo>
                    <a:pt x="3177" y="308"/>
                    <a:pt x="3154" y="301"/>
                    <a:pt x="3146" y="301"/>
                  </a:cubicBezTo>
                  <a:cubicBezTo>
                    <a:pt x="3146" y="292"/>
                    <a:pt x="3146" y="292"/>
                    <a:pt x="3138" y="292"/>
                  </a:cubicBezTo>
                  <a:lnTo>
                    <a:pt x="3130" y="292"/>
                  </a:lnTo>
                  <a:cubicBezTo>
                    <a:pt x="3122" y="292"/>
                    <a:pt x="3106" y="292"/>
                    <a:pt x="3106" y="308"/>
                  </a:cubicBezTo>
                  <a:cubicBezTo>
                    <a:pt x="3106" y="316"/>
                    <a:pt x="3098" y="324"/>
                    <a:pt x="3091" y="324"/>
                  </a:cubicBezTo>
                  <a:cubicBezTo>
                    <a:pt x="3091" y="324"/>
                    <a:pt x="3083" y="324"/>
                    <a:pt x="3083" y="332"/>
                  </a:cubicBezTo>
                  <a:cubicBezTo>
                    <a:pt x="3083" y="332"/>
                    <a:pt x="3083" y="332"/>
                    <a:pt x="3083" y="340"/>
                  </a:cubicBezTo>
                  <a:cubicBezTo>
                    <a:pt x="3098" y="364"/>
                    <a:pt x="3114" y="395"/>
                    <a:pt x="3091" y="419"/>
                  </a:cubicBezTo>
                  <a:cubicBezTo>
                    <a:pt x="3075" y="427"/>
                    <a:pt x="3067" y="435"/>
                    <a:pt x="3059" y="435"/>
                  </a:cubicBezTo>
                  <a:lnTo>
                    <a:pt x="3051" y="427"/>
                  </a:lnTo>
                  <a:cubicBezTo>
                    <a:pt x="3051" y="419"/>
                    <a:pt x="3051" y="411"/>
                    <a:pt x="3051" y="395"/>
                  </a:cubicBezTo>
                  <a:cubicBezTo>
                    <a:pt x="3051" y="372"/>
                    <a:pt x="3059" y="364"/>
                    <a:pt x="3067" y="348"/>
                  </a:cubicBezTo>
                  <a:cubicBezTo>
                    <a:pt x="3075" y="340"/>
                    <a:pt x="3075" y="332"/>
                    <a:pt x="3067" y="316"/>
                  </a:cubicBezTo>
                  <a:cubicBezTo>
                    <a:pt x="3059" y="308"/>
                    <a:pt x="3051" y="308"/>
                    <a:pt x="3051" y="301"/>
                  </a:cubicBezTo>
                  <a:cubicBezTo>
                    <a:pt x="3043" y="292"/>
                    <a:pt x="3035" y="285"/>
                    <a:pt x="3027" y="285"/>
                  </a:cubicBezTo>
                  <a:cubicBezTo>
                    <a:pt x="3027" y="285"/>
                    <a:pt x="3019" y="285"/>
                    <a:pt x="3019" y="292"/>
                  </a:cubicBezTo>
                  <a:cubicBezTo>
                    <a:pt x="3011" y="292"/>
                    <a:pt x="3004" y="301"/>
                    <a:pt x="2996" y="301"/>
                  </a:cubicBezTo>
                  <a:cubicBezTo>
                    <a:pt x="2980" y="308"/>
                    <a:pt x="2964" y="316"/>
                    <a:pt x="2964" y="332"/>
                  </a:cubicBezTo>
                  <a:cubicBezTo>
                    <a:pt x="2964" y="340"/>
                    <a:pt x="2956" y="340"/>
                    <a:pt x="2956" y="340"/>
                  </a:cubicBezTo>
                  <a:cubicBezTo>
                    <a:pt x="2948" y="340"/>
                    <a:pt x="2940" y="332"/>
                    <a:pt x="2924" y="324"/>
                  </a:cubicBezTo>
                  <a:cubicBezTo>
                    <a:pt x="2917" y="324"/>
                    <a:pt x="2909" y="316"/>
                    <a:pt x="2901" y="316"/>
                  </a:cubicBezTo>
                  <a:lnTo>
                    <a:pt x="2901" y="316"/>
                  </a:lnTo>
                  <a:cubicBezTo>
                    <a:pt x="2893" y="340"/>
                    <a:pt x="2869" y="364"/>
                    <a:pt x="2846" y="364"/>
                  </a:cubicBezTo>
                  <a:cubicBezTo>
                    <a:pt x="2838" y="364"/>
                    <a:pt x="2830" y="364"/>
                    <a:pt x="2822" y="356"/>
                  </a:cubicBezTo>
                  <a:cubicBezTo>
                    <a:pt x="2790" y="340"/>
                    <a:pt x="2766" y="316"/>
                    <a:pt x="2758" y="292"/>
                  </a:cubicBezTo>
                  <a:lnTo>
                    <a:pt x="2758" y="285"/>
                  </a:lnTo>
                  <a:lnTo>
                    <a:pt x="2758" y="285"/>
                  </a:lnTo>
                  <a:cubicBezTo>
                    <a:pt x="2766" y="285"/>
                    <a:pt x="2766" y="285"/>
                    <a:pt x="2766" y="285"/>
                  </a:cubicBezTo>
                  <a:lnTo>
                    <a:pt x="2766" y="285"/>
                  </a:lnTo>
                  <a:cubicBezTo>
                    <a:pt x="2774" y="292"/>
                    <a:pt x="2782" y="301"/>
                    <a:pt x="2798" y="301"/>
                  </a:cubicBezTo>
                  <a:cubicBezTo>
                    <a:pt x="2806" y="308"/>
                    <a:pt x="2814" y="308"/>
                    <a:pt x="2822" y="308"/>
                  </a:cubicBezTo>
                  <a:cubicBezTo>
                    <a:pt x="2830" y="316"/>
                    <a:pt x="2830" y="316"/>
                    <a:pt x="2846" y="308"/>
                  </a:cubicBezTo>
                  <a:cubicBezTo>
                    <a:pt x="2853" y="308"/>
                    <a:pt x="2861" y="308"/>
                    <a:pt x="2869" y="301"/>
                  </a:cubicBezTo>
                  <a:cubicBezTo>
                    <a:pt x="2885" y="301"/>
                    <a:pt x="2901" y="292"/>
                    <a:pt x="2909" y="277"/>
                  </a:cubicBezTo>
                  <a:cubicBezTo>
                    <a:pt x="2924" y="245"/>
                    <a:pt x="2940" y="237"/>
                    <a:pt x="2972" y="237"/>
                  </a:cubicBezTo>
                  <a:cubicBezTo>
                    <a:pt x="2996" y="229"/>
                    <a:pt x="3011" y="221"/>
                    <a:pt x="3019" y="214"/>
                  </a:cubicBezTo>
                  <a:cubicBezTo>
                    <a:pt x="3019" y="206"/>
                    <a:pt x="3011" y="206"/>
                    <a:pt x="3011" y="198"/>
                  </a:cubicBezTo>
                  <a:cubicBezTo>
                    <a:pt x="2996" y="190"/>
                    <a:pt x="2988" y="174"/>
                    <a:pt x="2988" y="166"/>
                  </a:cubicBezTo>
                  <a:cubicBezTo>
                    <a:pt x="2988" y="158"/>
                    <a:pt x="2996" y="158"/>
                    <a:pt x="3011" y="166"/>
                  </a:cubicBezTo>
                  <a:cubicBezTo>
                    <a:pt x="3019" y="166"/>
                    <a:pt x="3027" y="174"/>
                    <a:pt x="3027" y="174"/>
                  </a:cubicBezTo>
                  <a:cubicBezTo>
                    <a:pt x="3043" y="182"/>
                    <a:pt x="3059" y="190"/>
                    <a:pt x="3067" y="190"/>
                  </a:cubicBezTo>
                  <a:cubicBezTo>
                    <a:pt x="3075" y="190"/>
                    <a:pt x="3075" y="190"/>
                    <a:pt x="3075" y="190"/>
                  </a:cubicBezTo>
                  <a:cubicBezTo>
                    <a:pt x="3083" y="190"/>
                    <a:pt x="3091" y="190"/>
                    <a:pt x="3098" y="198"/>
                  </a:cubicBezTo>
                  <a:cubicBezTo>
                    <a:pt x="3098" y="198"/>
                    <a:pt x="3098" y="198"/>
                    <a:pt x="3106" y="198"/>
                  </a:cubicBezTo>
                  <a:cubicBezTo>
                    <a:pt x="3106" y="206"/>
                    <a:pt x="3114" y="206"/>
                    <a:pt x="3122" y="206"/>
                  </a:cubicBezTo>
                  <a:cubicBezTo>
                    <a:pt x="3122" y="206"/>
                    <a:pt x="3114" y="206"/>
                    <a:pt x="3114" y="198"/>
                  </a:cubicBezTo>
                  <a:cubicBezTo>
                    <a:pt x="3098" y="182"/>
                    <a:pt x="3091" y="166"/>
                    <a:pt x="3083" y="150"/>
                  </a:cubicBezTo>
                  <a:cubicBezTo>
                    <a:pt x="3075" y="134"/>
                    <a:pt x="3075" y="119"/>
                    <a:pt x="3067" y="111"/>
                  </a:cubicBezTo>
                  <a:cubicBezTo>
                    <a:pt x="3059" y="103"/>
                    <a:pt x="3051" y="103"/>
                    <a:pt x="3043" y="95"/>
                  </a:cubicBezTo>
                  <a:cubicBezTo>
                    <a:pt x="3027" y="87"/>
                    <a:pt x="3019" y="79"/>
                    <a:pt x="3011" y="63"/>
                  </a:cubicBezTo>
                  <a:cubicBezTo>
                    <a:pt x="3004" y="39"/>
                    <a:pt x="3004" y="24"/>
                    <a:pt x="3004" y="24"/>
                  </a:cubicBezTo>
                  <a:cubicBezTo>
                    <a:pt x="2719" y="87"/>
                    <a:pt x="1818" y="292"/>
                    <a:pt x="1011" y="403"/>
                  </a:cubicBezTo>
                  <a:cubicBezTo>
                    <a:pt x="1011" y="403"/>
                    <a:pt x="964" y="411"/>
                    <a:pt x="932" y="411"/>
                  </a:cubicBezTo>
                  <a:cubicBezTo>
                    <a:pt x="924" y="411"/>
                    <a:pt x="917" y="411"/>
                    <a:pt x="917" y="411"/>
                  </a:cubicBezTo>
                  <a:cubicBezTo>
                    <a:pt x="909" y="403"/>
                    <a:pt x="901" y="403"/>
                    <a:pt x="893" y="403"/>
                  </a:cubicBezTo>
                  <a:cubicBezTo>
                    <a:pt x="901" y="443"/>
                    <a:pt x="901" y="490"/>
                    <a:pt x="885" y="514"/>
                  </a:cubicBezTo>
                  <a:cubicBezTo>
                    <a:pt x="877" y="538"/>
                    <a:pt x="861" y="545"/>
                    <a:pt x="853" y="545"/>
                  </a:cubicBezTo>
                  <a:cubicBezTo>
                    <a:pt x="845" y="553"/>
                    <a:pt x="837" y="553"/>
                    <a:pt x="830" y="577"/>
                  </a:cubicBezTo>
                  <a:cubicBezTo>
                    <a:pt x="822" y="617"/>
                    <a:pt x="782" y="672"/>
                    <a:pt x="766" y="672"/>
                  </a:cubicBezTo>
                  <a:lnTo>
                    <a:pt x="758" y="672"/>
                  </a:lnTo>
                  <a:cubicBezTo>
                    <a:pt x="758" y="656"/>
                    <a:pt x="735" y="632"/>
                    <a:pt x="711" y="632"/>
                  </a:cubicBezTo>
                  <a:cubicBezTo>
                    <a:pt x="695" y="632"/>
                    <a:pt x="687" y="640"/>
                    <a:pt x="679" y="648"/>
                  </a:cubicBezTo>
                  <a:cubicBezTo>
                    <a:pt x="656" y="672"/>
                    <a:pt x="656" y="688"/>
                    <a:pt x="656" y="712"/>
                  </a:cubicBezTo>
                  <a:cubicBezTo>
                    <a:pt x="648" y="735"/>
                    <a:pt x="648" y="751"/>
                    <a:pt x="616" y="759"/>
                  </a:cubicBezTo>
                  <a:cubicBezTo>
                    <a:pt x="584" y="759"/>
                    <a:pt x="577" y="743"/>
                    <a:pt x="577" y="727"/>
                  </a:cubicBezTo>
                  <a:cubicBezTo>
                    <a:pt x="569" y="719"/>
                    <a:pt x="569" y="719"/>
                    <a:pt x="561" y="719"/>
                  </a:cubicBezTo>
                  <a:lnTo>
                    <a:pt x="553" y="719"/>
                  </a:lnTo>
                  <a:lnTo>
                    <a:pt x="553" y="727"/>
                  </a:lnTo>
                  <a:cubicBezTo>
                    <a:pt x="553" y="735"/>
                    <a:pt x="553" y="751"/>
                    <a:pt x="545" y="759"/>
                  </a:cubicBezTo>
                  <a:cubicBezTo>
                    <a:pt x="537" y="775"/>
                    <a:pt x="521" y="775"/>
                    <a:pt x="505" y="783"/>
                  </a:cubicBezTo>
                  <a:cubicBezTo>
                    <a:pt x="490" y="783"/>
                    <a:pt x="482" y="783"/>
                    <a:pt x="482" y="798"/>
                  </a:cubicBezTo>
                  <a:cubicBezTo>
                    <a:pt x="482" y="838"/>
                    <a:pt x="466" y="870"/>
                    <a:pt x="434" y="870"/>
                  </a:cubicBezTo>
                  <a:cubicBezTo>
                    <a:pt x="403" y="870"/>
                    <a:pt x="355" y="933"/>
                    <a:pt x="316" y="972"/>
                  </a:cubicBezTo>
                  <a:cubicBezTo>
                    <a:pt x="308" y="980"/>
                    <a:pt x="300" y="988"/>
                    <a:pt x="292" y="996"/>
                  </a:cubicBezTo>
                  <a:cubicBezTo>
                    <a:pt x="284" y="1004"/>
                    <a:pt x="276" y="1012"/>
                    <a:pt x="260" y="1012"/>
                  </a:cubicBezTo>
                  <a:cubicBezTo>
                    <a:pt x="260" y="1012"/>
                    <a:pt x="253" y="1004"/>
                    <a:pt x="245" y="1004"/>
                  </a:cubicBezTo>
                  <a:cubicBezTo>
                    <a:pt x="237" y="1004"/>
                    <a:pt x="229" y="1004"/>
                    <a:pt x="221" y="1004"/>
                  </a:cubicBezTo>
                  <a:cubicBezTo>
                    <a:pt x="205" y="1004"/>
                    <a:pt x="189" y="1012"/>
                    <a:pt x="173" y="1020"/>
                  </a:cubicBezTo>
                  <a:cubicBezTo>
                    <a:pt x="142" y="1043"/>
                    <a:pt x="126" y="1051"/>
                    <a:pt x="110" y="1051"/>
                  </a:cubicBezTo>
                  <a:cubicBezTo>
                    <a:pt x="94" y="1051"/>
                    <a:pt x="94" y="1051"/>
                    <a:pt x="94" y="1067"/>
                  </a:cubicBezTo>
                  <a:cubicBezTo>
                    <a:pt x="102" y="1075"/>
                    <a:pt x="102" y="1083"/>
                    <a:pt x="102" y="1083"/>
                  </a:cubicBezTo>
                  <a:cubicBezTo>
                    <a:pt x="110" y="1115"/>
                    <a:pt x="110" y="1138"/>
                    <a:pt x="94" y="1154"/>
                  </a:cubicBezTo>
                  <a:cubicBezTo>
                    <a:pt x="87" y="1162"/>
                    <a:pt x="63" y="1170"/>
                    <a:pt x="47" y="1170"/>
                  </a:cubicBezTo>
                  <a:cubicBezTo>
                    <a:pt x="23" y="1170"/>
                    <a:pt x="7" y="1178"/>
                    <a:pt x="7" y="1186"/>
                  </a:cubicBezTo>
                  <a:cubicBezTo>
                    <a:pt x="7" y="1194"/>
                    <a:pt x="7" y="1209"/>
                    <a:pt x="7" y="1233"/>
                  </a:cubicBezTo>
                  <a:cubicBezTo>
                    <a:pt x="7" y="1249"/>
                    <a:pt x="7" y="1273"/>
                    <a:pt x="7" y="1289"/>
                  </a:cubicBezTo>
                  <a:cubicBezTo>
                    <a:pt x="126" y="1273"/>
                    <a:pt x="126" y="1273"/>
                    <a:pt x="126" y="1273"/>
                  </a:cubicBezTo>
                  <a:cubicBezTo>
                    <a:pt x="308" y="1257"/>
                    <a:pt x="426" y="1241"/>
                    <a:pt x="450" y="1241"/>
                  </a:cubicBezTo>
                  <a:cubicBezTo>
                    <a:pt x="505" y="1241"/>
                    <a:pt x="529" y="1225"/>
                    <a:pt x="553" y="1202"/>
                  </a:cubicBezTo>
                  <a:cubicBezTo>
                    <a:pt x="561" y="1194"/>
                    <a:pt x="569" y="1186"/>
                    <a:pt x="584" y="1178"/>
                  </a:cubicBezTo>
                  <a:cubicBezTo>
                    <a:pt x="632" y="1154"/>
                    <a:pt x="774" y="1083"/>
                    <a:pt x="814" y="1075"/>
                  </a:cubicBezTo>
                  <a:cubicBezTo>
                    <a:pt x="837" y="1067"/>
                    <a:pt x="1130" y="1028"/>
                    <a:pt x="1209" y="1028"/>
                  </a:cubicBezTo>
                  <a:cubicBezTo>
                    <a:pt x="1225" y="1028"/>
                    <a:pt x="1233" y="1028"/>
                    <a:pt x="1233" y="1036"/>
                  </a:cubicBezTo>
                  <a:cubicBezTo>
                    <a:pt x="1233" y="1043"/>
                    <a:pt x="1233" y="1043"/>
                    <a:pt x="1233" y="1051"/>
                  </a:cubicBezTo>
                  <a:lnTo>
                    <a:pt x="1233" y="1059"/>
                  </a:lnTo>
                  <a:cubicBezTo>
                    <a:pt x="1233" y="1059"/>
                    <a:pt x="1241" y="1059"/>
                    <a:pt x="1257" y="1067"/>
                  </a:cubicBezTo>
                  <a:cubicBezTo>
                    <a:pt x="1264" y="1067"/>
                    <a:pt x="1272" y="1067"/>
                    <a:pt x="1280" y="1067"/>
                  </a:cubicBezTo>
                  <a:cubicBezTo>
                    <a:pt x="1288" y="1067"/>
                    <a:pt x="1288" y="1067"/>
                    <a:pt x="1296" y="1067"/>
                  </a:cubicBezTo>
                  <a:cubicBezTo>
                    <a:pt x="1312" y="1067"/>
                    <a:pt x="1320" y="1067"/>
                    <a:pt x="1328" y="1075"/>
                  </a:cubicBezTo>
                  <a:cubicBezTo>
                    <a:pt x="1343" y="1091"/>
                    <a:pt x="1367" y="1154"/>
                    <a:pt x="1367" y="1170"/>
                  </a:cubicBezTo>
                  <a:lnTo>
                    <a:pt x="1810" y="1099"/>
                  </a:lnTo>
                  <a:close/>
                  <a:moveTo>
                    <a:pt x="3083" y="340"/>
                  </a:moveTo>
                  <a:lnTo>
                    <a:pt x="3083" y="340"/>
                  </a:lnTo>
                  <a:cubicBezTo>
                    <a:pt x="3075" y="348"/>
                    <a:pt x="3075" y="348"/>
                    <a:pt x="3075" y="356"/>
                  </a:cubicBezTo>
                  <a:cubicBezTo>
                    <a:pt x="3067" y="364"/>
                    <a:pt x="3059" y="372"/>
                    <a:pt x="3059" y="395"/>
                  </a:cubicBezTo>
                  <a:cubicBezTo>
                    <a:pt x="3051" y="411"/>
                    <a:pt x="3059" y="419"/>
                    <a:pt x="3059" y="427"/>
                  </a:cubicBezTo>
                  <a:lnTo>
                    <a:pt x="3059" y="427"/>
                  </a:lnTo>
                  <a:cubicBezTo>
                    <a:pt x="3067" y="427"/>
                    <a:pt x="3083" y="411"/>
                    <a:pt x="3083" y="411"/>
                  </a:cubicBezTo>
                  <a:cubicBezTo>
                    <a:pt x="3106" y="395"/>
                    <a:pt x="3091" y="364"/>
                    <a:pt x="3083" y="340"/>
                  </a:cubicBezTo>
                  <a:close/>
                  <a:moveTo>
                    <a:pt x="3027" y="16"/>
                  </a:moveTo>
                  <a:lnTo>
                    <a:pt x="3027" y="16"/>
                  </a:lnTo>
                  <a:lnTo>
                    <a:pt x="3027" y="16"/>
                  </a:lnTo>
                  <a:cubicBezTo>
                    <a:pt x="3035" y="24"/>
                    <a:pt x="3035" y="24"/>
                    <a:pt x="3043" y="24"/>
                  </a:cubicBezTo>
                  <a:cubicBezTo>
                    <a:pt x="3059" y="32"/>
                    <a:pt x="3067" y="39"/>
                    <a:pt x="3075" y="71"/>
                  </a:cubicBezTo>
                  <a:cubicBezTo>
                    <a:pt x="3083" y="95"/>
                    <a:pt x="3098" y="111"/>
                    <a:pt x="3106" y="119"/>
                  </a:cubicBezTo>
                  <a:cubicBezTo>
                    <a:pt x="3114" y="126"/>
                    <a:pt x="3122" y="134"/>
                    <a:pt x="3122" y="142"/>
                  </a:cubicBezTo>
                  <a:cubicBezTo>
                    <a:pt x="3138" y="166"/>
                    <a:pt x="3146" y="182"/>
                    <a:pt x="3170" y="221"/>
                  </a:cubicBezTo>
                  <a:cubicBezTo>
                    <a:pt x="3193" y="261"/>
                    <a:pt x="3209" y="292"/>
                    <a:pt x="3225" y="308"/>
                  </a:cubicBezTo>
                  <a:cubicBezTo>
                    <a:pt x="3233" y="316"/>
                    <a:pt x="3249" y="316"/>
                    <a:pt x="3249" y="324"/>
                  </a:cubicBezTo>
                  <a:cubicBezTo>
                    <a:pt x="3249" y="316"/>
                    <a:pt x="3249" y="316"/>
                    <a:pt x="3249" y="316"/>
                  </a:cubicBezTo>
                  <a:cubicBezTo>
                    <a:pt x="3225" y="285"/>
                    <a:pt x="3209" y="269"/>
                    <a:pt x="3186" y="237"/>
                  </a:cubicBezTo>
                  <a:cubicBezTo>
                    <a:pt x="3177" y="221"/>
                    <a:pt x="3170" y="206"/>
                    <a:pt x="3162" y="182"/>
                  </a:cubicBezTo>
                  <a:cubicBezTo>
                    <a:pt x="3146" y="158"/>
                    <a:pt x="3130" y="134"/>
                    <a:pt x="3122" y="126"/>
                  </a:cubicBezTo>
                  <a:cubicBezTo>
                    <a:pt x="3114" y="111"/>
                    <a:pt x="3106" y="103"/>
                    <a:pt x="3098" y="87"/>
                  </a:cubicBezTo>
                  <a:cubicBezTo>
                    <a:pt x="3098" y="71"/>
                    <a:pt x="3091" y="48"/>
                    <a:pt x="3075" y="32"/>
                  </a:cubicBezTo>
                  <a:cubicBezTo>
                    <a:pt x="3067" y="16"/>
                    <a:pt x="3067" y="16"/>
                    <a:pt x="3059" y="8"/>
                  </a:cubicBezTo>
                  <a:cubicBezTo>
                    <a:pt x="3051" y="8"/>
                    <a:pt x="3043" y="16"/>
                    <a:pt x="3027" y="16"/>
                  </a:cubicBezTo>
                  <a:close/>
                </a:path>
              </a:pathLst>
            </a:custGeom>
            <a:grpFill/>
            <a:ln>
              <a:solidFill>
                <a:schemeClr val="bg1">
                  <a:lumMod val="95000"/>
                </a:schemeClr>
              </a:solidFill>
            </a:ln>
            <a:effectLst/>
          </p:spPr>
          <p:txBody>
            <a:bodyPr wrap="none" anchor="ctr"/>
            <a:lstStyle/>
            <a:p>
              <a:endParaRPr lang="en-US" sz="949"/>
            </a:p>
          </p:txBody>
        </p:sp>
        <p:sp>
          <p:nvSpPr>
            <p:cNvPr id="72" name="Freeform 639"/>
            <p:cNvSpPr>
              <a:spLocks noChangeArrowheads="1"/>
            </p:cNvSpPr>
            <p:nvPr/>
          </p:nvSpPr>
          <p:spPr bwMode="auto">
            <a:xfrm>
              <a:off x="14039000" y="4343060"/>
              <a:ext cx="786244" cy="1043688"/>
            </a:xfrm>
            <a:custGeom>
              <a:avLst/>
              <a:gdLst>
                <a:gd name="T0" fmla="*/ 751 w 1495"/>
                <a:gd name="T1" fmla="*/ 1929 h 1985"/>
                <a:gd name="T2" fmla="*/ 1218 w 1495"/>
                <a:gd name="T3" fmla="*/ 1826 h 1985"/>
                <a:gd name="T4" fmla="*/ 1321 w 1495"/>
                <a:gd name="T5" fmla="*/ 1684 h 1985"/>
                <a:gd name="T6" fmla="*/ 1376 w 1495"/>
                <a:gd name="T7" fmla="*/ 1510 h 1985"/>
                <a:gd name="T8" fmla="*/ 1360 w 1495"/>
                <a:gd name="T9" fmla="*/ 1423 h 1985"/>
                <a:gd name="T10" fmla="*/ 1486 w 1495"/>
                <a:gd name="T11" fmla="*/ 1399 h 1985"/>
                <a:gd name="T12" fmla="*/ 1494 w 1495"/>
                <a:gd name="T13" fmla="*/ 1194 h 1985"/>
                <a:gd name="T14" fmla="*/ 1455 w 1495"/>
                <a:gd name="T15" fmla="*/ 1115 h 1985"/>
                <a:gd name="T16" fmla="*/ 1344 w 1495"/>
                <a:gd name="T17" fmla="*/ 807 h 1985"/>
                <a:gd name="T18" fmla="*/ 1123 w 1495"/>
                <a:gd name="T19" fmla="*/ 807 h 1985"/>
                <a:gd name="T20" fmla="*/ 1099 w 1495"/>
                <a:gd name="T21" fmla="*/ 854 h 1985"/>
                <a:gd name="T22" fmla="*/ 1020 w 1495"/>
                <a:gd name="T23" fmla="*/ 965 h 1985"/>
                <a:gd name="T24" fmla="*/ 933 w 1495"/>
                <a:gd name="T25" fmla="*/ 822 h 1985"/>
                <a:gd name="T26" fmla="*/ 1020 w 1495"/>
                <a:gd name="T27" fmla="*/ 704 h 1985"/>
                <a:gd name="T28" fmla="*/ 1083 w 1495"/>
                <a:gd name="T29" fmla="*/ 609 h 1985"/>
                <a:gd name="T30" fmla="*/ 1075 w 1495"/>
                <a:gd name="T31" fmla="*/ 435 h 1985"/>
                <a:gd name="T32" fmla="*/ 1004 w 1495"/>
                <a:gd name="T33" fmla="*/ 293 h 1985"/>
                <a:gd name="T34" fmla="*/ 996 w 1495"/>
                <a:gd name="T35" fmla="*/ 214 h 1985"/>
                <a:gd name="T36" fmla="*/ 767 w 1495"/>
                <a:gd name="T37" fmla="*/ 103 h 1985"/>
                <a:gd name="T38" fmla="*/ 649 w 1495"/>
                <a:gd name="T39" fmla="*/ 56 h 1985"/>
                <a:gd name="T40" fmla="*/ 506 w 1495"/>
                <a:gd name="T41" fmla="*/ 16 h 1985"/>
                <a:gd name="T42" fmla="*/ 419 w 1495"/>
                <a:gd name="T43" fmla="*/ 143 h 1985"/>
                <a:gd name="T44" fmla="*/ 427 w 1495"/>
                <a:gd name="T45" fmla="*/ 214 h 1985"/>
                <a:gd name="T46" fmla="*/ 340 w 1495"/>
                <a:gd name="T47" fmla="*/ 277 h 1985"/>
                <a:gd name="T48" fmla="*/ 332 w 1495"/>
                <a:gd name="T49" fmla="*/ 482 h 1985"/>
                <a:gd name="T50" fmla="*/ 309 w 1495"/>
                <a:gd name="T51" fmla="*/ 451 h 1985"/>
                <a:gd name="T52" fmla="*/ 285 w 1495"/>
                <a:gd name="T53" fmla="*/ 403 h 1985"/>
                <a:gd name="T54" fmla="*/ 261 w 1495"/>
                <a:gd name="T55" fmla="*/ 324 h 1985"/>
                <a:gd name="T56" fmla="*/ 190 w 1495"/>
                <a:gd name="T57" fmla="*/ 451 h 1985"/>
                <a:gd name="T58" fmla="*/ 119 w 1495"/>
                <a:gd name="T59" fmla="*/ 538 h 1985"/>
                <a:gd name="T60" fmla="*/ 103 w 1495"/>
                <a:gd name="T61" fmla="*/ 648 h 1985"/>
                <a:gd name="T62" fmla="*/ 48 w 1495"/>
                <a:gd name="T63" fmla="*/ 838 h 1985"/>
                <a:gd name="T64" fmla="*/ 56 w 1495"/>
                <a:gd name="T65" fmla="*/ 973 h 1985"/>
                <a:gd name="T66" fmla="*/ 63 w 1495"/>
                <a:gd name="T67" fmla="*/ 1154 h 1985"/>
                <a:gd name="T68" fmla="*/ 182 w 1495"/>
                <a:gd name="T69" fmla="*/ 1660 h 1985"/>
                <a:gd name="T70" fmla="*/ 48 w 1495"/>
                <a:gd name="T71" fmla="*/ 1977 h 1985"/>
                <a:gd name="T72" fmla="*/ 712 w 1495"/>
                <a:gd name="T73" fmla="*/ 1905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5" h="1985">
                  <a:moveTo>
                    <a:pt x="751" y="1929"/>
                  </a:moveTo>
                  <a:lnTo>
                    <a:pt x="751" y="1929"/>
                  </a:lnTo>
                  <a:cubicBezTo>
                    <a:pt x="767" y="1953"/>
                    <a:pt x="1083" y="1874"/>
                    <a:pt x="1210" y="1834"/>
                  </a:cubicBezTo>
                  <a:cubicBezTo>
                    <a:pt x="1210" y="1834"/>
                    <a:pt x="1210" y="1826"/>
                    <a:pt x="1218" y="1826"/>
                  </a:cubicBezTo>
                  <a:cubicBezTo>
                    <a:pt x="1241" y="1787"/>
                    <a:pt x="1249" y="1747"/>
                    <a:pt x="1273" y="1739"/>
                  </a:cubicBezTo>
                  <a:cubicBezTo>
                    <a:pt x="1289" y="1724"/>
                    <a:pt x="1297" y="1692"/>
                    <a:pt x="1321" y="1684"/>
                  </a:cubicBezTo>
                  <a:cubicBezTo>
                    <a:pt x="1313" y="1660"/>
                    <a:pt x="1305" y="1629"/>
                    <a:pt x="1297" y="1613"/>
                  </a:cubicBezTo>
                  <a:cubicBezTo>
                    <a:pt x="1289" y="1597"/>
                    <a:pt x="1328" y="1557"/>
                    <a:pt x="1376" y="1510"/>
                  </a:cubicBezTo>
                  <a:cubicBezTo>
                    <a:pt x="1376" y="1510"/>
                    <a:pt x="1376" y="1502"/>
                    <a:pt x="1368" y="1486"/>
                  </a:cubicBezTo>
                  <a:cubicBezTo>
                    <a:pt x="1360" y="1455"/>
                    <a:pt x="1344" y="1455"/>
                    <a:pt x="1360" y="1423"/>
                  </a:cubicBezTo>
                  <a:cubicBezTo>
                    <a:pt x="1376" y="1399"/>
                    <a:pt x="1360" y="1368"/>
                    <a:pt x="1399" y="1376"/>
                  </a:cubicBezTo>
                  <a:cubicBezTo>
                    <a:pt x="1439" y="1384"/>
                    <a:pt x="1479" y="1391"/>
                    <a:pt x="1486" y="1399"/>
                  </a:cubicBezTo>
                  <a:cubicBezTo>
                    <a:pt x="1486" y="1391"/>
                    <a:pt x="1479" y="1384"/>
                    <a:pt x="1479" y="1384"/>
                  </a:cubicBezTo>
                  <a:cubicBezTo>
                    <a:pt x="1479" y="1344"/>
                    <a:pt x="1486" y="1273"/>
                    <a:pt x="1494" y="1194"/>
                  </a:cubicBezTo>
                  <a:cubicBezTo>
                    <a:pt x="1494" y="1202"/>
                    <a:pt x="1494" y="1202"/>
                    <a:pt x="1486" y="1178"/>
                  </a:cubicBezTo>
                  <a:cubicBezTo>
                    <a:pt x="1479" y="1146"/>
                    <a:pt x="1471" y="1162"/>
                    <a:pt x="1455" y="1115"/>
                  </a:cubicBezTo>
                  <a:cubicBezTo>
                    <a:pt x="1439" y="1067"/>
                    <a:pt x="1408" y="980"/>
                    <a:pt x="1392" y="941"/>
                  </a:cubicBezTo>
                  <a:cubicBezTo>
                    <a:pt x="1376" y="909"/>
                    <a:pt x="1352" y="846"/>
                    <a:pt x="1344" y="807"/>
                  </a:cubicBezTo>
                  <a:cubicBezTo>
                    <a:pt x="1336" y="775"/>
                    <a:pt x="1265" y="735"/>
                    <a:pt x="1234" y="735"/>
                  </a:cubicBezTo>
                  <a:cubicBezTo>
                    <a:pt x="1202" y="743"/>
                    <a:pt x="1139" y="783"/>
                    <a:pt x="1123" y="807"/>
                  </a:cubicBezTo>
                  <a:cubicBezTo>
                    <a:pt x="1123" y="807"/>
                    <a:pt x="1115" y="822"/>
                    <a:pt x="1107" y="814"/>
                  </a:cubicBezTo>
                  <a:cubicBezTo>
                    <a:pt x="1099" y="807"/>
                    <a:pt x="1099" y="830"/>
                    <a:pt x="1099" y="854"/>
                  </a:cubicBezTo>
                  <a:cubicBezTo>
                    <a:pt x="1099" y="878"/>
                    <a:pt x="1083" y="885"/>
                    <a:pt x="1068" y="909"/>
                  </a:cubicBezTo>
                  <a:cubicBezTo>
                    <a:pt x="1052" y="933"/>
                    <a:pt x="1028" y="957"/>
                    <a:pt x="1020" y="965"/>
                  </a:cubicBezTo>
                  <a:cubicBezTo>
                    <a:pt x="1020" y="980"/>
                    <a:pt x="965" y="980"/>
                    <a:pt x="941" y="949"/>
                  </a:cubicBezTo>
                  <a:cubicBezTo>
                    <a:pt x="909" y="917"/>
                    <a:pt x="909" y="846"/>
                    <a:pt x="933" y="822"/>
                  </a:cubicBezTo>
                  <a:cubicBezTo>
                    <a:pt x="957" y="807"/>
                    <a:pt x="981" y="830"/>
                    <a:pt x="996" y="791"/>
                  </a:cubicBezTo>
                  <a:cubicBezTo>
                    <a:pt x="1012" y="751"/>
                    <a:pt x="1020" y="727"/>
                    <a:pt x="1020" y="704"/>
                  </a:cubicBezTo>
                  <a:cubicBezTo>
                    <a:pt x="1020" y="688"/>
                    <a:pt x="1020" y="656"/>
                    <a:pt x="1044" y="648"/>
                  </a:cubicBezTo>
                  <a:cubicBezTo>
                    <a:pt x="1068" y="640"/>
                    <a:pt x="1075" y="648"/>
                    <a:pt x="1083" y="609"/>
                  </a:cubicBezTo>
                  <a:cubicBezTo>
                    <a:pt x="1091" y="577"/>
                    <a:pt x="1091" y="554"/>
                    <a:pt x="1075" y="522"/>
                  </a:cubicBezTo>
                  <a:cubicBezTo>
                    <a:pt x="1060" y="490"/>
                    <a:pt x="1075" y="474"/>
                    <a:pt x="1075" y="435"/>
                  </a:cubicBezTo>
                  <a:cubicBezTo>
                    <a:pt x="1075" y="403"/>
                    <a:pt x="1044" y="356"/>
                    <a:pt x="1028" y="340"/>
                  </a:cubicBezTo>
                  <a:cubicBezTo>
                    <a:pt x="1012" y="332"/>
                    <a:pt x="988" y="308"/>
                    <a:pt x="1004" y="293"/>
                  </a:cubicBezTo>
                  <a:cubicBezTo>
                    <a:pt x="1028" y="277"/>
                    <a:pt x="1052" y="253"/>
                    <a:pt x="1036" y="237"/>
                  </a:cubicBezTo>
                  <a:cubicBezTo>
                    <a:pt x="1028" y="229"/>
                    <a:pt x="1004" y="229"/>
                    <a:pt x="996" y="214"/>
                  </a:cubicBezTo>
                  <a:cubicBezTo>
                    <a:pt x="988" y="190"/>
                    <a:pt x="981" y="166"/>
                    <a:pt x="949" y="158"/>
                  </a:cubicBezTo>
                  <a:cubicBezTo>
                    <a:pt x="917" y="150"/>
                    <a:pt x="783" y="103"/>
                    <a:pt x="767" y="103"/>
                  </a:cubicBezTo>
                  <a:cubicBezTo>
                    <a:pt x="751" y="103"/>
                    <a:pt x="743" y="111"/>
                    <a:pt x="735" y="79"/>
                  </a:cubicBezTo>
                  <a:cubicBezTo>
                    <a:pt x="720" y="56"/>
                    <a:pt x="672" y="47"/>
                    <a:pt x="649" y="56"/>
                  </a:cubicBezTo>
                  <a:cubicBezTo>
                    <a:pt x="625" y="56"/>
                    <a:pt x="601" y="47"/>
                    <a:pt x="593" y="32"/>
                  </a:cubicBezTo>
                  <a:cubicBezTo>
                    <a:pt x="577" y="24"/>
                    <a:pt x="530" y="0"/>
                    <a:pt x="506" y="16"/>
                  </a:cubicBezTo>
                  <a:cubicBezTo>
                    <a:pt x="475" y="32"/>
                    <a:pt x="459" y="71"/>
                    <a:pt x="443" y="79"/>
                  </a:cubicBezTo>
                  <a:cubicBezTo>
                    <a:pt x="435" y="87"/>
                    <a:pt x="403" y="111"/>
                    <a:pt x="419" y="143"/>
                  </a:cubicBezTo>
                  <a:cubicBezTo>
                    <a:pt x="435" y="174"/>
                    <a:pt x="459" y="166"/>
                    <a:pt x="459" y="190"/>
                  </a:cubicBezTo>
                  <a:cubicBezTo>
                    <a:pt x="459" y="206"/>
                    <a:pt x="459" y="214"/>
                    <a:pt x="427" y="214"/>
                  </a:cubicBezTo>
                  <a:cubicBezTo>
                    <a:pt x="403" y="214"/>
                    <a:pt x="380" y="221"/>
                    <a:pt x="372" y="237"/>
                  </a:cubicBezTo>
                  <a:cubicBezTo>
                    <a:pt x="356" y="253"/>
                    <a:pt x="348" y="229"/>
                    <a:pt x="340" y="277"/>
                  </a:cubicBezTo>
                  <a:cubicBezTo>
                    <a:pt x="340" y="316"/>
                    <a:pt x="348" y="364"/>
                    <a:pt x="348" y="403"/>
                  </a:cubicBezTo>
                  <a:cubicBezTo>
                    <a:pt x="356" y="435"/>
                    <a:pt x="348" y="490"/>
                    <a:pt x="332" y="482"/>
                  </a:cubicBezTo>
                  <a:cubicBezTo>
                    <a:pt x="316" y="467"/>
                    <a:pt x="324" y="419"/>
                    <a:pt x="316" y="411"/>
                  </a:cubicBezTo>
                  <a:cubicBezTo>
                    <a:pt x="301" y="411"/>
                    <a:pt x="309" y="435"/>
                    <a:pt x="309" y="451"/>
                  </a:cubicBezTo>
                  <a:cubicBezTo>
                    <a:pt x="309" y="467"/>
                    <a:pt x="316" y="514"/>
                    <a:pt x="301" y="482"/>
                  </a:cubicBezTo>
                  <a:cubicBezTo>
                    <a:pt x="285" y="458"/>
                    <a:pt x="285" y="435"/>
                    <a:pt x="285" y="403"/>
                  </a:cubicBezTo>
                  <a:cubicBezTo>
                    <a:pt x="293" y="372"/>
                    <a:pt x="293" y="324"/>
                    <a:pt x="285" y="316"/>
                  </a:cubicBezTo>
                  <a:cubicBezTo>
                    <a:pt x="277" y="308"/>
                    <a:pt x="261" y="308"/>
                    <a:pt x="261" y="324"/>
                  </a:cubicBezTo>
                  <a:cubicBezTo>
                    <a:pt x="261" y="340"/>
                    <a:pt x="238" y="387"/>
                    <a:pt x="222" y="403"/>
                  </a:cubicBezTo>
                  <a:cubicBezTo>
                    <a:pt x="206" y="419"/>
                    <a:pt x="238" y="458"/>
                    <a:pt x="190" y="451"/>
                  </a:cubicBezTo>
                  <a:cubicBezTo>
                    <a:pt x="151" y="435"/>
                    <a:pt x="158" y="435"/>
                    <a:pt x="151" y="467"/>
                  </a:cubicBezTo>
                  <a:cubicBezTo>
                    <a:pt x="143" y="498"/>
                    <a:pt x="135" y="538"/>
                    <a:pt x="119" y="538"/>
                  </a:cubicBezTo>
                  <a:cubicBezTo>
                    <a:pt x="111" y="538"/>
                    <a:pt x="71" y="554"/>
                    <a:pt x="79" y="585"/>
                  </a:cubicBezTo>
                  <a:cubicBezTo>
                    <a:pt x="95" y="609"/>
                    <a:pt x="111" y="625"/>
                    <a:pt x="103" y="648"/>
                  </a:cubicBezTo>
                  <a:cubicBezTo>
                    <a:pt x="95" y="664"/>
                    <a:pt x="119" y="743"/>
                    <a:pt x="103" y="767"/>
                  </a:cubicBezTo>
                  <a:cubicBezTo>
                    <a:pt x="87" y="783"/>
                    <a:pt x="63" y="822"/>
                    <a:pt x="48" y="838"/>
                  </a:cubicBezTo>
                  <a:cubicBezTo>
                    <a:pt x="32" y="862"/>
                    <a:pt x="0" y="885"/>
                    <a:pt x="24" y="901"/>
                  </a:cubicBezTo>
                  <a:cubicBezTo>
                    <a:pt x="48" y="925"/>
                    <a:pt x="63" y="941"/>
                    <a:pt x="56" y="973"/>
                  </a:cubicBezTo>
                  <a:cubicBezTo>
                    <a:pt x="56" y="1004"/>
                    <a:pt x="71" y="1036"/>
                    <a:pt x="56" y="1051"/>
                  </a:cubicBezTo>
                  <a:cubicBezTo>
                    <a:pt x="40" y="1067"/>
                    <a:pt x="48" y="1131"/>
                    <a:pt x="63" y="1154"/>
                  </a:cubicBezTo>
                  <a:cubicBezTo>
                    <a:pt x="79" y="1170"/>
                    <a:pt x="95" y="1194"/>
                    <a:pt x="119" y="1233"/>
                  </a:cubicBezTo>
                  <a:cubicBezTo>
                    <a:pt x="143" y="1273"/>
                    <a:pt x="238" y="1510"/>
                    <a:pt x="182" y="1660"/>
                  </a:cubicBezTo>
                  <a:cubicBezTo>
                    <a:pt x="127" y="1803"/>
                    <a:pt x="135" y="1834"/>
                    <a:pt x="127" y="1858"/>
                  </a:cubicBezTo>
                  <a:cubicBezTo>
                    <a:pt x="119" y="1874"/>
                    <a:pt x="79" y="1945"/>
                    <a:pt x="48" y="1977"/>
                  </a:cubicBezTo>
                  <a:lnTo>
                    <a:pt x="40" y="1984"/>
                  </a:lnTo>
                  <a:cubicBezTo>
                    <a:pt x="712" y="1905"/>
                    <a:pt x="712" y="1905"/>
                    <a:pt x="712" y="1905"/>
                  </a:cubicBezTo>
                  <a:cubicBezTo>
                    <a:pt x="712" y="1905"/>
                    <a:pt x="728" y="1897"/>
                    <a:pt x="751" y="1929"/>
                  </a:cubicBezTo>
                </a:path>
              </a:pathLst>
            </a:custGeom>
            <a:grpFill/>
            <a:ln>
              <a:solidFill>
                <a:schemeClr val="bg1">
                  <a:lumMod val="95000"/>
                </a:schemeClr>
              </a:solidFill>
            </a:ln>
            <a:effectLst/>
          </p:spPr>
          <p:txBody>
            <a:bodyPr wrap="none" anchor="ctr"/>
            <a:lstStyle/>
            <a:p>
              <a:endParaRPr lang="en-US" sz="949"/>
            </a:p>
          </p:txBody>
        </p:sp>
        <p:sp>
          <p:nvSpPr>
            <p:cNvPr id="73" name="Freeform 640"/>
            <p:cNvSpPr>
              <a:spLocks noChangeArrowheads="1"/>
            </p:cNvSpPr>
            <p:nvPr/>
          </p:nvSpPr>
          <p:spPr bwMode="auto">
            <a:xfrm>
              <a:off x="14039000" y="4347698"/>
              <a:ext cx="786244" cy="1039049"/>
            </a:xfrm>
            <a:custGeom>
              <a:avLst/>
              <a:gdLst>
                <a:gd name="T0" fmla="*/ 119 w 1495"/>
                <a:gd name="T1" fmla="*/ 1858 h 1977"/>
                <a:gd name="T2" fmla="*/ 71 w 1495"/>
                <a:gd name="T3" fmla="*/ 1162 h 1977"/>
                <a:gd name="T4" fmla="*/ 24 w 1495"/>
                <a:gd name="T5" fmla="*/ 901 h 1977"/>
                <a:gd name="T6" fmla="*/ 103 w 1495"/>
                <a:gd name="T7" fmla="*/ 751 h 1977"/>
                <a:gd name="T8" fmla="*/ 79 w 1495"/>
                <a:gd name="T9" fmla="*/ 553 h 1977"/>
                <a:gd name="T10" fmla="*/ 158 w 1495"/>
                <a:gd name="T11" fmla="*/ 427 h 1977"/>
                <a:gd name="T12" fmla="*/ 222 w 1495"/>
                <a:gd name="T13" fmla="*/ 395 h 1977"/>
                <a:gd name="T14" fmla="*/ 301 w 1495"/>
                <a:gd name="T15" fmla="*/ 474 h 1977"/>
                <a:gd name="T16" fmla="*/ 309 w 1495"/>
                <a:gd name="T17" fmla="*/ 403 h 1977"/>
                <a:gd name="T18" fmla="*/ 340 w 1495"/>
                <a:gd name="T19" fmla="*/ 466 h 1977"/>
                <a:gd name="T20" fmla="*/ 364 w 1495"/>
                <a:gd name="T21" fmla="*/ 221 h 1977"/>
                <a:gd name="T22" fmla="*/ 411 w 1495"/>
                <a:gd name="T23" fmla="*/ 135 h 1977"/>
                <a:gd name="T24" fmla="*/ 530 w 1495"/>
                <a:gd name="T25" fmla="*/ 0 h 1977"/>
                <a:gd name="T26" fmla="*/ 735 w 1495"/>
                <a:gd name="T27" fmla="*/ 71 h 1977"/>
                <a:gd name="T28" fmla="*/ 878 w 1495"/>
                <a:gd name="T29" fmla="*/ 119 h 1977"/>
                <a:gd name="T30" fmla="*/ 1044 w 1495"/>
                <a:gd name="T31" fmla="*/ 237 h 1977"/>
                <a:gd name="T32" fmla="*/ 1075 w 1495"/>
                <a:gd name="T33" fmla="*/ 427 h 1977"/>
                <a:gd name="T34" fmla="*/ 1044 w 1495"/>
                <a:gd name="T35" fmla="*/ 648 h 1977"/>
                <a:gd name="T36" fmla="*/ 917 w 1495"/>
                <a:gd name="T37" fmla="*/ 854 h 1977"/>
                <a:gd name="T38" fmla="*/ 1068 w 1495"/>
                <a:gd name="T39" fmla="*/ 901 h 1977"/>
                <a:gd name="T40" fmla="*/ 1123 w 1495"/>
                <a:gd name="T41" fmla="*/ 799 h 1977"/>
                <a:gd name="T42" fmla="*/ 1455 w 1495"/>
                <a:gd name="T43" fmla="*/ 1107 h 1977"/>
                <a:gd name="T44" fmla="*/ 1494 w 1495"/>
                <a:gd name="T45" fmla="*/ 1186 h 1977"/>
                <a:gd name="T46" fmla="*/ 1423 w 1495"/>
                <a:gd name="T47" fmla="*/ 1376 h 1977"/>
                <a:gd name="T48" fmla="*/ 1368 w 1495"/>
                <a:gd name="T49" fmla="*/ 1455 h 1977"/>
                <a:gd name="T50" fmla="*/ 1305 w 1495"/>
                <a:gd name="T51" fmla="*/ 1605 h 1977"/>
                <a:gd name="T52" fmla="*/ 1297 w 1495"/>
                <a:gd name="T53" fmla="*/ 1707 h 1977"/>
                <a:gd name="T54" fmla="*/ 1210 w 1495"/>
                <a:gd name="T55" fmla="*/ 1834 h 1977"/>
                <a:gd name="T56" fmla="*/ 24 w 1495"/>
                <a:gd name="T57" fmla="*/ 1976 h 1977"/>
                <a:gd name="T58" fmla="*/ 143 w 1495"/>
                <a:gd name="T59" fmla="*/ 490 h 1977"/>
                <a:gd name="T60" fmla="*/ 103 w 1495"/>
                <a:gd name="T61" fmla="*/ 640 h 1977"/>
                <a:gd name="T62" fmla="*/ 40 w 1495"/>
                <a:gd name="T63" fmla="*/ 846 h 1977"/>
                <a:gd name="T64" fmla="*/ 56 w 1495"/>
                <a:gd name="T65" fmla="*/ 1043 h 1977"/>
                <a:gd name="T66" fmla="*/ 135 w 1495"/>
                <a:gd name="T67" fmla="*/ 1818 h 1977"/>
                <a:gd name="T68" fmla="*/ 712 w 1495"/>
                <a:gd name="T69" fmla="*/ 1889 h 1977"/>
                <a:gd name="T70" fmla="*/ 1210 w 1495"/>
                <a:gd name="T71" fmla="*/ 1810 h 1977"/>
                <a:gd name="T72" fmla="*/ 1305 w 1495"/>
                <a:gd name="T73" fmla="*/ 1636 h 1977"/>
                <a:gd name="T74" fmla="*/ 1360 w 1495"/>
                <a:gd name="T75" fmla="*/ 1415 h 1977"/>
                <a:gd name="T76" fmla="*/ 1479 w 1495"/>
                <a:gd name="T77" fmla="*/ 1383 h 1977"/>
                <a:gd name="T78" fmla="*/ 1486 w 1495"/>
                <a:gd name="T79" fmla="*/ 1186 h 1977"/>
                <a:gd name="T80" fmla="*/ 1392 w 1495"/>
                <a:gd name="T81" fmla="*/ 941 h 1977"/>
                <a:gd name="T82" fmla="*/ 1107 w 1495"/>
                <a:gd name="T83" fmla="*/ 806 h 1977"/>
                <a:gd name="T84" fmla="*/ 1044 w 1495"/>
                <a:gd name="T85" fmla="*/ 933 h 1977"/>
                <a:gd name="T86" fmla="*/ 933 w 1495"/>
                <a:gd name="T87" fmla="*/ 814 h 1977"/>
                <a:gd name="T88" fmla="*/ 1060 w 1495"/>
                <a:gd name="T89" fmla="*/ 632 h 1977"/>
                <a:gd name="T90" fmla="*/ 1028 w 1495"/>
                <a:gd name="T91" fmla="*/ 340 h 1977"/>
                <a:gd name="T92" fmla="*/ 1036 w 1495"/>
                <a:gd name="T93" fmla="*/ 237 h 1977"/>
                <a:gd name="T94" fmla="*/ 767 w 1495"/>
                <a:gd name="T95" fmla="*/ 95 h 1977"/>
                <a:gd name="T96" fmla="*/ 649 w 1495"/>
                <a:gd name="T97" fmla="*/ 48 h 1977"/>
                <a:gd name="T98" fmla="*/ 467 w 1495"/>
                <a:gd name="T99" fmla="*/ 55 h 1977"/>
                <a:gd name="T100" fmla="*/ 459 w 1495"/>
                <a:gd name="T101" fmla="*/ 182 h 1977"/>
                <a:gd name="T102" fmla="*/ 348 w 1495"/>
                <a:gd name="T103" fmla="*/ 269 h 1977"/>
                <a:gd name="T104" fmla="*/ 316 w 1495"/>
                <a:gd name="T105" fmla="*/ 435 h 1977"/>
                <a:gd name="T106" fmla="*/ 309 w 1495"/>
                <a:gd name="T107" fmla="*/ 450 h 1977"/>
                <a:gd name="T108" fmla="*/ 285 w 1495"/>
                <a:gd name="T109" fmla="*/ 308 h 1977"/>
                <a:gd name="T110" fmla="*/ 206 w 1495"/>
                <a:gd name="T111" fmla="*/ 44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5" h="1977">
                  <a:moveTo>
                    <a:pt x="24" y="1976"/>
                  </a:moveTo>
                  <a:lnTo>
                    <a:pt x="24" y="1976"/>
                  </a:lnTo>
                  <a:cubicBezTo>
                    <a:pt x="40" y="1976"/>
                    <a:pt x="40" y="1976"/>
                    <a:pt x="40" y="1976"/>
                  </a:cubicBezTo>
                  <a:cubicBezTo>
                    <a:pt x="40" y="1969"/>
                    <a:pt x="40" y="1969"/>
                    <a:pt x="48" y="1969"/>
                  </a:cubicBezTo>
                  <a:cubicBezTo>
                    <a:pt x="71" y="1937"/>
                    <a:pt x="103" y="1889"/>
                    <a:pt x="119" y="1858"/>
                  </a:cubicBezTo>
                  <a:cubicBezTo>
                    <a:pt x="119" y="1858"/>
                    <a:pt x="119" y="1850"/>
                    <a:pt x="127" y="1850"/>
                  </a:cubicBezTo>
                  <a:cubicBezTo>
                    <a:pt x="127" y="1842"/>
                    <a:pt x="127" y="1834"/>
                    <a:pt x="135" y="1818"/>
                  </a:cubicBezTo>
                  <a:cubicBezTo>
                    <a:pt x="135" y="1787"/>
                    <a:pt x="143" y="1739"/>
                    <a:pt x="182" y="1644"/>
                  </a:cubicBezTo>
                  <a:cubicBezTo>
                    <a:pt x="229" y="1510"/>
                    <a:pt x="143" y="1273"/>
                    <a:pt x="119" y="1225"/>
                  </a:cubicBezTo>
                  <a:cubicBezTo>
                    <a:pt x="103" y="1202"/>
                    <a:pt x="87" y="1178"/>
                    <a:pt x="71" y="1162"/>
                  </a:cubicBezTo>
                  <a:cubicBezTo>
                    <a:pt x="71" y="1154"/>
                    <a:pt x="63" y="1154"/>
                    <a:pt x="63" y="1146"/>
                  </a:cubicBezTo>
                  <a:cubicBezTo>
                    <a:pt x="48" y="1123"/>
                    <a:pt x="32" y="1059"/>
                    <a:pt x="56" y="1043"/>
                  </a:cubicBezTo>
                  <a:cubicBezTo>
                    <a:pt x="63" y="1036"/>
                    <a:pt x="56" y="1020"/>
                    <a:pt x="56" y="1004"/>
                  </a:cubicBezTo>
                  <a:cubicBezTo>
                    <a:pt x="56" y="988"/>
                    <a:pt x="56" y="980"/>
                    <a:pt x="56" y="965"/>
                  </a:cubicBezTo>
                  <a:cubicBezTo>
                    <a:pt x="56" y="933"/>
                    <a:pt x="48" y="925"/>
                    <a:pt x="24" y="901"/>
                  </a:cubicBezTo>
                  <a:lnTo>
                    <a:pt x="24" y="901"/>
                  </a:lnTo>
                  <a:cubicBezTo>
                    <a:pt x="0" y="877"/>
                    <a:pt x="24" y="862"/>
                    <a:pt x="32" y="846"/>
                  </a:cubicBezTo>
                  <a:cubicBezTo>
                    <a:pt x="40" y="838"/>
                    <a:pt x="48" y="838"/>
                    <a:pt x="48" y="830"/>
                  </a:cubicBezTo>
                  <a:cubicBezTo>
                    <a:pt x="56" y="822"/>
                    <a:pt x="63" y="814"/>
                    <a:pt x="71" y="799"/>
                  </a:cubicBezTo>
                  <a:cubicBezTo>
                    <a:pt x="79" y="783"/>
                    <a:pt x="87" y="767"/>
                    <a:pt x="103" y="751"/>
                  </a:cubicBezTo>
                  <a:cubicBezTo>
                    <a:pt x="111" y="743"/>
                    <a:pt x="103" y="712"/>
                    <a:pt x="103" y="688"/>
                  </a:cubicBezTo>
                  <a:cubicBezTo>
                    <a:pt x="95" y="664"/>
                    <a:pt x="95" y="648"/>
                    <a:pt x="103" y="632"/>
                  </a:cubicBezTo>
                  <a:cubicBezTo>
                    <a:pt x="103" y="625"/>
                    <a:pt x="103" y="609"/>
                    <a:pt x="87" y="601"/>
                  </a:cubicBezTo>
                  <a:cubicBezTo>
                    <a:pt x="87" y="593"/>
                    <a:pt x="79" y="585"/>
                    <a:pt x="79" y="577"/>
                  </a:cubicBezTo>
                  <a:cubicBezTo>
                    <a:pt x="71" y="569"/>
                    <a:pt x="71" y="561"/>
                    <a:pt x="79" y="553"/>
                  </a:cubicBezTo>
                  <a:cubicBezTo>
                    <a:pt x="87" y="538"/>
                    <a:pt x="111" y="530"/>
                    <a:pt x="119" y="530"/>
                  </a:cubicBezTo>
                  <a:cubicBezTo>
                    <a:pt x="127" y="530"/>
                    <a:pt x="135" y="506"/>
                    <a:pt x="135" y="482"/>
                  </a:cubicBezTo>
                  <a:cubicBezTo>
                    <a:pt x="143" y="474"/>
                    <a:pt x="143" y="466"/>
                    <a:pt x="143" y="459"/>
                  </a:cubicBezTo>
                  <a:cubicBezTo>
                    <a:pt x="151" y="450"/>
                    <a:pt x="151" y="443"/>
                    <a:pt x="151" y="443"/>
                  </a:cubicBezTo>
                  <a:cubicBezTo>
                    <a:pt x="151" y="435"/>
                    <a:pt x="151" y="427"/>
                    <a:pt x="158" y="427"/>
                  </a:cubicBezTo>
                  <a:cubicBezTo>
                    <a:pt x="166" y="427"/>
                    <a:pt x="174" y="427"/>
                    <a:pt x="182" y="435"/>
                  </a:cubicBezTo>
                  <a:cubicBezTo>
                    <a:pt x="190" y="435"/>
                    <a:pt x="190" y="435"/>
                    <a:pt x="190" y="435"/>
                  </a:cubicBezTo>
                  <a:cubicBezTo>
                    <a:pt x="198" y="435"/>
                    <a:pt x="198" y="435"/>
                    <a:pt x="206" y="435"/>
                  </a:cubicBezTo>
                  <a:cubicBezTo>
                    <a:pt x="214" y="435"/>
                    <a:pt x="214" y="435"/>
                    <a:pt x="214" y="419"/>
                  </a:cubicBezTo>
                  <a:cubicBezTo>
                    <a:pt x="214" y="411"/>
                    <a:pt x="214" y="403"/>
                    <a:pt x="222" y="395"/>
                  </a:cubicBezTo>
                  <a:cubicBezTo>
                    <a:pt x="238" y="379"/>
                    <a:pt x="253" y="332"/>
                    <a:pt x="261" y="316"/>
                  </a:cubicBezTo>
                  <a:cubicBezTo>
                    <a:pt x="261" y="300"/>
                    <a:pt x="269" y="300"/>
                    <a:pt x="277" y="300"/>
                  </a:cubicBezTo>
                  <a:cubicBezTo>
                    <a:pt x="277" y="300"/>
                    <a:pt x="285" y="300"/>
                    <a:pt x="293" y="308"/>
                  </a:cubicBezTo>
                  <a:cubicBezTo>
                    <a:pt x="293" y="316"/>
                    <a:pt x="293" y="372"/>
                    <a:pt x="293" y="395"/>
                  </a:cubicBezTo>
                  <a:cubicBezTo>
                    <a:pt x="293" y="427"/>
                    <a:pt x="285" y="450"/>
                    <a:pt x="301" y="474"/>
                  </a:cubicBezTo>
                  <a:cubicBezTo>
                    <a:pt x="309" y="474"/>
                    <a:pt x="309" y="482"/>
                    <a:pt x="309" y="482"/>
                  </a:cubicBezTo>
                  <a:cubicBezTo>
                    <a:pt x="309" y="474"/>
                    <a:pt x="309" y="459"/>
                    <a:pt x="309" y="459"/>
                  </a:cubicBezTo>
                  <a:cubicBezTo>
                    <a:pt x="301" y="450"/>
                    <a:pt x="301" y="443"/>
                    <a:pt x="301" y="443"/>
                  </a:cubicBezTo>
                  <a:cubicBezTo>
                    <a:pt x="301" y="435"/>
                    <a:pt x="301" y="435"/>
                    <a:pt x="301" y="435"/>
                  </a:cubicBezTo>
                  <a:cubicBezTo>
                    <a:pt x="301" y="419"/>
                    <a:pt x="301" y="411"/>
                    <a:pt x="309" y="403"/>
                  </a:cubicBezTo>
                  <a:cubicBezTo>
                    <a:pt x="309" y="403"/>
                    <a:pt x="309" y="403"/>
                    <a:pt x="316" y="403"/>
                  </a:cubicBezTo>
                  <a:cubicBezTo>
                    <a:pt x="324" y="403"/>
                    <a:pt x="324" y="419"/>
                    <a:pt x="324" y="435"/>
                  </a:cubicBezTo>
                  <a:cubicBezTo>
                    <a:pt x="324" y="450"/>
                    <a:pt x="324" y="466"/>
                    <a:pt x="332" y="466"/>
                  </a:cubicBezTo>
                  <a:lnTo>
                    <a:pt x="332" y="466"/>
                  </a:lnTo>
                  <a:cubicBezTo>
                    <a:pt x="340" y="466"/>
                    <a:pt x="340" y="466"/>
                    <a:pt x="340" y="466"/>
                  </a:cubicBezTo>
                  <a:cubicBezTo>
                    <a:pt x="348" y="459"/>
                    <a:pt x="348" y="427"/>
                    <a:pt x="348" y="395"/>
                  </a:cubicBezTo>
                  <a:cubicBezTo>
                    <a:pt x="348" y="379"/>
                    <a:pt x="348" y="364"/>
                    <a:pt x="340" y="348"/>
                  </a:cubicBezTo>
                  <a:cubicBezTo>
                    <a:pt x="340" y="324"/>
                    <a:pt x="332" y="293"/>
                    <a:pt x="340" y="269"/>
                  </a:cubicBezTo>
                  <a:cubicBezTo>
                    <a:pt x="340" y="237"/>
                    <a:pt x="348" y="229"/>
                    <a:pt x="356" y="229"/>
                  </a:cubicBezTo>
                  <a:cubicBezTo>
                    <a:pt x="364" y="229"/>
                    <a:pt x="364" y="229"/>
                    <a:pt x="364" y="221"/>
                  </a:cubicBezTo>
                  <a:cubicBezTo>
                    <a:pt x="380" y="206"/>
                    <a:pt x="403" y="198"/>
                    <a:pt x="427" y="198"/>
                  </a:cubicBezTo>
                  <a:cubicBezTo>
                    <a:pt x="451" y="198"/>
                    <a:pt x="451" y="198"/>
                    <a:pt x="459" y="182"/>
                  </a:cubicBezTo>
                  <a:lnTo>
                    <a:pt x="459" y="182"/>
                  </a:lnTo>
                  <a:cubicBezTo>
                    <a:pt x="459" y="174"/>
                    <a:pt x="451" y="166"/>
                    <a:pt x="443" y="158"/>
                  </a:cubicBezTo>
                  <a:cubicBezTo>
                    <a:pt x="435" y="158"/>
                    <a:pt x="427" y="150"/>
                    <a:pt x="411" y="135"/>
                  </a:cubicBezTo>
                  <a:cubicBezTo>
                    <a:pt x="411" y="126"/>
                    <a:pt x="411" y="119"/>
                    <a:pt x="411" y="103"/>
                  </a:cubicBezTo>
                  <a:cubicBezTo>
                    <a:pt x="419" y="87"/>
                    <a:pt x="435" y="71"/>
                    <a:pt x="443" y="71"/>
                  </a:cubicBezTo>
                  <a:cubicBezTo>
                    <a:pt x="443" y="63"/>
                    <a:pt x="451" y="55"/>
                    <a:pt x="459" y="48"/>
                  </a:cubicBezTo>
                  <a:cubicBezTo>
                    <a:pt x="467" y="32"/>
                    <a:pt x="482" y="16"/>
                    <a:pt x="498" y="0"/>
                  </a:cubicBezTo>
                  <a:cubicBezTo>
                    <a:pt x="506" y="0"/>
                    <a:pt x="514" y="0"/>
                    <a:pt x="530" y="0"/>
                  </a:cubicBezTo>
                  <a:cubicBezTo>
                    <a:pt x="554" y="0"/>
                    <a:pt x="585" y="16"/>
                    <a:pt x="593" y="24"/>
                  </a:cubicBezTo>
                  <a:cubicBezTo>
                    <a:pt x="601" y="32"/>
                    <a:pt x="617" y="39"/>
                    <a:pt x="641" y="39"/>
                  </a:cubicBezTo>
                  <a:lnTo>
                    <a:pt x="649" y="39"/>
                  </a:lnTo>
                  <a:cubicBezTo>
                    <a:pt x="656" y="39"/>
                    <a:pt x="656" y="39"/>
                    <a:pt x="664" y="39"/>
                  </a:cubicBezTo>
                  <a:cubicBezTo>
                    <a:pt x="696" y="39"/>
                    <a:pt x="728" y="48"/>
                    <a:pt x="735" y="71"/>
                  </a:cubicBezTo>
                  <a:cubicBezTo>
                    <a:pt x="743" y="87"/>
                    <a:pt x="751" y="87"/>
                    <a:pt x="751" y="87"/>
                  </a:cubicBezTo>
                  <a:cubicBezTo>
                    <a:pt x="759" y="87"/>
                    <a:pt x="759" y="87"/>
                    <a:pt x="759" y="87"/>
                  </a:cubicBezTo>
                  <a:cubicBezTo>
                    <a:pt x="767" y="87"/>
                    <a:pt x="767" y="87"/>
                    <a:pt x="767" y="87"/>
                  </a:cubicBezTo>
                  <a:lnTo>
                    <a:pt x="767" y="87"/>
                  </a:lnTo>
                  <a:cubicBezTo>
                    <a:pt x="783" y="87"/>
                    <a:pt x="822" y="103"/>
                    <a:pt x="878" y="119"/>
                  </a:cubicBezTo>
                  <a:cubicBezTo>
                    <a:pt x="909" y="135"/>
                    <a:pt x="941" y="142"/>
                    <a:pt x="949" y="142"/>
                  </a:cubicBezTo>
                  <a:cubicBezTo>
                    <a:pt x="981" y="158"/>
                    <a:pt x="996" y="190"/>
                    <a:pt x="1004" y="198"/>
                  </a:cubicBezTo>
                  <a:cubicBezTo>
                    <a:pt x="1004" y="213"/>
                    <a:pt x="1012" y="213"/>
                    <a:pt x="1028" y="221"/>
                  </a:cubicBezTo>
                  <a:cubicBezTo>
                    <a:pt x="1028" y="221"/>
                    <a:pt x="1036" y="229"/>
                    <a:pt x="1044" y="229"/>
                  </a:cubicBezTo>
                  <a:lnTo>
                    <a:pt x="1044" y="237"/>
                  </a:lnTo>
                  <a:cubicBezTo>
                    <a:pt x="1044" y="253"/>
                    <a:pt x="1020" y="277"/>
                    <a:pt x="1012" y="293"/>
                  </a:cubicBezTo>
                  <a:cubicBezTo>
                    <a:pt x="1004" y="293"/>
                    <a:pt x="1004" y="293"/>
                    <a:pt x="1004" y="300"/>
                  </a:cubicBezTo>
                  <a:cubicBezTo>
                    <a:pt x="1004" y="308"/>
                    <a:pt x="1020" y="324"/>
                    <a:pt x="1028" y="332"/>
                  </a:cubicBezTo>
                  <a:lnTo>
                    <a:pt x="1028" y="332"/>
                  </a:lnTo>
                  <a:cubicBezTo>
                    <a:pt x="1044" y="340"/>
                    <a:pt x="1075" y="395"/>
                    <a:pt x="1075" y="427"/>
                  </a:cubicBezTo>
                  <a:cubicBezTo>
                    <a:pt x="1075" y="443"/>
                    <a:pt x="1075" y="450"/>
                    <a:pt x="1075" y="459"/>
                  </a:cubicBezTo>
                  <a:cubicBezTo>
                    <a:pt x="1068" y="482"/>
                    <a:pt x="1068" y="490"/>
                    <a:pt x="1083" y="514"/>
                  </a:cubicBezTo>
                  <a:cubicBezTo>
                    <a:pt x="1099" y="546"/>
                    <a:pt x="1091" y="569"/>
                    <a:pt x="1083" y="609"/>
                  </a:cubicBezTo>
                  <a:cubicBezTo>
                    <a:pt x="1075" y="632"/>
                    <a:pt x="1075" y="632"/>
                    <a:pt x="1060" y="640"/>
                  </a:cubicBezTo>
                  <a:cubicBezTo>
                    <a:pt x="1052" y="640"/>
                    <a:pt x="1052" y="640"/>
                    <a:pt x="1044" y="648"/>
                  </a:cubicBezTo>
                  <a:cubicBezTo>
                    <a:pt x="1028" y="656"/>
                    <a:pt x="1020" y="680"/>
                    <a:pt x="1020" y="696"/>
                  </a:cubicBezTo>
                  <a:cubicBezTo>
                    <a:pt x="1020" y="712"/>
                    <a:pt x="1020" y="743"/>
                    <a:pt x="996" y="783"/>
                  </a:cubicBezTo>
                  <a:cubicBezTo>
                    <a:pt x="988" y="806"/>
                    <a:pt x="973" y="814"/>
                    <a:pt x="957" y="814"/>
                  </a:cubicBezTo>
                  <a:cubicBezTo>
                    <a:pt x="949" y="814"/>
                    <a:pt x="941" y="814"/>
                    <a:pt x="933" y="822"/>
                  </a:cubicBezTo>
                  <a:cubicBezTo>
                    <a:pt x="925" y="822"/>
                    <a:pt x="917" y="838"/>
                    <a:pt x="917" y="854"/>
                  </a:cubicBezTo>
                  <a:cubicBezTo>
                    <a:pt x="917" y="885"/>
                    <a:pt x="925" y="917"/>
                    <a:pt x="941" y="933"/>
                  </a:cubicBezTo>
                  <a:cubicBezTo>
                    <a:pt x="957" y="957"/>
                    <a:pt x="988" y="965"/>
                    <a:pt x="1004" y="965"/>
                  </a:cubicBezTo>
                  <a:cubicBezTo>
                    <a:pt x="1012" y="965"/>
                    <a:pt x="1020" y="965"/>
                    <a:pt x="1020" y="957"/>
                  </a:cubicBezTo>
                  <a:cubicBezTo>
                    <a:pt x="1028" y="949"/>
                    <a:pt x="1036" y="941"/>
                    <a:pt x="1044" y="933"/>
                  </a:cubicBezTo>
                  <a:cubicBezTo>
                    <a:pt x="1052" y="925"/>
                    <a:pt x="1060" y="909"/>
                    <a:pt x="1068" y="901"/>
                  </a:cubicBezTo>
                  <a:cubicBezTo>
                    <a:pt x="1068" y="893"/>
                    <a:pt x="1075" y="893"/>
                    <a:pt x="1075" y="885"/>
                  </a:cubicBezTo>
                  <a:cubicBezTo>
                    <a:pt x="1083" y="870"/>
                    <a:pt x="1091" y="862"/>
                    <a:pt x="1091" y="846"/>
                  </a:cubicBezTo>
                  <a:cubicBezTo>
                    <a:pt x="1091" y="822"/>
                    <a:pt x="1091" y="814"/>
                    <a:pt x="1099" y="806"/>
                  </a:cubicBezTo>
                  <a:cubicBezTo>
                    <a:pt x="1099" y="799"/>
                    <a:pt x="1107" y="799"/>
                    <a:pt x="1107" y="806"/>
                  </a:cubicBezTo>
                  <a:cubicBezTo>
                    <a:pt x="1115" y="806"/>
                    <a:pt x="1123" y="799"/>
                    <a:pt x="1123" y="799"/>
                  </a:cubicBezTo>
                  <a:cubicBezTo>
                    <a:pt x="1131" y="767"/>
                    <a:pt x="1194" y="727"/>
                    <a:pt x="1234" y="727"/>
                  </a:cubicBezTo>
                  <a:cubicBezTo>
                    <a:pt x="1273" y="719"/>
                    <a:pt x="1344" y="767"/>
                    <a:pt x="1344" y="799"/>
                  </a:cubicBezTo>
                  <a:cubicBezTo>
                    <a:pt x="1352" y="838"/>
                    <a:pt x="1376" y="901"/>
                    <a:pt x="1392" y="933"/>
                  </a:cubicBezTo>
                  <a:cubicBezTo>
                    <a:pt x="1408" y="965"/>
                    <a:pt x="1431" y="1028"/>
                    <a:pt x="1447" y="1075"/>
                  </a:cubicBezTo>
                  <a:cubicBezTo>
                    <a:pt x="1455" y="1091"/>
                    <a:pt x="1455" y="1099"/>
                    <a:pt x="1455" y="1107"/>
                  </a:cubicBezTo>
                  <a:cubicBezTo>
                    <a:pt x="1471" y="1130"/>
                    <a:pt x="1471" y="1138"/>
                    <a:pt x="1479" y="1146"/>
                  </a:cubicBezTo>
                  <a:cubicBezTo>
                    <a:pt x="1479" y="1154"/>
                    <a:pt x="1486" y="1154"/>
                    <a:pt x="1486" y="1170"/>
                  </a:cubicBezTo>
                  <a:cubicBezTo>
                    <a:pt x="1494" y="1178"/>
                    <a:pt x="1494" y="1178"/>
                    <a:pt x="1494" y="1178"/>
                  </a:cubicBezTo>
                  <a:cubicBezTo>
                    <a:pt x="1494" y="1186"/>
                    <a:pt x="1494" y="1186"/>
                    <a:pt x="1494" y="1186"/>
                  </a:cubicBezTo>
                  <a:lnTo>
                    <a:pt x="1494" y="1186"/>
                  </a:lnTo>
                  <a:cubicBezTo>
                    <a:pt x="1486" y="1249"/>
                    <a:pt x="1479" y="1328"/>
                    <a:pt x="1486" y="1376"/>
                  </a:cubicBezTo>
                  <a:cubicBezTo>
                    <a:pt x="1486" y="1376"/>
                    <a:pt x="1494" y="1383"/>
                    <a:pt x="1486" y="1391"/>
                  </a:cubicBezTo>
                  <a:cubicBezTo>
                    <a:pt x="1486" y="1407"/>
                    <a:pt x="1486" y="1407"/>
                    <a:pt x="1486" y="1407"/>
                  </a:cubicBezTo>
                  <a:cubicBezTo>
                    <a:pt x="1479" y="1391"/>
                    <a:pt x="1479" y="1391"/>
                    <a:pt x="1479" y="1391"/>
                  </a:cubicBezTo>
                  <a:cubicBezTo>
                    <a:pt x="1479" y="1383"/>
                    <a:pt x="1447" y="1383"/>
                    <a:pt x="1423" y="1376"/>
                  </a:cubicBezTo>
                  <a:cubicBezTo>
                    <a:pt x="1415" y="1376"/>
                    <a:pt x="1408" y="1376"/>
                    <a:pt x="1399" y="1376"/>
                  </a:cubicBezTo>
                  <a:lnTo>
                    <a:pt x="1392" y="1376"/>
                  </a:lnTo>
                  <a:cubicBezTo>
                    <a:pt x="1376" y="1376"/>
                    <a:pt x="1376" y="1376"/>
                    <a:pt x="1376" y="1391"/>
                  </a:cubicBezTo>
                  <a:cubicBezTo>
                    <a:pt x="1376" y="1399"/>
                    <a:pt x="1368" y="1407"/>
                    <a:pt x="1368" y="1415"/>
                  </a:cubicBezTo>
                  <a:cubicBezTo>
                    <a:pt x="1360" y="1431"/>
                    <a:pt x="1360" y="1439"/>
                    <a:pt x="1368" y="1455"/>
                  </a:cubicBezTo>
                  <a:cubicBezTo>
                    <a:pt x="1368" y="1463"/>
                    <a:pt x="1368" y="1470"/>
                    <a:pt x="1376" y="1478"/>
                  </a:cubicBezTo>
                  <a:cubicBezTo>
                    <a:pt x="1376" y="1494"/>
                    <a:pt x="1376" y="1502"/>
                    <a:pt x="1376" y="1502"/>
                  </a:cubicBezTo>
                  <a:lnTo>
                    <a:pt x="1376" y="1502"/>
                  </a:lnTo>
                  <a:cubicBezTo>
                    <a:pt x="1376" y="1510"/>
                    <a:pt x="1376" y="1510"/>
                    <a:pt x="1376" y="1510"/>
                  </a:cubicBezTo>
                  <a:cubicBezTo>
                    <a:pt x="1305" y="1573"/>
                    <a:pt x="1297" y="1597"/>
                    <a:pt x="1305" y="1605"/>
                  </a:cubicBezTo>
                  <a:cubicBezTo>
                    <a:pt x="1305" y="1613"/>
                    <a:pt x="1305" y="1629"/>
                    <a:pt x="1313" y="1636"/>
                  </a:cubicBezTo>
                  <a:cubicBezTo>
                    <a:pt x="1313" y="1652"/>
                    <a:pt x="1321" y="1660"/>
                    <a:pt x="1321" y="1676"/>
                  </a:cubicBezTo>
                  <a:cubicBezTo>
                    <a:pt x="1321" y="1684"/>
                    <a:pt x="1321" y="1684"/>
                    <a:pt x="1321" y="1684"/>
                  </a:cubicBezTo>
                  <a:lnTo>
                    <a:pt x="1321" y="1684"/>
                  </a:lnTo>
                  <a:cubicBezTo>
                    <a:pt x="1313" y="1684"/>
                    <a:pt x="1305" y="1700"/>
                    <a:pt x="1297" y="1707"/>
                  </a:cubicBezTo>
                  <a:cubicBezTo>
                    <a:pt x="1289" y="1716"/>
                    <a:pt x="1281" y="1723"/>
                    <a:pt x="1273" y="1731"/>
                  </a:cubicBezTo>
                  <a:cubicBezTo>
                    <a:pt x="1257" y="1739"/>
                    <a:pt x="1249" y="1763"/>
                    <a:pt x="1241" y="1787"/>
                  </a:cubicBezTo>
                  <a:cubicBezTo>
                    <a:pt x="1234" y="1795"/>
                    <a:pt x="1226" y="1802"/>
                    <a:pt x="1218" y="1818"/>
                  </a:cubicBezTo>
                  <a:cubicBezTo>
                    <a:pt x="1218" y="1826"/>
                    <a:pt x="1218" y="1826"/>
                    <a:pt x="1218" y="1834"/>
                  </a:cubicBezTo>
                  <a:cubicBezTo>
                    <a:pt x="1210" y="1834"/>
                    <a:pt x="1210" y="1834"/>
                    <a:pt x="1210" y="1834"/>
                  </a:cubicBezTo>
                  <a:lnTo>
                    <a:pt x="1210" y="1834"/>
                  </a:lnTo>
                  <a:cubicBezTo>
                    <a:pt x="1107" y="1866"/>
                    <a:pt x="846" y="1929"/>
                    <a:pt x="767" y="1929"/>
                  </a:cubicBezTo>
                  <a:cubicBezTo>
                    <a:pt x="759" y="1929"/>
                    <a:pt x="751" y="1929"/>
                    <a:pt x="751" y="1921"/>
                  </a:cubicBezTo>
                  <a:cubicBezTo>
                    <a:pt x="728" y="1897"/>
                    <a:pt x="712" y="1897"/>
                    <a:pt x="712" y="1897"/>
                  </a:cubicBezTo>
                  <a:lnTo>
                    <a:pt x="24" y="1976"/>
                  </a:lnTo>
                  <a:close/>
                  <a:moveTo>
                    <a:pt x="158" y="435"/>
                  </a:moveTo>
                  <a:lnTo>
                    <a:pt x="158" y="435"/>
                  </a:lnTo>
                  <a:cubicBezTo>
                    <a:pt x="158" y="435"/>
                    <a:pt x="158" y="435"/>
                    <a:pt x="158" y="443"/>
                  </a:cubicBezTo>
                  <a:cubicBezTo>
                    <a:pt x="158" y="450"/>
                    <a:pt x="158" y="450"/>
                    <a:pt x="151" y="459"/>
                  </a:cubicBezTo>
                  <a:cubicBezTo>
                    <a:pt x="151" y="466"/>
                    <a:pt x="151" y="474"/>
                    <a:pt x="143" y="490"/>
                  </a:cubicBezTo>
                  <a:cubicBezTo>
                    <a:pt x="135" y="514"/>
                    <a:pt x="135" y="530"/>
                    <a:pt x="119" y="538"/>
                  </a:cubicBezTo>
                  <a:cubicBezTo>
                    <a:pt x="111" y="538"/>
                    <a:pt x="95" y="546"/>
                    <a:pt x="87" y="553"/>
                  </a:cubicBezTo>
                  <a:cubicBezTo>
                    <a:pt x="79" y="561"/>
                    <a:pt x="79" y="569"/>
                    <a:pt x="87" y="577"/>
                  </a:cubicBezTo>
                  <a:cubicBezTo>
                    <a:pt x="87" y="577"/>
                    <a:pt x="95" y="585"/>
                    <a:pt x="95" y="593"/>
                  </a:cubicBezTo>
                  <a:cubicBezTo>
                    <a:pt x="103" y="609"/>
                    <a:pt x="111" y="625"/>
                    <a:pt x="103" y="640"/>
                  </a:cubicBezTo>
                  <a:cubicBezTo>
                    <a:pt x="103" y="648"/>
                    <a:pt x="103" y="672"/>
                    <a:pt x="111" y="688"/>
                  </a:cubicBezTo>
                  <a:cubicBezTo>
                    <a:pt x="111" y="719"/>
                    <a:pt x="119" y="743"/>
                    <a:pt x="103" y="759"/>
                  </a:cubicBezTo>
                  <a:cubicBezTo>
                    <a:pt x="95" y="767"/>
                    <a:pt x="87" y="790"/>
                    <a:pt x="71" y="806"/>
                  </a:cubicBezTo>
                  <a:cubicBezTo>
                    <a:pt x="63" y="814"/>
                    <a:pt x="63" y="822"/>
                    <a:pt x="56" y="830"/>
                  </a:cubicBezTo>
                  <a:cubicBezTo>
                    <a:pt x="48" y="838"/>
                    <a:pt x="48" y="846"/>
                    <a:pt x="40" y="846"/>
                  </a:cubicBezTo>
                  <a:cubicBezTo>
                    <a:pt x="24" y="870"/>
                    <a:pt x="16" y="877"/>
                    <a:pt x="24" y="893"/>
                  </a:cubicBezTo>
                  <a:cubicBezTo>
                    <a:pt x="32" y="893"/>
                    <a:pt x="32" y="893"/>
                    <a:pt x="32" y="893"/>
                  </a:cubicBezTo>
                  <a:cubicBezTo>
                    <a:pt x="48" y="917"/>
                    <a:pt x="63" y="925"/>
                    <a:pt x="63" y="965"/>
                  </a:cubicBezTo>
                  <a:cubicBezTo>
                    <a:pt x="63" y="980"/>
                    <a:pt x="63" y="988"/>
                    <a:pt x="63" y="1004"/>
                  </a:cubicBezTo>
                  <a:cubicBezTo>
                    <a:pt x="63" y="1020"/>
                    <a:pt x="71" y="1036"/>
                    <a:pt x="56" y="1043"/>
                  </a:cubicBezTo>
                  <a:cubicBezTo>
                    <a:pt x="48" y="1059"/>
                    <a:pt x="56" y="1123"/>
                    <a:pt x="71" y="1138"/>
                  </a:cubicBezTo>
                  <a:cubicBezTo>
                    <a:pt x="71" y="1146"/>
                    <a:pt x="79" y="1154"/>
                    <a:pt x="79" y="1162"/>
                  </a:cubicBezTo>
                  <a:cubicBezTo>
                    <a:pt x="95" y="1178"/>
                    <a:pt x="103" y="1194"/>
                    <a:pt x="127" y="1225"/>
                  </a:cubicBezTo>
                  <a:cubicBezTo>
                    <a:pt x="151" y="1273"/>
                    <a:pt x="238" y="1510"/>
                    <a:pt x="190" y="1652"/>
                  </a:cubicBezTo>
                  <a:cubicBezTo>
                    <a:pt x="151" y="1747"/>
                    <a:pt x="143" y="1795"/>
                    <a:pt x="135" y="1818"/>
                  </a:cubicBezTo>
                  <a:cubicBezTo>
                    <a:pt x="135" y="1834"/>
                    <a:pt x="135" y="1842"/>
                    <a:pt x="127" y="1850"/>
                  </a:cubicBezTo>
                  <a:cubicBezTo>
                    <a:pt x="127" y="1850"/>
                    <a:pt x="127" y="1858"/>
                    <a:pt x="127" y="1866"/>
                  </a:cubicBezTo>
                  <a:cubicBezTo>
                    <a:pt x="111" y="1889"/>
                    <a:pt x="79" y="1945"/>
                    <a:pt x="48" y="1969"/>
                  </a:cubicBezTo>
                  <a:lnTo>
                    <a:pt x="48" y="1969"/>
                  </a:lnTo>
                  <a:cubicBezTo>
                    <a:pt x="712" y="1889"/>
                    <a:pt x="712" y="1889"/>
                    <a:pt x="712" y="1889"/>
                  </a:cubicBezTo>
                  <a:lnTo>
                    <a:pt x="712" y="1889"/>
                  </a:lnTo>
                  <a:cubicBezTo>
                    <a:pt x="720" y="1889"/>
                    <a:pt x="735" y="1897"/>
                    <a:pt x="751" y="1921"/>
                  </a:cubicBezTo>
                  <a:cubicBezTo>
                    <a:pt x="751" y="1921"/>
                    <a:pt x="759" y="1921"/>
                    <a:pt x="767" y="1921"/>
                  </a:cubicBezTo>
                  <a:cubicBezTo>
                    <a:pt x="846" y="1921"/>
                    <a:pt x="1099" y="1858"/>
                    <a:pt x="1210" y="1826"/>
                  </a:cubicBezTo>
                  <a:cubicBezTo>
                    <a:pt x="1210" y="1826"/>
                    <a:pt x="1210" y="1818"/>
                    <a:pt x="1210" y="1810"/>
                  </a:cubicBezTo>
                  <a:cubicBezTo>
                    <a:pt x="1218" y="1802"/>
                    <a:pt x="1226" y="1795"/>
                    <a:pt x="1234" y="1779"/>
                  </a:cubicBezTo>
                  <a:cubicBezTo>
                    <a:pt x="1241" y="1755"/>
                    <a:pt x="1257" y="1731"/>
                    <a:pt x="1273" y="1723"/>
                  </a:cubicBezTo>
                  <a:cubicBezTo>
                    <a:pt x="1273" y="1723"/>
                    <a:pt x="1281" y="1716"/>
                    <a:pt x="1289" y="1707"/>
                  </a:cubicBezTo>
                  <a:cubicBezTo>
                    <a:pt x="1297" y="1692"/>
                    <a:pt x="1305" y="1684"/>
                    <a:pt x="1313" y="1676"/>
                  </a:cubicBezTo>
                  <a:cubicBezTo>
                    <a:pt x="1313" y="1660"/>
                    <a:pt x="1305" y="1652"/>
                    <a:pt x="1305" y="1636"/>
                  </a:cubicBezTo>
                  <a:cubicBezTo>
                    <a:pt x="1297" y="1629"/>
                    <a:pt x="1297" y="1613"/>
                    <a:pt x="1297" y="1613"/>
                  </a:cubicBezTo>
                  <a:cubicBezTo>
                    <a:pt x="1289" y="1597"/>
                    <a:pt x="1297" y="1581"/>
                    <a:pt x="1368" y="1502"/>
                  </a:cubicBezTo>
                  <a:cubicBezTo>
                    <a:pt x="1368" y="1502"/>
                    <a:pt x="1368" y="1494"/>
                    <a:pt x="1368" y="1486"/>
                  </a:cubicBezTo>
                  <a:cubicBezTo>
                    <a:pt x="1360" y="1470"/>
                    <a:pt x="1360" y="1463"/>
                    <a:pt x="1360" y="1455"/>
                  </a:cubicBezTo>
                  <a:cubicBezTo>
                    <a:pt x="1352" y="1439"/>
                    <a:pt x="1352" y="1431"/>
                    <a:pt x="1360" y="1415"/>
                  </a:cubicBezTo>
                  <a:cubicBezTo>
                    <a:pt x="1368" y="1407"/>
                    <a:pt x="1368" y="1399"/>
                    <a:pt x="1368" y="1391"/>
                  </a:cubicBezTo>
                  <a:cubicBezTo>
                    <a:pt x="1368" y="1376"/>
                    <a:pt x="1368" y="1368"/>
                    <a:pt x="1392" y="1368"/>
                  </a:cubicBezTo>
                  <a:lnTo>
                    <a:pt x="1399" y="1368"/>
                  </a:lnTo>
                  <a:cubicBezTo>
                    <a:pt x="1408" y="1368"/>
                    <a:pt x="1415" y="1368"/>
                    <a:pt x="1423" y="1368"/>
                  </a:cubicBezTo>
                  <a:cubicBezTo>
                    <a:pt x="1455" y="1376"/>
                    <a:pt x="1471" y="1376"/>
                    <a:pt x="1479" y="1383"/>
                  </a:cubicBezTo>
                  <a:lnTo>
                    <a:pt x="1479" y="1383"/>
                  </a:lnTo>
                  <a:lnTo>
                    <a:pt x="1479" y="1383"/>
                  </a:lnTo>
                  <a:cubicBezTo>
                    <a:pt x="1479" y="1376"/>
                    <a:pt x="1479" y="1376"/>
                    <a:pt x="1479" y="1376"/>
                  </a:cubicBezTo>
                  <a:cubicBezTo>
                    <a:pt x="1471" y="1336"/>
                    <a:pt x="1479" y="1257"/>
                    <a:pt x="1486" y="1194"/>
                  </a:cubicBezTo>
                  <a:lnTo>
                    <a:pt x="1486" y="1186"/>
                  </a:lnTo>
                  <a:cubicBezTo>
                    <a:pt x="1486" y="1170"/>
                    <a:pt x="1486" y="1170"/>
                    <a:pt x="1486" y="1170"/>
                  </a:cubicBezTo>
                  <a:cubicBezTo>
                    <a:pt x="1479" y="1162"/>
                    <a:pt x="1471" y="1154"/>
                    <a:pt x="1471" y="1146"/>
                  </a:cubicBezTo>
                  <a:cubicBezTo>
                    <a:pt x="1463" y="1146"/>
                    <a:pt x="1463" y="1138"/>
                    <a:pt x="1455" y="1107"/>
                  </a:cubicBezTo>
                  <a:cubicBezTo>
                    <a:pt x="1447" y="1099"/>
                    <a:pt x="1447" y="1091"/>
                    <a:pt x="1439" y="1075"/>
                  </a:cubicBezTo>
                  <a:cubicBezTo>
                    <a:pt x="1423" y="1028"/>
                    <a:pt x="1399" y="965"/>
                    <a:pt x="1392" y="941"/>
                  </a:cubicBezTo>
                  <a:cubicBezTo>
                    <a:pt x="1368" y="901"/>
                    <a:pt x="1344" y="838"/>
                    <a:pt x="1344" y="806"/>
                  </a:cubicBezTo>
                  <a:cubicBezTo>
                    <a:pt x="1336" y="775"/>
                    <a:pt x="1265" y="727"/>
                    <a:pt x="1234" y="735"/>
                  </a:cubicBezTo>
                  <a:cubicBezTo>
                    <a:pt x="1202" y="735"/>
                    <a:pt x="1139" y="775"/>
                    <a:pt x="1131" y="799"/>
                  </a:cubicBezTo>
                  <a:cubicBezTo>
                    <a:pt x="1131" y="799"/>
                    <a:pt x="1123" y="814"/>
                    <a:pt x="1115" y="814"/>
                  </a:cubicBezTo>
                  <a:cubicBezTo>
                    <a:pt x="1107" y="814"/>
                    <a:pt x="1107" y="814"/>
                    <a:pt x="1107" y="806"/>
                  </a:cubicBezTo>
                  <a:lnTo>
                    <a:pt x="1107" y="806"/>
                  </a:lnTo>
                  <a:cubicBezTo>
                    <a:pt x="1099" y="814"/>
                    <a:pt x="1099" y="838"/>
                    <a:pt x="1099" y="846"/>
                  </a:cubicBezTo>
                  <a:cubicBezTo>
                    <a:pt x="1099" y="862"/>
                    <a:pt x="1091" y="877"/>
                    <a:pt x="1083" y="885"/>
                  </a:cubicBezTo>
                  <a:cubicBezTo>
                    <a:pt x="1075" y="893"/>
                    <a:pt x="1075" y="901"/>
                    <a:pt x="1075" y="901"/>
                  </a:cubicBezTo>
                  <a:cubicBezTo>
                    <a:pt x="1068" y="917"/>
                    <a:pt x="1052" y="925"/>
                    <a:pt x="1044" y="933"/>
                  </a:cubicBezTo>
                  <a:cubicBezTo>
                    <a:pt x="1036" y="949"/>
                    <a:pt x="1028" y="957"/>
                    <a:pt x="1028" y="965"/>
                  </a:cubicBezTo>
                  <a:cubicBezTo>
                    <a:pt x="1020" y="972"/>
                    <a:pt x="1012" y="972"/>
                    <a:pt x="1004" y="972"/>
                  </a:cubicBezTo>
                  <a:cubicBezTo>
                    <a:pt x="981" y="972"/>
                    <a:pt x="957" y="965"/>
                    <a:pt x="933" y="941"/>
                  </a:cubicBezTo>
                  <a:cubicBezTo>
                    <a:pt x="917" y="925"/>
                    <a:pt x="909" y="885"/>
                    <a:pt x="909" y="854"/>
                  </a:cubicBezTo>
                  <a:cubicBezTo>
                    <a:pt x="909" y="838"/>
                    <a:pt x="917" y="822"/>
                    <a:pt x="933" y="814"/>
                  </a:cubicBezTo>
                  <a:cubicBezTo>
                    <a:pt x="941" y="806"/>
                    <a:pt x="949" y="806"/>
                    <a:pt x="957" y="806"/>
                  </a:cubicBezTo>
                  <a:cubicBezTo>
                    <a:pt x="973" y="806"/>
                    <a:pt x="981" y="806"/>
                    <a:pt x="996" y="783"/>
                  </a:cubicBezTo>
                  <a:cubicBezTo>
                    <a:pt x="1012" y="735"/>
                    <a:pt x="1012" y="712"/>
                    <a:pt x="1012" y="696"/>
                  </a:cubicBezTo>
                  <a:cubicBezTo>
                    <a:pt x="1012" y="680"/>
                    <a:pt x="1020" y="648"/>
                    <a:pt x="1044" y="640"/>
                  </a:cubicBezTo>
                  <a:cubicBezTo>
                    <a:pt x="1052" y="632"/>
                    <a:pt x="1052" y="632"/>
                    <a:pt x="1060" y="632"/>
                  </a:cubicBezTo>
                  <a:cubicBezTo>
                    <a:pt x="1068" y="632"/>
                    <a:pt x="1075" y="625"/>
                    <a:pt x="1075" y="601"/>
                  </a:cubicBezTo>
                  <a:cubicBezTo>
                    <a:pt x="1083" y="569"/>
                    <a:pt x="1091" y="553"/>
                    <a:pt x="1075" y="522"/>
                  </a:cubicBezTo>
                  <a:cubicBezTo>
                    <a:pt x="1060" y="498"/>
                    <a:pt x="1068" y="474"/>
                    <a:pt x="1068" y="459"/>
                  </a:cubicBezTo>
                  <a:cubicBezTo>
                    <a:pt x="1068" y="450"/>
                    <a:pt x="1068" y="443"/>
                    <a:pt x="1068" y="427"/>
                  </a:cubicBezTo>
                  <a:cubicBezTo>
                    <a:pt x="1068" y="395"/>
                    <a:pt x="1036" y="348"/>
                    <a:pt x="1028" y="340"/>
                  </a:cubicBezTo>
                  <a:lnTo>
                    <a:pt x="1028" y="340"/>
                  </a:lnTo>
                  <a:cubicBezTo>
                    <a:pt x="1012" y="324"/>
                    <a:pt x="996" y="308"/>
                    <a:pt x="996" y="300"/>
                  </a:cubicBezTo>
                  <a:cubicBezTo>
                    <a:pt x="996" y="293"/>
                    <a:pt x="996" y="285"/>
                    <a:pt x="1004" y="285"/>
                  </a:cubicBezTo>
                  <a:cubicBezTo>
                    <a:pt x="1020" y="269"/>
                    <a:pt x="1036" y="253"/>
                    <a:pt x="1036" y="237"/>
                  </a:cubicBezTo>
                  <a:lnTo>
                    <a:pt x="1036" y="237"/>
                  </a:lnTo>
                  <a:cubicBezTo>
                    <a:pt x="1028" y="229"/>
                    <a:pt x="1028" y="229"/>
                    <a:pt x="1020" y="229"/>
                  </a:cubicBezTo>
                  <a:cubicBezTo>
                    <a:pt x="1012" y="221"/>
                    <a:pt x="996" y="213"/>
                    <a:pt x="996" y="206"/>
                  </a:cubicBezTo>
                  <a:cubicBezTo>
                    <a:pt x="988" y="190"/>
                    <a:pt x="981" y="158"/>
                    <a:pt x="949" y="150"/>
                  </a:cubicBezTo>
                  <a:cubicBezTo>
                    <a:pt x="933" y="150"/>
                    <a:pt x="909" y="142"/>
                    <a:pt x="878" y="126"/>
                  </a:cubicBezTo>
                  <a:cubicBezTo>
                    <a:pt x="830" y="119"/>
                    <a:pt x="783" y="95"/>
                    <a:pt x="767" y="95"/>
                  </a:cubicBezTo>
                  <a:cubicBezTo>
                    <a:pt x="767" y="95"/>
                    <a:pt x="767" y="95"/>
                    <a:pt x="759" y="95"/>
                  </a:cubicBezTo>
                  <a:cubicBezTo>
                    <a:pt x="759" y="95"/>
                    <a:pt x="759" y="95"/>
                    <a:pt x="751" y="95"/>
                  </a:cubicBezTo>
                  <a:cubicBezTo>
                    <a:pt x="743" y="95"/>
                    <a:pt x="735" y="95"/>
                    <a:pt x="728" y="71"/>
                  </a:cubicBezTo>
                  <a:cubicBezTo>
                    <a:pt x="720" y="55"/>
                    <a:pt x="688" y="48"/>
                    <a:pt x="664" y="48"/>
                  </a:cubicBezTo>
                  <a:cubicBezTo>
                    <a:pt x="656" y="48"/>
                    <a:pt x="656" y="48"/>
                    <a:pt x="649" y="48"/>
                  </a:cubicBezTo>
                  <a:lnTo>
                    <a:pt x="641" y="48"/>
                  </a:lnTo>
                  <a:cubicBezTo>
                    <a:pt x="617" y="48"/>
                    <a:pt x="601" y="39"/>
                    <a:pt x="585" y="32"/>
                  </a:cubicBezTo>
                  <a:cubicBezTo>
                    <a:pt x="577" y="16"/>
                    <a:pt x="554" y="8"/>
                    <a:pt x="530" y="8"/>
                  </a:cubicBezTo>
                  <a:cubicBezTo>
                    <a:pt x="522" y="8"/>
                    <a:pt x="514" y="8"/>
                    <a:pt x="506" y="8"/>
                  </a:cubicBezTo>
                  <a:cubicBezTo>
                    <a:pt x="491" y="16"/>
                    <a:pt x="475" y="39"/>
                    <a:pt x="467" y="55"/>
                  </a:cubicBezTo>
                  <a:cubicBezTo>
                    <a:pt x="459" y="63"/>
                    <a:pt x="451" y="71"/>
                    <a:pt x="443" y="71"/>
                  </a:cubicBezTo>
                  <a:cubicBezTo>
                    <a:pt x="435" y="79"/>
                    <a:pt x="419" y="95"/>
                    <a:pt x="419" y="111"/>
                  </a:cubicBezTo>
                  <a:cubicBezTo>
                    <a:pt x="419" y="119"/>
                    <a:pt x="419" y="126"/>
                    <a:pt x="419" y="135"/>
                  </a:cubicBezTo>
                  <a:cubicBezTo>
                    <a:pt x="427" y="142"/>
                    <a:pt x="435" y="150"/>
                    <a:pt x="443" y="158"/>
                  </a:cubicBezTo>
                  <a:cubicBezTo>
                    <a:pt x="459" y="158"/>
                    <a:pt x="467" y="166"/>
                    <a:pt x="459" y="182"/>
                  </a:cubicBezTo>
                  <a:lnTo>
                    <a:pt x="459" y="182"/>
                  </a:lnTo>
                  <a:cubicBezTo>
                    <a:pt x="459" y="206"/>
                    <a:pt x="459" y="206"/>
                    <a:pt x="427" y="206"/>
                  </a:cubicBezTo>
                  <a:cubicBezTo>
                    <a:pt x="403" y="206"/>
                    <a:pt x="380" y="213"/>
                    <a:pt x="372" y="229"/>
                  </a:cubicBezTo>
                  <a:cubicBezTo>
                    <a:pt x="372" y="237"/>
                    <a:pt x="364" y="237"/>
                    <a:pt x="356" y="237"/>
                  </a:cubicBezTo>
                  <a:cubicBezTo>
                    <a:pt x="356" y="237"/>
                    <a:pt x="348" y="237"/>
                    <a:pt x="348" y="269"/>
                  </a:cubicBezTo>
                  <a:cubicBezTo>
                    <a:pt x="340" y="293"/>
                    <a:pt x="348" y="324"/>
                    <a:pt x="348" y="348"/>
                  </a:cubicBezTo>
                  <a:cubicBezTo>
                    <a:pt x="356" y="364"/>
                    <a:pt x="356" y="379"/>
                    <a:pt x="356" y="395"/>
                  </a:cubicBezTo>
                  <a:cubicBezTo>
                    <a:pt x="356" y="411"/>
                    <a:pt x="356" y="459"/>
                    <a:pt x="340" y="474"/>
                  </a:cubicBezTo>
                  <a:lnTo>
                    <a:pt x="332" y="474"/>
                  </a:lnTo>
                  <a:cubicBezTo>
                    <a:pt x="316" y="466"/>
                    <a:pt x="316" y="450"/>
                    <a:pt x="316" y="435"/>
                  </a:cubicBezTo>
                  <a:cubicBezTo>
                    <a:pt x="316" y="419"/>
                    <a:pt x="316" y="411"/>
                    <a:pt x="316" y="411"/>
                  </a:cubicBezTo>
                  <a:cubicBezTo>
                    <a:pt x="309" y="411"/>
                    <a:pt x="309" y="411"/>
                    <a:pt x="309" y="411"/>
                  </a:cubicBezTo>
                  <a:cubicBezTo>
                    <a:pt x="309" y="411"/>
                    <a:pt x="309" y="427"/>
                    <a:pt x="309" y="435"/>
                  </a:cubicBezTo>
                  <a:cubicBezTo>
                    <a:pt x="309" y="443"/>
                    <a:pt x="309" y="443"/>
                    <a:pt x="309" y="443"/>
                  </a:cubicBezTo>
                  <a:lnTo>
                    <a:pt x="309" y="450"/>
                  </a:lnTo>
                  <a:cubicBezTo>
                    <a:pt x="316" y="474"/>
                    <a:pt x="316" y="482"/>
                    <a:pt x="316" y="490"/>
                  </a:cubicBezTo>
                  <a:cubicBezTo>
                    <a:pt x="309" y="490"/>
                    <a:pt x="309" y="490"/>
                    <a:pt x="309" y="490"/>
                  </a:cubicBezTo>
                  <a:lnTo>
                    <a:pt x="301" y="482"/>
                  </a:lnTo>
                  <a:cubicBezTo>
                    <a:pt x="277" y="450"/>
                    <a:pt x="285" y="427"/>
                    <a:pt x="285" y="395"/>
                  </a:cubicBezTo>
                  <a:cubicBezTo>
                    <a:pt x="285" y="364"/>
                    <a:pt x="285" y="316"/>
                    <a:pt x="285" y="308"/>
                  </a:cubicBezTo>
                  <a:lnTo>
                    <a:pt x="277" y="308"/>
                  </a:lnTo>
                  <a:cubicBezTo>
                    <a:pt x="269" y="308"/>
                    <a:pt x="269" y="308"/>
                    <a:pt x="269" y="316"/>
                  </a:cubicBezTo>
                  <a:cubicBezTo>
                    <a:pt x="261" y="332"/>
                    <a:pt x="245" y="379"/>
                    <a:pt x="229" y="403"/>
                  </a:cubicBezTo>
                  <a:cubicBezTo>
                    <a:pt x="222" y="403"/>
                    <a:pt x="222" y="411"/>
                    <a:pt x="222" y="419"/>
                  </a:cubicBezTo>
                  <a:cubicBezTo>
                    <a:pt x="222" y="435"/>
                    <a:pt x="222" y="443"/>
                    <a:pt x="206" y="443"/>
                  </a:cubicBezTo>
                  <a:cubicBezTo>
                    <a:pt x="198" y="443"/>
                    <a:pt x="198" y="443"/>
                    <a:pt x="190" y="443"/>
                  </a:cubicBezTo>
                  <a:cubicBezTo>
                    <a:pt x="182" y="443"/>
                    <a:pt x="182" y="443"/>
                    <a:pt x="182" y="443"/>
                  </a:cubicBezTo>
                  <a:cubicBezTo>
                    <a:pt x="174" y="435"/>
                    <a:pt x="166" y="435"/>
                    <a:pt x="158" y="435"/>
                  </a:cubicBezTo>
                  <a:close/>
                </a:path>
              </a:pathLst>
            </a:custGeom>
            <a:grpFill/>
            <a:ln>
              <a:solidFill>
                <a:schemeClr val="bg1">
                  <a:lumMod val="95000"/>
                </a:schemeClr>
              </a:solidFill>
            </a:ln>
            <a:effectLst/>
          </p:spPr>
          <p:txBody>
            <a:bodyPr wrap="none" anchor="ctr"/>
            <a:lstStyle/>
            <a:p>
              <a:endParaRPr lang="en-US" sz="949"/>
            </a:p>
          </p:txBody>
        </p:sp>
        <p:sp>
          <p:nvSpPr>
            <p:cNvPr id="74" name="Freeform 641"/>
            <p:cNvSpPr>
              <a:spLocks noChangeArrowheads="1"/>
            </p:cNvSpPr>
            <p:nvPr/>
          </p:nvSpPr>
          <p:spPr bwMode="auto">
            <a:xfrm>
              <a:off x="13322334" y="3985886"/>
              <a:ext cx="1189805" cy="586784"/>
            </a:xfrm>
            <a:custGeom>
              <a:avLst/>
              <a:gdLst>
                <a:gd name="T0" fmla="*/ 24 w 2263"/>
                <a:gd name="T1" fmla="*/ 522 h 1116"/>
                <a:gd name="T2" fmla="*/ 190 w 2263"/>
                <a:gd name="T3" fmla="*/ 633 h 1116"/>
                <a:gd name="T4" fmla="*/ 578 w 2263"/>
                <a:gd name="T5" fmla="*/ 720 h 1116"/>
                <a:gd name="T6" fmla="*/ 775 w 2263"/>
                <a:gd name="T7" fmla="*/ 743 h 1116"/>
                <a:gd name="T8" fmla="*/ 878 w 2263"/>
                <a:gd name="T9" fmla="*/ 901 h 1116"/>
                <a:gd name="T10" fmla="*/ 933 w 2263"/>
                <a:gd name="T11" fmla="*/ 1028 h 1116"/>
                <a:gd name="T12" fmla="*/ 973 w 2263"/>
                <a:gd name="T13" fmla="*/ 1115 h 1116"/>
                <a:gd name="T14" fmla="*/ 1044 w 2263"/>
                <a:gd name="T15" fmla="*/ 988 h 1116"/>
                <a:gd name="T16" fmla="*/ 1139 w 2263"/>
                <a:gd name="T17" fmla="*/ 775 h 1116"/>
                <a:gd name="T18" fmla="*/ 1218 w 2263"/>
                <a:gd name="T19" fmla="*/ 751 h 1116"/>
                <a:gd name="T20" fmla="*/ 1281 w 2263"/>
                <a:gd name="T21" fmla="*/ 767 h 1116"/>
                <a:gd name="T22" fmla="*/ 1265 w 2263"/>
                <a:gd name="T23" fmla="*/ 830 h 1116"/>
                <a:gd name="T24" fmla="*/ 1352 w 2263"/>
                <a:gd name="T25" fmla="*/ 743 h 1116"/>
                <a:gd name="T26" fmla="*/ 1526 w 2263"/>
                <a:gd name="T27" fmla="*/ 641 h 1116"/>
                <a:gd name="T28" fmla="*/ 1629 w 2263"/>
                <a:gd name="T29" fmla="*/ 570 h 1116"/>
                <a:gd name="T30" fmla="*/ 1740 w 2263"/>
                <a:gd name="T31" fmla="*/ 585 h 1116"/>
                <a:gd name="T32" fmla="*/ 1866 w 2263"/>
                <a:gd name="T33" fmla="*/ 648 h 1116"/>
                <a:gd name="T34" fmla="*/ 1937 w 2263"/>
                <a:gd name="T35" fmla="*/ 577 h 1116"/>
                <a:gd name="T36" fmla="*/ 2072 w 2263"/>
                <a:gd name="T37" fmla="*/ 585 h 1116"/>
                <a:gd name="T38" fmla="*/ 2159 w 2263"/>
                <a:gd name="T39" fmla="*/ 577 h 1116"/>
                <a:gd name="T40" fmla="*/ 2254 w 2263"/>
                <a:gd name="T41" fmla="*/ 554 h 1116"/>
                <a:gd name="T42" fmla="*/ 2198 w 2263"/>
                <a:gd name="T43" fmla="*/ 522 h 1116"/>
                <a:gd name="T44" fmla="*/ 2127 w 2263"/>
                <a:gd name="T45" fmla="*/ 522 h 1116"/>
                <a:gd name="T46" fmla="*/ 2024 w 2263"/>
                <a:gd name="T47" fmla="*/ 435 h 1116"/>
                <a:gd name="T48" fmla="*/ 1929 w 2263"/>
                <a:gd name="T49" fmla="*/ 372 h 1116"/>
                <a:gd name="T50" fmla="*/ 1795 w 2263"/>
                <a:gd name="T51" fmla="*/ 364 h 1116"/>
                <a:gd name="T52" fmla="*/ 1724 w 2263"/>
                <a:gd name="T53" fmla="*/ 230 h 1116"/>
                <a:gd name="T54" fmla="*/ 1503 w 2263"/>
                <a:gd name="T55" fmla="*/ 301 h 1116"/>
                <a:gd name="T56" fmla="*/ 1218 w 2263"/>
                <a:gd name="T57" fmla="*/ 443 h 1116"/>
                <a:gd name="T58" fmla="*/ 1099 w 2263"/>
                <a:gd name="T59" fmla="*/ 411 h 1116"/>
                <a:gd name="T60" fmla="*/ 933 w 2263"/>
                <a:gd name="T61" fmla="*/ 380 h 1116"/>
                <a:gd name="T62" fmla="*/ 728 w 2263"/>
                <a:gd name="T63" fmla="*/ 269 h 1116"/>
                <a:gd name="T64" fmla="*/ 625 w 2263"/>
                <a:gd name="T65" fmla="*/ 340 h 1116"/>
                <a:gd name="T66" fmla="*/ 696 w 2263"/>
                <a:gd name="T67" fmla="*/ 143 h 1116"/>
                <a:gd name="T68" fmla="*/ 791 w 2263"/>
                <a:gd name="T69" fmla="*/ 56 h 1116"/>
                <a:gd name="T70" fmla="*/ 672 w 2263"/>
                <a:gd name="T71" fmla="*/ 32 h 1116"/>
                <a:gd name="T72" fmla="*/ 546 w 2263"/>
                <a:gd name="T73" fmla="*/ 174 h 1116"/>
                <a:gd name="T74" fmla="*/ 514 w 2263"/>
                <a:gd name="T75" fmla="*/ 158 h 1116"/>
                <a:gd name="T76" fmla="*/ 435 w 2263"/>
                <a:gd name="T77" fmla="*/ 261 h 1116"/>
                <a:gd name="T78" fmla="*/ 269 w 2263"/>
                <a:gd name="T79" fmla="*/ 348 h 1116"/>
                <a:gd name="T80" fmla="*/ 72 w 2263"/>
                <a:gd name="T81" fmla="*/ 459 h 1116"/>
                <a:gd name="T82" fmla="*/ 24 w 2263"/>
                <a:gd name="T83" fmla="*/ 522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3" h="1116">
                  <a:moveTo>
                    <a:pt x="24" y="522"/>
                  </a:moveTo>
                  <a:lnTo>
                    <a:pt x="24" y="522"/>
                  </a:lnTo>
                  <a:cubicBezTo>
                    <a:pt x="56" y="538"/>
                    <a:pt x="80" y="577"/>
                    <a:pt x="88" y="593"/>
                  </a:cubicBezTo>
                  <a:cubicBezTo>
                    <a:pt x="103" y="617"/>
                    <a:pt x="119" y="633"/>
                    <a:pt x="190" y="633"/>
                  </a:cubicBezTo>
                  <a:cubicBezTo>
                    <a:pt x="261" y="633"/>
                    <a:pt x="459" y="656"/>
                    <a:pt x="491" y="688"/>
                  </a:cubicBezTo>
                  <a:cubicBezTo>
                    <a:pt x="530" y="720"/>
                    <a:pt x="522" y="736"/>
                    <a:pt x="578" y="720"/>
                  </a:cubicBezTo>
                  <a:cubicBezTo>
                    <a:pt x="633" y="704"/>
                    <a:pt x="649" y="680"/>
                    <a:pt x="672" y="704"/>
                  </a:cubicBezTo>
                  <a:cubicBezTo>
                    <a:pt x="696" y="736"/>
                    <a:pt x="775" y="704"/>
                    <a:pt x="775" y="743"/>
                  </a:cubicBezTo>
                  <a:cubicBezTo>
                    <a:pt x="783" y="783"/>
                    <a:pt x="783" y="807"/>
                    <a:pt x="807" y="807"/>
                  </a:cubicBezTo>
                  <a:cubicBezTo>
                    <a:pt x="823" y="814"/>
                    <a:pt x="878" y="823"/>
                    <a:pt x="878" y="901"/>
                  </a:cubicBezTo>
                  <a:cubicBezTo>
                    <a:pt x="878" y="981"/>
                    <a:pt x="846" y="988"/>
                    <a:pt x="878" y="996"/>
                  </a:cubicBezTo>
                  <a:cubicBezTo>
                    <a:pt x="910" y="1004"/>
                    <a:pt x="933" y="996"/>
                    <a:pt x="933" y="1028"/>
                  </a:cubicBezTo>
                  <a:cubicBezTo>
                    <a:pt x="933" y="1060"/>
                    <a:pt x="933" y="1099"/>
                    <a:pt x="965" y="1115"/>
                  </a:cubicBezTo>
                  <a:cubicBezTo>
                    <a:pt x="973" y="1115"/>
                    <a:pt x="973" y="1115"/>
                    <a:pt x="973" y="1115"/>
                  </a:cubicBezTo>
                  <a:cubicBezTo>
                    <a:pt x="981" y="1099"/>
                    <a:pt x="981" y="1083"/>
                    <a:pt x="997" y="1067"/>
                  </a:cubicBezTo>
                  <a:cubicBezTo>
                    <a:pt x="1020" y="1028"/>
                    <a:pt x="1044" y="1004"/>
                    <a:pt x="1044" y="988"/>
                  </a:cubicBezTo>
                  <a:cubicBezTo>
                    <a:pt x="1044" y="965"/>
                    <a:pt x="1115" y="830"/>
                    <a:pt x="1115" y="799"/>
                  </a:cubicBezTo>
                  <a:cubicBezTo>
                    <a:pt x="1115" y="775"/>
                    <a:pt x="1131" y="751"/>
                    <a:pt x="1139" y="775"/>
                  </a:cubicBezTo>
                  <a:cubicBezTo>
                    <a:pt x="1147" y="791"/>
                    <a:pt x="1139" y="823"/>
                    <a:pt x="1163" y="807"/>
                  </a:cubicBezTo>
                  <a:cubicBezTo>
                    <a:pt x="1194" y="791"/>
                    <a:pt x="1194" y="767"/>
                    <a:pt x="1218" y="751"/>
                  </a:cubicBezTo>
                  <a:cubicBezTo>
                    <a:pt x="1242" y="727"/>
                    <a:pt x="1250" y="704"/>
                    <a:pt x="1265" y="720"/>
                  </a:cubicBezTo>
                  <a:cubicBezTo>
                    <a:pt x="1281" y="736"/>
                    <a:pt x="1305" y="743"/>
                    <a:pt x="1281" y="767"/>
                  </a:cubicBezTo>
                  <a:cubicBezTo>
                    <a:pt x="1258" y="783"/>
                    <a:pt x="1234" y="799"/>
                    <a:pt x="1242" y="814"/>
                  </a:cubicBezTo>
                  <a:cubicBezTo>
                    <a:pt x="1242" y="830"/>
                    <a:pt x="1250" y="854"/>
                    <a:pt x="1265" y="830"/>
                  </a:cubicBezTo>
                  <a:cubicBezTo>
                    <a:pt x="1273" y="807"/>
                    <a:pt x="1281" y="791"/>
                    <a:pt x="1297" y="783"/>
                  </a:cubicBezTo>
                  <a:cubicBezTo>
                    <a:pt x="1321" y="767"/>
                    <a:pt x="1352" y="759"/>
                    <a:pt x="1352" y="743"/>
                  </a:cubicBezTo>
                  <a:cubicBezTo>
                    <a:pt x="1352" y="720"/>
                    <a:pt x="1368" y="664"/>
                    <a:pt x="1416" y="664"/>
                  </a:cubicBezTo>
                  <a:cubicBezTo>
                    <a:pt x="1471" y="656"/>
                    <a:pt x="1487" y="648"/>
                    <a:pt x="1526" y="641"/>
                  </a:cubicBezTo>
                  <a:cubicBezTo>
                    <a:pt x="1566" y="641"/>
                    <a:pt x="1582" y="641"/>
                    <a:pt x="1589" y="617"/>
                  </a:cubicBezTo>
                  <a:cubicBezTo>
                    <a:pt x="1589" y="585"/>
                    <a:pt x="1605" y="570"/>
                    <a:pt x="1629" y="570"/>
                  </a:cubicBezTo>
                  <a:cubicBezTo>
                    <a:pt x="1653" y="570"/>
                    <a:pt x="1637" y="577"/>
                    <a:pt x="1669" y="577"/>
                  </a:cubicBezTo>
                  <a:cubicBezTo>
                    <a:pt x="1700" y="577"/>
                    <a:pt x="1708" y="577"/>
                    <a:pt x="1740" y="585"/>
                  </a:cubicBezTo>
                  <a:cubicBezTo>
                    <a:pt x="1771" y="593"/>
                    <a:pt x="1771" y="585"/>
                    <a:pt x="1803" y="617"/>
                  </a:cubicBezTo>
                  <a:cubicBezTo>
                    <a:pt x="1842" y="641"/>
                    <a:pt x="1835" y="664"/>
                    <a:pt x="1866" y="648"/>
                  </a:cubicBezTo>
                  <a:cubicBezTo>
                    <a:pt x="1890" y="633"/>
                    <a:pt x="1874" y="617"/>
                    <a:pt x="1890" y="601"/>
                  </a:cubicBezTo>
                  <a:cubicBezTo>
                    <a:pt x="1898" y="577"/>
                    <a:pt x="1914" y="570"/>
                    <a:pt x="1937" y="577"/>
                  </a:cubicBezTo>
                  <a:cubicBezTo>
                    <a:pt x="1945" y="585"/>
                    <a:pt x="1985" y="585"/>
                    <a:pt x="2016" y="585"/>
                  </a:cubicBezTo>
                  <a:cubicBezTo>
                    <a:pt x="2040" y="585"/>
                    <a:pt x="2064" y="577"/>
                    <a:pt x="2072" y="585"/>
                  </a:cubicBezTo>
                  <a:cubicBezTo>
                    <a:pt x="2088" y="585"/>
                    <a:pt x="2135" y="577"/>
                    <a:pt x="2135" y="577"/>
                  </a:cubicBezTo>
                  <a:cubicBezTo>
                    <a:pt x="2143" y="577"/>
                    <a:pt x="2135" y="577"/>
                    <a:pt x="2159" y="577"/>
                  </a:cubicBezTo>
                  <a:cubicBezTo>
                    <a:pt x="2182" y="577"/>
                    <a:pt x="2182" y="577"/>
                    <a:pt x="2214" y="585"/>
                  </a:cubicBezTo>
                  <a:cubicBezTo>
                    <a:pt x="2254" y="585"/>
                    <a:pt x="2254" y="577"/>
                    <a:pt x="2254" y="554"/>
                  </a:cubicBezTo>
                  <a:cubicBezTo>
                    <a:pt x="2262" y="538"/>
                    <a:pt x="2254" y="506"/>
                    <a:pt x="2238" y="506"/>
                  </a:cubicBezTo>
                  <a:cubicBezTo>
                    <a:pt x="2222" y="498"/>
                    <a:pt x="2214" y="506"/>
                    <a:pt x="2198" y="522"/>
                  </a:cubicBezTo>
                  <a:cubicBezTo>
                    <a:pt x="2182" y="538"/>
                    <a:pt x="2175" y="561"/>
                    <a:pt x="2159" y="546"/>
                  </a:cubicBezTo>
                  <a:cubicBezTo>
                    <a:pt x="2135" y="538"/>
                    <a:pt x="2135" y="522"/>
                    <a:pt x="2127" y="522"/>
                  </a:cubicBezTo>
                  <a:cubicBezTo>
                    <a:pt x="2111" y="522"/>
                    <a:pt x="2080" y="498"/>
                    <a:pt x="2064" y="483"/>
                  </a:cubicBezTo>
                  <a:cubicBezTo>
                    <a:pt x="2040" y="467"/>
                    <a:pt x="2032" y="459"/>
                    <a:pt x="2024" y="435"/>
                  </a:cubicBezTo>
                  <a:cubicBezTo>
                    <a:pt x="2024" y="411"/>
                    <a:pt x="2024" y="364"/>
                    <a:pt x="2001" y="364"/>
                  </a:cubicBezTo>
                  <a:cubicBezTo>
                    <a:pt x="1977" y="364"/>
                    <a:pt x="1945" y="364"/>
                    <a:pt x="1929" y="372"/>
                  </a:cubicBezTo>
                  <a:cubicBezTo>
                    <a:pt x="1914" y="380"/>
                    <a:pt x="1866" y="372"/>
                    <a:pt x="1851" y="372"/>
                  </a:cubicBezTo>
                  <a:cubicBezTo>
                    <a:pt x="1842" y="364"/>
                    <a:pt x="1835" y="364"/>
                    <a:pt x="1795" y="364"/>
                  </a:cubicBezTo>
                  <a:cubicBezTo>
                    <a:pt x="1756" y="372"/>
                    <a:pt x="1740" y="348"/>
                    <a:pt x="1740" y="293"/>
                  </a:cubicBezTo>
                  <a:cubicBezTo>
                    <a:pt x="1740" y="237"/>
                    <a:pt x="1756" y="230"/>
                    <a:pt x="1724" y="230"/>
                  </a:cubicBezTo>
                  <a:cubicBezTo>
                    <a:pt x="1700" y="237"/>
                    <a:pt x="1661" y="253"/>
                    <a:pt x="1637" y="269"/>
                  </a:cubicBezTo>
                  <a:cubicBezTo>
                    <a:pt x="1613" y="285"/>
                    <a:pt x="1574" y="309"/>
                    <a:pt x="1503" y="301"/>
                  </a:cubicBezTo>
                  <a:cubicBezTo>
                    <a:pt x="1431" y="293"/>
                    <a:pt x="1321" y="348"/>
                    <a:pt x="1289" y="388"/>
                  </a:cubicBezTo>
                  <a:cubicBezTo>
                    <a:pt x="1265" y="427"/>
                    <a:pt x="1250" y="443"/>
                    <a:pt x="1218" y="443"/>
                  </a:cubicBezTo>
                  <a:cubicBezTo>
                    <a:pt x="1194" y="443"/>
                    <a:pt x="1139" y="451"/>
                    <a:pt x="1131" y="435"/>
                  </a:cubicBezTo>
                  <a:cubicBezTo>
                    <a:pt x="1131" y="411"/>
                    <a:pt x="1123" y="403"/>
                    <a:pt x="1099" y="411"/>
                  </a:cubicBezTo>
                  <a:cubicBezTo>
                    <a:pt x="1076" y="427"/>
                    <a:pt x="1036" y="459"/>
                    <a:pt x="1020" y="451"/>
                  </a:cubicBezTo>
                  <a:cubicBezTo>
                    <a:pt x="997" y="435"/>
                    <a:pt x="957" y="427"/>
                    <a:pt x="933" y="380"/>
                  </a:cubicBezTo>
                  <a:cubicBezTo>
                    <a:pt x="918" y="340"/>
                    <a:pt x="854" y="309"/>
                    <a:pt x="831" y="293"/>
                  </a:cubicBezTo>
                  <a:cubicBezTo>
                    <a:pt x="815" y="269"/>
                    <a:pt x="752" y="261"/>
                    <a:pt x="728" y="269"/>
                  </a:cubicBezTo>
                  <a:cubicBezTo>
                    <a:pt x="704" y="277"/>
                    <a:pt x="665" y="285"/>
                    <a:pt x="649" y="309"/>
                  </a:cubicBezTo>
                  <a:cubicBezTo>
                    <a:pt x="633" y="324"/>
                    <a:pt x="625" y="372"/>
                    <a:pt x="625" y="340"/>
                  </a:cubicBezTo>
                  <a:cubicBezTo>
                    <a:pt x="617" y="309"/>
                    <a:pt x="601" y="285"/>
                    <a:pt x="625" y="253"/>
                  </a:cubicBezTo>
                  <a:cubicBezTo>
                    <a:pt x="649" y="222"/>
                    <a:pt x="665" y="174"/>
                    <a:pt x="696" y="143"/>
                  </a:cubicBezTo>
                  <a:cubicBezTo>
                    <a:pt x="728" y="111"/>
                    <a:pt x="744" y="79"/>
                    <a:pt x="759" y="71"/>
                  </a:cubicBezTo>
                  <a:cubicBezTo>
                    <a:pt x="767" y="56"/>
                    <a:pt x="752" y="56"/>
                    <a:pt x="791" y="56"/>
                  </a:cubicBezTo>
                  <a:cubicBezTo>
                    <a:pt x="831" y="56"/>
                    <a:pt x="831" y="32"/>
                    <a:pt x="815" y="16"/>
                  </a:cubicBezTo>
                  <a:cubicBezTo>
                    <a:pt x="799" y="8"/>
                    <a:pt x="704" y="0"/>
                    <a:pt x="672" y="32"/>
                  </a:cubicBezTo>
                  <a:cubicBezTo>
                    <a:pt x="633" y="56"/>
                    <a:pt x="586" y="87"/>
                    <a:pt x="570" y="119"/>
                  </a:cubicBezTo>
                  <a:cubicBezTo>
                    <a:pt x="554" y="150"/>
                    <a:pt x="554" y="166"/>
                    <a:pt x="546" y="174"/>
                  </a:cubicBezTo>
                  <a:cubicBezTo>
                    <a:pt x="538" y="190"/>
                    <a:pt x="538" y="182"/>
                    <a:pt x="530" y="166"/>
                  </a:cubicBezTo>
                  <a:cubicBezTo>
                    <a:pt x="522" y="150"/>
                    <a:pt x="522" y="143"/>
                    <a:pt x="514" y="158"/>
                  </a:cubicBezTo>
                  <a:cubicBezTo>
                    <a:pt x="506" y="174"/>
                    <a:pt x="483" y="198"/>
                    <a:pt x="459" y="222"/>
                  </a:cubicBezTo>
                  <a:cubicBezTo>
                    <a:pt x="443" y="245"/>
                    <a:pt x="475" y="245"/>
                    <a:pt x="435" y="261"/>
                  </a:cubicBezTo>
                  <a:cubicBezTo>
                    <a:pt x="388" y="285"/>
                    <a:pt x="356" y="301"/>
                    <a:pt x="325" y="324"/>
                  </a:cubicBezTo>
                  <a:cubicBezTo>
                    <a:pt x="293" y="348"/>
                    <a:pt x="293" y="356"/>
                    <a:pt x="269" y="348"/>
                  </a:cubicBezTo>
                  <a:cubicBezTo>
                    <a:pt x="246" y="348"/>
                    <a:pt x="222" y="348"/>
                    <a:pt x="198" y="364"/>
                  </a:cubicBezTo>
                  <a:cubicBezTo>
                    <a:pt x="175" y="372"/>
                    <a:pt x="103" y="419"/>
                    <a:pt x="72" y="459"/>
                  </a:cubicBezTo>
                  <a:cubicBezTo>
                    <a:pt x="48" y="490"/>
                    <a:pt x="32" y="498"/>
                    <a:pt x="0" y="498"/>
                  </a:cubicBezTo>
                  <a:cubicBezTo>
                    <a:pt x="8" y="506"/>
                    <a:pt x="16" y="514"/>
                    <a:pt x="24" y="522"/>
                  </a:cubicBezTo>
                </a:path>
              </a:pathLst>
            </a:custGeom>
            <a:grpFill/>
            <a:ln>
              <a:solidFill>
                <a:schemeClr val="bg1">
                  <a:lumMod val="95000"/>
                </a:schemeClr>
              </a:solidFill>
            </a:ln>
            <a:effectLst/>
          </p:spPr>
          <p:txBody>
            <a:bodyPr wrap="none" anchor="ctr"/>
            <a:lstStyle/>
            <a:p>
              <a:endParaRPr lang="en-US" sz="949"/>
            </a:p>
          </p:txBody>
        </p:sp>
        <p:sp>
          <p:nvSpPr>
            <p:cNvPr id="75" name="Freeform 642"/>
            <p:cNvSpPr>
              <a:spLocks noChangeArrowheads="1"/>
            </p:cNvSpPr>
            <p:nvPr/>
          </p:nvSpPr>
          <p:spPr bwMode="auto">
            <a:xfrm>
              <a:off x="13320015" y="3990525"/>
              <a:ext cx="1194442" cy="586784"/>
            </a:xfrm>
            <a:custGeom>
              <a:avLst/>
              <a:gdLst>
                <a:gd name="T0" fmla="*/ 940 w 2270"/>
                <a:gd name="T1" fmla="*/ 1020 h 1116"/>
                <a:gd name="T2" fmla="*/ 814 w 2270"/>
                <a:gd name="T3" fmla="*/ 806 h 1116"/>
                <a:gd name="T4" fmla="*/ 664 w 2270"/>
                <a:gd name="T5" fmla="*/ 688 h 1116"/>
                <a:gd name="T6" fmla="*/ 197 w 2270"/>
                <a:gd name="T7" fmla="*/ 633 h 1116"/>
                <a:gd name="T8" fmla="*/ 0 w 2270"/>
                <a:gd name="T9" fmla="*/ 482 h 1116"/>
                <a:gd name="T10" fmla="*/ 284 w 2270"/>
                <a:gd name="T11" fmla="*/ 340 h 1116"/>
                <a:gd name="T12" fmla="*/ 466 w 2270"/>
                <a:gd name="T13" fmla="*/ 214 h 1116"/>
                <a:gd name="T14" fmla="*/ 545 w 2270"/>
                <a:gd name="T15" fmla="*/ 174 h 1116"/>
                <a:gd name="T16" fmla="*/ 766 w 2270"/>
                <a:gd name="T17" fmla="*/ 0 h 1116"/>
                <a:gd name="T18" fmla="*/ 751 w 2270"/>
                <a:gd name="T19" fmla="*/ 79 h 1116"/>
                <a:gd name="T20" fmla="*/ 632 w 2270"/>
                <a:gd name="T21" fmla="*/ 340 h 1116"/>
                <a:gd name="T22" fmla="*/ 838 w 2270"/>
                <a:gd name="T23" fmla="*/ 285 h 1116"/>
                <a:gd name="T24" fmla="*/ 1083 w 2270"/>
                <a:gd name="T25" fmla="*/ 419 h 1116"/>
                <a:gd name="T26" fmla="*/ 1296 w 2270"/>
                <a:gd name="T27" fmla="*/ 372 h 1116"/>
                <a:gd name="T28" fmla="*/ 1644 w 2270"/>
                <a:gd name="T29" fmla="*/ 253 h 1116"/>
                <a:gd name="T30" fmla="*/ 1763 w 2270"/>
                <a:gd name="T31" fmla="*/ 348 h 1116"/>
                <a:gd name="T32" fmla="*/ 1936 w 2270"/>
                <a:gd name="T33" fmla="*/ 364 h 1116"/>
                <a:gd name="T34" fmla="*/ 2071 w 2270"/>
                <a:gd name="T35" fmla="*/ 467 h 1116"/>
                <a:gd name="T36" fmla="*/ 2189 w 2270"/>
                <a:gd name="T37" fmla="*/ 522 h 1116"/>
                <a:gd name="T38" fmla="*/ 2261 w 2270"/>
                <a:gd name="T39" fmla="*/ 553 h 1116"/>
                <a:gd name="T40" fmla="*/ 2142 w 2270"/>
                <a:gd name="T41" fmla="*/ 577 h 1116"/>
                <a:gd name="T42" fmla="*/ 1992 w 2270"/>
                <a:gd name="T43" fmla="*/ 577 h 1116"/>
                <a:gd name="T44" fmla="*/ 1810 w 2270"/>
                <a:gd name="T45" fmla="*/ 609 h 1116"/>
                <a:gd name="T46" fmla="*/ 1660 w 2270"/>
                <a:gd name="T47" fmla="*/ 569 h 1116"/>
                <a:gd name="T48" fmla="*/ 1486 w 2270"/>
                <a:gd name="T49" fmla="*/ 648 h 1116"/>
                <a:gd name="T50" fmla="*/ 1272 w 2270"/>
                <a:gd name="T51" fmla="*/ 822 h 1116"/>
                <a:gd name="T52" fmla="*/ 1272 w 2270"/>
                <a:gd name="T53" fmla="*/ 719 h 1116"/>
                <a:gd name="T54" fmla="*/ 1170 w 2270"/>
                <a:gd name="T55" fmla="*/ 799 h 1116"/>
                <a:gd name="T56" fmla="*/ 1090 w 2270"/>
                <a:gd name="T57" fmla="*/ 901 h 1116"/>
                <a:gd name="T58" fmla="*/ 664 w 2270"/>
                <a:gd name="T59" fmla="*/ 680 h 1116"/>
                <a:gd name="T60" fmla="*/ 814 w 2270"/>
                <a:gd name="T61" fmla="*/ 799 h 1116"/>
                <a:gd name="T62" fmla="*/ 909 w 2270"/>
                <a:gd name="T63" fmla="*/ 988 h 1116"/>
                <a:gd name="T64" fmla="*/ 1019 w 2270"/>
                <a:gd name="T65" fmla="*/ 1028 h 1116"/>
                <a:gd name="T66" fmla="*/ 1154 w 2270"/>
                <a:gd name="T67" fmla="*/ 783 h 1116"/>
                <a:gd name="T68" fmla="*/ 1265 w 2270"/>
                <a:gd name="T69" fmla="*/ 704 h 1116"/>
                <a:gd name="T70" fmla="*/ 1249 w 2270"/>
                <a:gd name="T71" fmla="*/ 806 h 1116"/>
                <a:gd name="T72" fmla="*/ 1359 w 2270"/>
                <a:gd name="T73" fmla="*/ 735 h 1116"/>
                <a:gd name="T74" fmla="*/ 1636 w 2270"/>
                <a:gd name="T75" fmla="*/ 562 h 1116"/>
                <a:gd name="T76" fmla="*/ 1747 w 2270"/>
                <a:gd name="T77" fmla="*/ 577 h 1116"/>
                <a:gd name="T78" fmla="*/ 1889 w 2270"/>
                <a:gd name="T79" fmla="*/ 609 h 1116"/>
                <a:gd name="T80" fmla="*/ 2079 w 2270"/>
                <a:gd name="T81" fmla="*/ 569 h 1116"/>
                <a:gd name="T82" fmla="*/ 2229 w 2270"/>
                <a:gd name="T83" fmla="*/ 569 h 1116"/>
                <a:gd name="T84" fmla="*/ 2205 w 2270"/>
                <a:gd name="T85" fmla="*/ 514 h 1116"/>
                <a:gd name="T86" fmla="*/ 2079 w 2270"/>
                <a:gd name="T87" fmla="*/ 490 h 1116"/>
                <a:gd name="T88" fmla="*/ 1992 w 2270"/>
                <a:gd name="T89" fmla="*/ 356 h 1116"/>
                <a:gd name="T90" fmla="*/ 1763 w 2270"/>
                <a:gd name="T91" fmla="*/ 348 h 1116"/>
                <a:gd name="T92" fmla="*/ 1644 w 2270"/>
                <a:gd name="T93" fmla="*/ 261 h 1116"/>
                <a:gd name="T94" fmla="*/ 1225 w 2270"/>
                <a:gd name="T95" fmla="*/ 443 h 1116"/>
                <a:gd name="T96" fmla="*/ 1083 w 2270"/>
                <a:gd name="T97" fmla="*/ 419 h 1116"/>
                <a:gd name="T98" fmla="*/ 838 w 2270"/>
                <a:gd name="T99" fmla="*/ 285 h 1116"/>
                <a:gd name="T100" fmla="*/ 632 w 2270"/>
                <a:gd name="T101" fmla="*/ 348 h 1116"/>
                <a:gd name="T102" fmla="*/ 751 w 2270"/>
                <a:gd name="T103" fmla="*/ 79 h 1116"/>
                <a:gd name="T104" fmla="*/ 766 w 2270"/>
                <a:gd name="T105" fmla="*/ 8 h 1116"/>
                <a:gd name="T106" fmla="*/ 545 w 2270"/>
                <a:gd name="T107" fmla="*/ 182 h 1116"/>
                <a:gd name="T108" fmla="*/ 474 w 2270"/>
                <a:gd name="T109" fmla="*/ 214 h 1116"/>
                <a:gd name="T110" fmla="*/ 284 w 2270"/>
                <a:gd name="T111" fmla="*/ 348 h 1116"/>
                <a:gd name="T112" fmla="*/ 31 w 2270"/>
                <a:gd name="T113" fmla="*/ 506 h 1116"/>
                <a:gd name="T114" fmla="*/ 513 w 2270"/>
                <a:gd name="T115" fmla="*/ 696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0" h="1116">
                  <a:moveTo>
                    <a:pt x="988" y="1115"/>
                  </a:moveTo>
                  <a:lnTo>
                    <a:pt x="988" y="1115"/>
                  </a:lnTo>
                  <a:cubicBezTo>
                    <a:pt x="980" y="1115"/>
                    <a:pt x="980" y="1115"/>
                    <a:pt x="980" y="1115"/>
                  </a:cubicBezTo>
                  <a:lnTo>
                    <a:pt x="972" y="1107"/>
                  </a:lnTo>
                  <a:cubicBezTo>
                    <a:pt x="940" y="1091"/>
                    <a:pt x="940" y="1059"/>
                    <a:pt x="940" y="1028"/>
                  </a:cubicBezTo>
                  <a:lnTo>
                    <a:pt x="940" y="1020"/>
                  </a:lnTo>
                  <a:cubicBezTo>
                    <a:pt x="940" y="1004"/>
                    <a:pt x="932" y="1004"/>
                    <a:pt x="909" y="996"/>
                  </a:cubicBezTo>
                  <a:cubicBezTo>
                    <a:pt x="901" y="996"/>
                    <a:pt x="893" y="996"/>
                    <a:pt x="885" y="996"/>
                  </a:cubicBezTo>
                  <a:cubicBezTo>
                    <a:pt x="877" y="988"/>
                    <a:pt x="869" y="988"/>
                    <a:pt x="869" y="988"/>
                  </a:cubicBezTo>
                  <a:cubicBezTo>
                    <a:pt x="861" y="980"/>
                    <a:pt x="869" y="973"/>
                    <a:pt x="869" y="965"/>
                  </a:cubicBezTo>
                  <a:cubicBezTo>
                    <a:pt x="877" y="957"/>
                    <a:pt x="885" y="933"/>
                    <a:pt x="885" y="893"/>
                  </a:cubicBezTo>
                  <a:cubicBezTo>
                    <a:pt x="885" y="815"/>
                    <a:pt x="838" y="806"/>
                    <a:pt x="814" y="806"/>
                  </a:cubicBezTo>
                  <a:lnTo>
                    <a:pt x="814" y="806"/>
                  </a:lnTo>
                  <a:cubicBezTo>
                    <a:pt x="790" y="799"/>
                    <a:pt x="790" y="783"/>
                    <a:pt x="782" y="743"/>
                  </a:cubicBezTo>
                  <a:cubicBezTo>
                    <a:pt x="782" y="735"/>
                    <a:pt x="782" y="735"/>
                    <a:pt x="782" y="735"/>
                  </a:cubicBezTo>
                  <a:cubicBezTo>
                    <a:pt x="782" y="719"/>
                    <a:pt x="759" y="712"/>
                    <a:pt x="727" y="712"/>
                  </a:cubicBezTo>
                  <a:cubicBezTo>
                    <a:pt x="711" y="712"/>
                    <a:pt x="687" y="712"/>
                    <a:pt x="679" y="704"/>
                  </a:cubicBezTo>
                  <a:cubicBezTo>
                    <a:pt x="672" y="696"/>
                    <a:pt x="664" y="688"/>
                    <a:pt x="664" y="688"/>
                  </a:cubicBezTo>
                  <a:cubicBezTo>
                    <a:pt x="656" y="688"/>
                    <a:pt x="648" y="696"/>
                    <a:pt x="632" y="696"/>
                  </a:cubicBezTo>
                  <a:cubicBezTo>
                    <a:pt x="624" y="704"/>
                    <a:pt x="608" y="712"/>
                    <a:pt x="585" y="712"/>
                  </a:cubicBezTo>
                  <a:cubicBezTo>
                    <a:pt x="569" y="719"/>
                    <a:pt x="561" y="719"/>
                    <a:pt x="553" y="719"/>
                  </a:cubicBezTo>
                  <a:cubicBezTo>
                    <a:pt x="529" y="719"/>
                    <a:pt x="521" y="712"/>
                    <a:pt x="513" y="696"/>
                  </a:cubicBezTo>
                  <a:cubicBezTo>
                    <a:pt x="506" y="696"/>
                    <a:pt x="506" y="688"/>
                    <a:pt x="498" y="680"/>
                  </a:cubicBezTo>
                  <a:cubicBezTo>
                    <a:pt x="466" y="648"/>
                    <a:pt x="268" y="633"/>
                    <a:pt x="197" y="633"/>
                  </a:cubicBezTo>
                  <a:cubicBezTo>
                    <a:pt x="126" y="633"/>
                    <a:pt x="110" y="609"/>
                    <a:pt x="95" y="593"/>
                  </a:cubicBezTo>
                  <a:lnTo>
                    <a:pt x="95" y="593"/>
                  </a:lnTo>
                  <a:cubicBezTo>
                    <a:pt x="95" y="585"/>
                    <a:pt x="87" y="577"/>
                    <a:pt x="87" y="577"/>
                  </a:cubicBezTo>
                  <a:cubicBezTo>
                    <a:pt x="71" y="553"/>
                    <a:pt x="55" y="530"/>
                    <a:pt x="31" y="514"/>
                  </a:cubicBezTo>
                  <a:cubicBezTo>
                    <a:pt x="23" y="506"/>
                    <a:pt x="15" y="498"/>
                    <a:pt x="7" y="490"/>
                  </a:cubicBezTo>
                  <a:cubicBezTo>
                    <a:pt x="0" y="482"/>
                    <a:pt x="0" y="482"/>
                    <a:pt x="0" y="482"/>
                  </a:cubicBezTo>
                  <a:cubicBezTo>
                    <a:pt x="7" y="482"/>
                    <a:pt x="7" y="482"/>
                    <a:pt x="7" y="482"/>
                  </a:cubicBezTo>
                  <a:cubicBezTo>
                    <a:pt x="39" y="482"/>
                    <a:pt x="55" y="482"/>
                    <a:pt x="79" y="443"/>
                  </a:cubicBezTo>
                  <a:cubicBezTo>
                    <a:pt x="102" y="411"/>
                    <a:pt x="182" y="364"/>
                    <a:pt x="205" y="348"/>
                  </a:cubicBezTo>
                  <a:cubicBezTo>
                    <a:pt x="221" y="340"/>
                    <a:pt x="237" y="340"/>
                    <a:pt x="260" y="340"/>
                  </a:cubicBezTo>
                  <a:cubicBezTo>
                    <a:pt x="268" y="340"/>
                    <a:pt x="268" y="340"/>
                    <a:pt x="276" y="340"/>
                  </a:cubicBezTo>
                  <a:lnTo>
                    <a:pt x="284" y="340"/>
                  </a:lnTo>
                  <a:cubicBezTo>
                    <a:pt x="300" y="340"/>
                    <a:pt x="300" y="340"/>
                    <a:pt x="316" y="324"/>
                  </a:cubicBezTo>
                  <a:cubicBezTo>
                    <a:pt x="316" y="324"/>
                    <a:pt x="324" y="324"/>
                    <a:pt x="324" y="316"/>
                  </a:cubicBezTo>
                  <a:cubicBezTo>
                    <a:pt x="355" y="293"/>
                    <a:pt x="387" y="277"/>
                    <a:pt x="419" y="261"/>
                  </a:cubicBezTo>
                  <a:cubicBezTo>
                    <a:pt x="426" y="261"/>
                    <a:pt x="435" y="253"/>
                    <a:pt x="435" y="253"/>
                  </a:cubicBezTo>
                  <a:cubicBezTo>
                    <a:pt x="458" y="237"/>
                    <a:pt x="458" y="237"/>
                    <a:pt x="458" y="229"/>
                  </a:cubicBezTo>
                  <a:cubicBezTo>
                    <a:pt x="458" y="229"/>
                    <a:pt x="458" y="222"/>
                    <a:pt x="466" y="214"/>
                  </a:cubicBezTo>
                  <a:cubicBezTo>
                    <a:pt x="474" y="198"/>
                    <a:pt x="490" y="182"/>
                    <a:pt x="498" y="174"/>
                  </a:cubicBezTo>
                  <a:cubicBezTo>
                    <a:pt x="506" y="158"/>
                    <a:pt x="513" y="150"/>
                    <a:pt x="521" y="142"/>
                  </a:cubicBezTo>
                  <a:lnTo>
                    <a:pt x="529" y="135"/>
                  </a:lnTo>
                  <a:cubicBezTo>
                    <a:pt x="537" y="135"/>
                    <a:pt x="537" y="142"/>
                    <a:pt x="537" y="150"/>
                  </a:cubicBezTo>
                  <a:cubicBezTo>
                    <a:pt x="537" y="150"/>
                    <a:pt x="537" y="158"/>
                    <a:pt x="545" y="158"/>
                  </a:cubicBezTo>
                  <a:cubicBezTo>
                    <a:pt x="545" y="166"/>
                    <a:pt x="545" y="166"/>
                    <a:pt x="545" y="174"/>
                  </a:cubicBezTo>
                  <a:lnTo>
                    <a:pt x="553" y="166"/>
                  </a:lnTo>
                  <a:cubicBezTo>
                    <a:pt x="553" y="166"/>
                    <a:pt x="553" y="158"/>
                    <a:pt x="553" y="150"/>
                  </a:cubicBezTo>
                  <a:cubicBezTo>
                    <a:pt x="561" y="142"/>
                    <a:pt x="561" y="127"/>
                    <a:pt x="577" y="103"/>
                  </a:cubicBezTo>
                  <a:cubicBezTo>
                    <a:pt x="593" y="79"/>
                    <a:pt x="632" y="48"/>
                    <a:pt x="664" y="24"/>
                  </a:cubicBezTo>
                  <a:cubicBezTo>
                    <a:pt x="679" y="16"/>
                    <a:pt x="679" y="16"/>
                    <a:pt x="679" y="16"/>
                  </a:cubicBezTo>
                  <a:cubicBezTo>
                    <a:pt x="695" y="8"/>
                    <a:pt x="727" y="0"/>
                    <a:pt x="766" y="0"/>
                  </a:cubicBezTo>
                  <a:cubicBezTo>
                    <a:pt x="790" y="0"/>
                    <a:pt x="814" y="0"/>
                    <a:pt x="822" y="8"/>
                  </a:cubicBezTo>
                  <a:cubicBezTo>
                    <a:pt x="830" y="16"/>
                    <a:pt x="838" y="24"/>
                    <a:pt x="838" y="32"/>
                  </a:cubicBezTo>
                  <a:cubicBezTo>
                    <a:pt x="838" y="40"/>
                    <a:pt x="830" y="48"/>
                    <a:pt x="798" y="48"/>
                  </a:cubicBezTo>
                  <a:cubicBezTo>
                    <a:pt x="774" y="56"/>
                    <a:pt x="774" y="56"/>
                    <a:pt x="774" y="56"/>
                  </a:cubicBezTo>
                  <a:cubicBezTo>
                    <a:pt x="766" y="56"/>
                    <a:pt x="766" y="63"/>
                    <a:pt x="766" y="63"/>
                  </a:cubicBezTo>
                  <a:cubicBezTo>
                    <a:pt x="759" y="63"/>
                    <a:pt x="759" y="71"/>
                    <a:pt x="751" y="79"/>
                  </a:cubicBezTo>
                  <a:cubicBezTo>
                    <a:pt x="743" y="95"/>
                    <a:pt x="727" y="119"/>
                    <a:pt x="703" y="142"/>
                  </a:cubicBezTo>
                  <a:cubicBezTo>
                    <a:pt x="687" y="158"/>
                    <a:pt x="672" y="182"/>
                    <a:pt x="664" y="206"/>
                  </a:cubicBezTo>
                  <a:cubicBezTo>
                    <a:pt x="656" y="222"/>
                    <a:pt x="648" y="237"/>
                    <a:pt x="632" y="253"/>
                  </a:cubicBezTo>
                  <a:cubicBezTo>
                    <a:pt x="616" y="269"/>
                    <a:pt x="624" y="285"/>
                    <a:pt x="624" y="309"/>
                  </a:cubicBezTo>
                  <a:cubicBezTo>
                    <a:pt x="632" y="316"/>
                    <a:pt x="632" y="324"/>
                    <a:pt x="632" y="332"/>
                  </a:cubicBezTo>
                  <a:cubicBezTo>
                    <a:pt x="632" y="332"/>
                    <a:pt x="632" y="332"/>
                    <a:pt x="632" y="340"/>
                  </a:cubicBezTo>
                  <a:cubicBezTo>
                    <a:pt x="632" y="332"/>
                    <a:pt x="640" y="332"/>
                    <a:pt x="640" y="324"/>
                  </a:cubicBezTo>
                  <a:cubicBezTo>
                    <a:pt x="640" y="316"/>
                    <a:pt x="648" y="301"/>
                    <a:pt x="648" y="293"/>
                  </a:cubicBezTo>
                  <a:cubicBezTo>
                    <a:pt x="664" y="277"/>
                    <a:pt x="687" y="269"/>
                    <a:pt x="711" y="269"/>
                  </a:cubicBezTo>
                  <a:cubicBezTo>
                    <a:pt x="719" y="261"/>
                    <a:pt x="727" y="261"/>
                    <a:pt x="735" y="261"/>
                  </a:cubicBezTo>
                  <a:cubicBezTo>
                    <a:pt x="743" y="261"/>
                    <a:pt x="751" y="253"/>
                    <a:pt x="759" y="253"/>
                  </a:cubicBezTo>
                  <a:cubicBezTo>
                    <a:pt x="790" y="253"/>
                    <a:pt x="822" y="261"/>
                    <a:pt x="838" y="285"/>
                  </a:cubicBezTo>
                  <a:cubicBezTo>
                    <a:pt x="846" y="285"/>
                    <a:pt x="861" y="293"/>
                    <a:pt x="869" y="301"/>
                  </a:cubicBezTo>
                  <a:cubicBezTo>
                    <a:pt x="901" y="324"/>
                    <a:pt x="932" y="340"/>
                    <a:pt x="948" y="372"/>
                  </a:cubicBezTo>
                  <a:cubicBezTo>
                    <a:pt x="964" y="403"/>
                    <a:pt x="996" y="419"/>
                    <a:pt x="1019" y="427"/>
                  </a:cubicBezTo>
                  <a:cubicBezTo>
                    <a:pt x="1019" y="435"/>
                    <a:pt x="1019" y="435"/>
                    <a:pt x="1027" y="435"/>
                  </a:cubicBezTo>
                  <a:cubicBezTo>
                    <a:pt x="1027" y="435"/>
                    <a:pt x="1027" y="435"/>
                    <a:pt x="1035" y="435"/>
                  </a:cubicBezTo>
                  <a:cubicBezTo>
                    <a:pt x="1043" y="435"/>
                    <a:pt x="1067" y="427"/>
                    <a:pt x="1083" y="419"/>
                  </a:cubicBezTo>
                  <a:cubicBezTo>
                    <a:pt x="1090" y="411"/>
                    <a:pt x="1099" y="403"/>
                    <a:pt x="1106" y="403"/>
                  </a:cubicBezTo>
                  <a:cubicBezTo>
                    <a:pt x="1130" y="395"/>
                    <a:pt x="1138" y="403"/>
                    <a:pt x="1146" y="427"/>
                  </a:cubicBezTo>
                  <a:cubicBezTo>
                    <a:pt x="1146" y="435"/>
                    <a:pt x="1154" y="435"/>
                    <a:pt x="1178" y="435"/>
                  </a:cubicBezTo>
                  <a:cubicBezTo>
                    <a:pt x="1185" y="435"/>
                    <a:pt x="1193" y="435"/>
                    <a:pt x="1201" y="435"/>
                  </a:cubicBezTo>
                  <a:cubicBezTo>
                    <a:pt x="1209" y="435"/>
                    <a:pt x="1217" y="435"/>
                    <a:pt x="1225" y="435"/>
                  </a:cubicBezTo>
                  <a:cubicBezTo>
                    <a:pt x="1257" y="435"/>
                    <a:pt x="1265" y="419"/>
                    <a:pt x="1296" y="372"/>
                  </a:cubicBezTo>
                  <a:cubicBezTo>
                    <a:pt x="1320" y="340"/>
                    <a:pt x="1423" y="293"/>
                    <a:pt x="1494" y="293"/>
                  </a:cubicBezTo>
                  <a:cubicBezTo>
                    <a:pt x="1502" y="293"/>
                    <a:pt x="1510" y="293"/>
                    <a:pt x="1510" y="293"/>
                  </a:cubicBezTo>
                  <a:cubicBezTo>
                    <a:pt x="1518" y="293"/>
                    <a:pt x="1525" y="293"/>
                    <a:pt x="1541" y="293"/>
                  </a:cubicBezTo>
                  <a:cubicBezTo>
                    <a:pt x="1581" y="293"/>
                    <a:pt x="1612" y="277"/>
                    <a:pt x="1628" y="261"/>
                  </a:cubicBezTo>
                  <a:cubicBezTo>
                    <a:pt x="1636" y="261"/>
                    <a:pt x="1636" y="261"/>
                    <a:pt x="1644" y="261"/>
                  </a:cubicBezTo>
                  <a:cubicBezTo>
                    <a:pt x="1644" y="253"/>
                    <a:pt x="1644" y="253"/>
                    <a:pt x="1644" y="253"/>
                  </a:cubicBezTo>
                  <a:cubicBezTo>
                    <a:pt x="1676" y="237"/>
                    <a:pt x="1707" y="222"/>
                    <a:pt x="1731" y="222"/>
                  </a:cubicBezTo>
                  <a:cubicBezTo>
                    <a:pt x="1739" y="222"/>
                    <a:pt x="1739" y="222"/>
                    <a:pt x="1739" y="222"/>
                  </a:cubicBezTo>
                  <a:cubicBezTo>
                    <a:pt x="1747" y="222"/>
                    <a:pt x="1747" y="222"/>
                    <a:pt x="1755" y="222"/>
                  </a:cubicBezTo>
                  <a:cubicBezTo>
                    <a:pt x="1755" y="229"/>
                    <a:pt x="1755" y="237"/>
                    <a:pt x="1755" y="253"/>
                  </a:cubicBezTo>
                  <a:cubicBezTo>
                    <a:pt x="1755" y="261"/>
                    <a:pt x="1755" y="269"/>
                    <a:pt x="1755" y="285"/>
                  </a:cubicBezTo>
                  <a:cubicBezTo>
                    <a:pt x="1755" y="316"/>
                    <a:pt x="1755" y="340"/>
                    <a:pt x="1763" y="348"/>
                  </a:cubicBezTo>
                  <a:cubicBezTo>
                    <a:pt x="1770" y="356"/>
                    <a:pt x="1786" y="356"/>
                    <a:pt x="1802" y="356"/>
                  </a:cubicBezTo>
                  <a:cubicBezTo>
                    <a:pt x="1810" y="356"/>
                    <a:pt x="1826" y="356"/>
                    <a:pt x="1834" y="356"/>
                  </a:cubicBezTo>
                  <a:cubicBezTo>
                    <a:pt x="1834" y="356"/>
                    <a:pt x="1842" y="356"/>
                    <a:pt x="1849" y="356"/>
                  </a:cubicBezTo>
                  <a:cubicBezTo>
                    <a:pt x="1849" y="356"/>
                    <a:pt x="1858" y="356"/>
                    <a:pt x="1865" y="356"/>
                  </a:cubicBezTo>
                  <a:cubicBezTo>
                    <a:pt x="1865" y="364"/>
                    <a:pt x="1889" y="364"/>
                    <a:pt x="1913" y="364"/>
                  </a:cubicBezTo>
                  <a:cubicBezTo>
                    <a:pt x="1921" y="364"/>
                    <a:pt x="1929" y="364"/>
                    <a:pt x="1936" y="364"/>
                  </a:cubicBezTo>
                  <a:cubicBezTo>
                    <a:pt x="1944" y="356"/>
                    <a:pt x="1968" y="348"/>
                    <a:pt x="1992" y="348"/>
                  </a:cubicBezTo>
                  <a:cubicBezTo>
                    <a:pt x="2000" y="348"/>
                    <a:pt x="2000" y="348"/>
                    <a:pt x="2008" y="348"/>
                  </a:cubicBezTo>
                  <a:cubicBezTo>
                    <a:pt x="2031" y="356"/>
                    <a:pt x="2031" y="380"/>
                    <a:pt x="2031" y="403"/>
                  </a:cubicBezTo>
                  <a:cubicBezTo>
                    <a:pt x="2031" y="411"/>
                    <a:pt x="2039" y="419"/>
                    <a:pt x="2039" y="427"/>
                  </a:cubicBezTo>
                  <a:cubicBezTo>
                    <a:pt x="2039" y="451"/>
                    <a:pt x="2047" y="451"/>
                    <a:pt x="2063" y="467"/>
                  </a:cubicBezTo>
                  <a:cubicBezTo>
                    <a:pt x="2063" y="467"/>
                    <a:pt x="2063" y="467"/>
                    <a:pt x="2071" y="467"/>
                  </a:cubicBezTo>
                  <a:cubicBezTo>
                    <a:pt x="2071" y="475"/>
                    <a:pt x="2079" y="475"/>
                    <a:pt x="2087" y="482"/>
                  </a:cubicBezTo>
                  <a:cubicBezTo>
                    <a:pt x="2102" y="498"/>
                    <a:pt x="2126" y="514"/>
                    <a:pt x="2134" y="514"/>
                  </a:cubicBezTo>
                  <a:cubicBezTo>
                    <a:pt x="2142" y="514"/>
                    <a:pt x="2142" y="514"/>
                    <a:pt x="2150" y="522"/>
                  </a:cubicBezTo>
                  <a:cubicBezTo>
                    <a:pt x="2158" y="530"/>
                    <a:pt x="2158" y="530"/>
                    <a:pt x="2166" y="538"/>
                  </a:cubicBezTo>
                  <a:cubicBezTo>
                    <a:pt x="2166" y="538"/>
                    <a:pt x="2166" y="538"/>
                    <a:pt x="2174" y="538"/>
                  </a:cubicBezTo>
                  <a:cubicBezTo>
                    <a:pt x="2174" y="538"/>
                    <a:pt x="2182" y="530"/>
                    <a:pt x="2189" y="522"/>
                  </a:cubicBezTo>
                  <a:cubicBezTo>
                    <a:pt x="2197" y="522"/>
                    <a:pt x="2197" y="514"/>
                    <a:pt x="2205" y="514"/>
                  </a:cubicBezTo>
                  <a:cubicBezTo>
                    <a:pt x="2221" y="498"/>
                    <a:pt x="2229" y="490"/>
                    <a:pt x="2237" y="490"/>
                  </a:cubicBezTo>
                  <a:cubicBezTo>
                    <a:pt x="2245" y="490"/>
                    <a:pt x="2245" y="490"/>
                    <a:pt x="2245" y="490"/>
                  </a:cubicBezTo>
                  <a:cubicBezTo>
                    <a:pt x="2253" y="490"/>
                    <a:pt x="2253" y="498"/>
                    <a:pt x="2261" y="498"/>
                  </a:cubicBezTo>
                  <a:cubicBezTo>
                    <a:pt x="2269" y="514"/>
                    <a:pt x="2269" y="538"/>
                    <a:pt x="2269" y="546"/>
                  </a:cubicBezTo>
                  <a:cubicBezTo>
                    <a:pt x="2269" y="553"/>
                    <a:pt x="2269" y="553"/>
                    <a:pt x="2261" y="553"/>
                  </a:cubicBezTo>
                  <a:cubicBezTo>
                    <a:pt x="2261" y="569"/>
                    <a:pt x="2261" y="577"/>
                    <a:pt x="2237" y="577"/>
                  </a:cubicBezTo>
                  <a:cubicBezTo>
                    <a:pt x="2237" y="577"/>
                    <a:pt x="2229" y="577"/>
                    <a:pt x="2221" y="577"/>
                  </a:cubicBezTo>
                  <a:cubicBezTo>
                    <a:pt x="2213" y="577"/>
                    <a:pt x="2205" y="577"/>
                    <a:pt x="2205" y="577"/>
                  </a:cubicBezTo>
                  <a:cubicBezTo>
                    <a:pt x="2189" y="569"/>
                    <a:pt x="2182" y="569"/>
                    <a:pt x="2166" y="569"/>
                  </a:cubicBezTo>
                  <a:cubicBezTo>
                    <a:pt x="2150" y="569"/>
                    <a:pt x="2150" y="569"/>
                    <a:pt x="2150" y="569"/>
                  </a:cubicBezTo>
                  <a:cubicBezTo>
                    <a:pt x="2150" y="577"/>
                    <a:pt x="2150" y="577"/>
                    <a:pt x="2142" y="577"/>
                  </a:cubicBezTo>
                  <a:cubicBezTo>
                    <a:pt x="2142" y="577"/>
                    <a:pt x="2142" y="577"/>
                    <a:pt x="2134" y="577"/>
                  </a:cubicBezTo>
                  <a:cubicBezTo>
                    <a:pt x="2126" y="577"/>
                    <a:pt x="2110" y="577"/>
                    <a:pt x="2095" y="577"/>
                  </a:cubicBezTo>
                  <a:cubicBezTo>
                    <a:pt x="2087" y="577"/>
                    <a:pt x="2079" y="577"/>
                    <a:pt x="2079" y="577"/>
                  </a:cubicBezTo>
                  <a:cubicBezTo>
                    <a:pt x="2071" y="577"/>
                    <a:pt x="2071" y="577"/>
                    <a:pt x="2063" y="577"/>
                  </a:cubicBezTo>
                  <a:cubicBezTo>
                    <a:pt x="2055" y="577"/>
                    <a:pt x="2039" y="577"/>
                    <a:pt x="2031" y="577"/>
                  </a:cubicBezTo>
                  <a:cubicBezTo>
                    <a:pt x="2016" y="577"/>
                    <a:pt x="2000" y="577"/>
                    <a:pt x="1992" y="577"/>
                  </a:cubicBezTo>
                  <a:cubicBezTo>
                    <a:pt x="1960" y="577"/>
                    <a:pt x="1944" y="577"/>
                    <a:pt x="1936" y="569"/>
                  </a:cubicBezTo>
                  <a:cubicBezTo>
                    <a:pt x="1921" y="562"/>
                    <a:pt x="1913" y="569"/>
                    <a:pt x="1897" y="593"/>
                  </a:cubicBezTo>
                  <a:cubicBezTo>
                    <a:pt x="1897" y="601"/>
                    <a:pt x="1889" y="609"/>
                    <a:pt x="1889" y="609"/>
                  </a:cubicBezTo>
                  <a:cubicBezTo>
                    <a:pt x="1889" y="625"/>
                    <a:pt x="1889" y="633"/>
                    <a:pt x="1873" y="640"/>
                  </a:cubicBezTo>
                  <a:cubicBezTo>
                    <a:pt x="1849" y="656"/>
                    <a:pt x="1849" y="648"/>
                    <a:pt x="1834" y="633"/>
                  </a:cubicBezTo>
                  <a:cubicBezTo>
                    <a:pt x="1826" y="625"/>
                    <a:pt x="1826" y="617"/>
                    <a:pt x="1810" y="609"/>
                  </a:cubicBezTo>
                  <a:cubicBezTo>
                    <a:pt x="1786" y="593"/>
                    <a:pt x="1778" y="585"/>
                    <a:pt x="1763" y="585"/>
                  </a:cubicBezTo>
                  <a:cubicBezTo>
                    <a:pt x="1763" y="585"/>
                    <a:pt x="1755" y="585"/>
                    <a:pt x="1747" y="585"/>
                  </a:cubicBezTo>
                  <a:cubicBezTo>
                    <a:pt x="1739" y="585"/>
                    <a:pt x="1731" y="577"/>
                    <a:pt x="1731" y="577"/>
                  </a:cubicBezTo>
                  <a:cubicBezTo>
                    <a:pt x="1715" y="577"/>
                    <a:pt x="1707" y="569"/>
                    <a:pt x="1691" y="569"/>
                  </a:cubicBezTo>
                  <a:cubicBezTo>
                    <a:pt x="1683" y="569"/>
                    <a:pt x="1676" y="569"/>
                    <a:pt x="1676" y="569"/>
                  </a:cubicBezTo>
                  <a:cubicBezTo>
                    <a:pt x="1668" y="569"/>
                    <a:pt x="1668" y="569"/>
                    <a:pt x="1660" y="569"/>
                  </a:cubicBezTo>
                  <a:cubicBezTo>
                    <a:pt x="1652" y="569"/>
                    <a:pt x="1652" y="569"/>
                    <a:pt x="1652" y="569"/>
                  </a:cubicBezTo>
                  <a:cubicBezTo>
                    <a:pt x="1644" y="569"/>
                    <a:pt x="1644" y="569"/>
                    <a:pt x="1636" y="569"/>
                  </a:cubicBezTo>
                  <a:cubicBezTo>
                    <a:pt x="1612" y="569"/>
                    <a:pt x="1605" y="577"/>
                    <a:pt x="1596" y="609"/>
                  </a:cubicBezTo>
                  <a:cubicBezTo>
                    <a:pt x="1596" y="633"/>
                    <a:pt x="1573" y="640"/>
                    <a:pt x="1541" y="640"/>
                  </a:cubicBezTo>
                  <a:cubicBezTo>
                    <a:pt x="1533" y="640"/>
                    <a:pt x="1533" y="640"/>
                    <a:pt x="1533" y="640"/>
                  </a:cubicBezTo>
                  <a:cubicBezTo>
                    <a:pt x="1518" y="640"/>
                    <a:pt x="1502" y="640"/>
                    <a:pt x="1486" y="648"/>
                  </a:cubicBezTo>
                  <a:cubicBezTo>
                    <a:pt x="1470" y="648"/>
                    <a:pt x="1454" y="656"/>
                    <a:pt x="1423" y="656"/>
                  </a:cubicBezTo>
                  <a:cubicBezTo>
                    <a:pt x="1375" y="656"/>
                    <a:pt x="1359" y="712"/>
                    <a:pt x="1359" y="735"/>
                  </a:cubicBezTo>
                  <a:cubicBezTo>
                    <a:pt x="1359" y="751"/>
                    <a:pt x="1343" y="759"/>
                    <a:pt x="1320" y="767"/>
                  </a:cubicBezTo>
                  <a:cubicBezTo>
                    <a:pt x="1320" y="775"/>
                    <a:pt x="1312" y="775"/>
                    <a:pt x="1312" y="775"/>
                  </a:cubicBezTo>
                  <a:cubicBezTo>
                    <a:pt x="1288" y="783"/>
                    <a:pt x="1288" y="799"/>
                    <a:pt x="1280" y="815"/>
                  </a:cubicBezTo>
                  <a:cubicBezTo>
                    <a:pt x="1272" y="815"/>
                    <a:pt x="1272" y="822"/>
                    <a:pt x="1272" y="822"/>
                  </a:cubicBezTo>
                  <a:cubicBezTo>
                    <a:pt x="1272" y="830"/>
                    <a:pt x="1265" y="838"/>
                    <a:pt x="1257" y="838"/>
                  </a:cubicBezTo>
                  <a:cubicBezTo>
                    <a:pt x="1249" y="838"/>
                    <a:pt x="1249" y="830"/>
                    <a:pt x="1241" y="806"/>
                  </a:cubicBezTo>
                  <a:cubicBezTo>
                    <a:pt x="1241" y="791"/>
                    <a:pt x="1249" y="783"/>
                    <a:pt x="1265" y="767"/>
                  </a:cubicBezTo>
                  <a:cubicBezTo>
                    <a:pt x="1272" y="767"/>
                    <a:pt x="1280" y="759"/>
                    <a:pt x="1288" y="759"/>
                  </a:cubicBezTo>
                  <a:cubicBezTo>
                    <a:pt x="1288" y="751"/>
                    <a:pt x="1296" y="743"/>
                    <a:pt x="1296" y="743"/>
                  </a:cubicBezTo>
                  <a:cubicBezTo>
                    <a:pt x="1296" y="735"/>
                    <a:pt x="1280" y="728"/>
                    <a:pt x="1272" y="719"/>
                  </a:cubicBezTo>
                  <a:lnTo>
                    <a:pt x="1272" y="719"/>
                  </a:lnTo>
                  <a:cubicBezTo>
                    <a:pt x="1265" y="712"/>
                    <a:pt x="1265" y="712"/>
                    <a:pt x="1265" y="712"/>
                  </a:cubicBezTo>
                  <a:cubicBezTo>
                    <a:pt x="1257" y="712"/>
                    <a:pt x="1249" y="719"/>
                    <a:pt x="1241" y="728"/>
                  </a:cubicBezTo>
                  <a:cubicBezTo>
                    <a:pt x="1241" y="735"/>
                    <a:pt x="1233" y="735"/>
                    <a:pt x="1225" y="743"/>
                  </a:cubicBezTo>
                  <a:cubicBezTo>
                    <a:pt x="1217" y="751"/>
                    <a:pt x="1217" y="759"/>
                    <a:pt x="1209" y="767"/>
                  </a:cubicBezTo>
                  <a:cubicBezTo>
                    <a:pt x="1201" y="775"/>
                    <a:pt x="1185" y="791"/>
                    <a:pt x="1170" y="799"/>
                  </a:cubicBezTo>
                  <a:lnTo>
                    <a:pt x="1162" y="806"/>
                  </a:lnTo>
                  <a:cubicBezTo>
                    <a:pt x="1146" y="806"/>
                    <a:pt x="1146" y="791"/>
                    <a:pt x="1146" y="783"/>
                  </a:cubicBezTo>
                  <a:cubicBezTo>
                    <a:pt x="1146" y="775"/>
                    <a:pt x="1146" y="767"/>
                    <a:pt x="1138" y="767"/>
                  </a:cubicBezTo>
                  <a:cubicBezTo>
                    <a:pt x="1138" y="759"/>
                    <a:pt x="1138" y="759"/>
                    <a:pt x="1138" y="759"/>
                  </a:cubicBezTo>
                  <a:cubicBezTo>
                    <a:pt x="1138" y="759"/>
                    <a:pt x="1130" y="775"/>
                    <a:pt x="1130" y="791"/>
                  </a:cubicBezTo>
                  <a:cubicBezTo>
                    <a:pt x="1130" y="806"/>
                    <a:pt x="1106" y="854"/>
                    <a:pt x="1090" y="901"/>
                  </a:cubicBezTo>
                  <a:cubicBezTo>
                    <a:pt x="1075" y="933"/>
                    <a:pt x="1059" y="973"/>
                    <a:pt x="1059" y="980"/>
                  </a:cubicBezTo>
                  <a:cubicBezTo>
                    <a:pt x="1059" y="988"/>
                    <a:pt x="1043" y="1012"/>
                    <a:pt x="1027" y="1028"/>
                  </a:cubicBezTo>
                  <a:cubicBezTo>
                    <a:pt x="1019" y="1036"/>
                    <a:pt x="1012" y="1052"/>
                    <a:pt x="1004" y="1059"/>
                  </a:cubicBezTo>
                  <a:cubicBezTo>
                    <a:pt x="996" y="1075"/>
                    <a:pt x="988" y="1091"/>
                    <a:pt x="988" y="1107"/>
                  </a:cubicBezTo>
                  <a:cubicBezTo>
                    <a:pt x="988" y="1115"/>
                    <a:pt x="988" y="1115"/>
                    <a:pt x="988" y="1115"/>
                  </a:cubicBezTo>
                  <a:lnTo>
                    <a:pt x="664" y="680"/>
                  </a:lnTo>
                  <a:lnTo>
                    <a:pt x="664" y="680"/>
                  </a:lnTo>
                  <a:cubicBezTo>
                    <a:pt x="672" y="680"/>
                    <a:pt x="679" y="688"/>
                    <a:pt x="679" y="696"/>
                  </a:cubicBezTo>
                  <a:cubicBezTo>
                    <a:pt x="687" y="704"/>
                    <a:pt x="711" y="704"/>
                    <a:pt x="727" y="704"/>
                  </a:cubicBezTo>
                  <a:cubicBezTo>
                    <a:pt x="759" y="712"/>
                    <a:pt x="790" y="712"/>
                    <a:pt x="790" y="735"/>
                  </a:cubicBezTo>
                  <a:cubicBezTo>
                    <a:pt x="790" y="743"/>
                    <a:pt x="790" y="743"/>
                    <a:pt x="790" y="743"/>
                  </a:cubicBezTo>
                  <a:cubicBezTo>
                    <a:pt x="798" y="783"/>
                    <a:pt x="798" y="791"/>
                    <a:pt x="814" y="799"/>
                  </a:cubicBezTo>
                  <a:lnTo>
                    <a:pt x="814" y="799"/>
                  </a:lnTo>
                  <a:cubicBezTo>
                    <a:pt x="838" y="799"/>
                    <a:pt x="893" y="815"/>
                    <a:pt x="893" y="893"/>
                  </a:cubicBezTo>
                  <a:cubicBezTo>
                    <a:pt x="893" y="933"/>
                    <a:pt x="885" y="957"/>
                    <a:pt x="877" y="973"/>
                  </a:cubicBezTo>
                  <a:cubicBezTo>
                    <a:pt x="877" y="973"/>
                    <a:pt x="869" y="980"/>
                    <a:pt x="877" y="980"/>
                  </a:cubicBezTo>
                  <a:cubicBezTo>
                    <a:pt x="877" y="988"/>
                    <a:pt x="885" y="988"/>
                    <a:pt x="885" y="988"/>
                  </a:cubicBezTo>
                  <a:cubicBezTo>
                    <a:pt x="893" y="988"/>
                    <a:pt x="901" y="988"/>
                    <a:pt x="909" y="988"/>
                  </a:cubicBezTo>
                  <a:cubicBezTo>
                    <a:pt x="932" y="996"/>
                    <a:pt x="948" y="996"/>
                    <a:pt x="948" y="1020"/>
                  </a:cubicBezTo>
                  <a:lnTo>
                    <a:pt x="948" y="1028"/>
                  </a:lnTo>
                  <a:cubicBezTo>
                    <a:pt x="948" y="1059"/>
                    <a:pt x="948" y="1091"/>
                    <a:pt x="972" y="1099"/>
                  </a:cubicBezTo>
                  <a:cubicBezTo>
                    <a:pt x="980" y="1099"/>
                    <a:pt x="980" y="1107"/>
                    <a:pt x="980" y="1107"/>
                  </a:cubicBezTo>
                  <a:cubicBezTo>
                    <a:pt x="980" y="1091"/>
                    <a:pt x="988" y="1075"/>
                    <a:pt x="996" y="1059"/>
                  </a:cubicBezTo>
                  <a:cubicBezTo>
                    <a:pt x="1004" y="1044"/>
                    <a:pt x="1012" y="1036"/>
                    <a:pt x="1019" y="1028"/>
                  </a:cubicBezTo>
                  <a:cubicBezTo>
                    <a:pt x="1035" y="1004"/>
                    <a:pt x="1051" y="988"/>
                    <a:pt x="1051" y="980"/>
                  </a:cubicBezTo>
                  <a:cubicBezTo>
                    <a:pt x="1051" y="973"/>
                    <a:pt x="1059" y="941"/>
                    <a:pt x="1083" y="893"/>
                  </a:cubicBezTo>
                  <a:cubicBezTo>
                    <a:pt x="1099" y="854"/>
                    <a:pt x="1122" y="806"/>
                    <a:pt x="1122" y="791"/>
                  </a:cubicBezTo>
                  <a:cubicBezTo>
                    <a:pt x="1122" y="775"/>
                    <a:pt x="1122" y="751"/>
                    <a:pt x="1138" y="751"/>
                  </a:cubicBezTo>
                  <a:lnTo>
                    <a:pt x="1146" y="759"/>
                  </a:lnTo>
                  <a:cubicBezTo>
                    <a:pt x="1146" y="767"/>
                    <a:pt x="1154" y="775"/>
                    <a:pt x="1154" y="783"/>
                  </a:cubicBezTo>
                  <a:cubicBezTo>
                    <a:pt x="1154" y="791"/>
                    <a:pt x="1154" y="799"/>
                    <a:pt x="1162" y="799"/>
                  </a:cubicBezTo>
                  <a:cubicBezTo>
                    <a:pt x="1162" y="799"/>
                    <a:pt x="1162" y="799"/>
                    <a:pt x="1170" y="791"/>
                  </a:cubicBezTo>
                  <a:cubicBezTo>
                    <a:pt x="1185" y="783"/>
                    <a:pt x="1193" y="775"/>
                    <a:pt x="1201" y="759"/>
                  </a:cubicBezTo>
                  <a:cubicBezTo>
                    <a:pt x="1209" y="751"/>
                    <a:pt x="1217" y="743"/>
                    <a:pt x="1225" y="735"/>
                  </a:cubicBezTo>
                  <a:cubicBezTo>
                    <a:pt x="1233" y="735"/>
                    <a:pt x="1233" y="728"/>
                    <a:pt x="1241" y="719"/>
                  </a:cubicBezTo>
                  <a:cubicBezTo>
                    <a:pt x="1249" y="712"/>
                    <a:pt x="1257" y="704"/>
                    <a:pt x="1265" y="704"/>
                  </a:cubicBezTo>
                  <a:cubicBezTo>
                    <a:pt x="1265" y="704"/>
                    <a:pt x="1272" y="704"/>
                    <a:pt x="1272" y="712"/>
                  </a:cubicBezTo>
                  <a:lnTo>
                    <a:pt x="1280" y="712"/>
                  </a:lnTo>
                  <a:cubicBezTo>
                    <a:pt x="1288" y="728"/>
                    <a:pt x="1296" y="735"/>
                    <a:pt x="1296" y="743"/>
                  </a:cubicBezTo>
                  <a:cubicBezTo>
                    <a:pt x="1296" y="751"/>
                    <a:pt x="1296" y="751"/>
                    <a:pt x="1288" y="759"/>
                  </a:cubicBezTo>
                  <a:cubicBezTo>
                    <a:pt x="1280" y="767"/>
                    <a:pt x="1280" y="775"/>
                    <a:pt x="1272" y="775"/>
                  </a:cubicBezTo>
                  <a:cubicBezTo>
                    <a:pt x="1257" y="791"/>
                    <a:pt x="1249" y="799"/>
                    <a:pt x="1249" y="806"/>
                  </a:cubicBezTo>
                  <a:cubicBezTo>
                    <a:pt x="1257" y="822"/>
                    <a:pt x="1257" y="830"/>
                    <a:pt x="1257" y="830"/>
                  </a:cubicBezTo>
                  <a:cubicBezTo>
                    <a:pt x="1265" y="830"/>
                    <a:pt x="1265" y="822"/>
                    <a:pt x="1265" y="822"/>
                  </a:cubicBezTo>
                  <a:cubicBezTo>
                    <a:pt x="1265" y="815"/>
                    <a:pt x="1272" y="815"/>
                    <a:pt x="1272" y="806"/>
                  </a:cubicBezTo>
                  <a:cubicBezTo>
                    <a:pt x="1280" y="791"/>
                    <a:pt x="1288" y="783"/>
                    <a:pt x="1304" y="767"/>
                  </a:cubicBezTo>
                  <a:cubicBezTo>
                    <a:pt x="1312" y="767"/>
                    <a:pt x="1312" y="767"/>
                    <a:pt x="1320" y="759"/>
                  </a:cubicBezTo>
                  <a:cubicBezTo>
                    <a:pt x="1336" y="751"/>
                    <a:pt x="1359" y="743"/>
                    <a:pt x="1359" y="735"/>
                  </a:cubicBezTo>
                  <a:cubicBezTo>
                    <a:pt x="1359" y="712"/>
                    <a:pt x="1367" y="656"/>
                    <a:pt x="1423" y="648"/>
                  </a:cubicBezTo>
                  <a:cubicBezTo>
                    <a:pt x="1454" y="648"/>
                    <a:pt x="1470" y="640"/>
                    <a:pt x="1486" y="640"/>
                  </a:cubicBezTo>
                  <a:cubicBezTo>
                    <a:pt x="1502" y="640"/>
                    <a:pt x="1510" y="633"/>
                    <a:pt x="1533" y="633"/>
                  </a:cubicBezTo>
                  <a:cubicBezTo>
                    <a:pt x="1541" y="633"/>
                    <a:pt x="1541" y="633"/>
                    <a:pt x="1541" y="633"/>
                  </a:cubicBezTo>
                  <a:cubicBezTo>
                    <a:pt x="1573" y="633"/>
                    <a:pt x="1589" y="633"/>
                    <a:pt x="1589" y="601"/>
                  </a:cubicBezTo>
                  <a:cubicBezTo>
                    <a:pt x="1596" y="577"/>
                    <a:pt x="1605" y="562"/>
                    <a:pt x="1636" y="562"/>
                  </a:cubicBezTo>
                  <a:cubicBezTo>
                    <a:pt x="1644" y="562"/>
                    <a:pt x="1652" y="562"/>
                    <a:pt x="1652" y="562"/>
                  </a:cubicBezTo>
                  <a:cubicBezTo>
                    <a:pt x="1652" y="562"/>
                    <a:pt x="1652" y="562"/>
                    <a:pt x="1660" y="562"/>
                  </a:cubicBezTo>
                  <a:cubicBezTo>
                    <a:pt x="1668" y="562"/>
                    <a:pt x="1668" y="562"/>
                    <a:pt x="1676" y="562"/>
                  </a:cubicBezTo>
                  <a:cubicBezTo>
                    <a:pt x="1676" y="562"/>
                    <a:pt x="1683" y="562"/>
                    <a:pt x="1691" y="562"/>
                  </a:cubicBezTo>
                  <a:cubicBezTo>
                    <a:pt x="1707" y="562"/>
                    <a:pt x="1715" y="569"/>
                    <a:pt x="1731" y="569"/>
                  </a:cubicBezTo>
                  <a:cubicBezTo>
                    <a:pt x="1739" y="569"/>
                    <a:pt x="1739" y="577"/>
                    <a:pt x="1747" y="577"/>
                  </a:cubicBezTo>
                  <a:cubicBezTo>
                    <a:pt x="1755" y="577"/>
                    <a:pt x="1763" y="577"/>
                    <a:pt x="1763" y="577"/>
                  </a:cubicBezTo>
                  <a:cubicBezTo>
                    <a:pt x="1778" y="585"/>
                    <a:pt x="1786" y="585"/>
                    <a:pt x="1818" y="601"/>
                  </a:cubicBezTo>
                  <a:cubicBezTo>
                    <a:pt x="1826" y="617"/>
                    <a:pt x="1834" y="625"/>
                    <a:pt x="1842" y="625"/>
                  </a:cubicBezTo>
                  <a:cubicBezTo>
                    <a:pt x="1849" y="640"/>
                    <a:pt x="1849" y="640"/>
                    <a:pt x="1858" y="640"/>
                  </a:cubicBezTo>
                  <a:cubicBezTo>
                    <a:pt x="1858" y="640"/>
                    <a:pt x="1865" y="640"/>
                    <a:pt x="1873" y="640"/>
                  </a:cubicBezTo>
                  <a:cubicBezTo>
                    <a:pt x="1881" y="633"/>
                    <a:pt x="1881" y="625"/>
                    <a:pt x="1889" y="609"/>
                  </a:cubicBezTo>
                  <a:cubicBezTo>
                    <a:pt x="1889" y="601"/>
                    <a:pt x="1889" y="593"/>
                    <a:pt x="1889" y="585"/>
                  </a:cubicBezTo>
                  <a:cubicBezTo>
                    <a:pt x="1905" y="562"/>
                    <a:pt x="1921" y="553"/>
                    <a:pt x="1944" y="569"/>
                  </a:cubicBezTo>
                  <a:cubicBezTo>
                    <a:pt x="1952" y="569"/>
                    <a:pt x="1984" y="569"/>
                    <a:pt x="1992" y="569"/>
                  </a:cubicBezTo>
                  <a:cubicBezTo>
                    <a:pt x="2000" y="569"/>
                    <a:pt x="2016" y="569"/>
                    <a:pt x="2031" y="569"/>
                  </a:cubicBezTo>
                  <a:cubicBezTo>
                    <a:pt x="2039" y="569"/>
                    <a:pt x="2055" y="569"/>
                    <a:pt x="2063" y="569"/>
                  </a:cubicBezTo>
                  <a:cubicBezTo>
                    <a:pt x="2071" y="569"/>
                    <a:pt x="2071" y="569"/>
                    <a:pt x="2079" y="569"/>
                  </a:cubicBezTo>
                  <a:cubicBezTo>
                    <a:pt x="2079" y="569"/>
                    <a:pt x="2087" y="569"/>
                    <a:pt x="2095" y="569"/>
                  </a:cubicBezTo>
                  <a:cubicBezTo>
                    <a:pt x="2110" y="569"/>
                    <a:pt x="2126" y="569"/>
                    <a:pt x="2134" y="569"/>
                  </a:cubicBezTo>
                  <a:cubicBezTo>
                    <a:pt x="2142" y="569"/>
                    <a:pt x="2142" y="569"/>
                    <a:pt x="2142" y="569"/>
                  </a:cubicBezTo>
                  <a:cubicBezTo>
                    <a:pt x="2142" y="562"/>
                    <a:pt x="2150" y="562"/>
                    <a:pt x="2166" y="562"/>
                  </a:cubicBezTo>
                  <a:cubicBezTo>
                    <a:pt x="2182" y="562"/>
                    <a:pt x="2189" y="562"/>
                    <a:pt x="2205" y="569"/>
                  </a:cubicBezTo>
                  <a:cubicBezTo>
                    <a:pt x="2205" y="569"/>
                    <a:pt x="2213" y="569"/>
                    <a:pt x="2229" y="569"/>
                  </a:cubicBezTo>
                  <a:lnTo>
                    <a:pt x="2237" y="569"/>
                  </a:lnTo>
                  <a:cubicBezTo>
                    <a:pt x="2253" y="569"/>
                    <a:pt x="2253" y="562"/>
                    <a:pt x="2261" y="553"/>
                  </a:cubicBezTo>
                  <a:lnTo>
                    <a:pt x="2261" y="546"/>
                  </a:lnTo>
                  <a:cubicBezTo>
                    <a:pt x="2261" y="538"/>
                    <a:pt x="2261" y="514"/>
                    <a:pt x="2253" y="506"/>
                  </a:cubicBezTo>
                  <a:cubicBezTo>
                    <a:pt x="2253" y="498"/>
                    <a:pt x="2245" y="498"/>
                    <a:pt x="2245" y="498"/>
                  </a:cubicBezTo>
                  <a:cubicBezTo>
                    <a:pt x="2229" y="498"/>
                    <a:pt x="2229" y="498"/>
                    <a:pt x="2205" y="514"/>
                  </a:cubicBezTo>
                  <a:cubicBezTo>
                    <a:pt x="2205" y="522"/>
                    <a:pt x="2197" y="530"/>
                    <a:pt x="2197" y="530"/>
                  </a:cubicBezTo>
                  <a:cubicBezTo>
                    <a:pt x="2189" y="538"/>
                    <a:pt x="2182" y="546"/>
                    <a:pt x="2174" y="546"/>
                  </a:cubicBezTo>
                  <a:cubicBezTo>
                    <a:pt x="2166" y="546"/>
                    <a:pt x="2166" y="546"/>
                    <a:pt x="2158" y="538"/>
                  </a:cubicBezTo>
                  <a:cubicBezTo>
                    <a:pt x="2150" y="538"/>
                    <a:pt x="2150" y="530"/>
                    <a:pt x="2142" y="530"/>
                  </a:cubicBezTo>
                  <a:cubicBezTo>
                    <a:pt x="2142" y="522"/>
                    <a:pt x="2134" y="522"/>
                    <a:pt x="2134" y="522"/>
                  </a:cubicBezTo>
                  <a:cubicBezTo>
                    <a:pt x="2126" y="522"/>
                    <a:pt x="2102" y="506"/>
                    <a:pt x="2079" y="490"/>
                  </a:cubicBezTo>
                  <a:cubicBezTo>
                    <a:pt x="2079" y="482"/>
                    <a:pt x="2071" y="482"/>
                    <a:pt x="2063" y="475"/>
                  </a:cubicBezTo>
                  <a:cubicBezTo>
                    <a:pt x="2063" y="475"/>
                    <a:pt x="2063" y="475"/>
                    <a:pt x="2055" y="467"/>
                  </a:cubicBezTo>
                  <a:cubicBezTo>
                    <a:pt x="2039" y="459"/>
                    <a:pt x="2031" y="451"/>
                    <a:pt x="2031" y="427"/>
                  </a:cubicBezTo>
                  <a:cubicBezTo>
                    <a:pt x="2031" y="419"/>
                    <a:pt x="2031" y="411"/>
                    <a:pt x="2023" y="403"/>
                  </a:cubicBezTo>
                  <a:cubicBezTo>
                    <a:pt x="2023" y="380"/>
                    <a:pt x="2023" y="356"/>
                    <a:pt x="2008" y="356"/>
                  </a:cubicBezTo>
                  <a:cubicBezTo>
                    <a:pt x="2000" y="356"/>
                    <a:pt x="2000" y="356"/>
                    <a:pt x="1992" y="356"/>
                  </a:cubicBezTo>
                  <a:cubicBezTo>
                    <a:pt x="1968" y="356"/>
                    <a:pt x="1952" y="364"/>
                    <a:pt x="1936" y="372"/>
                  </a:cubicBezTo>
                  <a:cubicBezTo>
                    <a:pt x="1929" y="372"/>
                    <a:pt x="1921" y="372"/>
                    <a:pt x="1913" y="372"/>
                  </a:cubicBezTo>
                  <a:cubicBezTo>
                    <a:pt x="1889" y="372"/>
                    <a:pt x="1865" y="372"/>
                    <a:pt x="1858" y="364"/>
                  </a:cubicBezTo>
                  <a:cubicBezTo>
                    <a:pt x="1858" y="364"/>
                    <a:pt x="1849" y="364"/>
                    <a:pt x="1834" y="364"/>
                  </a:cubicBezTo>
                  <a:cubicBezTo>
                    <a:pt x="1826" y="364"/>
                    <a:pt x="1810" y="364"/>
                    <a:pt x="1802" y="364"/>
                  </a:cubicBezTo>
                  <a:cubicBezTo>
                    <a:pt x="1778" y="364"/>
                    <a:pt x="1770" y="356"/>
                    <a:pt x="1763" y="348"/>
                  </a:cubicBezTo>
                  <a:cubicBezTo>
                    <a:pt x="1747" y="340"/>
                    <a:pt x="1747" y="324"/>
                    <a:pt x="1747" y="285"/>
                  </a:cubicBezTo>
                  <a:cubicBezTo>
                    <a:pt x="1747" y="269"/>
                    <a:pt x="1747" y="261"/>
                    <a:pt x="1747" y="245"/>
                  </a:cubicBezTo>
                  <a:cubicBezTo>
                    <a:pt x="1747" y="237"/>
                    <a:pt x="1747" y="229"/>
                    <a:pt x="1747" y="229"/>
                  </a:cubicBezTo>
                  <a:cubicBezTo>
                    <a:pt x="1747" y="229"/>
                    <a:pt x="1739" y="229"/>
                    <a:pt x="1731" y="229"/>
                  </a:cubicBezTo>
                  <a:cubicBezTo>
                    <a:pt x="1707" y="229"/>
                    <a:pt x="1676" y="245"/>
                    <a:pt x="1652" y="261"/>
                  </a:cubicBezTo>
                  <a:cubicBezTo>
                    <a:pt x="1644" y="261"/>
                    <a:pt x="1644" y="261"/>
                    <a:pt x="1644" y="261"/>
                  </a:cubicBezTo>
                  <a:cubicBezTo>
                    <a:pt x="1644" y="269"/>
                    <a:pt x="1636" y="269"/>
                    <a:pt x="1636" y="269"/>
                  </a:cubicBezTo>
                  <a:cubicBezTo>
                    <a:pt x="1612" y="285"/>
                    <a:pt x="1581" y="301"/>
                    <a:pt x="1541" y="301"/>
                  </a:cubicBezTo>
                  <a:cubicBezTo>
                    <a:pt x="1525" y="301"/>
                    <a:pt x="1518" y="301"/>
                    <a:pt x="1510" y="301"/>
                  </a:cubicBezTo>
                  <a:cubicBezTo>
                    <a:pt x="1510" y="301"/>
                    <a:pt x="1502" y="293"/>
                    <a:pt x="1494" y="293"/>
                  </a:cubicBezTo>
                  <a:cubicBezTo>
                    <a:pt x="1423" y="293"/>
                    <a:pt x="1328" y="340"/>
                    <a:pt x="1304" y="380"/>
                  </a:cubicBezTo>
                  <a:cubicBezTo>
                    <a:pt x="1272" y="419"/>
                    <a:pt x="1257" y="443"/>
                    <a:pt x="1225" y="443"/>
                  </a:cubicBezTo>
                  <a:cubicBezTo>
                    <a:pt x="1217" y="443"/>
                    <a:pt x="1209" y="443"/>
                    <a:pt x="1201" y="443"/>
                  </a:cubicBezTo>
                  <a:cubicBezTo>
                    <a:pt x="1193" y="443"/>
                    <a:pt x="1185" y="443"/>
                    <a:pt x="1178" y="443"/>
                  </a:cubicBezTo>
                  <a:cubicBezTo>
                    <a:pt x="1154" y="443"/>
                    <a:pt x="1138" y="443"/>
                    <a:pt x="1138" y="427"/>
                  </a:cubicBezTo>
                  <a:cubicBezTo>
                    <a:pt x="1138" y="411"/>
                    <a:pt x="1130" y="403"/>
                    <a:pt x="1122" y="403"/>
                  </a:cubicBezTo>
                  <a:cubicBezTo>
                    <a:pt x="1114" y="403"/>
                    <a:pt x="1114" y="403"/>
                    <a:pt x="1106" y="411"/>
                  </a:cubicBezTo>
                  <a:cubicBezTo>
                    <a:pt x="1099" y="411"/>
                    <a:pt x="1090" y="419"/>
                    <a:pt x="1083" y="419"/>
                  </a:cubicBezTo>
                  <a:cubicBezTo>
                    <a:pt x="1067" y="435"/>
                    <a:pt x="1051" y="443"/>
                    <a:pt x="1035" y="443"/>
                  </a:cubicBezTo>
                  <a:cubicBezTo>
                    <a:pt x="1027" y="443"/>
                    <a:pt x="1027" y="443"/>
                    <a:pt x="1019" y="443"/>
                  </a:cubicBezTo>
                  <a:cubicBezTo>
                    <a:pt x="1019" y="443"/>
                    <a:pt x="1019" y="435"/>
                    <a:pt x="1012" y="435"/>
                  </a:cubicBezTo>
                  <a:cubicBezTo>
                    <a:pt x="988" y="427"/>
                    <a:pt x="956" y="411"/>
                    <a:pt x="940" y="372"/>
                  </a:cubicBezTo>
                  <a:cubicBezTo>
                    <a:pt x="925" y="348"/>
                    <a:pt x="893" y="324"/>
                    <a:pt x="869" y="309"/>
                  </a:cubicBezTo>
                  <a:cubicBezTo>
                    <a:pt x="853" y="301"/>
                    <a:pt x="846" y="293"/>
                    <a:pt x="838" y="285"/>
                  </a:cubicBezTo>
                  <a:cubicBezTo>
                    <a:pt x="822" y="269"/>
                    <a:pt x="782" y="261"/>
                    <a:pt x="759" y="261"/>
                  </a:cubicBezTo>
                  <a:cubicBezTo>
                    <a:pt x="751" y="261"/>
                    <a:pt x="743" y="261"/>
                    <a:pt x="735" y="269"/>
                  </a:cubicBezTo>
                  <a:cubicBezTo>
                    <a:pt x="727" y="269"/>
                    <a:pt x="719" y="269"/>
                    <a:pt x="711" y="277"/>
                  </a:cubicBezTo>
                  <a:cubicBezTo>
                    <a:pt x="687" y="277"/>
                    <a:pt x="664" y="285"/>
                    <a:pt x="656" y="301"/>
                  </a:cubicBezTo>
                  <a:cubicBezTo>
                    <a:pt x="656" y="309"/>
                    <a:pt x="648" y="316"/>
                    <a:pt x="648" y="324"/>
                  </a:cubicBezTo>
                  <a:cubicBezTo>
                    <a:pt x="640" y="340"/>
                    <a:pt x="640" y="348"/>
                    <a:pt x="632" y="348"/>
                  </a:cubicBezTo>
                  <a:cubicBezTo>
                    <a:pt x="632" y="348"/>
                    <a:pt x="624" y="340"/>
                    <a:pt x="624" y="332"/>
                  </a:cubicBezTo>
                  <a:cubicBezTo>
                    <a:pt x="624" y="324"/>
                    <a:pt x="624" y="316"/>
                    <a:pt x="616" y="309"/>
                  </a:cubicBezTo>
                  <a:cubicBezTo>
                    <a:pt x="616" y="293"/>
                    <a:pt x="608" y="269"/>
                    <a:pt x="624" y="245"/>
                  </a:cubicBezTo>
                  <a:cubicBezTo>
                    <a:pt x="640" y="229"/>
                    <a:pt x="648" y="214"/>
                    <a:pt x="656" y="198"/>
                  </a:cubicBezTo>
                  <a:cubicBezTo>
                    <a:pt x="672" y="174"/>
                    <a:pt x="679" y="150"/>
                    <a:pt x="703" y="135"/>
                  </a:cubicBezTo>
                  <a:cubicBezTo>
                    <a:pt x="727" y="111"/>
                    <a:pt x="735" y="87"/>
                    <a:pt x="751" y="79"/>
                  </a:cubicBezTo>
                  <a:cubicBezTo>
                    <a:pt x="751" y="71"/>
                    <a:pt x="759" y="63"/>
                    <a:pt x="759" y="56"/>
                  </a:cubicBezTo>
                  <a:lnTo>
                    <a:pt x="766" y="56"/>
                  </a:lnTo>
                  <a:cubicBezTo>
                    <a:pt x="766" y="48"/>
                    <a:pt x="774" y="48"/>
                    <a:pt x="798" y="40"/>
                  </a:cubicBezTo>
                  <a:cubicBezTo>
                    <a:pt x="814" y="40"/>
                    <a:pt x="830" y="40"/>
                    <a:pt x="830" y="32"/>
                  </a:cubicBezTo>
                  <a:cubicBezTo>
                    <a:pt x="830" y="24"/>
                    <a:pt x="830" y="24"/>
                    <a:pt x="822" y="16"/>
                  </a:cubicBezTo>
                  <a:cubicBezTo>
                    <a:pt x="814" y="8"/>
                    <a:pt x="790" y="8"/>
                    <a:pt x="766" y="8"/>
                  </a:cubicBezTo>
                  <a:cubicBezTo>
                    <a:pt x="727" y="8"/>
                    <a:pt x="695" y="16"/>
                    <a:pt x="679" y="24"/>
                  </a:cubicBezTo>
                  <a:cubicBezTo>
                    <a:pt x="672" y="32"/>
                    <a:pt x="672" y="32"/>
                    <a:pt x="672" y="32"/>
                  </a:cubicBezTo>
                  <a:cubicBezTo>
                    <a:pt x="640" y="56"/>
                    <a:pt x="593" y="79"/>
                    <a:pt x="577" y="111"/>
                  </a:cubicBezTo>
                  <a:cubicBezTo>
                    <a:pt x="569" y="127"/>
                    <a:pt x="569" y="142"/>
                    <a:pt x="561" y="150"/>
                  </a:cubicBezTo>
                  <a:cubicBezTo>
                    <a:pt x="561" y="158"/>
                    <a:pt x="561" y="166"/>
                    <a:pt x="561" y="174"/>
                  </a:cubicBezTo>
                  <a:cubicBezTo>
                    <a:pt x="553" y="174"/>
                    <a:pt x="553" y="182"/>
                    <a:pt x="545" y="182"/>
                  </a:cubicBezTo>
                  <a:cubicBezTo>
                    <a:pt x="545" y="182"/>
                    <a:pt x="537" y="174"/>
                    <a:pt x="537" y="158"/>
                  </a:cubicBezTo>
                  <a:cubicBezTo>
                    <a:pt x="529" y="158"/>
                    <a:pt x="529" y="150"/>
                    <a:pt x="529" y="150"/>
                  </a:cubicBezTo>
                  <a:lnTo>
                    <a:pt x="529" y="142"/>
                  </a:lnTo>
                  <a:cubicBezTo>
                    <a:pt x="529" y="142"/>
                    <a:pt x="529" y="150"/>
                    <a:pt x="521" y="150"/>
                  </a:cubicBezTo>
                  <a:cubicBezTo>
                    <a:pt x="521" y="158"/>
                    <a:pt x="513" y="166"/>
                    <a:pt x="506" y="174"/>
                  </a:cubicBezTo>
                  <a:cubicBezTo>
                    <a:pt x="490" y="190"/>
                    <a:pt x="482" y="206"/>
                    <a:pt x="474" y="214"/>
                  </a:cubicBezTo>
                  <a:cubicBezTo>
                    <a:pt x="466" y="222"/>
                    <a:pt x="466" y="229"/>
                    <a:pt x="466" y="229"/>
                  </a:cubicBezTo>
                  <a:cubicBezTo>
                    <a:pt x="466" y="237"/>
                    <a:pt x="466" y="245"/>
                    <a:pt x="442" y="261"/>
                  </a:cubicBezTo>
                  <a:cubicBezTo>
                    <a:pt x="435" y="261"/>
                    <a:pt x="426" y="261"/>
                    <a:pt x="426" y="269"/>
                  </a:cubicBezTo>
                  <a:cubicBezTo>
                    <a:pt x="387" y="285"/>
                    <a:pt x="355" y="301"/>
                    <a:pt x="332" y="324"/>
                  </a:cubicBezTo>
                  <a:cubicBezTo>
                    <a:pt x="324" y="324"/>
                    <a:pt x="324" y="332"/>
                    <a:pt x="316" y="332"/>
                  </a:cubicBezTo>
                  <a:cubicBezTo>
                    <a:pt x="300" y="348"/>
                    <a:pt x="300" y="348"/>
                    <a:pt x="284" y="348"/>
                  </a:cubicBezTo>
                  <a:lnTo>
                    <a:pt x="276" y="348"/>
                  </a:lnTo>
                  <a:cubicBezTo>
                    <a:pt x="268" y="348"/>
                    <a:pt x="268" y="348"/>
                    <a:pt x="260" y="348"/>
                  </a:cubicBezTo>
                  <a:cubicBezTo>
                    <a:pt x="237" y="348"/>
                    <a:pt x="221" y="348"/>
                    <a:pt x="205" y="356"/>
                  </a:cubicBezTo>
                  <a:cubicBezTo>
                    <a:pt x="182" y="372"/>
                    <a:pt x="110" y="411"/>
                    <a:pt x="87" y="451"/>
                  </a:cubicBezTo>
                  <a:cubicBezTo>
                    <a:pt x="63" y="482"/>
                    <a:pt x="47" y="490"/>
                    <a:pt x="15" y="490"/>
                  </a:cubicBezTo>
                  <a:cubicBezTo>
                    <a:pt x="23" y="498"/>
                    <a:pt x="31" y="506"/>
                    <a:pt x="31" y="506"/>
                  </a:cubicBezTo>
                  <a:cubicBezTo>
                    <a:pt x="55" y="522"/>
                    <a:pt x="79" y="553"/>
                    <a:pt x="87" y="569"/>
                  </a:cubicBezTo>
                  <a:cubicBezTo>
                    <a:pt x="95" y="577"/>
                    <a:pt x="95" y="585"/>
                    <a:pt x="102" y="585"/>
                  </a:cubicBezTo>
                  <a:lnTo>
                    <a:pt x="102" y="585"/>
                  </a:lnTo>
                  <a:cubicBezTo>
                    <a:pt x="110" y="601"/>
                    <a:pt x="126" y="625"/>
                    <a:pt x="197" y="625"/>
                  </a:cubicBezTo>
                  <a:cubicBezTo>
                    <a:pt x="268" y="625"/>
                    <a:pt x="466" y="640"/>
                    <a:pt x="506" y="680"/>
                  </a:cubicBezTo>
                  <a:cubicBezTo>
                    <a:pt x="506" y="680"/>
                    <a:pt x="513" y="688"/>
                    <a:pt x="513" y="696"/>
                  </a:cubicBezTo>
                  <a:cubicBezTo>
                    <a:pt x="529" y="704"/>
                    <a:pt x="537" y="712"/>
                    <a:pt x="553" y="712"/>
                  </a:cubicBezTo>
                  <a:cubicBezTo>
                    <a:pt x="561" y="712"/>
                    <a:pt x="569" y="712"/>
                    <a:pt x="585" y="704"/>
                  </a:cubicBezTo>
                  <a:cubicBezTo>
                    <a:pt x="600" y="704"/>
                    <a:pt x="616" y="696"/>
                    <a:pt x="632" y="696"/>
                  </a:cubicBezTo>
                  <a:cubicBezTo>
                    <a:pt x="640" y="688"/>
                    <a:pt x="648" y="680"/>
                    <a:pt x="664" y="680"/>
                  </a:cubicBezTo>
                  <a:lnTo>
                    <a:pt x="988" y="1115"/>
                  </a:lnTo>
                </a:path>
              </a:pathLst>
            </a:custGeom>
            <a:grpFill/>
            <a:ln>
              <a:solidFill>
                <a:schemeClr val="bg1">
                  <a:lumMod val="95000"/>
                </a:schemeClr>
              </a:solidFill>
            </a:ln>
            <a:effectLst/>
          </p:spPr>
          <p:txBody>
            <a:bodyPr wrap="none" anchor="ctr"/>
            <a:lstStyle/>
            <a:p>
              <a:endParaRPr lang="en-US" sz="949"/>
            </a:p>
          </p:txBody>
        </p:sp>
        <p:sp>
          <p:nvSpPr>
            <p:cNvPr id="76" name="Freeform 668"/>
            <p:cNvSpPr>
              <a:spLocks noChangeArrowheads="1"/>
            </p:cNvSpPr>
            <p:nvPr/>
          </p:nvSpPr>
          <p:spPr bwMode="auto">
            <a:xfrm>
              <a:off x="12900220" y="4159834"/>
              <a:ext cx="1036730" cy="1097032"/>
            </a:xfrm>
            <a:custGeom>
              <a:avLst/>
              <a:gdLst>
                <a:gd name="T0" fmla="*/ 538 w 1970"/>
                <a:gd name="T1" fmla="*/ 48 h 2088"/>
                <a:gd name="T2" fmla="*/ 332 w 1970"/>
                <a:gd name="T3" fmla="*/ 143 h 2088"/>
                <a:gd name="T4" fmla="*/ 245 w 1970"/>
                <a:gd name="T5" fmla="*/ 111 h 2088"/>
                <a:gd name="T6" fmla="*/ 174 w 1970"/>
                <a:gd name="T7" fmla="*/ 182 h 2088"/>
                <a:gd name="T8" fmla="*/ 206 w 1970"/>
                <a:gd name="T9" fmla="*/ 395 h 2088"/>
                <a:gd name="T10" fmla="*/ 32 w 1970"/>
                <a:gd name="T11" fmla="*/ 585 h 2088"/>
                <a:gd name="T12" fmla="*/ 32 w 1970"/>
                <a:gd name="T13" fmla="*/ 688 h 2088"/>
                <a:gd name="T14" fmla="*/ 71 w 1970"/>
                <a:gd name="T15" fmla="*/ 815 h 2088"/>
                <a:gd name="T16" fmla="*/ 64 w 1970"/>
                <a:gd name="T17" fmla="*/ 917 h 2088"/>
                <a:gd name="T18" fmla="*/ 55 w 1970"/>
                <a:gd name="T19" fmla="*/ 965 h 2088"/>
                <a:gd name="T20" fmla="*/ 87 w 1970"/>
                <a:gd name="T21" fmla="*/ 1091 h 2088"/>
                <a:gd name="T22" fmla="*/ 237 w 1970"/>
                <a:gd name="T23" fmla="*/ 1194 h 2088"/>
                <a:gd name="T24" fmla="*/ 348 w 1970"/>
                <a:gd name="T25" fmla="*/ 1233 h 2088"/>
                <a:gd name="T26" fmla="*/ 601 w 1970"/>
                <a:gd name="T27" fmla="*/ 1518 h 2088"/>
                <a:gd name="T28" fmla="*/ 625 w 1970"/>
                <a:gd name="T29" fmla="*/ 1629 h 2088"/>
                <a:gd name="T30" fmla="*/ 664 w 1970"/>
                <a:gd name="T31" fmla="*/ 1708 h 2088"/>
                <a:gd name="T32" fmla="*/ 664 w 1970"/>
                <a:gd name="T33" fmla="*/ 1874 h 2088"/>
                <a:gd name="T34" fmla="*/ 704 w 1970"/>
                <a:gd name="T35" fmla="*/ 1945 h 2088"/>
                <a:gd name="T36" fmla="*/ 735 w 1970"/>
                <a:gd name="T37" fmla="*/ 2008 h 2088"/>
                <a:gd name="T38" fmla="*/ 838 w 1970"/>
                <a:gd name="T39" fmla="*/ 2048 h 2088"/>
                <a:gd name="T40" fmla="*/ 1803 w 1970"/>
                <a:gd name="T41" fmla="*/ 1803 h 2088"/>
                <a:gd name="T42" fmla="*/ 1795 w 1970"/>
                <a:gd name="T43" fmla="*/ 1486 h 2088"/>
                <a:gd name="T44" fmla="*/ 1850 w 1970"/>
                <a:gd name="T45" fmla="*/ 1170 h 2088"/>
                <a:gd name="T46" fmla="*/ 1889 w 1970"/>
                <a:gd name="T47" fmla="*/ 917 h 2088"/>
                <a:gd name="T48" fmla="*/ 1929 w 1970"/>
                <a:gd name="T49" fmla="*/ 806 h 2088"/>
                <a:gd name="T50" fmla="*/ 1961 w 1970"/>
                <a:gd name="T51" fmla="*/ 712 h 2088"/>
                <a:gd name="T52" fmla="*/ 1961 w 1970"/>
                <a:gd name="T53" fmla="*/ 672 h 2088"/>
                <a:gd name="T54" fmla="*/ 1882 w 1970"/>
                <a:gd name="T55" fmla="*/ 783 h 2088"/>
                <a:gd name="T56" fmla="*/ 1850 w 1970"/>
                <a:gd name="T57" fmla="*/ 886 h 2088"/>
                <a:gd name="T58" fmla="*/ 1818 w 1970"/>
                <a:gd name="T59" fmla="*/ 886 h 2088"/>
                <a:gd name="T60" fmla="*/ 1771 w 1970"/>
                <a:gd name="T61" fmla="*/ 965 h 2088"/>
                <a:gd name="T62" fmla="*/ 1692 w 1970"/>
                <a:gd name="T63" fmla="*/ 1052 h 2088"/>
                <a:gd name="T64" fmla="*/ 1668 w 1970"/>
                <a:gd name="T65" fmla="*/ 1052 h 2088"/>
                <a:gd name="T66" fmla="*/ 1716 w 1970"/>
                <a:gd name="T67" fmla="*/ 894 h 2088"/>
                <a:gd name="T68" fmla="*/ 1779 w 1970"/>
                <a:gd name="T69" fmla="*/ 806 h 2088"/>
                <a:gd name="T70" fmla="*/ 1739 w 1970"/>
                <a:gd name="T71" fmla="*/ 712 h 2088"/>
                <a:gd name="T72" fmla="*/ 1684 w 1970"/>
                <a:gd name="T73" fmla="*/ 672 h 2088"/>
                <a:gd name="T74" fmla="*/ 1684 w 1970"/>
                <a:gd name="T75" fmla="*/ 569 h 2088"/>
                <a:gd name="T76" fmla="*/ 1581 w 1970"/>
                <a:gd name="T77" fmla="*/ 411 h 2088"/>
                <a:gd name="T78" fmla="*/ 1431 w 1970"/>
                <a:gd name="T79" fmla="*/ 372 h 2088"/>
                <a:gd name="T80" fmla="*/ 1352 w 1970"/>
                <a:gd name="T81" fmla="*/ 395 h 2088"/>
                <a:gd name="T82" fmla="*/ 1297 w 1970"/>
                <a:gd name="T83" fmla="*/ 356 h 2088"/>
                <a:gd name="T84" fmla="*/ 886 w 1970"/>
                <a:gd name="T85" fmla="*/ 253 h 2088"/>
                <a:gd name="T86" fmla="*/ 814 w 1970"/>
                <a:gd name="T87" fmla="*/ 174 h 2088"/>
                <a:gd name="T88" fmla="*/ 799 w 1970"/>
                <a:gd name="T89" fmla="*/ 166 h 2088"/>
                <a:gd name="T90" fmla="*/ 719 w 1970"/>
                <a:gd name="T91" fmla="*/ 127 h 2088"/>
                <a:gd name="T92" fmla="*/ 641 w 1970"/>
                <a:gd name="T93" fmla="*/ 166 h 2088"/>
                <a:gd name="T94" fmla="*/ 648 w 1970"/>
                <a:gd name="T95" fmla="*/ 64 h 2088"/>
                <a:gd name="T96" fmla="*/ 664 w 1970"/>
                <a:gd name="T97" fmla="*/ 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0" h="2088">
                  <a:moveTo>
                    <a:pt x="656" y="0"/>
                  </a:moveTo>
                  <a:lnTo>
                    <a:pt x="656" y="0"/>
                  </a:lnTo>
                  <a:cubicBezTo>
                    <a:pt x="625" y="0"/>
                    <a:pt x="585" y="16"/>
                    <a:pt x="585" y="24"/>
                  </a:cubicBezTo>
                  <a:cubicBezTo>
                    <a:pt x="577" y="32"/>
                    <a:pt x="561" y="40"/>
                    <a:pt x="538" y="48"/>
                  </a:cubicBezTo>
                  <a:cubicBezTo>
                    <a:pt x="522" y="56"/>
                    <a:pt x="498" y="64"/>
                    <a:pt x="490" y="71"/>
                  </a:cubicBezTo>
                  <a:cubicBezTo>
                    <a:pt x="482" y="71"/>
                    <a:pt x="475" y="79"/>
                    <a:pt x="466" y="87"/>
                  </a:cubicBezTo>
                  <a:cubicBezTo>
                    <a:pt x="451" y="95"/>
                    <a:pt x="419" y="119"/>
                    <a:pt x="388" y="119"/>
                  </a:cubicBezTo>
                  <a:cubicBezTo>
                    <a:pt x="364" y="127"/>
                    <a:pt x="340" y="135"/>
                    <a:pt x="332" y="143"/>
                  </a:cubicBezTo>
                  <a:cubicBezTo>
                    <a:pt x="316" y="151"/>
                    <a:pt x="308" y="151"/>
                    <a:pt x="293" y="151"/>
                  </a:cubicBezTo>
                  <a:lnTo>
                    <a:pt x="285" y="151"/>
                  </a:lnTo>
                  <a:cubicBezTo>
                    <a:pt x="277" y="143"/>
                    <a:pt x="269" y="143"/>
                    <a:pt x="269" y="135"/>
                  </a:cubicBezTo>
                  <a:cubicBezTo>
                    <a:pt x="253" y="135"/>
                    <a:pt x="253" y="127"/>
                    <a:pt x="245" y="111"/>
                  </a:cubicBezTo>
                  <a:lnTo>
                    <a:pt x="245" y="111"/>
                  </a:lnTo>
                  <a:cubicBezTo>
                    <a:pt x="229" y="119"/>
                    <a:pt x="190" y="166"/>
                    <a:pt x="174" y="174"/>
                  </a:cubicBezTo>
                  <a:lnTo>
                    <a:pt x="174" y="174"/>
                  </a:lnTo>
                  <a:cubicBezTo>
                    <a:pt x="174" y="174"/>
                    <a:pt x="174" y="174"/>
                    <a:pt x="174" y="182"/>
                  </a:cubicBezTo>
                  <a:cubicBezTo>
                    <a:pt x="174" y="198"/>
                    <a:pt x="174" y="222"/>
                    <a:pt x="182" y="238"/>
                  </a:cubicBezTo>
                  <a:cubicBezTo>
                    <a:pt x="182" y="253"/>
                    <a:pt x="182" y="261"/>
                    <a:pt x="190" y="277"/>
                  </a:cubicBezTo>
                  <a:cubicBezTo>
                    <a:pt x="190" y="285"/>
                    <a:pt x="190" y="293"/>
                    <a:pt x="190" y="309"/>
                  </a:cubicBezTo>
                  <a:cubicBezTo>
                    <a:pt x="198" y="332"/>
                    <a:pt x="206" y="364"/>
                    <a:pt x="206" y="395"/>
                  </a:cubicBezTo>
                  <a:cubicBezTo>
                    <a:pt x="206" y="419"/>
                    <a:pt x="198" y="443"/>
                    <a:pt x="182" y="459"/>
                  </a:cubicBezTo>
                  <a:cubicBezTo>
                    <a:pt x="166" y="491"/>
                    <a:pt x="142" y="498"/>
                    <a:pt x="119" y="506"/>
                  </a:cubicBezTo>
                  <a:cubicBezTo>
                    <a:pt x="95" y="514"/>
                    <a:pt x="79" y="522"/>
                    <a:pt x="64" y="538"/>
                  </a:cubicBezTo>
                  <a:cubicBezTo>
                    <a:pt x="40" y="554"/>
                    <a:pt x="32" y="569"/>
                    <a:pt x="32" y="585"/>
                  </a:cubicBezTo>
                  <a:cubicBezTo>
                    <a:pt x="32" y="601"/>
                    <a:pt x="24" y="617"/>
                    <a:pt x="8" y="641"/>
                  </a:cubicBezTo>
                  <a:cubicBezTo>
                    <a:pt x="8" y="649"/>
                    <a:pt x="0" y="656"/>
                    <a:pt x="0" y="664"/>
                  </a:cubicBezTo>
                  <a:cubicBezTo>
                    <a:pt x="0" y="672"/>
                    <a:pt x="0" y="672"/>
                    <a:pt x="0" y="672"/>
                  </a:cubicBezTo>
                  <a:cubicBezTo>
                    <a:pt x="8" y="680"/>
                    <a:pt x="16" y="688"/>
                    <a:pt x="32" y="688"/>
                  </a:cubicBezTo>
                  <a:cubicBezTo>
                    <a:pt x="40" y="696"/>
                    <a:pt x="48" y="696"/>
                    <a:pt x="55" y="704"/>
                  </a:cubicBezTo>
                  <a:cubicBezTo>
                    <a:pt x="79" y="712"/>
                    <a:pt x="87" y="735"/>
                    <a:pt x="87" y="759"/>
                  </a:cubicBezTo>
                  <a:cubicBezTo>
                    <a:pt x="87" y="759"/>
                    <a:pt x="87" y="759"/>
                    <a:pt x="87" y="767"/>
                  </a:cubicBezTo>
                  <a:cubicBezTo>
                    <a:pt x="87" y="783"/>
                    <a:pt x="79" y="799"/>
                    <a:pt x="71" y="815"/>
                  </a:cubicBezTo>
                  <a:cubicBezTo>
                    <a:pt x="55" y="822"/>
                    <a:pt x="55" y="830"/>
                    <a:pt x="55" y="838"/>
                  </a:cubicBezTo>
                  <a:cubicBezTo>
                    <a:pt x="55" y="838"/>
                    <a:pt x="55" y="846"/>
                    <a:pt x="55" y="854"/>
                  </a:cubicBezTo>
                  <a:cubicBezTo>
                    <a:pt x="64" y="862"/>
                    <a:pt x="64" y="878"/>
                    <a:pt x="64" y="886"/>
                  </a:cubicBezTo>
                  <a:cubicBezTo>
                    <a:pt x="64" y="902"/>
                    <a:pt x="64" y="909"/>
                    <a:pt x="64" y="917"/>
                  </a:cubicBezTo>
                  <a:cubicBezTo>
                    <a:pt x="64" y="925"/>
                    <a:pt x="64" y="933"/>
                    <a:pt x="64" y="941"/>
                  </a:cubicBezTo>
                  <a:lnTo>
                    <a:pt x="64" y="941"/>
                  </a:lnTo>
                  <a:lnTo>
                    <a:pt x="64" y="941"/>
                  </a:lnTo>
                  <a:cubicBezTo>
                    <a:pt x="64" y="949"/>
                    <a:pt x="55" y="957"/>
                    <a:pt x="55" y="965"/>
                  </a:cubicBezTo>
                  <a:cubicBezTo>
                    <a:pt x="55" y="973"/>
                    <a:pt x="48" y="981"/>
                    <a:pt x="48" y="988"/>
                  </a:cubicBezTo>
                  <a:cubicBezTo>
                    <a:pt x="40" y="1004"/>
                    <a:pt x="40" y="1012"/>
                    <a:pt x="40" y="1020"/>
                  </a:cubicBezTo>
                  <a:cubicBezTo>
                    <a:pt x="40" y="1044"/>
                    <a:pt x="48" y="1052"/>
                    <a:pt x="64" y="1060"/>
                  </a:cubicBezTo>
                  <a:cubicBezTo>
                    <a:pt x="71" y="1068"/>
                    <a:pt x="79" y="1083"/>
                    <a:pt x="87" y="1091"/>
                  </a:cubicBezTo>
                  <a:cubicBezTo>
                    <a:pt x="95" y="1115"/>
                    <a:pt x="119" y="1123"/>
                    <a:pt x="142" y="1131"/>
                  </a:cubicBezTo>
                  <a:cubicBezTo>
                    <a:pt x="150" y="1139"/>
                    <a:pt x="158" y="1139"/>
                    <a:pt x="166" y="1146"/>
                  </a:cubicBezTo>
                  <a:cubicBezTo>
                    <a:pt x="182" y="1155"/>
                    <a:pt x="190" y="1155"/>
                    <a:pt x="198" y="1155"/>
                  </a:cubicBezTo>
                  <a:cubicBezTo>
                    <a:pt x="214" y="1162"/>
                    <a:pt x="229" y="1162"/>
                    <a:pt x="237" y="1194"/>
                  </a:cubicBezTo>
                  <a:cubicBezTo>
                    <a:pt x="237" y="1202"/>
                    <a:pt x="245" y="1202"/>
                    <a:pt x="253" y="1202"/>
                  </a:cubicBezTo>
                  <a:lnTo>
                    <a:pt x="261" y="1202"/>
                  </a:lnTo>
                  <a:cubicBezTo>
                    <a:pt x="269" y="1202"/>
                    <a:pt x="277" y="1202"/>
                    <a:pt x="277" y="1202"/>
                  </a:cubicBezTo>
                  <a:cubicBezTo>
                    <a:pt x="293" y="1202"/>
                    <a:pt x="324" y="1210"/>
                    <a:pt x="348" y="1233"/>
                  </a:cubicBezTo>
                  <a:cubicBezTo>
                    <a:pt x="372" y="1257"/>
                    <a:pt x="395" y="1281"/>
                    <a:pt x="419" y="1305"/>
                  </a:cubicBezTo>
                  <a:cubicBezTo>
                    <a:pt x="459" y="1344"/>
                    <a:pt x="490" y="1384"/>
                    <a:pt x="506" y="1384"/>
                  </a:cubicBezTo>
                  <a:cubicBezTo>
                    <a:pt x="538" y="1392"/>
                    <a:pt x="601" y="1447"/>
                    <a:pt x="601" y="1510"/>
                  </a:cubicBezTo>
                  <a:cubicBezTo>
                    <a:pt x="601" y="1518"/>
                    <a:pt x="601" y="1518"/>
                    <a:pt x="601" y="1518"/>
                  </a:cubicBezTo>
                  <a:cubicBezTo>
                    <a:pt x="593" y="1526"/>
                    <a:pt x="593" y="1526"/>
                    <a:pt x="593" y="1534"/>
                  </a:cubicBezTo>
                  <a:cubicBezTo>
                    <a:pt x="593" y="1542"/>
                    <a:pt x="601" y="1558"/>
                    <a:pt x="601" y="1573"/>
                  </a:cubicBezTo>
                  <a:cubicBezTo>
                    <a:pt x="609" y="1589"/>
                    <a:pt x="617" y="1613"/>
                    <a:pt x="625" y="1629"/>
                  </a:cubicBezTo>
                  <a:lnTo>
                    <a:pt x="625" y="1629"/>
                  </a:lnTo>
                  <a:cubicBezTo>
                    <a:pt x="625" y="1637"/>
                    <a:pt x="625" y="1637"/>
                    <a:pt x="625" y="1637"/>
                  </a:cubicBezTo>
                  <a:cubicBezTo>
                    <a:pt x="632" y="1645"/>
                    <a:pt x="632" y="1652"/>
                    <a:pt x="632" y="1652"/>
                  </a:cubicBezTo>
                  <a:cubicBezTo>
                    <a:pt x="641" y="1668"/>
                    <a:pt x="648" y="1676"/>
                    <a:pt x="648" y="1684"/>
                  </a:cubicBezTo>
                  <a:cubicBezTo>
                    <a:pt x="648" y="1700"/>
                    <a:pt x="656" y="1700"/>
                    <a:pt x="664" y="1708"/>
                  </a:cubicBezTo>
                  <a:cubicBezTo>
                    <a:pt x="680" y="1716"/>
                    <a:pt x="688" y="1716"/>
                    <a:pt x="688" y="1739"/>
                  </a:cubicBezTo>
                  <a:cubicBezTo>
                    <a:pt x="688" y="1739"/>
                    <a:pt x="688" y="1747"/>
                    <a:pt x="680" y="1755"/>
                  </a:cubicBezTo>
                  <a:cubicBezTo>
                    <a:pt x="672" y="1795"/>
                    <a:pt x="672" y="1803"/>
                    <a:pt x="664" y="1819"/>
                  </a:cubicBezTo>
                  <a:cubicBezTo>
                    <a:pt x="664" y="1834"/>
                    <a:pt x="664" y="1850"/>
                    <a:pt x="664" y="1874"/>
                  </a:cubicBezTo>
                  <a:cubicBezTo>
                    <a:pt x="656" y="1882"/>
                    <a:pt x="656" y="1890"/>
                    <a:pt x="656" y="1890"/>
                  </a:cubicBezTo>
                  <a:cubicBezTo>
                    <a:pt x="656" y="1913"/>
                    <a:pt x="664" y="1913"/>
                    <a:pt x="680" y="1913"/>
                  </a:cubicBezTo>
                  <a:cubicBezTo>
                    <a:pt x="688" y="1921"/>
                    <a:pt x="696" y="1921"/>
                    <a:pt x="704" y="1937"/>
                  </a:cubicBezTo>
                  <a:cubicBezTo>
                    <a:pt x="704" y="1945"/>
                    <a:pt x="704" y="1945"/>
                    <a:pt x="704" y="1945"/>
                  </a:cubicBezTo>
                  <a:cubicBezTo>
                    <a:pt x="704" y="1961"/>
                    <a:pt x="696" y="1969"/>
                    <a:pt x="688" y="1977"/>
                  </a:cubicBezTo>
                  <a:cubicBezTo>
                    <a:pt x="680" y="1985"/>
                    <a:pt x="680" y="1992"/>
                    <a:pt x="680" y="2000"/>
                  </a:cubicBezTo>
                  <a:lnTo>
                    <a:pt x="680" y="2000"/>
                  </a:lnTo>
                  <a:cubicBezTo>
                    <a:pt x="680" y="2008"/>
                    <a:pt x="704" y="2008"/>
                    <a:pt x="735" y="2008"/>
                  </a:cubicBezTo>
                  <a:lnTo>
                    <a:pt x="735" y="2008"/>
                  </a:lnTo>
                  <a:lnTo>
                    <a:pt x="735" y="2008"/>
                  </a:lnTo>
                  <a:lnTo>
                    <a:pt x="735" y="2008"/>
                  </a:lnTo>
                  <a:cubicBezTo>
                    <a:pt x="791" y="2008"/>
                    <a:pt x="822" y="2032"/>
                    <a:pt x="838" y="2048"/>
                  </a:cubicBezTo>
                  <a:cubicBezTo>
                    <a:pt x="854" y="2063"/>
                    <a:pt x="854" y="2079"/>
                    <a:pt x="862" y="2087"/>
                  </a:cubicBezTo>
                  <a:cubicBezTo>
                    <a:pt x="981" y="2079"/>
                    <a:pt x="1289" y="2056"/>
                    <a:pt x="1534" y="2032"/>
                  </a:cubicBezTo>
                  <a:cubicBezTo>
                    <a:pt x="1660" y="2024"/>
                    <a:pt x="1779" y="2008"/>
                    <a:pt x="1834" y="2000"/>
                  </a:cubicBezTo>
                  <a:cubicBezTo>
                    <a:pt x="1834" y="1913"/>
                    <a:pt x="1826" y="1850"/>
                    <a:pt x="1803" y="1803"/>
                  </a:cubicBezTo>
                  <a:cubicBezTo>
                    <a:pt x="1795" y="1787"/>
                    <a:pt x="1795" y="1771"/>
                    <a:pt x="1787" y="1763"/>
                  </a:cubicBezTo>
                  <a:cubicBezTo>
                    <a:pt x="1763" y="1708"/>
                    <a:pt x="1755" y="1692"/>
                    <a:pt x="1771" y="1637"/>
                  </a:cubicBezTo>
                  <a:cubicBezTo>
                    <a:pt x="1779" y="1605"/>
                    <a:pt x="1779" y="1573"/>
                    <a:pt x="1779" y="1550"/>
                  </a:cubicBezTo>
                  <a:cubicBezTo>
                    <a:pt x="1779" y="1518"/>
                    <a:pt x="1771" y="1502"/>
                    <a:pt x="1795" y="1486"/>
                  </a:cubicBezTo>
                  <a:cubicBezTo>
                    <a:pt x="1818" y="1463"/>
                    <a:pt x="1811" y="1431"/>
                    <a:pt x="1795" y="1376"/>
                  </a:cubicBezTo>
                  <a:cubicBezTo>
                    <a:pt x="1779" y="1328"/>
                    <a:pt x="1803" y="1249"/>
                    <a:pt x="1818" y="1233"/>
                  </a:cubicBezTo>
                  <a:cubicBezTo>
                    <a:pt x="1826" y="1226"/>
                    <a:pt x="1826" y="1226"/>
                    <a:pt x="1834" y="1218"/>
                  </a:cubicBezTo>
                  <a:cubicBezTo>
                    <a:pt x="1850" y="1210"/>
                    <a:pt x="1858" y="1202"/>
                    <a:pt x="1850" y="1170"/>
                  </a:cubicBezTo>
                  <a:cubicBezTo>
                    <a:pt x="1850" y="1162"/>
                    <a:pt x="1842" y="1146"/>
                    <a:pt x="1842" y="1139"/>
                  </a:cubicBezTo>
                  <a:cubicBezTo>
                    <a:pt x="1834" y="1107"/>
                    <a:pt x="1826" y="1083"/>
                    <a:pt x="1842" y="1036"/>
                  </a:cubicBezTo>
                  <a:cubicBezTo>
                    <a:pt x="1850" y="1012"/>
                    <a:pt x="1866" y="996"/>
                    <a:pt x="1874" y="981"/>
                  </a:cubicBezTo>
                  <a:cubicBezTo>
                    <a:pt x="1889" y="957"/>
                    <a:pt x="1898" y="941"/>
                    <a:pt x="1889" y="917"/>
                  </a:cubicBezTo>
                  <a:lnTo>
                    <a:pt x="1882" y="909"/>
                  </a:lnTo>
                  <a:cubicBezTo>
                    <a:pt x="1874" y="894"/>
                    <a:pt x="1874" y="894"/>
                    <a:pt x="1889" y="886"/>
                  </a:cubicBezTo>
                  <a:cubicBezTo>
                    <a:pt x="1889" y="878"/>
                    <a:pt x="1889" y="878"/>
                    <a:pt x="1898" y="870"/>
                  </a:cubicBezTo>
                  <a:cubicBezTo>
                    <a:pt x="1929" y="838"/>
                    <a:pt x="1929" y="822"/>
                    <a:pt x="1929" y="806"/>
                  </a:cubicBezTo>
                  <a:lnTo>
                    <a:pt x="1929" y="806"/>
                  </a:lnTo>
                  <a:cubicBezTo>
                    <a:pt x="1937" y="799"/>
                    <a:pt x="1937" y="791"/>
                    <a:pt x="1945" y="783"/>
                  </a:cubicBezTo>
                  <a:cubicBezTo>
                    <a:pt x="1953" y="767"/>
                    <a:pt x="1961" y="759"/>
                    <a:pt x="1961" y="743"/>
                  </a:cubicBezTo>
                  <a:cubicBezTo>
                    <a:pt x="1953" y="728"/>
                    <a:pt x="1961" y="720"/>
                    <a:pt x="1961" y="712"/>
                  </a:cubicBezTo>
                  <a:cubicBezTo>
                    <a:pt x="1969" y="704"/>
                    <a:pt x="1969" y="696"/>
                    <a:pt x="1969" y="696"/>
                  </a:cubicBezTo>
                  <a:cubicBezTo>
                    <a:pt x="1969" y="688"/>
                    <a:pt x="1969" y="680"/>
                    <a:pt x="1969" y="672"/>
                  </a:cubicBezTo>
                  <a:lnTo>
                    <a:pt x="1961" y="672"/>
                  </a:lnTo>
                  <a:lnTo>
                    <a:pt x="1961" y="672"/>
                  </a:lnTo>
                  <a:lnTo>
                    <a:pt x="1953" y="680"/>
                  </a:lnTo>
                  <a:cubicBezTo>
                    <a:pt x="1937" y="688"/>
                    <a:pt x="1929" y="688"/>
                    <a:pt x="1921" y="704"/>
                  </a:cubicBezTo>
                  <a:cubicBezTo>
                    <a:pt x="1921" y="720"/>
                    <a:pt x="1913" y="728"/>
                    <a:pt x="1905" y="735"/>
                  </a:cubicBezTo>
                  <a:cubicBezTo>
                    <a:pt x="1905" y="751"/>
                    <a:pt x="1889" y="767"/>
                    <a:pt x="1882" y="783"/>
                  </a:cubicBezTo>
                  <a:cubicBezTo>
                    <a:pt x="1882" y="799"/>
                    <a:pt x="1874" y="815"/>
                    <a:pt x="1866" y="822"/>
                  </a:cubicBezTo>
                  <a:cubicBezTo>
                    <a:pt x="1858" y="838"/>
                    <a:pt x="1858" y="846"/>
                    <a:pt x="1858" y="854"/>
                  </a:cubicBezTo>
                  <a:cubicBezTo>
                    <a:pt x="1858" y="862"/>
                    <a:pt x="1858" y="862"/>
                    <a:pt x="1858" y="870"/>
                  </a:cubicBezTo>
                  <a:cubicBezTo>
                    <a:pt x="1858" y="878"/>
                    <a:pt x="1858" y="878"/>
                    <a:pt x="1850" y="886"/>
                  </a:cubicBezTo>
                  <a:cubicBezTo>
                    <a:pt x="1850" y="886"/>
                    <a:pt x="1850" y="886"/>
                    <a:pt x="1842" y="886"/>
                  </a:cubicBezTo>
                  <a:lnTo>
                    <a:pt x="1842" y="886"/>
                  </a:lnTo>
                  <a:lnTo>
                    <a:pt x="1834" y="886"/>
                  </a:lnTo>
                  <a:cubicBezTo>
                    <a:pt x="1826" y="886"/>
                    <a:pt x="1826" y="886"/>
                    <a:pt x="1818" y="886"/>
                  </a:cubicBezTo>
                  <a:cubicBezTo>
                    <a:pt x="1811" y="886"/>
                    <a:pt x="1803" y="886"/>
                    <a:pt x="1803" y="902"/>
                  </a:cubicBezTo>
                  <a:cubicBezTo>
                    <a:pt x="1787" y="925"/>
                    <a:pt x="1779" y="933"/>
                    <a:pt x="1779" y="957"/>
                  </a:cubicBezTo>
                  <a:cubicBezTo>
                    <a:pt x="1771" y="957"/>
                    <a:pt x="1771" y="957"/>
                    <a:pt x="1771" y="957"/>
                  </a:cubicBezTo>
                  <a:lnTo>
                    <a:pt x="1771" y="965"/>
                  </a:lnTo>
                  <a:cubicBezTo>
                    <a:pt x="1771" y="981"/>
                    <a:pt x="1763" y="988"/>
                    <a:pt x="1747" y="996"/>
                  </a:cubicBezTo>
                  <a:cubicBezTo>
                    <a:pt x="1731" y="996"/>
                    <a:pt x="1716" y="1004"/>
                    <a:pt x="1708" y="1020"/>
                  </a:cubicBezTo>
                  <a:cubicBezTo>
                    <a:pt x="1708" y="1028"/>
                    <a:pt x="1708" y="1028"/>
                    <a:pt x="1708" y="1036"/>
                  </a:cubicBezTo>
                  <a:cubicBezTo>
                    <a:pt x="1708" y="1044"/>
                    <a:pt x="1700" y="1052"/>
                    <a:pt x="1692" y="1052"/>
                  </a:cubicBezTo>
                  <a:cubicBezTo>
                    <a:pt x="1692" y="1052"/>
                    <a:pt x="1692" y="1052"/>
                    <a:pt x="1684" y="1044"/>
                  </a:cubicBezTo>
                  <a:lnTo>
                    <a:pt x="1684" y="1044"/>
                  </a:lnTo>
                  <a:cubicBezTo>
                    <a:pt x="1676" y="1044"/>
                    <a:pt x="1676" y="1044"/>
                    <a:pt x="1676" y="1052"/>
                  </a:cubicBezTo>
                  <a:cubicBezTo>
                    <a:pt x="1668" y="1052"/>
                    <a:pt x="1668" y="1052"/>
                    <a:pt x="1668" y="1052"/>
                  </a:cubicBezTo>
                  <a:cubicBezTo>
                    <a:pt x="1660" y="1052"/>
                    <a:pt x="1660" y="1052"/>
                    <a:pt x="1660" y="1052"/>
                  </a:cubicBezTo>
                  <a:cubicBezTo>
                    <a:pt x="1660" y="1044"/>
                    <a:pt x="1660" y="1044"/>
                    <a:pt x="1668" y="1004"/>
                  </a:cubicBezTo>
                  <a:cubicBezTo>
                    <a:pt x="1676" y="949"/>
                    <a:pt x="1692" y="933"/>
                    <a:pt x="1700" y="917"/>
                  </a:cubicBezTo>
                  <a:cubicBezTo>
                    <a:pt x="1708" y="909"/>
                    <a:pt x="1716" y="902"/>
                    <a:pt x="1716" y="894"/>
                  </a:cubicBezTo>
                  <a:cubicBezTo>
                    <a:pt x="1716" y="878"/>
                    <a:pt x="1731" y="878"/>
                    <a:pt x="1739" y="878"/>
                  </a:cubicBezTo>
                  <a:lnTo>
                    <a:pt x="1739" y="878"/>
                  </a:lnTo>
                  <a:cubicBezTo>
                    <a:pt x="1755" y="878"/>
                    <a:pt x="1763" y="878"/>
                    <a:pt x="1771" y="854"/>
                  </a:cubicBezTo>
                  <a:cubicBezTo>
                    <a:pt x="1771" y="830"/>
                    <a:pt x="1771" y="822"/>
                    <a:pt x="1779" y="806"/>
                  </a:cubicBezTo>
                  <a:cubicBezTo>
                    <a:pt x="1779" y="799"/>
                    <a:pt x="1779" y="791"/>
                    <a:pt x="1779" y="791"/>
                  </a:cubicBezTo>
                  <a:cubicBezTo>
                    <a:pt x="1779" y="783"/>
                    <a:pt x="1771" y="783"/>
                    <a:pt x="1771" y="783"/>
                  </a:cubicBezTo>
                  <a:lnTo>
                    <a:pt x="1771" y="783"/>
                  </a:lnTo>
                  <a:cubicBezTo>
                    <a:pt x="1739" y="767"/>
                    <a:pt x="1739" y="743"/>
                    <a:pt x="1739" y="712"/>
                  </a:cubicBezTo>
                  <a:cubicBezTo>
                    <a:pt x="1739" y="712"/>
                    <a:pt x="1739" y="712"/>
                    <a:pt x="1739" y="704"/>
                  </a:cubicBezTo>
                  <a:lnTo>
                    <a:pt x="1739" y="696"/>
                  </a:lnTo>
                  <a:cubicBezTo>
                    <a:pt x="1739" y="680"/>
                    <a:pt x="1731" y="680"/>
                    <a:pt x="1708" y="672"/>
                  </a:cubicBezTo>
                  <a:cubicBezTo>
                    <a:pt x="1700" y="672"/>
                    <a:pt x="1692" y="672"/>
                    <a:pt x="1684" y="672"/>
                  </a:cubicBezTo>
                  <a:cubicBezTo>
                    <a:pt x="1676" y="664"/>
                    <a:pt x="1668" y="664"/>
                    <a:pt x="1668" y="664"/>
                  </a:cubicBezTo>
                  <a:cubicBezTo>
                    <a:pt x="1660" y="656"/>
                    <a:pt x="1668" y="649"/>
                    <a:pt x="1668" y="641"/>
                  </a:cubicBezTo>
                  <a:lnTo>
                    <a:pt x="1668" y="641"/>
                  </a:lnTo>
                  <a:cubicBezTo>
                    <a:pt x="1676" y="633"/>
                    <a:pt x="1684" y="609"/>
                    <a:pt x="1684" y="569"/>
                  </a:cubicBezTo>
                  <a:cubicBezTo>
                    <a:pt x="1684" y="491"/>
                    <a:pt x="1637" y="482"/>
                    <a:pt x="1613" y="482"/>
                  </a:cubicBezTo>
                  <a:lnTo>
                    <a:pt x="1613" y="482"/>
                  </a:lnTo>
                  <a:cubicBezTo>
                    <a:pt x="1589" y="475"/>
                    <a:pt x="1589" y="459"/>
                    <a:pt x="1581" y="419"/>
                  </a:cubicBezTo>
                  <a:cubicBezTo>
                    <a:pt x="1581" y="411"/>
                    <a:pt x="1581" y="411"/>
                    <a:pt x="1581" y="411"/>
                  </a:cubicBezTo>
                  <a:cubicBezTo>
                    <a:pt x="1581" y="395"/>
                    <a:pt x="1558" y="388"/>
                    <a:pt x="1526" y="388"/>
                  </a:cubicBezTo>
                  <a:cubicBezTo>
                    <a:pt x="1510" y="388"/>
                    <a:pt x="1486" y="388"/>
                    <a:pt x="1478" y="380"/>
                  </a:cubicBezTo>
                  <a:cubicBezTo>
                    <a:pt x="1471" y="372"/>
                    <a:pt x="1463" y="364"/>
                    <a:pt x="1463" y="364"/>
                  </a:cubicBezTo>
                  <a:cubicBezTo>
                    <a:pt x="1455" y="364"/>
                    <a:pt x="1447" y="372"/>
                    <a:pt x="1431" y="372"/>
                  </a:cubicBezTo>
                  <a:cubicBezTo>
                    <a:pt x="1423" y="380"/>
                    <a:pt x="1407" y="388"/>
                    <a:pt x="1384" y="388"/>
                  </a:cubicBezTo>
                  <a:lnTo>
                    <a:pt x="1384" y="388"/>
                  </a:lnTo>
                  <a:cubicBezTo>
                    <a:pt x="1368" y="395"/>
                    <a:pt x="1360" y="395"/>
                    <a:pt x="1352" y="395"/>
                  </a:cubicBezTo>
                  <a:lnTo>
                    <a:pt x="1352" y="395"/>
                  </a:lnTo>
                  <a:cubicBezTo>
                    <a:pt x="1328" y="395"/>
                    <a:pt x="1320" y="388"/>
                    <a:pt x="1312" y="372"/>
                  </a:cubicBezTo>
                  <a:lnTo>
                    <a:pt x="1312" y="372"/>
                  </a:lnTo>
                  <a:cubicBezTo>
                    <a:pt x="1305" y="372"/>
                    <a:pt x="1305" y="364"/>
                    <a:pt x="1297" y="356"/>
                  </a:cubicBezTo>
                  <a:lnTo>
                    <a:pt x="1297" y="356"/>
                  </a:lnTo>
                  <a:cubicBezTo>
                    <a:pt x="1265" y="324"/>
                    <a:pt x="1067" y="309"/>
                    <a:pt x="996" y="309"/>
                  </a:cubicBezTo>
                  <a:cubicBezTo>
                    <a:pt x="925" y="309"/>
                    <a:pt x="909" y="285"/>
                    <a:pt x="894" y="269"/>
                  </a:cubicBezTo>
                  <a:lnTo>
                    <a:pt x="894" y="269"/>
                  </a:lnTo>
                  <a:cubicBezTo>
                    <a:pt x="894" y="261"/>
                    <a:pt x="886" y="253"/>
                    <a:pt x="886" y="253"/>
                  </a:cubicBezTo>
                  <a:cubicBezTo>
                    <a:pt x="870" y="229"/>
                    <a:pt x="854" y="206"/>
                    <a:pt x="830" y="190"/>
                  </a:cubicBezTo>
                  <a:lnTo>
                    <a:pt x="830" y="190"/>
                  </a:lnTo>
                  <a:cubicBezTo>
                    <a:pt x="822" y="190"/>
                    <a:pt x="814" y="182"/>
                    <a:pt x="814" y="174"/>
                  </a:cubicBezTo>
                  <a:lnTo>
                    <a:pt x="814" y="174"/>
                  </a:lnTo>
                  <a:lnTo>
                    <a:pt x="814" y="174"/>
                  </a:lnTo>
                  <a:cubicBezTo>
                    <a:pt x="806" y="174"/>
                    <a:pt x="806" y="174"/>
                    <a:pt x="806" y="166"/>
                  </a:cubicBezTo>
                  <a:lnTo>
                    <a:pt x="806" y="166"/>
                  </a:lnTo>
                  <a:cubicBezTo>
                    <a:pt x="806" y="166"/>
                    <a:pt x="806" y="166"/>
                    <a:pt x="799" y="166"/>
                  </a:cubicBezTo>
                  <a:cubicBezTo>
                    <a:pt x="783" y="166"/>
                    <a:pt x="783" y="166"/>
                    <a:pt x="783" y="166"/>
                  </a:cubicBezTo>
                  <a:cubicBezTo>
                    <a:pt x="759" y="166"/>
                    <a:pt x="743" y="166"/>
                    <a:pt x="728" y="151"/>
                  </a:cubicBezTo>
                  <a:cubicBezTo>
                    <a:pt x="719" y="143"/>
                    <a:pt x="719" y="135"/>
                    <a:pt x="719" y="135"/>
                  </a:cubicBezTo>
                  <a:cubicBezTo>
                    <a:pt x="719" y="127"/>
                    <a:pt x="719" y="127"/>
                    <a:pt x="719" y="127"/>
                  </a:cubicBezTo>
                  <a:lnTo>
                    <a:pt x="719" y="127"/>
                  </a:lnTo>
                  <a:cubicBezTo>
                    <a:pt x="712" y="127"/>
                    <a:pt x="704" y="135"/>
                    <a:pt x="696" y="135"/>
                  </a:cubicBezTo>
                  <a:cubicBezTo>
                    <a:pt x="672" y="143"/>
                    <a:pt x="656" y="151"/>
                    <a:pt x="648" y="158"/>
                  </a:cubicBezTo>
                  <a:lnTo>
                    <a:pt x="641" y="166"/>
                  </a:lnTo>
                  <a:cubicBezTo>
                    <a:pt x="632" y="166"/>
                    <a:pt x="632" y="158"/>
                    <a:pt x="632" y="158"/>
                  </a:cubicBezTo>
                  <a:cubicBezTo>
                    <a:pt x="625" y="143"/>
                    <a:pt x="632" y="127"/>
                    <a:pt x="641" y="111"/>
                  </a:cubicBezTo>
                  <a:cubicBezTo>
                    <a:pt x="641" y="103"/>
                    <a:pt x="648" y="95"/>
                    <a:pt x="648" y="87"/>
                  </a:cubicBezTo>
                  <a:cubicBezTo>
                    <a:pt x="648" y="79"/>
                    <a:pt x="648" y="71"/>
                    <a:pt x="648" y="64"/>
                  </a:cubicBezTo>
                  <a:cubicBezTo>
                    <a:pt x="648" y="56"/>
                    <a:pt x="648" y="40"/>
                    <a:pt x="656" y="32"/>
                  </a:cubicBezTo>
                  <a:lnTo>
                    <a:pt x="656" y="32"/>
                  </a:lnTo>
                  <a:cubicBezTo>
                    <a:pt x="664" y="24"/>
                    <a:pt x="680" y="8"/>
                    <a:pt x="672" y="0"/>
                  </a:cubicBezTo>
                  <a:cubicBezTo>
                    <a:pt x="672" y="0"/>
                    <a:pt x="672" y="0"/>
                    <a:pt x="664" y="0"/>
                  </a:cubicBezTo>
                  <a:cubicBezTo>
                    <a:pt x="656" y="0"/>
                    <a:pt x="656" y="0"/>
                    <a:pt x="656" y="0"/>
                  </a:cubicBezTo>
                </a:path>
              </a:pathLst>
            </a:custGeom>
            <a:grpFill/>
            <a:ln>
              <a:solidFill>
                <a:schemeClr val="bg1">
                  <a:lumMod val="95000"/>
                </a:schemeClr>
              </a:solidFill>
            </a:ln>
            <a:effectLst/>
          </p:spPr>
          <p:txBody>
            <a:bodyPr wrap="none" anchor="ctr"/>
            <a:lstStyle/>
            <a:p>
              <a:endParaRPr lang="en-US" sz="949"/>
            </a:p>
          </p:txBody>
        </p:sp>
        <p:sp>
          <p:nvSpPr>
            <p:cNvPr id="77" name="Freeform 671"/>
            <p:cNvSpPr>
              <a:spLocks noChangeArrowheads="1"/>
            </p:cNvSpPr>
            <p:nvPr/>
          </p:nvSpPr>
          <p:spPr bwMode="auto">
            <a:xfrm>
              <a:off x="13322334" y="4247967"/>
              <a:ext cx="491693" cy="278317"/>
            </a:xfrm>
            <a:custGeom>
              <a:avLst/>
              <a:gdLst>
                <a:gd name="T0" fmla="*/ 862 w 934"/>
                <a:gd name="T1" fmla="*/ 475 h 531"/>
                <a:gd name="T2" fmla="*/ 862 w 934"/>
                <a:gd name="T3" fmla="*/ 475 h 531"/>
                <a:gd name="T4" fmla="*/ 862 w 934"/>
                <a:gd name="T5" fmla="*/ 498 h 531"/>
                <a:gd name="T6" fmla="*/ 878 w 934"/>
                <a:gd name="T7" fmla="*/ 506 h 531"/>
                <a:gd name="T8" fmla="*/ 902 w 934"/>
                <a:gd name="T9" fmla="*/ 506 h 531"/>
                <a:gd name="T10" fmla="*/ 933 w 934"/>
                <a:gd name="T11" fmla="*/ 530 h 531"/>
                <a:gd name="T12" fmla="*/ 933 w 934"/>
                <a:gd name="T13" fmla="*/ 530 h 531"/>
                <a:gd name="T14" fmla="*/ 902 w 934"/>
                <a:gd name="T15" fmla="*/ 506 h 531"/>
                <a:gd name="T16" fmla="*/ 878 w 934"/>
                <a:gd name="T17" fmla="*/ 506 h 531"/>
                <a:gd name="T18" fmla="*/ 862 w 934"/>
                <a:gd name="T19" fmla="*/ 498 h 531"/>
                <a:gd name="T20" fmla="*/ 862 w 934"/>
                <a:gd name="T21" fmla="*/ 475 h 531"/>
                <a:gd name="T22" fmla="*/ 657 w 934"/>
                <a:gd name="T23" fmla="*/ 198 h 531"/>
                <a:gd name="T24" fmla="*/ 657 w 934"/>
                <a:gd name="T25" fmla="*/ 198 h 531"/>
                <a:gd name="T26" fmla="*/ 625 w 934"/>
                <a:gd name="T27" fmla="*/ 206 h 531"/>
                <a:gd name="T28" fmla="*/ 578 w 934"/>
                <a:gd name="T29" fmla="*/ 222 h 531"/>
                <a:gd name="T30" fmla="*/ 578 w 934"/>
                <a:gd name="T31" fmla="*/ 222 h 531"/>
                <a:gd name="T32" fmla="*/ 578 w 934"/>
                <a:gd name="T33" fmla="*/ 222 h 531"/>
                <a:gd name="T34" fmla="*/ 625 w 934"/>
                <a:gd name="T35" fmla="*/ 206 h 531"/>
                <a:gd name="T36" fmla="*/ 657 w 934"/>
                <a:gd name="T37" fmla="*/ 198 h 531"/>
                <a:gd name="T38" fmla="*/ 672 w 934"/>
                <a:gd name="T39" fmla="*/ 214 h 531"/>
                <a:gd name="T40" fmla="*/ 720 w 934"/>
                <a:gd name="T41" fmla="*/ 222 h 531"/>
                <a:gd name="T42" fmla="*/ 775 w 934"/>
                <a:gd name="T43" fmla="*/ 245 h 531"/>
                <a:gd name="T44" fmla="*/ 775 w 934"/>
                <a:gd name="T45" fmla="*/ 253 h 531"/>
                <a:gd name="T46" fmla="*/ 807 w 934"/>
                <a:gd name="T47" fmla="*/ 316 h 531"/>
                <a:gd name="T48" fmla="*/ 807 w 934"/>
                <a:gd name="T49" fmla="*/ 316 h 531"/>
                <a:gd name="T50" fmla="*/ 878 w 934"/>
                <a:gd name="T51" fmla="*/ 403 h 531"/>
                <a:gd name="T52" fmla="*/ 878 w 934"/>
                <a:gd name="T53" fmla="*/ 403 h 531"/>
                <a:gd name="T54" fmla="*/ 807 w 934"/>
                <a:gd name="T55" fmla="*/ 316 h 531"/>
                <a:gd name="T56" fmla="*/ 807 w 934"/>
                <a:gd name="T57" fmla="*/ 316 h 531"/>
                <a:gd name="T58" fmla="*/ 775 w 934"/>
                <a:gd name="T59" fmla="*/ 253 h 531"/>
                <a:gd name="T60" fmla="*/ 775 w 934"/>
                <a:gd name="T61" fmla="*/ 245 h 531"/>
                <a:gd name="T62" fmla="*/ 720 w 934"/>
                <a:gd name="T63" fmla="*/ 222 h 531"/>
                <a:gd name="T64" fmla="*/ 672 w 934"/>
                <a:gd name="T65" fmla="*/ 214 h 531"/>
                <a:gd name="T66" fmla="*/ 657 w 934"/>
                <a:gd name="T67" fmla="*/ 198 h 531"/>
                <a:gd name="T68" fmla="*/ 8 w 934"/>
                <a:gd name="T69" fmla="*/ 8 h 531"/>
                <a:gd name="T70" fmla="*/ 8 w 934"/>
                <a:gd name="T71" fmla="*/ 8 h 531"/>
                <a:gd name="T72" fmla="*/ 8 w 934"/>
                <a:gd name="T73" fmla="*/ 8 h 531"/>
                <a:gd name="T74" fmla="*/ 8 w 934"/>
                <a:gd name="T75" fmla="*/ 8 h 531"/>
                <a:gd name="T76" fmla="*/ 0 w 934"/>
                <a:gd name="T77" fmla="*/ 0 h 531"/>
                <a:gd name="T78" fmla="*/ 0 w 934"/>
                <a:gd name="T79" fmla="*/ 0 h 531"/>
                <a:gd name="T80" fmla="*/ 0 w 934"/>
                <a:gd name="T81" fmla="*/ 0 h 531"/>
                <a:gd name="T82" fmla="*/ 8 w 934"/>
                <a:gd name="T83" fmla="*/ 8 h 531"/>
                <a:gd name="T84" fmla="*/ 0 w 934"/>
                <a:gd name="T85" fmla="*/ 0 h 531"/>
                <a:gd name="T86" fmla="*/ 862 w 934"/>
                <a:gd name="T87" fmla="*/ 4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4" h="531">
                  <a:moveTo>
                    <a:pt x="862" y="475"/>
                  </a:moveTo>
                  <a:lnTo>
                    <a:pt x="862" y="475"/>
                  </a:lnTo>
                  <a:cubicBezTo>
                    <a:pt x="862" y="483"/>
                    <a:pt x="854" y="490"/>
                    <a:pt x="862" y="498"/>
                  </a:cubicBezTo>
                  <a:cubicBezTo>
                    <a:pt x="862" y="498"/>
                    <a:pt x="870" y="498"/>
                    <a:pt x="878" y="506"/>
                  </a:cubicBezTo>
                  <a:cubicBezTo>
                    <a:pt x="886" y="506"/>
                    <a:pt x="894" y="506"/>
                    <a:pt x="902" y="506"/>
                  </a:cubicBezTo>
                  <a:cubicBezTo>
                    <a:pt x="925" y="514"/>
                    <a:pt x="933" y="514"/>
                    <a:pt x="933" y="530"/>
                  </a:cubicBezTo>
                  <a:lnTo>
                    <a:pt x="933" y="530"/>
                  </a:lnTo>
                  <a:cubicBezTo>
                    <a:pt x="933" y="514"/>
                    <a:pt x="925" y="514"/>
                    <a:pt x="902" y="506"/>
                  </a:cubicBezTo>
                  <a:cubicBezTo>
                    <a:pt x="894" y="506"/>
                    <a:pt x="886" y="506"/>
                    <a:pt x="878" y="506"/>
                  </a:cubicBezTo>
                  <a:cubicBezTo>
                    <a:pt x="870" y="498"/>
                    <a:pt x="862" y="498"/>
                    <a:pt x="862" y="498"/>
                  </a:cubicBezTo>
                  <a:cubicBezTo>
                    <a:pt x="854" y="490"/>
                    <a:pt x="862" y="483"/>
                    <a:pt x="862" y="475"/>
                  </a:cubicBezTo>
                  <a:lnTo>
                    <a:pt x="657" y="198"/>
                  </a:lnTo>
                  <a:lnTo>
                    <a:pt x="657" y="198"/>
                  </a:lnTo>
                  <a:cubicBezTo>
                    <a:pt x="649" y="198"/>
                    <a:pt x="641" y="206"/>
                    <a:pt x="625" y="206"/>
                  </a:cubicBezTo>
                  <a:cubicBezTo>
                    <a:pt x="617" y="214"/>
                    <a:pt x="601" y="222"/>
                    <a:pt x="578" y="222"/>
                  </a:cubicBezTo>
                  <a:lnTo>
                    <a:pt x="578" y="222"/>
                  </a:lnTo>
                  <a:lnTo>
                    <a:pt x="578" y="222"/>
                  </a:lnTo>
                  <a:cubicBezTo>
                    <a:pt x="601" y="222"/>
                    <a:pt x="617" y="214"/>
                    <a:pt x="625" y="206"/>
                  </a:cubicBezTo>
                  <a:cubicBezTo>
                    <a:pt x="641" y="206"/>
                    <a:pt x="649" y="198"/>
                    <a:pt x="657" y="198"/>
                  </a:cubicBezTo>
                  <a:cubicBezTo>
                    <a:pt x="657" y="198"/>
                    <a:pt x="665" y="206"/>
                    <a:pt x="672" y="214"/>
                  </a:cubicBezTo>
                  <a:cubicBezTo>
                    <a:pt x="680" y="222"/>
                    <a:pt x="704" y="222"/>
                    <a:pt x="720" y="222"/>
                  </a:cubicBezTo>
                  <a:cubicBezTo>
                    <a:pt x="752" y="222"/>
                    <a:pt x="775" y="229"/>
                    <a:pt x="775" y="245"/>
                  </a:cubicBezTo>
                  <a:cubicBezTo>
                    <a:pt x="775" y="253"/>
                    <a:pt x="775" y="253"/>
                    <a:pt x="775" y="253"/>
                  </a:cubicBezTo>
                  <a:cubicBezTo>
                    <a:pt x="783" y="293"/>
                    <a:pt x="783" y="309"/>
                    <a:pt x="807" y="316"/>
                  </a:cubicBezTo>
                  <a:lnTo>
                    <a:pt x="807" y="316"/>
                  </a:lnTo>
                  <a:cubicBezTo>
                    <a:pt x="831" y="316"/>
                    <a:pt x="878" y="325"/>
                    <a:pt x="878" y="403"/>
                  </a:cubicBezTo>
                  <a:lnTo>
                    <a:pt x="878" y="403"/>
                  </a:lnTo>
                  <a:cubicBezTo>
                    <a:pt x="878" y="325"/>
                    <a:pt x="831" y="316"/>
                    <a:pt x="807" y="316"/>
                  </a:cubicBezTo>
                  <a:lnTo>
                    <a:pt x="807" y="316"/>
                  </a:lnTo>
                  <a:cubicBezTo>
                    <a:pt x="783" y="309"/>
                    <a:pt x="783" y="293"/>
                    <a:pt x="775" y="253"/>
                  </a:cubicBezTo>
                  <a:cubicBezTo>
                    <a:pt x="775" y="245"/>
                    <a:pt x="775" y="245"/>
                    <a:pt x="775" y="245"/>
                  </a:cubicBezTo>
                  <a:cubicBezTo>
                    <a:pt x="775" y="229"/>
                    <a:pt x="752" y="222"/>
                    <a:pt x="720" y="222"/>
                  </a:cubicBezTo>
                  <a:cubicBezTo>
                    <a:pt x="704" y="222"/>
                    <a:pt x="680" y="222"/>
                    <a:pt x="672" y="214"/>
                  </a:cubicBezTo>
                  <a:cubicBezTo>
                    <a:pt x="665" y="206"/>
                    <a:pt x="657" y="198"/>
                    <a:pt x="657" y="198"/>
                  </a:cubicBezTo>
                  <a:lnTo>
                    <a:pt x="8" y="8"/>
                  </a:lnTo>
                  <a:lnTo>
                    <a:pt x="8" y="8"/>
                  </a:lnTo>
                  <a:lnTo>
                    <a:pt x="8" y="8"/>
                  </a:lnTo>
                  <a:lnTo>
                    <a:pt x="8" y="8"/>
                  </a:lnTo>
                  <a:lnTo>
                    <a:pt x="0" y="0"/>
                  </a:lnTo>
                  <a:lnTo>
                    <a:pt x="0" y="0"/>
                  </a:lnTo>
                  <a:lnTo>
                    <a:pt x="0" y="0"/>
                  </a:lnTo>
                  <a:cubicBezTo>
                    <a:pt x="0" y="8"/>
                    <a:pt x="0" y="8"/>
                    <a:pt x="8" y="8"/>
                  </a:cubicBezTo>
                  <a:cubicBezTo>
                    <a:pt x="0" y="8"/>
                    <a:pt x="0" y="8"/>
                    <a:pt x="0" y="0"/>
                  </a:cubicBezTo>
                  <a:lnTo>
                    <a:pt x="862" y="475"/>
                  </a:lnTo>
                </a:path>
              </a:pathLst>
            </a:custGeom>
            <a:grpFill/>
            <a:ln>
              <a:solidFill>
                <a:schemeClr val="bg1">
                  <a:lumMod val="95000"/>
                </a:schemeClr>
              </a:solidFill>
            </a:ln>
            <a:effectLst/>
          </p:spPr>
          <p:txBody>
            <a:bodyPr wrap="none" anchor="ctr"/>
            <a:lstStyle/>
            <a:p>
              <a:endParaRPr lang="en-US" sz="949"/>
            </a:p>
          </p:txBody>
        </p:sp>
        <p:sp>
          <p:nvSpPr>
            <p:cNvPr id="78" name="Freeform 676"/>
            <p:cNvSpPr>
              <a:spLocks noChangeArrowheads="1"/>
            </p:cNvSpPr>
            <p:nvPr/>
          </p:nvSpPr>
          <p:spPr bwMode="auto">
            <a:xfrm>
              <a:off x="13326973" y="4252606"/>
              <a:ext cx="612297" cy="978747"/>
            </a:xfrm>
            <a:custGeom>
              <a:avLst/>
              <a:gdLst>
                <a:gd name="T0" fmla="*/ 1139 w 1164"/>
                <a:gd name="T1" fmla="*/ 490 h 1859"/>
                <a:gd name="T2" fmla="*/ 1091 w 1164"/>
                <a:gd name="T3" fmla="*/ 561 h 1859"/>
                <a:gd name="T4" fmla="*/ 1036 w 1164"/>
                <a:gd name="T5" fmla="*/ 680 h 1859"/>
                <a:gd name="T6" fmla="*/ 1028 w 1164"/>
                <a:gd name="T7" fmla="*/ 704 h 1859"/>
                <a:gd name="T8" fmla="*/ 1004 w 1164"/>
                <a:gd name="T9" fmla="*/ 704 h 1859"/>
                <a:gd name="T10" fmla="*/ 957 w 1164"/>
                <a:gd name="T11" fmla="*/ 783 h 1859"/>
                <a:gd name="T12" fmla="*/ 894 w 1164"/>
                <a:gd name="T13" fmla="*/ 846 h 1859"/>
                <a:gd name="T14" fmla="*/ 878 w 1164"/>
                <a:gd name="T15" fmla="*/ 870 h 1859"/>
                <a:gd name="T16" fmla="*/ 854 w 1164"/>
                <a:gd name="T17" fmla="*/ 870 h 1859"/>
                <a:gd name="T18" fmla="*/ 910 w 1164"/>
                <a:gd name="T19" fmla="*/ 720 h 1859"/>
                <a:gd name="T20" fmla="*/ 965 w 1164"/>
                <a:gd name="T21" fmla="*/ 680 h 1859"/>
                <a:gd name="T22" fmla="*/ 973 w 1164"/>
                <a:gd name="T23" fmla="*/ 617 h 1859"/>
                <a:gd name="T24" fmla="*/ 965 w 1164"/>
                <a:gd name="T25" fmla="*/ 617 h 1859"/>
                <a:gd name="T26" fmla="*/ 925 w 1164"/>
                <a:gd name="T27" fmla="*/ 704 h 1859"/>
                <a:gd name="T28" fmla="*/ 886 w 1164"/>
                <a:gd name="T29" fmla="*/ 743 h 1859"/>
                <a:gd name="T30" fmla="*/ 854 w 1164"/>
                <a:gd name="T31" fmla="*/ 878 h 1859"/>
                <a:gd name="T32" fmla="*/ 870 w 1164"/>
                <a:gd name="T33" fmla="*/ 870 h 1859"/>
                <a:gd name="T34" fmla="*/ 894 w 1164"/>
                <a:gd name="T35" fmla="*/ 846 h 1859"/>
                <a:gd name="T36" fmla="*/ 957 w 1164"/>
                <a:gd name="T37" fmla="*/ 783 h 1859"/>
                <a:gd name="T38" fmla="*/ 1004 w 1164"/>
                <a:gd name="T39" fmla="*/ 712 h 1859"/>
                <a:gd name="T40" fmla="*/ 1028 w 1164"/>
                <a:gd name="T41" fmla="*/ 712 h 1859"/>
                <a:gd name="T42" fmla="*/ 1044 w 1164"/>
                <a:gd name="T43" fmla="*/ 680 h 1859"/>
                <a:gd name="T44" fmla="*/ 1091 w 1164"/>
                <a:gd name="T45" fmla="*/ 561 h 1859"/>
                <a:gd name="T46" fmla="*/ 1147 w 1164"/>
                <a:gd name="T47" fmla="*/ 498 h 1859"/>
                <a:gd name="T48" fmla="*/ 1155 w 1164"/>
                <a:gd name="T49" fmla="*/ 522 h 1859"/>
                <a:gd name="T50" fmla="*/ 1131 w 1164"/>
                <a:gd name="T51" fmla="*/ 609 h 1859"/>
                <a:gd name="T52" fmla="*/ 1084 w 1164"/>
                <a:gd name="T53" fmla="*/ 696 h 1859"/>
                <a:gd name="T54" fmla="*/ 1075 w 1164"/>
                <a:gd name="T55" fmla="*/ 743 h 1859"/>
                <a:gd name="T56" fmla="*/ 1028 w 1164"/>
                <a:gd name="T57" fmla="*/ 965 h 1859"/>
                <a:gd name="T58" fmla="*/ 1004 w 1164"/>
                <a:gd name="T59" fmla="*/ 1059 h 1859"/>
                <a:gd name="T60" fmla="*/ 965 w 1164"/>
                <a:gd name="T61" fmla="*/ 1376 h 1859"/>
                <a:gd name="T62" fmla="*/ 989 w 1164"/>
                <a:gd name="T63" fmla="*/ 1629 h 1859"/>
                <a:gd name="T64" fmla="*/ 1028 w 1164"/>
                <a:gd name="T65" fmla="*/ 1826 h 1859"/>
                <a:gd name="T66" fmla="*/ 981 w 1164"/>
                <a:gd name="T67" fmla="*/ 1581 h 1859"/>
                <a:gd name="T68" fmla="*/ 981 w 1164"/>
                <a:gd name="T69" fmla="*/ 1312 h 1859"/>
                <a:gd name="T70" fmla="*/ 1020 w 1164"/>
                <a:gd name="T71" fmla="*/ 1052 h 1859"/>
                <a:gd name="T72" fmla="*/ 1036 w 1164"/>
                <a:gd name="T73" fmla="*/ 862 h 1859"/>
                <a:gd name="T74" fmla="*/ 1075 w 1164"/>
                <a:gd name="T75" fmla="*/ 728 h 1859"/>
                <a:gd name="T76" fmla="*/ 1123 w 1164"/>
                <a:gd name="T77" fmla="*/ 632 h 1859"/>
                <a:gd name="T78" fmla="*/ 1147 w 1164"/>
                <a:gd name="T79" fmla="*/ 569 h 1859"/>
                <a:gd name="T80" fmla="*/ 1155 w 1164"/>
                <a:gd name="T81" fmla="*/ 498 h 1859"/>
                <a:gd name="T82" fmla="*/ 570 w 1164"/>
                <a:gd name="T83" fmla="*/ 214 h 1859"/>
                <a:gd name="T84" fmla="*/ 483 w 1164"/>
                <a:gd name="T85" fmla="*/ 182 h 1859"/>
                <a:gd name="T86" fmla="*/ 483 w 1164"/>
                <a:gd name="T87" fmla="*/ 182 h 1859"/>
                <a:gd name="T88" fmla="*/ 16 w 1164"/>
                <a:gd name="T89" fmla="*/ 16 h 1859"/>
                <a:gd name="T90" fmla="*/ 0 w 1164"/>
                <a:gd name="T91" fmla="*/ 0 h 1859"/>
                <a:gd name="T92" fmla="*/ 1147 w 1164"/>
                <a:gd name="T93" fmla="*/ 490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4" h="1859">
                  <a:moveTo>
                    <a:pt x="1147" y="490"/>
                  </a:moveTo>
                  <a:lnTo>
                    <a:pt x="1147" y="490"/>
                  </a:lnTo>
                  <a:cubicBezTo>
                    <a:pt x="1147" y="490"/>
                    <a:pt x="1147" y="490"/>
                    <a:pt x="1139" y="490"/>
                  </a:cubicBezTo>
                  <a:cubicBezTo>
                    <a:pt x="1139" y="498"/>
                    <a:pt x="1139" y="498"/>
                    <a:pt x="1131" y="498"/>
                  </a:cubicBezTo>
                  <a:cubicBezTo>
                    <a:pt x="1123" y="506"/>
                    <a:pt x="1107" y="514"/>
                    <a:pt x="1107" y="530"/>
                  </a:cubicBezTo>
                  <a:cubicBezTo>
                    <a:pt x="1099" y="538"/>
                    <a:pt x="1099" y="546"/>
                    <a:pt x="1091" y="561"/>
                  </a:cubicBezTo>
                  <a:cubicBezTo>
                    <a:pt x="1084" y="569"/>
                    <a:pt x="1075" y="585"/>
                    <a:pt x="1068" y="609"/>
                  </a:cubicBezTo>
                  <a:cubicBezTo>
                    <a:pt x="1060" y="625"/>
                    <a:pt x="1052" y="632"/>
                    <a:pt x="1044" y="648"/>
                  </a:cubicBezTo>
                  <a:cubicBezTo>
                    <a:pt x="1036" y="656"/>
                    <a:pt x="1036" y="664"/>
                    <a:pt x="1036" y="680"/>
                  </a:cubicBezTo>
                  <a:cubicBezTo>
                    <a:pt x="1036" y="688"/>
                    <a:pt x="1036" y="688"/>
                    <a:pt x="1036" y="696"/>
                  </a:cubicBezTo>
                  <a:cubicBezTo>
                    <a:pt x="1036" y="704"/>
                    <a:pt x="1036" y="704"/>
                    <a:pt x="1036" y="704"/>
                  </a:cubicBezTo>
                  <a:lnTo>
                    <a:pt x="1028" y="704"/>
                  </a:lnTo>
                  <a:lnTo>
                    <a:pt x="1028" y="704"/>
                  </a:lnTo>
                  <a:lnTo>
                    <a:pt x="1020" y="704"/>
                  </a:lnTo>
                  <a:cubicBezTo>
                    <a:pt x="1020" y="704"/>
                    <a:pt x="1012" y="704"/>
                    <a:pt x="1004" y="704"/>
                  </a:cubicBezTo>
                  <a:cubicBezTo>
                    <a:pt x="997" y="704"/>
                    <a:pt x="989" y="712"/>
                    <a:pt x="981" y="720"/>
                  </a:cubicBezTo>
                  <a:cubicBezTo>
                    <a:pt x="965" y="743"/>
                    <a:pt x="965" y="751"/>
                    <a:pt x="957" y="775"/>
                  </a:cubicBezTo>
                  <a:cubicBezTo>
                    <a:pt x="957" y="783"/>
                    <a:pt x="957" y="783"/>
                    <a:pt x="957" y="783"/>
                  </a:cubicBezTo>
                  <a:cubicBezTo>
                    <a:pt x="949" y="783"/>
                    <a:pt x="949" y="791"/>
                    <a:pt x="949" y="791"/>
                  </a:cubicBezTo>
                  <a:cubicBezTo>
                    <a:pt x="949" y="807"/>
                    <a:pt x="949" y="807"/>
                    <a:pt x="933" y="814"/>
                  </a:cubicBezTo>
                  <a:cubicBezTo>
                    <a:pt x="917" y="814"/>
                    <a:pt x="894" y="822"/>
                    <a:pt x="894" y="846"/>
                  </a:cubicBezTo>
                  <a:cubicBezTo>
                    <a:pt x="886" y="854"/>
                    <a:pt x="886" y="854"/>
                    <a:pt x="886" y="854"/>
                  </a:cubicBezTo>
                  <a:cubicBezTo>
                    <a:pt x="886" y="862"/>
                    <a:pt x="886" y="870"/>
                    <a:pt x="878" y="870"/>
                  </a:cubicBezTo>
                  <a:lnTo>
                    <a:pt x="878" y="870"/>
                  </a:lnTo>
                  <a:cubicBezTo>
                    <a:pt x="870" y="862"/>
                    <a:pt x="870" y="862"/>
                    <a:pt x="870" y="862"/>
                  </a:cubicBezTo>
                  <a:cubicBezTo>
                    <a:pt x="862" y="862"/>
                    <a:pt x="862" y="870"/>
                    <a:pt x="854" y="870"/>
                  </a:cubicBezTo>
                  <a:lnTo>
                    <a:pt x="854" y="870"/>
                  </a:lnTo>
                  <a:cubicBezTo>
                    <a:pt x="854" y="870"/>
                    <a:pt x="854" y="854"/>
                    <a:pt x="862" y="830"/>
                  </a:cubicBezTo>
                  <a:cubicBezTo>
                    <a:pt x="870" y="775"/>
                    <a:pt x="886" y="759"/>
                    <a:pt x="894" y="743"/>
                  </a:cubicBezTo>
                  <a:cubicBezTo>
                    <a:pt x="902" y="735"/>
                    <a:pt x="910" y="735"/>
                    <a:pt x="910" y="720"/>
                  </a:cubicBezTo>
                  <a:cubicBezTo>
                    <a:pt x="910" y="712"/>
                    <a:pt x="910" y="712"/>
                    <a:pt x="925" y="712"/>
                  </a:cubicBezTo>
                  <a:lnTo>
                    <a:pt x="925" y="712"/>
                  </a:lnTo>
                  <a:cubicBezTo>
                    <a:pt x="941" y="712"/>
                    <a:pt x="957" y="712"/>
                    <a:pt x="965" y="680"/>
                  </a:cubicBezTo>
                  <a:cubicBezTo>
                    <a:pt x="965" y="664"/>
                    <a:pt x="965" y="648"/>
                    <a:pt x="965" y="632"/>
                  </a:cubicBezTo>
                  <a:cubicBezTo>
                    <a:pt x="973" y="625"/>
                    <a:pt x="973" y="617"/>
                    <a:pt x="973" y="609"/>
                  </a:cubicBezTo>
                  <a:cubicBezTo>
                    <a:pt x="973" y="617"/>
                    <a:pt x="973" y="617"/>
                    <a:pt x="973" y="617"/>
                  </a:cubicBezTo>
                  <a:cubicBezTo>
                    <a:pt x="965" y="617"/>
                    <a:pt x="965" y="617"/>
                    <a:pt x="965" y="617"/>
                  </a:cubicBezTo>
                  <a:lnTo>
                    <a:pt x="957" y="609"/>
                  </a:lnTo>
                  <a:cubicBezTo>
                    <a:pt x="957" y="609"/>
                    <a:pt x="965" y="609"/>
                    <a:pt x="965" y="617"/>
                  </a:cubicBezTo>
                  <a:cubicBezTo>
                    <a:pt x="965" y="617"/>
                    <a:pt x="965" y="625"/>
                    <a:pt x="965" y="632"/>
                  </a:cubicBezTo>
                  <a:cubicBezTo>
                    <a:pt x="957" y="648"/>
                    <a:pt x="957" y="656"/>
                    <a:pt x="957" y="680"/>
                  </a:cubicBezTo>
                  <a:cubicBezTo>
                    <a:pt x="949" y="704"/>
                    <a:pt x="941" y="704"/>
                    <a:pt x="925" y="704"/>
                  </a:cubicBezTo>
                  <a:lnTo>
                    <a:pt x="925" y="704"/>
                  </a:lnTo>
                  <a:cubicBezTo>
                    <a:pt x="917" y="704"/>
                    <a:pt x="902" y="704"/>
                    <a:pt x="902" y="720"/>
                  </a:cubicBezTo>
                  <a:cubicBezTo>
                    <a:pt x="902" y="728"/>
                    <a:pt x="894" y="735"/>
                    <a:pt x="886" y="743"/>
                  </a:cubicBezTo>
                  <a:cubicBezTo>
                    <a:pt x="878" y="759"/>
                    <a:pt x="862" y="775"/>
                    <a:pt x="854" y="830"/>
                  </a:cubicBezTo>
                  <a:cubicBezTo>
                    <a:pt x="846" y="870"/>
                    <a:pt x="846" y="870"/>
                    <a:pt x="846" y="878"/>
                  </a:cubicBezTo>
                  <a:cubicBezTo>
                    <a:pt x="846" y="878"/>
                    <a:pt x="846" y="878"/>
                    <a:pt x="854" y="878"/>
                  </a:cubicBezTo>
                  <a:cubicBezTo>
                    <a:pt x="854" y="878"/>
                    <a:pt x="854" y="878"/>
                    <a:pt x="862" y="878"/>
                  </a:cubicBezTo>
                  <a:cubicBezTo>
                    <a:pt x="862" y="870"/>
                    <a:pt x="862" y="870"/>
                    <a:pt x="870" y="870"/>
                  </a:cubicBezTo>
                  <a:lnTo>
                    <a:pt x="870" y="870"/>
                  </a:lnTo>
                  <a:cubicBezTo>
                    <a:pt x="878" y="878"/>
                    <a:pt x="878" y="878"/>
                    <a:pt x="878" y="878"/>
                  </a:cubicBezTo>
                  <a:cubicBezTo>
                    <a:pt x="886" y="878"/>
                    <a:pt x="894" y="870"/>
                    <a:pt x="894" y="862"/>
                  </a:cubicBezTo>
                  <a:cubicBezTo>
                    <a:pt x="894" y="854"/>
                    <a:pt x="894" y="854"/>
                    <a:pt x="894" y="846"/>
                  </a:cubicBezTo>
                  <a:cubicBezTo>
                    <a:pt x="902" y="830"/>
                    <a:pt x="917" y="822"/>
                    <a:pt x="933" y="822"/>
                  </a:cubicBezTo>
                  <a:cubicBezTo>
                    <a:pt x="949" y="814"/>
                    <a:pt x="957" y="807"/>
                    <a:pt x="957" y="791"/>
                  </a:cubicBezTo>
                  <a:lnTo>
                    <a:pt x="957" y="783"/>
                  </a:lnTo>
                  <a:cubicBezTo>
                    <a:pt x="965" y="783"/>
                    <a:pt x="965" y="783"/>
                    <a:pt x="965" y="783"/>
                  </a:cubicBezTo>
                  <a:cubicBezTo>
                    <a:pt x="965" y="759"/>
                    <a:pt x="973" y="751"/>
                    <a:pt x="989" y="728"/>
                  </a:cubicBezTo>
                  <a:cubicBezTo>
                    <a:pt x="989" y="712"/>
                    <a:pt x="997" y="712"/>
                    <a:pt x="1004" y="712"/>
                  </a:cubicBezTo>
                  <a:cubicBezTo>
                    <a:pt x="1012" y="712"/>
                    <a:pt x="1012" y="712"/>
                    <a:pt x="1020" y="712"/>
                  </a:cubicBezTo>
                  <a:lnTo>
                    <a:pt x="1028" y="712"/>
                  </a:lnTo>
                  <a:lnTo>
                    <a:pt x="1028" y="712"/>
                  </a:lnTo>
                  <a:cubicBezTo>
                    <a:pt x="1036" y="712"/>
                    <a:pt x="1036" y="712"/>
                    <a:pt x="1036" y="712"/>
                  </a:cubicBezTo>
                  <a:cubicBezTo>
                    <a:pt x="1044" y="704"/>
                    <a:pt x="1044" y="704"/>
                    <a:pt x="1044" y="696"/>
                  </a:cubicBezTo>
                  <a:cubicBezTo>
                    <a:pt x="1044" y="688"/>
                    <a:pt x="1044" y="688"/>
                    <a:pt x="1044" y="680"/>
                  </a:cubicBezTo>
                  <a:cubicBezTo>
                    <a:pt x="1044" y="672"/>
                    <a:pt x="1044" y="664"/>
                    <a:pt x="1052" y="648"/>
                  </a:cubicBezTo>
                  <a:cubicBezTo>
                    <a:pt x="1060" y="641"/>
                    <a:pt x="1068" y="625"/>
                    <a:pt x="1068" y="609"/>
                  </a:cubicBezTo>
                  <a:cubicBezTo>
                    <a:pt x="1075" y="593"/>
                    <a:pt x="1091" y="577"/>
                    <a:pt x="1091" y="561"/>
                  </a:cubicBezTo>
                  <a:cubicBezTo>
                    <a:pt x="1099" y="554"/>
                    <a:pt x="1107" y="546"/>
                    <a:pt x="1107" y="530"/>
                  </a:cubicBezTo>
                  <a:cubicBezTo>
                    <a:pt x="1115" y="514"/>
                    <a:pt x="1123" y="514"/>
                    <a:pt x="1139" y="506"/>
                  </a:cubicBezTo>
                  <a:lnTo>
                    <a:pt x="1147" y="498"/>
                  </a:lnTo>
                  <a:lnTo>
                    <a:pt x="1147" y="498"/>
                  </a:lnTo>
                  <a:lnTo>
                    <a:pt x="1155" y="498"/>
                  </a:lnTo>
                  <a:cubicBezTo>
                    <a:pt x="1155" y="506"/>
                    <a:pt x="1155" y="514"/>
                    <a:pt x="1155" y="522"/>
                  </a:cubicBezTo>
                  <a:cubicBezTo>
                    <a:pt x="1155" y="522"/>
                    <a:pt x="1155" y="530"/>
                    <a:pt x="1147" y="538"/>
                  </a:cubicBezTo>
                  <a:cubicBezTo>
                    <a:pt x="1147" y="546"/>
                    <a:pt x="1139" y="554"/>
                    <a:pt x="1147" y="569"/>
                  </a:cubicBezTo>
                  <a:cubicBezTo>
                    <a:pt x="1147" y="585"/>
                    <a:pt x="1139" y="593"/>
                    <a:pt x="1131" y="609"/>
                  </a:cubicBezTo>
                  <a:cubicBezTo>
                    <a:pt x="1123" y="617"/>
                    <a:pt x="1123" y="625"/>
                    <a:pt x="1115" y="632"/>
                  </a:cubicBezTo>
                  <a:lnTo>
                    <a:pt x="1115" y="632"/>
                  </a:lnTo>
                  <a:cubicBezTo>
                    <a:pt x="1115" y="648"/>
                    <a:pt x="1115" y="664"/>
                    <a:pt x="1084" y="696"/>
                  </a:cubicBezTo>
                  <a:cubicBezTo>
                    <a:pt x="1075" y="704"/>
                    <a:pt x="1075" y="704"/>
                    <a:pt x="1075" y="712"/>
                  </a:cubicBezTo>
                  <a:cubicBezTo>
                    <a:pt x="1060" y="720"/>
                    <a:pt x="1060" y="720"/>
                    <a:pt x="1068" y="735"/>
                  </a:cubicBezTo>
                  <a:lnTo>
                    <a:pt x="1075" y="743"/>
                  </a:lnTo>
                  <a:cubicBezTo>
                    <a:pt x="1084" y="767"/>
                    <a:pt x="1075" y="783"/>
                    <a:pt x="1060" y="807"/>
                  </a:cubicBezTo>
                  <a:cubicBezTo>
                    <a:pt x="1052" y="822"/>
                    <a:pt x="1036" y="838"/>
                    <a:pt x="1028" y="862"/>
                  </a:cubicBezTo>
                  <a:cubicBezTo>
                    <a:pt x="1012" y="909"/>
                    <a:pt x="1020" y="933"/>
                    <a:pt x="1028" y="965"/>
                  </a:cubicBezTo>
                  <a:cubicBezTo>
                    <a:pt x="1028" y="972"/>
                    <a:pt x="1036" y="988"/>
                    <a:pt x="1036" y="996"/>
                  </a:cubicBezTo>
                  <a:cubicBezTo>
                    <a:pt x="1044" y="1028"/>
                    <a:pt x="1036" y="1036"/>
                    <a:pt x="1020" y="1044"/>
                  </a:cubicBezTo>
                  <a:cubicBezTo>
                    <a:pt x="1012" y="1052"/>
                    <a:pt x="1012" y="1052"/>
                    <a:pt x="1004" y="1059"/>
                  </a:cubicBezTo>
                  <a:cubicBezTo>
                    <a:pt x="989" y="1075"/>
                    <a:pt x="965" y="1154"/>
                    <a:pt x="981" y="1202"/>
                  </a:cubicBezTo>
                  <a:cubicBezTo>
                    <a:pt x="997" y="1257"/>
                    <a:pt x="1004" y="1289"/>
                    <a:pt x="981" y="1312"/>
                  </a:cubicBezTo>
                  <a:cubicBezTo>
                    <a:pt x="957" y="1328"/>
                    <a:pt x="965" y="1344"/>
                    <a:pt x="965" y="1376"/>
                  </a:cubicBezTo>
                  <a:cubicBezTo>
                    <a:pt x="965" y="1399"/>
                    <a:pt x="965" y="1431"/>
                    <a:pt x="957" y="1463"/>
                  </a:cubicBezTo>
                  <a:cubicBezTo>
                    <a:pt x="941" y="1518"/>
                    <a:pt x="949" y="1534"/>
                    <a:pt x="973" y="1589"/>
                  </a:cubicBezTo>
                  <a:cubicBezTo>
                    <a:pt x="981" y="1597"/>
                    <a:pt x="981" y="1613"/>
                    <a:pt x="989" y="1629"/>
                  </a:cubicBezTo>
                  <a:cubicBezTo>
                    <a:pt x="1012" y="1676"/>
                    <a:pt x="1020" y="1739"/>
                    <a:pt x="1020" y="1826"/>
                  </a:cubicBezTo>
                  <a:cubicBezTo>
                    <a:pt x="965" y="1834"/>
                    <a:pt x="846" y="1850"/>
                    <a:pt x="720" y="1858"/>
                  </a:cubicBezTo>
                  <a:cubicBezTo>
                    <a:pt x="854" y="1850"/>
                    <a:pt x="965" y="1834"/>
                    <a:pt x="1028" y="1826"/>
                  </a:cubicBezTo>
                  <a:lnTo>
                    <a:pt x="1028" y="1826"/>
                  </a:lnTo>
                  <a:cubicBezTo>
                    <a:pt x="1028" y="1739"/>
                    <a:pt x="1012" y="1676"/>
                    <a:pt x="997" y="1629"/>
                  </a:cubicBezTo>
                  <a:cubicBezTo>
                    <a:pt x="989" y="1613"/>
                    <a:pt x="981" y="1597"/>
                    <a:pt x="981" y="1581"/>
                  </a:cubicBezTo>
                  <a:cubicBezTo>
                    <a:pt x="957" y="1534"/>
                    <a:pt x="949" y="1518"/>
                    <a:pt x="965" y="1463"/>
                  </a:cubicBezTo>
                  <a:cubicBezTo>
                    <a:pt x="973" y="1431"/>
                    <a:pt x="973" y="1399"/>
                    <a:pt x="973" y="1376"/>
                  </a:cubicBezTo>
                  <a:cubicBezTo>
                    <a:pt x="973" y="1352"/>
                    <a:pt x="965" y="1328"/>
                    <a:pt x="981" y="1312"/>
                  </a:cubicBezTo>
                  <a:cubicBezTo>
                    <a:pt x="1012" y="1289"/>
                    <a:pt x="1004" y="1257"/>
                    <a:pt x="989" y="1202"/>
                  </a:cubicBezTo>
                  <a:cubicBezTo>
                    <a:pt x="973" y="1154"/>
                    <a:pt x="997" y="1083"/>
                    <a:pt x="1012" y="1059"/>
                  </a:cubicBezTo>
                  <a:cubicBezTo>
                    <a:pt x="1020" y="1059"/>
                    <a:pt x="1020" y="1052"/>
                    <a:pt x="1020" y="1052"/>
                  </a:cubicBezTo>
                  <a:cubicBezTo>
                    <a:pt x="1036" y="1036"/>
                    <a:pt x="1052" y="1028"/>
                    <a:pt x="1044" y="996"/>
                  </a:cubicBezTo>
                  <a:cubicBezTo>
                    <a:pt x="1044" y="981"/>
                    <a:pt x="1036" y="972"/>
                    <a:pt x="1036" y="965"/>
                  </a:cubicBezTo>
                  <a:cubicBezTo>
                    <a:pt x="1028" y="933"/>
                    <a:pt x="1020" y="909"/>
                    <a:pt x="1036" y="862"/>
                  </a:cubicBezTo>
                  <a:cubicBezTo>
                    <a:pt x="1044" y="846"/>
                    <a:pt x="1052" y="830"/>
                    <a:pt x="1068" y="814"/>
                  </a:cubicBezTo>
                  <a:cubicBezTo>
                    <a:pt x="1084" y="783"/>
                    <a:pt x="1091" y="767"/>
                    <a:pt x="1084" y="743"/>
                  </a:cubicBezTo>
                  <a:cubicBezTo>
                    <a:pt x="1075" y="735"/>
                    <a:pt x="1075" y="728"/>
                    <a:pt x="1075" y="728"/>
                  </a:cubicBezTo>
                  <a:cubicBezTo>
                    <a:pt x="1068" y="720"/>
                    <a:pt x="1068" y="720"/>
                    <a:pt x="1075" y="712"/>
                  </a:cubicBezTo>
                  <a:cubicBezTo>
                    <a:pt x="1084" y="712"/>
                    <a:pt x="1084" y="704"/>
                    <a:pt x="1091" y="696"/>
                  </a:cubicBezTo>
                  <a:cubicBezTo>
                    <a:pt x="1115" y="664"/>
                    <a:pt x="1123" y="648"/>
                    <a:pt x="1123" y="632"/>
                  </a:cubicBezTo>
                  <a:lnTo>
                    <a:pt x="1123" y="632"/>
                  </a:lnTo>
                  <a:cubicBezTo>
                    <a:pt x="1123" y="625"/>
                    <a:pt x="1131" y="617"/>
                    <a:pt x="1139" y="609"/>
                  </a:cubicBezTo>
                  <a:cubicBezTo>
                    <a:pt x="1147" y="601"/>
                    <a:pt x="1155" y="585"/>
                    <a:pt x="1147" y="569"/>
                  </a:cubicBezTo>
                  <a:cubicBezTo>
                    <a:pt x="1147" y="561"/>
                    <a:pt x="1155" y="546"/>
                    <a:pt x="1155" y="538"/>
                  </a:cubicBezTo>
                  <a:cubicBezTo>
                    <a:pt x="1163" y="530"/>
                    <a:pt x="1163" y="530"/>
                    <a:pt x="1163" y="522"/>
                  </a:cubicBezTo>
                  <a:cubicBezTo>
                    <a:pt x="1163" y="514"/>
                    <a:pt x="1163" y="498"/>
                    <a:pt x="1155" y="498"/>
                  </a:cubicBezTo>
                  <a:cubicBezTo>
                    <a:pt x="1155" y="490"/>
                    <a:pt x="1155" y="490"/>
                    <a:pt x="1147" y="490"/>
                  </a:cubicBezTo>
                  <a:lnTo>
                    <a:pt x="570" y="214"/>
                  </a:lnTo>
                  <a:lnTo>
                    <a:pt x="570" y="214"/>
                  </a:lnTo>
                  <a:cubicBezTo>
                    <a:pt x="554" y="221"/>
                    <a:pt x="546" y="221"/>
                    <a:pt x="538" y="221"/>
                  </a:cubicBezTo>
                  <a:cubicBezTo>
                    <a:pt x="546" y="221"/>
                    <a:pt x="554" y="221"/>
                    <a:pt x="570" y="214"/>
                  </a:cubicBezTo>
                  <a:lnTo>
                    <a:pt x="483" y="182"/>
                  </a:lnTo>
                  <a:lnTo>
                    <a:pt x="483" y="182"/>
                  </a:lnTo>
                  <a:cubicBezTo>
                    <a:pt x="491" y="190"/>
                    <a:pt x="491" y="198"/>
                    <a:pt x="498" y="198"/>
                  </a:cubicBezTo>
                  <a:cubicBezTo>
                    <a:pt x="491" y="198"/>
                    <a:pt x="491" y="190"/>
                    <a:pt x="483" y="182"/>
                  </a:cubicBezTo>
                  <a:lnTo>
                    <a:pt x="0" y="0"/>
                  </a:lnTo>
                  <a:lnTo>
                    <a:pt x="0" y="0"/>
                  </a:lnTo>
                  <a:cubicBezTo>
                    <a:pt x="0" y="8"/>
                    <a:pt x="8" y="16"/>
                    <a:pt x="16" y="16"/>
                  </a:cubicBezTo>
                  <a:cubicBezTo>
                    <a:pt x="8" y="16"/>
                    <a:pt x="0" y="8"/>
                    <a:pt x="0" y="0"/>
                  </a:cubicBezTo>
                  <a:lnTo>
                    <a:pt x="0" y="0"/>
                  </a:lnTo>
                  <a:lnTo>
                    <a:pt x="0" y="0"/>
                  </a:lnTo>
                  <a:lnTo>
                    <a:pt x="0" y="0"/>
                  </a:lnTo>
                  <a:lnTo>
                    <a:pt x="0" y="0"/>
                  </a:lnTo>
                  <a:lnTo>
                    <a:pt x="1147" y="490"/>
                  </a:lnTo>
                </a:path>
              </a:pathLst>
            </a:custGeom>
            <a:grpFill/>
            <a:ln>
              <a:solidFill>
                <a:schemeClr val="bg1">
                  <a:lumMod val="95000"/>
                </a:schemeClr>
              </a:solidFill>
            </a:ln>
            <a:effectLst/>
          </p:spPr>
          <p:txBody>
            <a:bodyPr wrap="none" anchor="ctr"/>
            <a:lstStyle/>
            <a:p>
              <a:endParaRPr lang="en-US" sz="949"/>
            </a:p>
          </p:txBody>
        </p:sp>
        <p:sp>
          <p:nvSpPr>
            <p:cNvPr id="79" name="Freeform 677"/>
            <p:cNvSpPr>
              <a:spLocks noChangeArrowheads="1"/>
            </p:cNvSpPr>
            <p:nvPr/>
          </p:nvSpPr>
          <p:spPr bwMode="auto">
            <a:xfrm>
              <a:off x="13326973" y="4247967"/>
              <a:ext cx="507929" cy="324703"/>
            </a:xfrm>
            <a:custGeom>
              <a:avLst/>
              <a:gdLst>
                <a:gd name="T0" fmla="*/ 933 w 966"/>
                <a:gd name="T1" fmla="*/ 546 h 618"/>
                <a:gd name="T2" fmla="*/ 933 w 966"/>
                <a:gd name="T3" fmla="*/ 546 h 618"/>
                <a:gd name="T4" fmla="*/ 957 w 966"/>
                <a:gd name="T5" fmla="*/ 609 h 618"/>
                <a:gd name="T6" fmla="*/ 965 w 966"/>
                <a:gd name="T7" fmla="*/ 617 h 618"/>
                <a:gd name="T8" fmla="*/ 965 w 966"/>
                <a:gd name="T9" fmla="*/ 617 h 618"/>
                <a:gd name="T10" fmla="*/ 957 w 966"/>
                <a:gd name="T11" fmla="*/ 609 h 618"/>
                <a:gd name="T12" fmla="*/ 933 w 966"/>
                <a:gd name="T13" fmla="*/ 546 h 618"/>
                <a:gd name="T14" fmla="*/ 16 w 966"/>
                <a:gd name="T15" fmla="*/ 16 h 618"/>
                <a:gd name="T16" fmla="*/ 16 w 966"/>
                <a:gd name="T17" fmla="*/ 16 h 618"/>
                <a:gd name="T18" fmla="*/ 16 w 966"/>
                <a:gd name="T19" fmla="*/ 16 h 618"/>
                <a:gd name="T20" fmla="*/ 72 w 966"/>
                <a:gd name="T21" fmla="*/ 79 h 618"/>
                <a:gd name="T22" fmla="*/ 87 w 966"/>
                <a:gd name="T23" fmla="*/ 95 h 618"/>
                <a:gd name="T24" fmla="*/ 87 w 966"/>
                <a:gd name="T25" fmla="*/ 95 h 618"/>
                <a:gd name="T26" fmla="*/ 182 w 966"/>
                <a:gd name="T27" fmla="*/ 135 h 618"/>
                <a:gd name="T28" fmla="*/ 491 w 966"/>
                <a:gd name="T29" fmla="*/ 190 h 618"/>
                <a:gd name="T30" fmla="*/ 498 w 966"/>
                <a:gd name="T31" fmla="*/ 206 h 618"/>
                <a:gd name="T32" fmla="*/ 538 w 966"/>
                <a:gd name="T33" fmla="*/ 222 h 618"/>
                <a:gd name="T34" fmla="*/ 570 w 966"/>
                <a:gd name="T35" fmla="*/ 214 h 618"/>
                <a:gd name="T36" fmla="*/ 617 w 966"/>
                <a:gd name="T37" fmla="*/ 206 h 618"/>
                <a:gd name="T38" fmla="*/ 649 w 966"/>
                <a:gd name="T39" fmla="*/ 190 h 618"/>
                <a:gd name="T40" fmla="*/ 664 w 966"/>
                <a:gd name="T41" fmla="*/ 206 h 618"/>
                <a:gd name="T42" fmla="*/ 712 w 966"/>
                <a:gd name="T43" fmla="*/ 214 h 618"/>
                <a:gd name="T44" fmla="*/ 775 w 966"/>
                <a:gd name="T45" fmla="*/ 245 h 618"/>
                <a:gd name="T46" fmla="*/ 775 w 966"/>
                <a:gd name="T47" fmla="*/ 253 h 618"/>
                <a:gd name="T48" fmla="*/ 799 w 966"/>
                <a:gd name="T49" fmla="*/ 309 h 618"/>
                <a:gd name="T50" fmla="*/ 799 w 966"/>
                <a:gd name="T51" fmla="*/ 309 h 618"/>
                <a:gd name="T52" fmla="*/ 878 w 966"/>
                <a:gd name="T53" fmla="*/ 403 h 618"/>
                <a:gd name="T54" fmla="*/ 878 w 966"/>
                <a:gd name="T55" fmla="*/ 403 h 618"/>
                <a:gd name="T56" fmla="*/ 799 w 966"/>
                <a:gd name="T57" fmla="*/ 309 h 618"/>
                <a:gd name="T58" fmla="*/ 799 w 966"/>
                <a:gd name="T59" fmla="*/ 309 h 618"/>
                <a:gd name="T60" fmla="*/ 775 w 966"/>
                <a:gd name="T61" fmla="*/ 253 h 618"/>
                <a:gd name="T62" fmla="*/ 775 w 966"/>
                <a:gd name="T63" fmla="*/ 245 h 618"/>
                <a:gd name="T64" fmla="*/ 712 w 966"/>
                <a:gd name="T65" fmla="*/ 214 h 618"/>
                <a:gd name="T66" fmla="*/ 664 w 966"/>
                <a:gd name="T67" fmla="*/ 206 h 618"/>
                <a:gd name="T68" fmla="*/ 649 w 966"/>
                <a:gd name="T69" fmla="*/ 190 h 618"/>
                <a:gd name="T70" fmla="*/ 617 w 966"/>
                <a:gd name="T71" fmla="*/ 206 h 618"/>
                <a:gd name="T72" fmla="*/ 570 w 966"/>
                <a:gd name="T73" fmla="*/ 214 h 618"/>
                <a:gd name="T74" fmla="*/ 538 w 966"/>
                <a:gd name="T75" fmla="*/ 222 h 618"/>
                <a:gd name="T76" fmla="*/ 498 w 966"/>
                <a:gd name="T77" fmla="*/ 206 h 618"/>
                <a:gd name="T78" fmla="*/ 491 w 966"/>
                <a:gd name="T79" fmla="*/ 190 h 618"/>
                <a:gd name="T80" fmla="*/ 182 w 966"/>
                <a:gd name="T81" fmla="*/ 135 h 618"/>
                <a:gd name="T82" fmla="*/ 87 w 966"/>
                <a:gd name="T83" fmla="*/ 95 h 618"/>
                <a:gd name="T84" fmla="*/ 87 w 966"/>
                <a:gd name="T85" fmla="*/ 95 h 618"/>
                <a:gd name="T86" fmla="*/ 72 w 966"/>
                <a:gd name="T87" fmla="*/ 79 h 618"/>
                <a:gd name="T88" fmla="*/ 16 w 966"/>
                <a:gd name="T89" fmla="*/ 16 h 618"/>
                <a:gd name="T90" fmla="*/ 16 w 966"/>
                <a:gd name="T91" fmla="*/ 16 h 618"/>
                <a:gd name="T92" fmla="*/ 16 w 966"/>
                <a:gd name="T93" fmla="*/ 16 h 618"/>
                <a:gd name="T94" fmla="*/ 16 w 966"/>
                <a:gd name="T95" fmla="*/ 16 h 618"/>
                <a:gd name="T96" fmla="*/ 16 w 966"/>
                <a:gd name="T97" fmla="*/ 16 h 618"/>
                <a:gd name="T98" fmla="*/ 16 w 966"/>
                <a:gd name="T99" fmla="*/ 16 h 618"/>
                <a:gd name="T100" fmla="*/ 0 w 966"/>
                <a:gd name="T101" fmla="*/ 0 h 618"/>
                <a:gd name="T102" fmla="*/ 0 w 966"/>
                <a:gd name="T103" fmla="*/ 0 h 618"/>
                <a:gd name="T104" fmla="*/ 0 w 966"/>
                <a:gd name="T105" fmla="*/ 0 h 618"/>
                <a:gd name="T106" fmla="*/ 16 w 966"/>
                <a:gd name="T107" fmla="*/ 16 h 618"/>
                <a:gd name="T108" fmla="*/ 0 w 966"/>
                <a:gd name="T109" fmla="*/ 0 h 618"/>
                <a:gd name="T110" fmla="*/ 933 w 966"/>
                <a:gd name="T111" fmla="*/ 546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6" h="618">
                  <a:moveTo>
                    <a:pt x="933" y="546"/>
                  </a:moveTo>
                  <a:lnTo>
                    <a:pt x="933" y="546"/>
                  </a:lnTo>
                  <a:cubicBezTo>
                    <a:pt x="933" y="577"/>
                    <a:pt x="933" y="601"/>
                    <a:pt x="957" y="609"/>
                  </a:cubicBezTo>
                  <a:cubicBezTo>
                    <a:pt x="965" y="609"/>
                    <a:pt x="965" y="617"/>
                    <a:pt x="965" y="617"/>
                  </a:cubicBezTo>
                  <a:lnTo>
                    <a:pt x="965" y="617"/>
                  </a:lnTo>
                  <a:cubicBezTo>
                    <a:pt x="965" y="617"/>
                    <a:pt x="965" y="609"/>
                    <a:pt x="957" y="609"/>
                  </a:cubicBezTo>
                  <a:cubicBezTo>
                    <a:pt x="933" y="601"/>
                    <a:pt x="933" y="577"/>
                    <a:pt x="933" y="546"/>
                  </a:cubicBezTo>
                  <a:lnTo>
                    <a:pt x="16" y="16"/>
                  </a:lnTo>
                  <a:lnTo>
                    <a:pt x="16" y="16"/>
                  </a:lnTo>
                  <a:lnTo>
                    <a:pt x="16" y="16"/>
                  </a:lnTo>
                  <a:cubicBezTo>
                    <a:pt x="40" y="32"/>
                    <a:pt x="64" y="63"/>
                    <a:pt x="72" y="79"/>
                  </a:cubicBezTo>
                  <a:cubicBezTo>
                    <a:pt x="80" y="87"/>
                    <a:pt x="80" y="95"/>
                    <a:pt x="87" y="95"/>
                  </a:cubicBezTo>
                  <a:lnTo>
                    <a:pt x="87" y="95"/>
                  </a:lnTo>
                  <a:cubicBezTo>
                    <a:pt x="95" y="111"/>
                    <a:pt x="111" y="135"/>
                    <a:pt x="182" y="135"/>
                  </a:cubicBezTo>
                  <a:cubicBezTo>
                    <a:pt x="253" y="135"/>
                    <a:pt x="451" y="150"/>
                    <a:pt x="491" y="190"/>
                  </a:cubicBezTo>
                  <a:cubicBezTo>
                    <a:pt x="491" y="190"/>
                    <a:pt x="498" y="198"/>
                    <a:pt x="498" y="206"/>
                  </a:cubicBezTo>
                  <a:cubicBezTo>
                    <a:pt x="514" y="214"/>
                    <a:pt x="522" y="222"/>
                    <a:pt x="538" y="222"/>
                  </a:cubicBezTo>
                  <a:cubicBezTo>
                    <a:pt x="546" y="222"/>
                    <a:pt x="554" y="222"/>
                    <a:pt x="570" y="214"/>
                  </a:cubicBezTo>
                  <a:cubicBezTo>
                    <a:pt x="585" y="214"/>
                    <a:pt x="601" y="206"/>
                    <a:pt x="617" y="206"/>
                  </a:cubicBezTo>
                  <a:cubicBezTo>
                    <a:pt x="625" y="198"/>
                    <a:pt x="633" y="190"/>
                    <a:pt x="649" y="190"/>
                  </a:cubicBezTo>
                  <a:cubicBezTo>
                    <a:pt x="657" y="190"/>
                    <a:pt x="664" y="198"/>
                    <a:pt x="664" y="206"/>
                  </a:cubicBezTo>
                  <a:cubicBezTo>
                    <a:pt x="672" y="214"/>
                    <a:pt x="696" y="214"/>
                    <a:pt x="712" y="214"/>
                  </a:cubicBezTo>
                  <a:cubicBezTo>
                    <a:pt x="744" y="222"/>
                    <a:pt x="775" y="222"/>
                    <a:pt x="775" y="245"/>
                  </a:cubicBezTo>
                  <a:cubicBezTo>
                    <a:pt x="775" y="253"/>
                    <a:pt x="775" y="253"/>
                    <a:pt x="775" y="253"/>
                  </a:cubicBezTo>
                  <a:cubicBezTo>
                    <a:pt x="783" y="293"/>
                    <a:pt x="783" y="301"/>
                    <a:pt x="799" y="309"/>
                  </a:cubicBezTo>
                  <a:lnTo>
                    <a:pt x="799" y="309"/>
                  </a:lnTo>
                  <a:cubicBezTo>
                    <a:pt x="823" y="309"/>
                    <a:pt x="878" y="325"/>
                    <a:pt x="878" y="403"/>
                  </a:cubicBezTo>
                  <a:lnTo>
                    <a:pt x="878" y="403"/>
                  </a:lnTo>
                  <a:cubicBezTo>
                    <a:pt x="878" y="325"/>
                    <a:pt x="823" y="309"/>
                    <a:pt x="799" y="309"/>
                  </a:cubicBezTo>
                  <a:lnTo>
                    <a:pt x="799" y="309"/>
                  </a:lnTo>
                  <a:cubicBezTo>
                    <a:pt x="783" y="301"/>
                    <a:pt x="783" y="293"/>
                    <a:pt x="775" y="253"/>
                  </a:cubicBezTo>
                  <a:cubicBezTo>
                    <a:pt x="775" y="245"/>
                    <a:pt x="775" y="245"/>
                    <a:pt x="775" y="245"/>
                  </a:cubicBezTo>
                  <a:cubicBezTo>
                    <a:pt x="775" y="222"/>
                    <a:pt x="744" y="222"/>
                    <a:pt x="712" y="214"/>
                  </a:cubicBezTo>
                  <a:cubicBezTo>
                    <a:pt x="696" y="214"/>
                    <a:pt x="672" y="214"/>
                    <a:pt x="664" y="206"/>
                  </a:cubicBezTo>
                  <a:cubicBezTo>
                    <a:pt x="664" y="198"/>
                    <a:pt x="657" y="190"/>
                    <a:pt x="649" y="190"/>
                  </a:cubicBezTo>
                  <a:cubicBezTo>
                    <a:pt x="633" y="190"/>
                    <a:pt x="625" y="198"/>
                    <a:pt x="617" y="206"/>
                  </a:cubicBezTo>
                  <a:cubicBezTo>
                    <a:pt x="601" y="206"/>
                    <a:pt x="585" y="214"/>
                    <a:pt x="570" y="214"/>
                  </a:cubicBezTo>
                  <a:cubicBezTo>
                    <a:pt x="554" y="222"/>
                    <a:pt x="546" y="222"/>
                    <a:pt x="538" y="222"/>
                  </a:cubicBezTo>
                  <a:cubicBezTo>
                    <a:pt x="522" y="222"/>
                    <a:pt x="514" y="214"/>
                    <a:pt x="498" y="206"/>
                  </a:cubicBezTo>
                  <a:cubicBezTo>
                    <a:pt x="498" y="198"/>
                    <a:pt x="491" y="190"/>
                    <a:pt x="491" y="190"/>
                  </a:cubicBezTo>
                  <a:cubicBezTo>
                    <a:pt x="451" y="150"/>
                    <a:pt x="253" y="135"/>
                    <a:pt x="182" y="135"/>
                  </a:cubicBezTo>
                  <a:cubicBezTo>
                    <a:pt x="111" y="135"/>
                    <a:pt x="95" y="111"/>
                    <a:pt x="87" y="95"/>
                  </a:cubicBezTo>
                  <a:lnTo>
                    <a:pt x="87" y="95"/>
                  </a:lnTo>
                  <a:cubicBezTo>
                    <a:pt x="80" y="95"/>
                    <a:pt x="80" y="87"/>
                    <a:pt x="72" y="79"/>
                  </a:cubicBezTo>
                  <a:cubicBezTo>
                    <a:pt x="64" y="63"/>
                    <a:pt x="40" y="32"/>
                    <a:pt x="16" y="16"/>
                  </a:cubicBezTo>
                  <a:lnTo>
                    <a:pt x="16" y="16"/>
                  </a:lnTo>
                  <a:lnTo>
                    <a:pt x="16" y="16"/>
                  </a:lnTo>
                  <a:lnTo>
                    <a:pt x="16" y="16"/>
                  </a:lnTo>
                  <a:lnTo>
                    <a:pt x="16" y="16"/>
                  </a:lnTo>
                  <a:lnTo>
                    <a:pt x="16" y="16"/>
                  </a:lnTo>
                  <a:lnTo>
                    <a:pt x="0" y="0"/>
                  </a:lnTo>
                  <a:lnTo>
                    <a:pt x="0" y="0"/>
                  </a:lnTo>
                  <a:lnTo>
                    <a:pt x="0" y="0"/>
                  </a:lnTo>
                  <a:cubicBezTo>
                    <a:pt x="8" y="8"/>
                    <a:pt x="16" y="16"/>
                    <a:pt x="16" y="16"/>
                  </a:cubicBezTo>
                  <a:cubicBezTo>
                    <a:pt x="16" y="16"/>
                    <a:pt x="8" y="8"/>
                    <a:pt x="0" y="0"/>
                  </a:cubicBezTo>
                  <a:lnTo>
                    <a:pt x="933" y="546"/>
                  </a:lnTo>
                </a:path>
              </a:pathLst>
            </a:custGeom>
            <a:grpFill/>
            <a:ln>
              <a:solidFill>
                <a:schemeClr val="bg1">
                  <a:lumMod val="95000"/>
                </a:schemeClr>
              </a:solidFill>
            </a:ln>
            <a:effectLst/>
          </p:spPr>
          <p:txBody>
            <a:bodyPr wrap="none" anchor="ctr"/>
            <a:lstStyle/>
            <a:p>
              <a:endParaRPr lang="en-US" sz="949"/>
            </a:p>
          </p:txBody>
        </p:sp>
        <p:sp>
          <p:nvSpPr>
            <p:cNvPr id="80" name="Freeform 678"/>
            <p:cNvSpPr>
              <a:spLocks noChangeArrowheads="1"/>
            </p:cNvSpPr>
            <p:nvPr/>
          </p:nvSpPr>
          <p:spPr bwMode="auto">
            <a:xfrm>
              <a:off x="13320015" y="4243329"/>
              <a:ext cx="519524" cy="333980"/>
            </a:xfrm>
            <a:custGeom>
              <a:avLst/>
              <a:gdLst>
                <a:gd name="T0" fmla="*/ 7 w 989"/>
                <a:gd name="T1" fmla="*/ 0 h 634"/>
                <a:gd name="T2" fmla="*/ 0 w 989"/>
                <a:gd name="T3" fmla="*/ 0 h 634"/>
                <a:gd name="T4" fmla="*/ 7 w 989"/>
                <a:gd name="T5" fmla="*/ 8 h 634"/>
                <a:gd name="T6" fmla="*/ 7 w 989"/>
                <a:gd name="T7" fmla="*/ 8 h 634"/>
                <a:gd name="T8" fmla="*/ 15 w 989"/>
                <a:gd name="T9" fmla="*/ 16 h 634"/>
                <a:gd name="T10" fmla="*/ 31 w 989"/>
                <a:gd name="T11" fmla="*/ 32 h 634"/>
                <a:gd name="T12" fmla="*/ 87 w 989"/>
                <a:gd name="T13" fmla="*/ 95 h 634"/>
                <a:gd name="T14" fmla="*/ 95 w 989"/>
                <a:gd name="T15" fmla="*/ 111 h 634"/>
                <a:gd name="T16" fmla="*/ 498 w 989"/>
                <a:gd name="T17" fmla="*/ 198 h 634"/>
                <a:gd name="T18" fmla="*/ 513 w 989"/>
                <a:gd name="T19" fmla="*/ 214 h 634"/>
                <a:gd name="T20" fmla="*/ 553 w 989"/>
                <a:gd name="T21" fmla="*/ 237 h 634"/>
                <a:gd name="T22" fmla="*/ 585 w 989"/>
                <a:gd name="T23" fmla="*/ 230 h 634"/>
                <a:gd name="T24" fmla="*/ 632 w 989"/>
                <a:gd name="T25" fmla="*/ 214 h 634"/>
                <a:gd name="T26" fmla="*/ 679 w 989"/>
                <a:gd name="T27" fmla="*/ 222 h 634"/>
                <a:gd name="T28" fmla="*/ 782 w 989"/>
                <a:gd name="T29" fmla="*/ 253 h 634"/>
                <a:gd name="T30" fmla="*/ 814 w 989"/>
                <a:gd name="T31" fmla="*/ 324 h 634"/>
                <a:gd name="T32" fmla="*/ 885 w 989"/>
                <a:gd name="T33" fmla="*/ 411 h 634"/>
                <a:gd name="T34" fmla="*/ 885 w 989"/>
                <a:gd name="T35" fmla="*/ 411 h 634"/>
                <a:gd name="T36" fmla="*/ 869 w 989"/>
                <a:gd name="T37" fmla="*/ 483 h 634"/>
                <a:gd name="T38" fmla="*/ 885 w 989"/>
                <a:gd name="T39" fmla="*/ 514 h 634"/>
                <a:gd name="T40" fmla="*/ 940 w 989"/>
                <a:gd name="T41" fmla="*/ 538 h 634"/>
                <a:gd name="T42" fmla="*/ 940 w 989"/>
                <a:gd name="T43" fmla="*/ 538 h 634"/>
                <a:gd name="T44" fmla="*/ 940 w 989"/>
                <a:gd name="T45" fmla="*/ 554 h 634"/>
                <a:gd name="T46" fmla="*/ 972 w 989"/>
                <a:gd name="T47" fmla="*/ 625 h 634"/>
                <a:gd name="T48" fmla="*/ 988 w 989"/>
                <a:gd name="T49" fmla="*/ 633 h 634"/>
                <a:gd name="T50" fmla="*/ 988 w 989"/>
                <a:gd name="T51" fmla="*/ 625 h 634"/>
                <a:gd name="T52" fmla="*/ 988 w 989"/>
                <a:gd name="T53" fmla="*/ 625 h 634"/>
                <a:gd name="T54" fmla="*/ 980 w 989"/>
                <a:gd name="T55" fmla="*/ 625 h 634"/>
                <a:gd name="T56" fmla="*/ 948 w 989"/>
                <a:gd name="T57" fmla="*/ 554 h 634"/>
                <a:gd name="T58" fmla="*/ 948 w 989"/>
                <a:gd name="T59" fmla="*/ 538 h 634"/>
                <a:gd name="T60" fmla="*/ 885 w 989"/>
                <a:gd name="T61" fmla="*/ 506 h 634"/>
                <a:gd name="T62" fmla="*/ 877 w 989"/>
                <a:gd name="T63" fmla="*/ 498 h 634"/>
                <a:gd name="T64" fmla="*/ 893 w 989"/>
                <a:gd name="T65" fmla="*/ 411 h 634"/>
                <a:gd name="T66" fmla="*/ 814 w 989"/>
                <a:gd name="T67" fmla="*/ 317 h 634"/>
                <a:gd name="T68" fmla="*/ 790 w 989"/>
                <a:gd name="T69" fmla="*/ 253 h 634"/>
                <a:gd name="T70" fmla="*/ 679 w 989"/>
                <a:gd name="T71" fmla="*/ 214 h 634"/>
                <a:gd name="T72" fmla="*/ 632 w 989"/>
                <a:gd name="T73" fmla="*/ 214 h 634"/>
                <a:gd name="T74" fmla="*/ 553 w 989"/>
                <a:gd name="T75" fmla="*/ 230 h 634"/>
                <a:gd name="T76" fmla="*/ 506 w 989"/>
                <a:gd name="T77" fmla="*/ 198 h 634"/>
                <a:gd name="T78" fmla="*/ 102 w 989"/>
                <a:gd name="T79" fmla="*/ 103 h 634"/>
                <a:gd name="T80" fmla="*/ 87 w 989"/>
                <a:gd name="T81" fmla="*/ 87 h 634"/>
                <a:gd name="T82" fmla="*/ 31 w 989"/>
                <a:gd name="T83" fmla="*/ 24 h 634"/>
                <a:gd name="T84" fmla="*/ 31 w 989"/>
                <a:gd name="T85" fmla="*/ 24 h 634"/>
                <a:gd name="T86" fmla="*/ 15 w 989"/>
                <a:gd name="T87" fmla="*/ 8 h 634"/>
                <a:gd name="T88" fmla="*/ 15 w 989"/>
                <a:gd name="T89" fmla="*/ 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634">
                  <a:moveTo>
                    <a:pt x="7" y="0"/>
                  </a:moveTo>
                  <a:lnTo>
                    <a:pt x="7" y="0"/>
                  </a:lnTo>
                  <a:lnTo>
                    <a:pt x="7" y="0"/>
                  </a:lnTo>
                  <a:cubicBezTo>
                    <a:pt x="7" y="0"/>
                    <a:pt x="7" y="0"/>
                    <a:pt x="0" y="0"/>
                  </a:cubicBezTo>
                  <a:lnTo>
                    <a:pt x="0" y="0"/>
                  </a:lnTo>
                  <a:cubicBezTo>
                    <a:pt x="7" y="8"/>
                    <a:pt x="7" y="8"/>
                    <a:pt x="7" y="8"/>
                  </a:cubicBezTo>
                  <a:lnTo>
                    <a:pt x="7" y="8"/>
                  </a:lnTo>
                  <a:lnTo>
                    <a:pt x="7" y="8"/>
                  </a:lnTo>
                  <a:cubicBezTo>
                    <a:pt x="7" y="16"/>
                    <a:pt x="7" y="16"/>
                    <a:pt x="15" y="16"/>
                  </a:cubicBezTo>
                  <a:lnTo>
                    <a:pt x="15" y="16"/>
                  </a:lnTo>
                  <a:lnTo>
                    <a:pt x="15" y="16"/>
                  </a:lnTo>
                  <a:cubicBezTo>
                    <a:pt x="15" y="24"/>
                    <a:pt x="23" y="32"/>
                    <a:pt x="31" y="32"/>
                  </a:cubicBezTo>
                  <a:lnTo>
                    <a:pt x="31" y="32"/>
                  </a:lnTo>
                  <a:cubicBezTo>
                    <a:pt x="55" y="48"/>
                    <a:pt x="71" y="71"/>
                    <a:pt x="87" y="95"/>
                  </a:cubicBezTo>
                  <a:cubicBezTo>
                    <a:pt x="87" y="95"/>
                    <a:pt x="95" y="103"/>
                    <a:pt x="95" y="111"/>
                  </a:cubicBezTo>
                  <a:lnTo>
                    <a:pt x="95" y="111"/>
                  </a:lnTo>
                  <a:cubicBezTo>
                    <a:pt x="110" y="127"/>
                    <a:pt x="126" y="151"/>
                    <a:pt x="197" y="151"/>
                  </a:cubicBezTo>
                  <a:cubicBezTo>
                    <a:pt x="268" y="151"/>
                    <a:pt x="466" y="166"/>
                    <a:pt x="498" y="198"/>
                  </a:cubicBezTo>
                  <a:lnTo>
                    <a:pt x="498" y="198"/>
                  </a:lnTo>
                  <a:cubicBezTo>
                    <a:pt x="506" y="206"/>
                    <a:pt x="506" y="214"/>
                    <a:pt x="513" y="214"/>
                  </a:cubicBezTo>
                  <a:lnTo>
                    <a:pt x="513" y="214"/>
                  </a:lnTo>
                  <a:cubicBezTo>
                    <a:pt x="521" y="230"/>
                    <a:pt x="529" y="237"/>
                    <a:pt x="553" y="237"/>
                  </a:cubicBezTo>
                  <a:lnTo>
                    <a:pt x="553" y="237"/>
                  </a:lnTo>
                  <a:cubicBezTo>
                    <a:pt x="561" y="237"/>
                    <a:pt x="569" y="237"/>
                    <a:pt x="585" y="230"/>
                  </a:cubicBezTo>
                  <a:lnTo>
                    <a:pt x="585" y="230"/>
                  </a:lnTo>
                  <a:cubicBezTo>
                    <a:pt x="608" y="230"/>
                    <a:pt x="624" y="222"/>
                    <a:pt x="632" y="214"/>
                  </a:cubicBezTo>
                  <a:cubicBezTo>
                    <a:pt x="648" y="214"/>
                    <a:pt x="656" y="206"/>
                    <a:pt x="664" y="206"/>
                  </a:cubicBezTo>
                  <a:cubicBezTo>
                    <a:pt x="664" y="206"/>
                    <a:pt x="672" y="214"/>
                    <a:pt x="679" y="222"/>
                  </a:cubicBezTo>
                  <a:cubicBezTo>
                    <a:pt x="687" y="230"/>
                    <a:pt x="711" y="230"/>
                    <a:pt x="727" y="230"/>
                  </a:cubicBezTo>
                  <a:cubicBezTo>
                    <a:pt x="759" y="230"/>
                    <a:pt x="782" y="237"/>
                    <a:pt x="782" y="253"/>
                  </a:cubicBezTo>
                  <a:cubicBezTo>
                    <a:pt x="782" y="261"/>
                    <a:pt x="782" y="261"/>
                    <a:pt x="782" y="261"/>
                  </a:cubicBezTo>
                  <a:cubicBezTo>
                    <a:pt x="790" y="301"/>
                    <a:pt x="790" y="317"/>
                    <a:pt x="814" y="324"/>
                  </a:cubicBezTo>
                  <a:lnTo>
                    <a:pt x="814" y="324"/>
                  </a:lnTo>
                  <a:cubicBezTo>
                    <a:pt x="838" y="324"/>
                    <a:pt x="885" y="333"/>
                    <a:pt x="885" y="411"/>
                  </a:cubicBezTo>
                  <a:lnTo>
                    <a:pt x="885" y="411"/>
                  </a:lnTo>
                  <a:lnTo>
                    <a:pt x="885" y="411"/>
                  </a:lnTo>
                  <a:cubicBezTo>
                    <a:pt x="885" y="451"/>
                    <a:pt x="877" y="475"/>
                    <a:pt x="869" y="483"/>
                  </a:cubicBezTo>
                  <a:lnTo>
                    <a:pt x="869" y="483"/>
                  </a:lnTo>
                  <a:cubicBezTo>
                    <a:pt x="869" y="491"/>
                    <a:pt x="861" y="498"/>
                    <a:pt x="869" y="506"/>
                  </a:cubicBezTo>
                  <a:cubicBezTo>
                    <a:pt x="869" y="506"/>
                    <a:pt x="877" y="506"/>
                    <a:pt x="885" y="514"/>
                  </a:cubicBezTo>
                  <a:cubicBezTo>
                    <a:pt x="893" y="514"/>
                    <a:pt x="901" y="514"/>
                    <a:pt x="909" y="514"/>
                  </a:cubicBezTo>
                  <a:cubicBezTo>
                    <a:pt x="932" y="522"/>
                    <a:pt x="940" y="522"/>
                    <a:pt x="940" y="538"/>
                  </a:cubicBezTo>
                  <a:lnTo>
                    <a:pt x="940" y="538"/>
                  </a:lnTo>
                  <a:lnTo>
                    <a:pt x="940" y="538"/>
                  </a:lnTo>
                  <a:lnTo>
                    <a:pt x="940" y="546"/>
                  </a:lnTo>
                  <a:cubicBezTo>
                    <a:pt x="940" y="554"/>
                    <a:pt x="940" y="554"/>
                    <a:pt x="940" y="554"/>
                  </a:cubicBezTo>
                  <a:cubicBezTo>
                    <a:pt x="940" y="585"/>
                    <a:pt x="940" y="609"/>
                    <a:pt x="972" y="625"/>
                  </a:cubicBezTo>
                  <a:lnTo>
                    <a:pt x="972" y="625"/>
                  </a:lnTo>
                  <a:lnTo>
                    <a:pt x="980" y="633"/>
                  </a:lnTo>
                  <a:cubicBezTo>
                    <a:pt x="988" y="633"/>
                    <a:pt x="988" y="633"/>
                    <a:pt x="988" y="633"/>
                  </a:cubicBezTo>
                  <a:cubicBezTo>
                    <a:pt x="988" y="625"/>
                    <a:pt x="988" y="625"/>
                    <a:pt x="988" y="625"/>
                  </a:cubicBezTo>
                  <a:lnTo>
                    <a:pt x="988" y="625"/>
                  </a:lnTo>
                  <a:lnTo>
                    <a:pt x="988" y="625"/>
                  </a:lnTo>
                  <a:lnTo>
                    <a:pt x="988" y="625"/>
                  </a:lnTo>
                  <a:cubicBezTo>
                    <a:pt x="980" y="625"/>
                    <a:pt x="980" y="625"/>
                    <a:pt x="980" y="625"/>
                  </a:cubicBezTo>
                  <a:lnTo>
                    <a:pt x="980" y="625"/>
                  </a:lnTo>
                  <a:cubicBezTo>
                    <a:pt x="980" y="625"/>
                    <a:pt x="980" y="617"/>
                    <a:pt x="972" y="617"/>
                  </a:cubicBezTo>
                  <a:cubicBezTo>
                    <a:pt x="948" y="609"/>
                    <a:pt x="948" y="585"/>
                    <a:pt x="948" y="554"/>
                  </a:cubicBezTo>
                  <a:cubicBezTo>
                    <a:pt x="948" y="554"/>
                    <a:pt x="948" y="554"/>
                    <a:pt x="948" y="546"/>
                  </a:cubicBezTo>
                  <a:lnTo>
                    <a:pt x="948" y="538"/>
                  </a:lnTo>
                  <a:cubicBezTo>
                    <a:pt x="948" y="514"/>
                    <a:pt x="932" y="514"/>
                    <a:pt x="909" y="506"/>
                  </a:cubicBezTo>
                  <a:cubicBezTo>
                    <a:pt x="901" y="506"/>
                    <a:pt x="893" y="506"/>
                    <a:pt x="885" y="506"/>
                  </a:cubicBezTo>
                  <a:cubicBezTo>
                    <a:pt x="885" y="506"/>
                    <a:pt x="877" y="506"/>
                    <a:pt x="877" y="498"/>
                  </a:cubicBezTo>
                  <a:lnTo>
                    <a:pt x="877" y="498"/>
                  </a:lnTo>
                  <a:lnTo>
                    <a:pt x="877" y="491"/>
                  </a:lnTo>
                  <a:cubicBezTo>
                    <a:pt x="885" y="475"/>
                    <a:pt x="893" y="451"/>
                    <a:pt x="893" y="411"/>
                  </a:cubicBezTo>
                  <a:cubicBezTo>
                    <a:pt x="893" y="333"/>
                    <a:pt x="838" y="317"/>
                    <a:pt x="814" y="317"/>
                  </a:cubicBezTo>
                  <a:lnTo>
                    <a:pt x="814" y="317"/>
                  </a:lnTo>
                  <a:cubicBezTo>
                    <a:pt x="798" y="309"/>
                    <a:pt x="798" y="301"/>
                    <a:pt x="790" y="261"/>
                  </a:cubicBezTo>
                  <a:cubicBezTo>
                    <a:pt x="790" y="253"/>
                    <a:pt x="790" y="253"/>
                    <a:pt x="790" y="253"/>
                  </a:cubicBezTo>
                  <a:cubicBezTo>
                    <a:pt x="790" y="230"/>
                    <a:pt x="759" y="230"/>
                    <a:pt x="727" y="222"/>
                  </a:cubicBezTo>
                  <a:cubicBezTo>
                    <a:pt x="711" y="222"/>
                    <a:pt x="687" y="222"/>
                    <a:pt x="679" y="214"/>
                  </a:cubicBezTo>
                  <a:cubicBezTo>
                    <a:pt x="679" y="206"/>
                    <a:pt x="672" y="198"/>
                    <a:pt x="664" y="198"/>
                  </a:cubicBezTo>
                  <a:cubicBezTo>
                    <a:pt x="648" y="198"/>
                    <a:pt x="640" y="206"/>
                    <a:pt x="632" y="214"/>
                  </a:cubicBezTo>
                  <a:cubicBezTo>
                    <a:pt x="616" y="214"/>
                    <a:pt x="600" y="222"/>
                    <a:pt x="585" y="222"/>
                  </a:cubicBezTo>
                  <a:cubicBezTo>
                    <a:pt x="569" y="230"/>
                    <a:pt x="561" y="230"/>
                    <a:pt x="553" y="230"/>
                  </a:cubicBezTo>
                  <a:cubicBezTo>
                    <a:pt x="537" y="230"/>
                    <a:pt x="529" y="222"/>
                    <a:pt x="513" y="214"/>
                  </a:cubicBezTo>
                  <a:cubicBezTo>
                    <a:pt x="513" y="206"/>
                    <a:pt x="506" y="198"/>
                    <a:pt x="506" y="198"/>
                  </a:cubicBezTo>
                  <a:cubicBezTo>
                    <a:pt x="466" y="158"/>
                    <a:pt x="268" y="143"/>
                    <a:pt x="197" y="143"/>
                  </a:cubicBezTo>
                  <a:cubicBezTo>
                    <a:pt x="126" y="143"/>
                    <a:pt x="110" y="119"/>
                    <a:pt x="102" y="103"/>
                  </a:cubicBezTo>
                  <a:lnTo>
                    <a:pt x="102" y="103"/>
                  </a:lnTo>
                  <a:cubicBezTo>
                    <a:pt x="95" y="103"/>
                    <a:pt x="95" y="95"/>
                    <a:pt x="87" y="87"/>
                  </a:cubicBezTo>
                  <a:cubicBezTo>
                    <a:pt x="79" y="71"/>
                    <a:pt x="55" y="40"/>
                    <a:pt x="31" y="24"/>
                  </a:cubicBezTo>
                  <a:lnTo>
                    <a:pt x="31" y="24"/>
                  </a:lnTo>
                  <a:lnTo>
                    <a:pt x="31" y="24"/>
                  </a:lnTo>
                  <a:lnTo>
                    <a:pt x="31" y="24"/>
                  </a:lnTo>
                  <a:lnTo>
                    <a:pt x="31" y="24"/>
                  </a:lnTo>
                  <a:cubicBezTo>
                    <a:pt x="31" y="24"/>
                    <a:pt x="23" y="16"/>
                    <a:pt x="15" y="8"/>
                  </a:cubicBezTo>
                  <a:lnTo>
                    <a:pt x="15" y="8"/>
                  </a:lnTo>
                  <a:lnTo>
                    <a:pt x="15" y="8"/>
                  </a:lnTo>
                  <a:cubicBezTo>
                    <a:pt x="7" y="0"/>
                    <a:pt x="7" y="0"/>
                    <a:pt x="7" y="0"/>
                  </a:cubicBezTo>
                </a:path>
              </a:pathLst>
            </a:custGeom>
            <a:grpFill/>
            <a:ln>
              <a:solidFill>
                <a:schemeClr val="bg1">
                  <a:lumMod val="95000"/>
                </a:schemeClr>
              </a:solidFill>
            </a:ln>
            <a:effectLst/>
          </p:spPr>
          <p:txBody>
            <a:bodyPr wrap="none" anchor="ctr"/>
            <a:lstStyle/>
            <a:p>
              <a:endParaRPr lang="en-US" sz="949"/>
            </a:p>
          </p:txBody>
        </p:sp>
        <p:sp>
          <p:nvSpPr>
            <p:cNvPr id="81" name="Freeform 704"/>
            <p:cNvSpPr>
              <a:spLocks noChangeArrowheads="1"/>
            </p:cNvSpPr>
            <p:nvPr/>
          </p:nvSpPr>
          <p:spPr bwMode="auto">
            <a:xfrm>
              <a:off x="13224923" y="5215119"/>
              <a:ext cx="786245" cy="1391584"/>
            </a:xfrm>
            <a:custGeom>
              <a:avLst/>
              <a:gdLst>
                <a:gd name="T0" fmla="*/ 1217 w 1495"/>
                <a:gd name="T1" fmla="*/ 0 h 2648"/>
                <a:gd name="T2" fmla="*/ 245 w 1495"/>
                <a:gd name="T3" fmla="*/ 95 h 2648"/>
                <a:gd name="T4" fmla="*/ 245 w 1495"/>
                <a:gd name="T5" fmla="*/ 95 h 2648"/>
                <a:gd name="T6" fmla="*/ 284 w 1495"/>
                <a:gd name="T7" fmla="*/ 135 h 2648"/>
                <a:gd name="T8" fmla="*/ 387 w 1495"/>
                <a:gd name="T9" fmla="*/ 253 h 2648"/>
                <a:gd name="T10" fmla="*/ 419 w 1495"/>
                <a:gd name="T11" fmla="*/ 269 h 2648"/>
                <a:gd name="T12" fmla="*/ 395 w 1495"/>
                <a:gd name="T13" fmla="*/ 435 h 2648"/>
                <a:gd name="T14" fmla="*/ 332 w 1495"/>
                <a:gd name="T15" fmla="*/ 554 h 2648"/>
                <a:gd name="T16" fmla="*/ 284 w 1495"/>
                <a:gd name="T17" fmla="*/ 570 h 2648"/>
                <a:gd name="T18" fmla="*/ 197 w 1495"/>
                <a:gd name="T19" fmla="*/ 617 h 2648"/>
                <a:gd name="T20" fmla="*/ 182 w 1495"/>
                <a:gd name="T21" fmla="*/ 609 h 2648"/>
                <a:gd name="T22" fmla="*/ 158 w 1495"/>
                <a:gd name="T23" fmla="*/ 609 h 2648"/>
                <a:gd name="T24" fmla="*/ 118 w 1495"/>
                <a:gd name="T25" fmla="*/ 625 h 2648"/>
                <a:gd name="T26" fmla="*/ 118 w 1495"/>
                <a:gd name="T27" fmla="*/ 672 h 2648"/>
                <a:gd name="T28" fmla="*/ 150 w 1495"/>
                <a:gd name="T29" fmla="*/ 735 h 2648"/>
                <a:gd name="T30" fmla="*/ 174 w 1495"/>
                <a:gd name="T31" fmla="*/ 775 h 2648"/>
                <a:gd name="T32" fmla="*/ 126 w 1495"/>
                <a:gd name="T33" fmla="*/ 886 h 2648"/>
                <a:gd name="T34" fmla="*/ 134 w 1495"/>
                <a:gd name="T35" fmla="*/ 933 h 2648"/>
                <a:gd name="T36" fmla="*/ 134 w 1495"/>
                <a:gd name="T37" fmla="*/ 933 h 2648"/>
                <a:gd name="T38" fmla="*/ 24 w 1495"/>
                <a:gd name="T39" fmla="*/ 1012 h 2648"/>
                <a:gd name="T40" fmla="*/ 15 w 1495"/>
                <a:gd name="T41" fmla="*/ 1020 h 2648"/>
                <a:gd name="T42" fmla="*/ 31 w 1495"/>
                <a:gd name="T43" fmla="*/ 1044 h 2648"/>
                <a:gd name="T44" fmla="*/ 15 w 1495"/>
                <a:gd name="T45" fmla="*/ 1107 h 2648"/>
                <a:gd name="T46" fmla="*/ 15 w 1495"/>
                <a:gd name="T47" fmla="*/ 1115 h 2648"/>
                <a:gd name="T48" fmla="*/ 95 w 1495"/>
                <a:gd name="T49" fmla="*/ 1423 h 2648"/>
                <a:gd name="T50" fmla="*/ 284 w 1495"/>
                <a:gd name="T51" fmla="*/ 1605 h 2648"/>
                <a:gd name="T52" fmla="*/ 332 w 1495"/>
                <a:gd name="T53" fmla="*/ 1747 h 2648"/>
                <a:gd name="T54" fmla="*/ 364 w 1495"/>
                <a:gd name="T55" fmla="*/ 1763 h 2648"/>
                <a:gd name="T56" fmla="*/ 403 w 1495"/>
                <a:gd name="T57" fmla="*/ 1747 h 2648"/>
                <a:gd name="T58" fmla="*/ 442 w 1495"/>
                <a:gd name="T59" fmla="*/ 1771 h 2648"/>
                <a:gd name="T60" fmla="*/ 458 w 1495"/>
                <a:gd name="T61" fmla="*/ 1747 h 2648"/>
                <a:gd name="T62" fmla="*/ 466 w 1495"/>
                <a:gd name="T63" fmla="*/ 2016 h 2648"/>
                <a:gd name="T64" fmla="*/ 648 w 1495"/>
                <a:gd name="T65" fmla="*/ 2252 h 2648"/>
                <a:gd name="T66" fmla="*/ 743 w 1495"/>
                <a:gd name="T67" fmla="*/ 2316 h 2648"/>
                <a:gd name="T68" fmla="*/ 806 w 1495"/>
                <a:gd name="T69" fmla="*/ 2355 h 2648"/>
                <a:gd name="T70" fmla="*/ 854 w 1495"/>
                <a:gd name="T71" fmla="*/ 2466 h 2648"/>
                <a:gd name="T72" fmla="*/ 822 w 1495"/>
                <a:gd name="T73" fmla="*/ 2521 h 2648"/>
                <a:gd name="T74" fmla="*/ 877 w 1495"/>
                <a:gd name="T75" fmla="*/ 2624 h 2648"/>
                <a:gd name="T76" fmla="*/ 948 w 1495"/>
                <a:gd name="T77" fmla="*/ 2647 h 2648"/>
                <a:gd name="T78" fmla="*/ 964 w 1495"/>
                <a:gd name="T79" fmla="*/ 2647 h 2648"/>
                <a:gd name="T80" fmla="*/ 1051 w 1495"/>
                <a:gd name="T81" fmla="*/ 2561 h 2648"/>
                <a:gd name="T82" fmla="*/ 1178 w 1495"/>
                <a:gd name="T83" fmla="*/ 2600 h 2648"/>
                <a:gd name="T84" fmla="*/ 1209 w 1495"/>
                <a:gd name="T85" fmla="*/ 2521 h 2648"/>
                <a:gd name="T86" fmla="*/ 1194 w 1495"/>
                <a:gd name="T87" fmla="*/ 2434 h 2648"/>
                <a:gd name="T88" fmla="*/ 1344 w 1495"/>
                <a:gd name="T89" fmla="*/ 2387 h 2648"/>
                <a:gd name="T90" fmla="*/ 1320 w 1495"/>
                <a:gd name="T91" fmla="*/ 2339 h 2648"/>
                <a:gd name="T92" fmla="*/ 1320 w 1495"/>
                <a:gd name="T93" fmla="*/ 2292 h 2648"/>
                <a:gd name="T94" fmla="*/ 1336 w 1495"/>
                <a:gd name="T95" fmla="*/ 2236 h 2648"/>
                <a:gd name="T96" fmla="*/ 1336 w 1495"/>
                <a:gd name="T97" fmla="*/ 2126 h 2648"/>
                <a:gd name="T98" fmla="*/ 1352 w 1495"/>
                <a:gd name="T99" fmla="*/ 2063 h 2648"/>
                <a:gd name="T100" fmla="*/ 1447 w 1495"/>
                <a:gd name="T101" fmla="*/ 1874 h 2648"/>
                <a:gd name="T102" fmla="*/ 1494 w 1495"/>
                <a:gd name="T103" fmla="*/ 1787 h 2648"/>
                <a:gd name="T104" fmla="*/ 1462 w 1495"/>
                <a:gd name="T105" fmla="*/ 1668 h 2648"/>
                <a:gd name="T106" fmla="*/ 1447 w 1495"/>
                <a:gd name="T107" fmla="*/ 1621 h 2648"/>
                <a:gd name="T108" fmla="*/ 1439 w 1495"/>
                <a:gd name="T109" fmla="*/ 1510 h 2648"/>
                <a:gd name="T110" fmla="*/ 1352 w 1495"/>
                <a:gd name="T111" fmla="*/ 372 h 2648"/>
                <a:gd name="T112" fmla="*/ 1304 w 1495"/>
                <a:gd name="T113" fmla="*/ 285 h 2648"/>
                <a:gd name="T114" fmla="*/ 1241 w 1495"/>
                <a:gd name="T115" fmla="*/ 174 h 2648"/>
                <a:gd name="T116" fmla="*/ 1225 w 1495"/>
                <a:gd name="T117" fmla="*/ 95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5" h="2648">
                  <a:moveTo>
                    <a:pt x="1217" y="0"/>
                  </a:moveTo>
                  <a:lnTo>
                    <a:pt x="1217" y="0"/>
                  </a:lnTo>
                  <a:cubicBezTo>
                    <a:pt x="1043" y="24"/>
                    <a:pt x="435" y="71"/>
                    <a:pt x="245" y="87"/>
                  </a:cubicBezTo>
                  <a:cubicBezTo>
                    <a:pt x="245" y="95"/>
                    <a:pt x="245" y="95"/>
                    <a:pt x="245" y="95"/>
                  </a:cubicBezTo>
                  <a:lnTo>
                    <a:pt x="245" y="95"/>
                  </a:lnTo>
                  <a:lnTo>
                    <a:pt x="245" y="95"/>
                  </a:lnTo>
                  <a:lnTo>
                    <a:pt x="245" y="95"/>
                  </a:lnTo>
                  <a:cubicBezTo>
                    <a:pt x="253" y="103"/>
                    <a:pt x="269" y="119"/>
                    <a:pt x="284" y="135"/>
                  </a:cubicBezTo>
                  <a:cubicBezTo>
                    <a:pt x="308" y="158"/>
                    <a:pt x="340" y="182"/>
                    <a:pt x="340" y="206"/>
                  </a:cubicBezTo>
                  <a:cubicBezTo>
                    <a:pt x="340" y="230"/>
                    <a:pt x="364" y="237"/>
                    <a:pt x="387" y="253"/>
                  </a:cubicBezTo>
                  <a:cubicBezTo>
                    <a:pt x="395" y="253"/>
                    <a:pt x="411" y="261"/>
                    <a:pt x="419" y="269"/>
                  </a:cubicBezTo>
                  <a:lnTo>
                    <a:pt x="419" y="269"/>
                  </a:lnTo>
                  <a:cubicBezTo>
                    <a:pt x="435" y="301"/>
                    <a:pt x="442" y="372"/>
                    <a:pt x="419" y="403"/>
                  </a:cubicBezTo>
                  <a:cubicBezTo>
                    <a:pt x="419" y="419"/>
                    <a:pt x="403" y="427"/>
                    <a:pt x="395" y="435"/>
                  </a:cubicBezTo>
                  <a:cubicBezTo>
                    <a:pt x="387" y="443"/>
                    <a:pt x="371" y="451"/>
                    <a:pt x="371" y="490"/>
                  </a:cubicBezTo>
                  <a:cubicBezTo>
                    <a:pt x="371" y="530"/>
                    <a:pt x="355" y="546"/>
                    <a:pt x="332" y="554"/>
                  </a:cubicBezTo>
                  <a:cubicBezTo>
                    <a:pt x="324" y="554"/>
                    <a:pt x="316" y="554"/>
                    <a:pt x="316" y="561"/>
                  </a:cubicBezTo>
                  <a:cubicBezTo>
                    <a:pt x="300" y="570"/>
                    <a:pt x="292" y="570"/>
                    <a:pt x="284" y="570"/>
                  </a:cubicBezTo>
                  <a:cubicBezTo>
                    <a:pt x="269" y="577"/>
                    <a:pt x="261" y="585"/>
                    <a:pt x="245" y="601"/>
                  </a:cubicBezTo>
                  <a:cubicBezTo>
                    <a:pt x="229" y="609"/>
                    <a:pt x="213" y="617"/>
                    <a:pt x="197" y="617"/>
                  </a:cubicBezTo>
                  <a:lnTo>
                    <a:pt x="197" y="617"/>
                  </a:lnTo>
                  <a:cubicBezTo>
                    <a:pt x="197" y="617"/>
                    <a:pt x="189" y="609"/>
                    <a:pt x="182" y="609"/>
                  </a:cubicBezTo>
                  <a:lnTo>
                    <a:pt x="182" y="609"/>
                  </a:lnTo>
                  <a:cubicBezTo>
                    <a:pt x="174" y="609"/>
                    <a:pt x="166" y="609"/>
                    <a:pt x="158" y="609"/>
                  </a:cubicBezTo>
                  <a:cubicBezTo>
                    <a:pt x="142" y="609"/>
                    <a:pt x="134" y="609"/>
                    <a:pt x="134" y="617"/>
                  </a:cubicBezTo>
                  <a:cubicBezTo>
                    <a:pt x="126" y="617"/>
                    <a:pt x="118" y="617"/>
                    <a:pt x="118" y="625"/>
                  </a:cubicBezTo>
                  <a:cubicBezTo>
                    <a:pt x="111" y="625"/>
                    <a:pt x="111" y="633"/>
                    <a:pt x="111" y="633"/>
                  </a:cubicBezTo>
                  <a:cubicBezTo>
                    <a:pt x="111" y="648"/>
                    <a:pt x="118" y="656"/>
                    <a:pt x="118" y="672"/>
                  </a:cubicBezTo>
                  <a:cubicBezTo>
                    <a:pt x="126" y="680"/>
                    <a:pt x="126" y="696"/>
                    <a:pt x="126" y="704"/>
                  </a:cubicBezTo>
                  <a:cubicBezTo>
                    <a:pt x="126" y="720"/>
                    <a:pt x="134" y="728"/>
                    <a:pt x="150" y="735"/>
                  </a:cubicBezTo>
                  <a:cubicBezTo>
                    <a:pt x="158" y="743"/>
                    <a:pt x="174" y="751"/>
                    <a:pt x="174" y="759"/>
                  </a:cubicBezTo>
                  <a:cubicBezTo>
                    <a:pt x="174" y="767"/>
                    <a:pt x="174" y="767"/>
                    <a:pt x="174" y="775"/>
                  </a:cubicBezTo>
                  <a:cubicBezTo>
                    <a:pt x="174" y="807"/>
                    <a:pt x="158" y="862"/>
                    <a:pt x="134" y="870"/>
                  </a:cubicBezTo>
                  <a:cubicBezTo>
                    <a:pt x="126" y="878"/>
                    <a:pt x="126" y="878"/>
                    <a:pt x="126" y="886"/>
                  </a:cubicBezTo>
                  <a:lnTo>
                    <a:pt x="126" y="894"/>
                  </a:lnTo>
                  <a:cubicBezTo>
                    <a:pt x="126" y="901"/>
                    <a:pt x="134" y="917"/>
                    <a:pt x="134" y="933"/>
                  </a:cubicBezTo>
                  <a:lnTo>
                    <a:pt x="134" y="933"/>
                  </a:lnTo>
                  <a:lnTo>
                    <a:pt x="134" y="933"/>
                  </a:lnTo>
                  <a:cubicBezTo>
                    <a:pt x="134" y="965"/>
                    <a:pt x="79" y="988"/>
                    <a:pt x="47" y="1004"/>
                  </a:cubicBezTo>
                  <a:cubicBezTo>
                    <a:pt x="39" y="1004"/>
                    <a:pt x="31" y="1012"/>
                    <a:pt x="24" y="1012"/>
                  </a:cubicBezTo>
                  <a:cubicBezTo>
                    <a:pt x="15" y="1020"/>
                    <a:pt x="15" y="1020"/>
                    <a:pt x="15" y="1020"/>
                  </a:cubicBezTo>
                  <a:lnTo>
                    <a:pt x="15" y="1020"/>
                  </a:lnTo>
                  <a:cubicBezTo>
                    <a:pt x="15" y="1020"/>
                    <a:pt x="15" y="1028"/>
                    <a:pt x="24" y="1028"/>
                  </a:cubicBezTo>
                  <a:cubicBezTo>
                    <a:pt x="24" y="1036"/>
                    <a:pt x="31" y="1036"/>
                    <a:pt x="31" y="1044"/>
                  </a:cubicBezTo>
                  <a:cubicBezTo>
                    <a:pt x="39" y="1052"/>
                    <a:pt x="39" y="1060"/>
                    <a:pt x="39" y="1067"/>
                  </a:cubicBezTo>
                  <a:cubicBezTo>
                    <a:pt x="39" y="1075"/>
                    <a:pt x="31" y="1091"/>
                    <a:pt x="15" y="1107"/>
                  </a:cubicBezTo>
                  <a:cubicBezTo>
                    <a:pt x="15" y="1115"/>
                    <a:pt x="15" y="1115"/>
                    <a:pt x="15" y="1115"/>
                  </a:cubicBezTo>
                  <a:lnTo>
                    <a:pt x="15" y="1115"/>
                  </a:lnTo>
                  <a:cubicBezTo>
                    <a:pt x="0" y="1147"/>
                    <a:pt x="8" y="1265"/>
                    <a:pt x="15" y="1320"/>
                  </a:cubicBezTo>
                  <a:cubicBezTo>
                    <a:pt x="15" y="1344"/>
                    <a:pt x="55" y="1384"/>
                    <a:pt x="95" y="1423"/>
                  </a:cubicBezTo>
                  <a:cubicBezTo>
                    <a:pt x="126" y="1455"/>
                    <a:pt x="158" y="1494"/>
                    <a:pt x="166" y="1518"/>
                  </a:cubicBezTo>
                  <a:cubicBezTo>
                    <a:pt x="166" y="1550"/>
                    <a:pt x="229" y="1589"/>
                    <a:pt x="284" y="1605"/>
                  </a:cubicBezTo>
                  <a:cubicBezTo>
                    <a:pt x="300" y="1613"/>
                    <a:pt x="308" y="1645"/>
                    <a:pt x="316" y="1684"/>
                  </a:cubicBezTo>
                  <a:cubicBezTo>
                    <a:pt x="316" y="1708"/>
                    <a:pt x="324" y="1731"/>
                    <a:pt x="332" y="1747"/>
                  </a:cubicBezTo>
                  <a:cubicBezTo>
                    <a:pt x="340" y="1771"/>
                    <a:pt x="348" y="1771"/>
                    <a:pt x="348" y="1771"/>
                  </a:cubicBezTo>
                  <a:cubicBezTo>
                    <a:pt x="355" y="1771"/>
                    <a:pt x="355" y="1771"/>
                    <a:pt x="364" y="1763"/>
                  </a:cubicBezTo>
                  <a:cubicBezTo>
                    <a:pt x="371" y="1763"/>
                    <a:pt x="371" y="1755"/>
                    <a:pt x="379" y="1755"/>
                  </a:cubicBezTo>
                  <a:cubicBezTo>
                    <a:pt x="387" y="1747"/>
                    <a:pt x="395" y="1747"/>
                    <a:pt x="403" y="1747"/>
                  </a:cubicBezTo>
                  <a:cubicBezTo>
                    <a:pt x="419" y="1747"/>
                    <a:pt x="427" y="1755"/>
                    <a:pt x="427" y="1763"/>
                  </a:cubicBezTo>
                  <a:cubicBezTo>
                    <a:pt x="435" y="1771"/>
                    <a:pt x="435" y="1771"/>
                    <a:pt x="442" y="1771"/>
                  </a:cubicBezTo>
                  <a:cubicBezTo>
                    <a:pt x="442" y="1771"/>
                    <a:pt x="450" y="1771"/>
                    <a:pt x="450" y="1763"/>
                  </a:cubicBezTo>
                  <a:cubicBezTo>
                    <a:pt x="450" y="1755"/>
                    <a:pt x="458" y="1747"/>
                    <a:pt x="458" y="1747"/>
                  </a:cubicBezTo>
                  <a:cubicBezTo>
                    <a:pt x="474" y="1747"/>
                    <a:pt x="498" y="1771"/>
                    <a:pt x="522" y="1787"/>
                  </a:cubicBezTo>
                  <a:cubicBezTo>
                    <a:pt x="561" y="1818"/>
                    <a:pt x="522" y="1929"/>
                    <a:pt x="466" y="2016"/>
                  </a:cubicBezTo>
                  <a:cubicBezTo>
                    <a:pt x="427" y="2086"/>
                    <a:pt x="529" y="2157"/>
                    <a:pt x="593" y="2205"/>
                  </a:cubicBezTo>
                  <a:cubicBezTo>
                    <a:pt x="617" y="2228"/>
                    <a:pt x="640" y="2244"/>
                    <a:pt x="648" y="2252"/>
                  </a:cubicBezTo>
                  <a:cubicBezTo>
                    <a:pt x="656" y="2268"/>
                    <a:pt x="672" y="2276"/>
                    <a:pt x="695" y="2284"/>
                  </a:cubicBezTo>
                  <a:cubicBezTo>
                    <a:pt x="711" y="2292"/>
                    <a:pt x="727" y="2300"/>
                    <a:pt x="743" y="2316"/>
                  </a:cubicBezTo>
                  <a:cubicBezTo>
                    <a:pt x="751" y="2323"/>
                    <a:pt x="767" y="2331"/>
                    <a:pt x="775" y="2331"/>
                  </a:cubicBezTo>
                  <a:cubicBezTo>
                    <a:pt x="790" y="2339"/>
                    <a:pt x="806" y="2339"/>
                    <a:pt x="806" y="2355"/>
                  </a:cubicBezTo>
                  <a:cubicBezTo>
                    <a:pt x="806" y="2379"/>
                    <a:pt x="814" y="2394"/>
                    <a:pt x="830" y="2426"/>
                  </a:cubicBezTo>
                  <a:cubicBezTo>
                    <a:pt x="838" y="2434"/>
                    <a:pt x="846" y="2450"/>
                    <a:pt x="854" y="2466"/>
                  </a:cubicBezTo>
                  <a:cubicBezTo>
                    <a:pt x="869" y="2497"/>
                    <a:pt x="861" y="2505"/>
                    <a:pt x="846" y="2513"/>
                  </a:cubicBezTo>
                  <a:cubicBezTo>
                    <a:pt x="838" y="2513"/>
                    <a:pt x="830" y="2521"/>
                    <a:pt x="822" y="2521"/>
                  </a:cubicBezTo>
                  <a:cubicBezTo>
                    <a:pt x="814" y="2537"/>
                    <a:pt x="830" y="2553"/>
                    <a:pt x="846" y="2568"/>
                  </a:cubicBezTo>
                  <a:cubicBezTo>
                    <a:pt x="854" y="2584"/>
                    <a:pt x="869" y="2608"/>
                    <a:pt x="877" y="2624"/>
                  </a:cubicBezTo>
                  <a:cubicBezTo>
                    <a:pt x="885" y="2640"/>
                    <a:pt x="901" y="2647"/>
                    <a:pt x="925" y="2647"/>
                  </a:cubicBezTo>
                  <a:cubicBezTo>
                    <a:pt x="933" y="2647"/>
                    <a:pt x="941" y="2647"/>
                    <a:pt x="948" y="2647"/>
                  </a:cubicBezTo>
                  <a:cubicBezTo>
                    <a:pt x="956" y="2647"/>
                    <a:pt x="956" y="2647"/>
                    <a:pt x="964" y="2647"/>
                  </a:cubicBezTo>
                  <a:lnTo>
                    <a:pt x="964" y="2647"/>
                  </a:lnTo>
                  <a:cubicBezTo>
                    <a:pt x="964" y="2624"/>
                    <a:pt x="972" y="2600"/>
                    <a:pt x="988" y="2584"/>
                  </a:cubicBezTo>
                  <a:cubicBezTo>
                    <a:pt x="1004" y="2568"/>
                    <a:pt x="1028" y="2561"/>
                    <a:pt x="1051" y="2561"/>
                  </a:cubicBezTo>
                  <a:cubicBezTo>
                    <a:pt x="1091" y="2561"/>
                    <a:pt x="1130" y="2576"/>
                    <a:pt x="1146" y="2592"/>
                  </a:cubicBezTo>
                  <a:cubicBezTo>
                    <a:pt x="1154" y="2600"/>
                    <a:pt x="1170" y="2600"/>
                    <a:pt x="1178" y="2600"/>
                  </a:cubicBezTo>
                  <a:cubicBezTo>
                    <a:pt x="1201" y="2600"/>
                    <a:pt x="1217" y="2576"/>
                    <a:pt x="1217" y="2553"/>
                  </a:cubicBezTo>
                  <a:cubicBezTo>
                    <a:pt x="1225" y="2545"/>
                    <a:pt x="1217" y="2537"/>
                    <a:pt x="1209" y="2521"/>
                  </a:cubicBezTo>
                  <a:cubicBezTo>
                    <a:pt x="1201" y="2505"/>
                    <a:pt x="1194" y="2489"/>
                    <a:pt x="1186" y="2458"/>
                  </a:cubicBezTo>
                  <a:cubicBezTo>
                    <a:pt x="1186" y="2450"/>
                    <a:pt x="1186" y="2442"/>
                    <a:pt x="1194" y="2434"/>
                  </a:cubicBezTo>
                  <a:cubicBezTo>
                    <a:pt x="1209" y="2403"/>
                    <a:pt x="1272" y="2394"/>
                    <a:pt x="1312" y="2387"/>
                  </a:cubicBezTo>
                  <a:cubicBezTo>
                    <a:pt x="1328" y="2387"/>
                    <a:pt x="1336" y="2387"/>
                    <a:pt x="1344" y="2387"/>
                  </a:cubicBezTo>
                  <a:cubicBezTo>
                    <a:pt x="1344" y="2379"/>
                    <a:pt x="1344" y="2379"/>
                    <a:pt x="1344" y="2379"/>
                  </a:cubicBezTo>
                  <a:cubicBezTo>
                    <a:pt x="1344" y="2371"/>
                    <a:pt x="1336" y="2355"/>
                    <a:pt x="1320" y="2339"/>
                  </a:cubicBezTo>
                  <a:cubicBezTo>
                    <a:pt x="1312" y="2339"/>
                    <a:pt x="1312" y="2339"/>
                    <a:pt x="1312" y="2339"/>
                  </a:cubicBezTo>
                  <a:cubicBezTo>
                    <a:pt x="1296" y="2323"/>
                    <a:pt x="1312" y="2308"/>
                    <a:pt x="1320" y="2292"/>
                  </a:cubicBezTo>
                  <a:cubicBezTo>
                    <a:pt x="1328" y="2284"/>
                    <a:pt x="1328" y="2284"/>
                    <a:pt x="1336" y="2276"/>
                  </a:cubicBezTo>
                  <a:cubicBezTo>
                    <a:pt x="1344" y="2268"/>
                    <a:pt x="1336" y="2252"/>
                    <a:pt x="1336" y="2236"/>
                  </a:cubicBezTo>
                  <a:cubicBezTo>
                    <a:pt x="1328" y="2228"/>
                    <a:pt x="1328" y="2213"/>
                    <a:pt x="1328" y="2197"/>
                  </a:cubicBezTo>
                  <a:cubicBezTo>
                    <a:pt x="1328" y="2165"/>
                    <a:pt x="1328" y="2150"/>
                    <a:pt x="1336" y="2126"/>
                  </a:cubicBezTo>
                  <a:cubicBezTo>
                    <a:pt x="1352" y="2110"/>
                    <a:pt x="1352" y="2078"/>
                    <a:pt x="1352" y="2070"/>
                  </a:cubicBezTo>
                  <a:lnTo>
                    <a:pt x="1352" y="2063"/>
                  </a:lnTo>
                  <a:cubicBezTo>
                    <a:pt x="1344" y="2047"/>
                    <a:pt x="1336" y="2008"/>
                    <a:pt x="1367" y="2000"/>
                  </a:cubicBezTo>
                  <a:cubicBezTo>
                    <a:pt x="1391" y="1992"/>
                    <a:pt x="1447" y="1890"/>
                    <a:pt x="1447" y="1874"/>
                  </a:cubicBezTo>
                  <a:cubicBezTo>
                    <a:pt x="1447" y="1850"/>
                    <a:pt x="1462" y="1826"/>
                    <a:pt x="1486" y="1811"/>
                  </a:cubicBezTo>
                  <a:cubicBezTo>
                    <a:pt x="1494" y="1811"/>
                    <a:pt x="1494" y="1795"/>
                    <a:pt x="1494" y="1787"/>
                  </a:cubicBezTo>
                  <a:cubicBezTo>
                    <a:pt x="1494" y="1771"/>
                    <a:pt x="1486" y="1747"/>
                    <a:pt x="1478" y="1739"/>
                  </a:cubicBezTo>
                  <a:cubicBezTo>
                    <a:pt x="1462" y="1731"/>
                    <a:pt x="1462" y="1716"/>
                    <a:pt x="1462" y="1668"/>
                  </a:cubicBezTo>
                  <a:cubicBezTo>
                    <a:pt x="1462" y="1660"/>
                    <a:pt x="1462" y="1660"/>
                    <a:pt x="1462" y="1660"/>
                  </a:cubicBezTo>
                  <a:cubicBezTo>
                    <a:pt x="1462" y="1629"/>
                    <a:pt x="1454" y="1629"/>
                    <a:pt x="1447" y="1621"/>
                  </a:cubicBezTo>
                  <a:cubicBezTo>
                    <a:pt x="1439" y="1621"/>
                    <a:pt x="1431" y="1613"/>
                    <a:pt x="1423" y="1605"/>
                  </a:cubicBezTo>
                  <a:cubicBezTo>
                    <a:pt x="1407" y="1573"/>
                    <a:pt x="1423" y="1534"/>
                    <a:pt x="1439" y="1510"/>
                  </a:cubicBezTo>
                  <a:cubicBezTo>
                    <a:pt x="1447" y="1502"/>
                    <a:pt x="1454" y="1439"/>
                    <a:pt x="1454" y="1415"/>
                  </a:cubicBezTo>
                  <a:cubicBezTo>
                    <a:pt x="1352" y="372"/>
                    <a:pt x="1352" y="372"/>
                    <a:pt x="1352" y="372"/>
                  </a:cubicBezTo>
                  <a:cubicBezTo>
                    <a:pt x="1336" y="364"/>
                    <a:pt x="1328" y="348"/>
                    <a:pt x="1320" y="332"/>
                  </a:cubicBezTo>
                  <a:cubicBezTo>
                    <a:pt x="1312" y="317"/>
                    <a:pt x="1312" y="301"/>
                    <a:pt x="1304" y="285"/>
                  </a:cubicBezTo>
                  <a:cubicBezTo>
                    <a:pt x="1296" y="253"/>
                    <a:pt x="1288" y="230"/>
                    <a:pt x="1265" y="198"/>
                  </a:cubicBezTo>
                  <a:cubicBezTo>
                    <a:pt x="1257" y="182"/>
                    <a:pt x="1249" y="182"/>
                    <a:pt x="1241" y="174"/>
                  </a:cubicBezTo>
                  <a:cubicBezTo>
                    <a:pt x="1225" y="158"/>
                    <a:pt x="1225" y="150"/>
                    <a:pt x="1225" y="103"/>
                  </a:cubicBezTo>
                  <a:cubicBezTo>
                    <a:pt x="1225" y="95"/>
                    <a:pt x="1225" y="95"/>
                    <a:pt x="1225" y="95"/>
                  </a:cubicBezTo>
                  <a:cubicBezTo>
                    <a:pt x="1225" y="71"/>
                    <a:pt x="1225" y="40"/>
                    <a:pt x="1217" y="0"/>
                  </a:cubicBezTo>
                </a:path>
              </a:pathLst>
            </a:custGeom>
            <a:grpFill/>
            <a:ln>
              <a:solidFill>
                <a:schemeClr val="bg1">
                  <a:lumMod val="95000"/>
                </a:schemeClr>
              </a:solidFill>
            </a:ln>
            <a:effectLst/>
          </p:spPr>
          <p:txBody>
            <a:bodyPr wrap="none" anchor="ctr"/>
            <a:lstStyle/>
            <a:p>
              <a:endParaRPr lang="en-US" sz="949"/>
            </a:p>
          </p:txBody>
        </p:sp>
        <p:sp>
          <p:nvSpPr>
            <p:cNvPr id="82" name="Freeform 705"/>
            <p:cNvSpPr>
              <a:spLocks noChangeArrowheads="1"/>
            </p:cNvSpPr>
            <p:nvPr/>
          </p:nvSpPr>
          <p:spPr bwMode="auto">
            <a:xfrm>
              <a:off x="13231882" y="5266143"/>
              <a:ext cx="224972" cy="538079"/>
            </a:xfrm>
            <a:custGeom>
              <a:avLst/>
              <a:gdLst>
                <a:gd name="T0" fmla="*/ 24 w 428"/>
                <a:gd name="T1" fmla="*/ 972 h 1021"/>
                <a:gd name="T2" fmla="*/ 24 w 428"/>
                <a:gd name="T3" fmla="*/ 972 h 1021"/>
                <a:gd name="T4" fmla="*/ 0 w 428"/>
                <a:gd name="T5" fmla="*/ 1012 h 1021"/>
                <a:gd name="T6" fmla="*/ 0 w 428"/>
                <a:gd name="T7" fmla="*/ 1020 h 1021"/>
                <a:gd name="T8" fmla="*/ 0 w 428"/>
                <a:gd name="T9" fmla="*/ 1020 h 1021"/>
                <a:gd name="T10" fmla="*/ 0 w 428"/>
                <a:gd name="T11" fmla="*/ 1012 h 1021"/>
                <a:gd name="T12" fmla="*/ 24 w 428"/>
                <a:gd name="T13" fmla="*/ 972 h 1021"/>
                <a:gd name="T14" fmla="*/ 404 w 428"/>
                <a:gd name="T15" fmla="*/ 174 h 1021"/>
                <a:gd name="T16" fmla="*/ 404 w 428"/>
                <a:gd name="T17" fmla="*/ 174 h 1021"/>
                <a:gd name="T18" fmla="*/ 404 w 428"/>
                <a:gd name="T19" fmla="*/ 308 h 1021"/>
                <a:gd name="T20" fmla="*/ 380 w 428"/>
                <a:gd name="T21" fmla="*/ 340 h 1021"/>
                <a:gd name="T22" fmla="*/ 356 w 428"/>
                <a:gd name="T23" fmla="*/ 395 h 1021"/>
                <a:gd name="T24" fmla="*/ 317 w 428"/>
                <a:gd name="T25" fmla="*/ 459 h 1021"/>
                <a:gd name="T26" fmla="*/ 301 w 428"/>
                <a:gd name="T27" fmla="*/ 466 h 1021"/>
                <a:gd name="T28" fmla="*/ 269 w 428"/>
                <a:gd name="T29" fmla="*/ 475 h 1021"/>
                <a:gd name="T30" fmla="*/ 230 w 428"/>
                <a:gd name="T31" fmla="*/ 506 h 1021"/>
                <a:gd name="T32" fmla="*/ 182 w 428"/>
                <a:gd name="T33" fmla="*/ 522 h 1021"/>
                <a:gd name="T34" fmla="*/ 182 w 428"/>
                <a:gd name="T35" fmla="*/ 522 h 1021"/>
                <a:gd name="T36" fmla="*/ 182 w 428"/>
                <a:gd name="T37" fmla="*/ 522 h 1021"/>
                <a:gd name="T38" fmla="*/ 230 w 428"/>
                <a:gd name="T39" fmla="*/ 506 h 1021"/>
                <a:gd name="T40" fmla="*/ 269 w 428"/>
                <a:gd name="T41" fmla="*/ 475 h 1021"/>
                <a:gd name="T42" fmla="*/ 301 w 428"/>
                <a:gd name="T43" fmla="*/ 466 h 1021"/>
                <a:gd name="T44" fmla="*/ 317 w 428"/>
                <a:gd name="T45" fmla="*/ 459 h 1021"/>
                <a:gd name="T46" fmla="*/ 356 w 428"/>
                <a:gd name="T47" fmla="*/ 395 h 1021"/>
                <a:gd name="T48" fmla="*/ 380 w 428"/>
                <a:gd name="T49" fmla="*/ 340 h 1021"/>
                <a:gd name="T50" fmla="*/ 404 w 428"/>
                <a:gd name="T51" fmla="*/ 308 h 1021"/>
                <a:gd name="T52" fmla="*/ 404 w 428"/>
                <a:gd name="T53" fmla="*/ 174 h 1021"/>
                <a:gd name="T54" fmla="*/ 230 w 428"/>
                <a:gd name="T55" fmla="*/ 0 h 1021"/>
                <a:gd name="T56" fmla="*/ 230 w 428"/>
                <a:gd name="T57" fmla="*/ 0 h 1021"/>
                <a:gd name="T58" fmla="*/ 230 w 428"/>
                <a:gd name="T59" fmla="*/ 0 h 1021"/>
                <a:gd name="T60" fmla="*/ 230 w 428"/>
                <a:gd name="T61" fmla="*/ 0 h 1021"/>
                <a:gd name="T62" fmla="*/ 230 w 428"/>
                <a:gd name="T63" fmla="*/ 0 h 1021"/>
                <a:gd name="T64" fmla="*/ 230 w 428"/>
                <a:gd name="T65" fmla="*/ 0 h 1021"/>
                <a:gd name="T66" fmla="*/ 24 w 428"/>
                <a:gd name="T67" fmla="*/ 97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1021">
                  <a:moveTo>
                    <a:pt x="24" y="972"/>
                  </a:moveTo>
                  <a:lnTo>
                    <a:pt x="24" y="972"/>
                  </a:lnTo>
                  <a:cubicBezTo>
                    <a:pt x="24" y="980"/>
                    <a:pt x="16" y="996"/>
                    <a:pt x="0" y="1012"/>
                  </a:cubicBezTo>
                  <a:cubicBezTo>
                    <a:pt x="0" y="1020"/>
                    <a:pt x="0" y="1020"/>
                    <a:pt x="0" y="1020"/>
                  </a:cubicBezTo>
                  <a:lnTo>
                    <a:pt x="0" y="1020"/>
                  </a:lnTo>
                  <a:cubicBezTo>
                    <a:pt x="0" y="1012"/>
                    <a:pt x="0" y="1012"/>
                    <a:pt x="0" y="1012"/>
                  </a:cubicBezTo>
                  <a:cubicBezTo>
                    <a:pt x="16" y="996"/>
                    <a:pt x="24" y="980"/>
                    <a:pt x="24" y="972"/>
                  </a:cubicBezTo>
                  <a:lnTo>
                    <a:pt x="404" y="174"/>
                  </a:lnTo>
                  <a:lnTo>
                    <a:pt x="404" y="174"/>
                  </a:lnTo>
                  <a:cubicBezTo>
                    <a:pt x="420" y="206"/>
                    <a:pt x="427" y="277"/>
                    <a:pt x="404" y="308"/>
                  </a:cubicBezTo>
                  <a:cubicBezTo>
                    <a:pt x="404" y="324"/>
                    <a:pt x="388" y="332"/>
                    <a:pt x="380" y="340"/>
                  </a:cubicBezTo>
                  <a:cubicBezTo>
                    <a:pt x="372" y="348"/>
                    <a:pt x="356" y="356"/>
                    <a:pt x="356" y="395"/>
                  </a:cubicBezTo>
                  <a:cubicBezTo>
                    <a:pt x="356" y="435"/>
                    <a:pt x="340" y="451"/>
                    <a:pt x="317" y="459"/>
                  </a:cubicBezTo>
                  <a:cubicBezTo>
                    <a:pt x="309" y="459"/>
                    <a:pt x="301" y="459"/>
                    <a:pt x="301" y="466"/>
                  </a:cubicBezTo>
                  <a:cubicBezTo>
                    <a:pt x="285" y="475"/>
                    <a:pt x="277" y="475"/>
                    <a:pt x="269" y="475"/>
                  </a:cubicBezTo>
                  <a:cubicBezTo>
                    <a:pt x="254" y="482"/>
                    <a:pt x="246" y="490"/>
                    <a:pt x="230" y="506"/>
                  </a:cubicBezTo>
                  <a:cubicBezTo>
                    <a:pt x="214" y="514"/>
                    <a:pt x="198" y="522"/>
                    <a:pt x="182" y="522"/>
                  </a:cubicBezTo>
                  <a:lnTo>
                    <a:pt x="182" y="522"/>
                  </a:lnTo>
                  <a:lnTo>
                    <a:pt x="182" y="522"/>
                  </a:lnTo>
                  <a:cubicBezTo>
                    <a:pt x="198" y="522"/>
                    <a:pt x="214" y="514"/>
                    <a:pt x="230" y="506"/>
                  </a:cubicBezTo>
                  <a:cubicBezTo>
                    <a:pt x="246" y="490"/>
                    <a:pt x="254" y="482"/>
                    <a:pt x="269" y="475"/>
                  </a:cubicBezTo>
                  <a:cubicBezTo>
                    <a:pt x="277" y="475"/>
                    <a:pt x="285" y="475"/>
                    <a:pt x="301" y="466"/>
                  </a:cubicBezTo>
                  <a:cubicBezTo>
                    <a:pt x="301" y="459"/>
                    <a:pt x="309" y="459"/>
                    <a:pt x="317" y="459"/>
                  </a:cubicBezTo>
                  <a:cubicBezTo>
                    <a:pt x="340" y="451"/>
                    <a:pt x="356" y="435"/>
                    <a:pt x="356" y="395"/>
                  </a:cubicBezTo>
                  <a:cubicBezTo>
                    <a:pt x="356" y="356"/>
                    <a:pt x="372" y="348"/>
                    <a:pt x="380" y="340"/>
                  </a:cubicBezTo>
                  <a:cubicBezTo>
                    <a:pt x="388" y="332"/>
                    <a:pt x="404" y="324"/>
                    <a:pt x="404" y="308"/>
                  </a:cubicBezTo>
                  <a:cubicBezTo>
                    <a:pt x="427" y="277"/>
                    <a:pt x="420" y="206"/>
                    <a:pt x="404" y="174"/>
                  </a:cubicBezTo>
                  <a:lnTo>
                    <a:pt x="230" y="0"/>
                  </a:lnTo>
                  <a:lnTo>
                    <a:pt x="230" y="0"/>
                  </a:lnTo>
                  <a:lnTo>
                    <a:pt x="230" y="0"/>
                  </a:lnTo>
                  <a:lnTo>
                    <a:pt x="230" y="0"/>
                  </a:lnTo>
                  <a:lnTo>
                    <a:pt x="230" y="0"/>
                  </a:lnTo>
                  <a:lnTo>
                    <a:pt x="230" y="0"/>
                  </a:lnTo>
                  <a:lnTo>
                    <a:pt x="24" y="972"/>
                  </a:lnTo>
                </a:path>
              </a:pathLst>
            </a:custGeom>
            <a:grpFill/>
            <a:ln>
              <a:solidFill>
                <a:schemeClr val="bg1">
                  <a:lumMod val="95000"/>
                </a:schemeClr>
              </a:solidFill>
            </a:ln>
            <a:effectLst/>
          </p:spPr>
          <p:txBody>
            <a:bodyPr wrap="none" anchor="ctr"/>
            <a:lstStyle/>
            <a:p>
              <a:endParaRPr lang="en-US" sz="949"/>
            </a:p>
          </p:txBody>
        </p:sp>
        <p:sp>
          <p:nvSpPr>
            <p:cNvPr id="83" name="Freeform 706"/>
            <p:cNvSpPr>
              <a:spLocks noChangeArrowheads="1"/>
            </p:cNvSpPr>
            <p:nvPr/>
          </p:nvSpPr>
          <p:spPr bwMode="auto">
            <a:xfrm>
              <a:off x="13224923" y="5212798"/>
              <a:ext cx="790884" cy="1405499"/>
            </a:xfrm>
            <a:custGeom>
              <a:avLst/>
              <a:gdLst>
                <a:gd name="T0" fmla="*/ 197 w 1503"/>
                <a:gd name="T1" fmla="*/ 625 h 2672"/>
                <a:gd name="T2" fmla="*/ 1225 w 1503"/>
                <a:gd name="T3" fmla="*/ 8 h 2672"/>
                <a:gd name="T4" fmla="*/ 245 w 1503"/>
                <a:gd name="T5" fmla="*/ 103 h 2672"/>
                <a:gd name="T6" fmla="*/ 1225 w 1503"/>
                <a:gd name="T7" fmla="*/ 103 h 2672"/>
                <a:gd name="T8" fmla="*/ 1265 w 1503"/>
                <a:gd name="T9" fmla="*/ 206 h 2672"/>
                <a:gd name="T10" fmla="*/ 1352 w 1503"/>
                <a:gd name="T11" fmla="*/ 380 h 2672"/>
                <a:gd name="T12" fmla="*/ 1423 w 1503"/>
                <a:gd name="T13" fmla="*/ 1613 h 2672"/>
                <a:gd name="T14" fmla="*/ 1462 w 1503"/>
                <a:gd name="T15" fmla="*/ 1676 h 2672"/>
                <a:gd name="T16" fmla="*/ 1486 w 1503"/>
                <a:gd name="T17" fmla="*/ 1819 h 2672"/>
                <a:gd name="T18" fmla="*/ 1352 w 1503"/>
                <a:gd name="T19" fmla="*/ 2071 h 2672"/>
                <a:gd name="T20" fmla="*/ 1328 w 1503"/>
                <a:gd name="T21" fmla="*/ 2205 h 2672"/>
                <a:gd name="T22" fmla="*/ 1320 w 1503"/>
                <a:gd name="T23" fmla="*/ 2300 h 2672"/>
                <a:gd name="T24" fmla="*/ 1344 w 1503"/>
                <a:gd name="T25" fmla="*/ 2387 h 2672"/>
                <a:gd name="T26" fmla="*/ 1194 w 1503"/>
                <a:gd name="T27" fmla="*/ 2442 h 2672"/>
                <a:gd name="T28" fmla="*/ 1217 w 1503"/>
                <a:gd name="T29" fmla="*/ 2561 h 2672"/>
                <a:gd name="T30" fmla="*/ 1051 w 1503"/>
                <a:gd name="T31" fmla="*/ 2569 h 2672"/>
                <a:gd name="T32" fmla="*/ 964 w 1503"/>
                <a:gd name="T33" fmla="*/ 2655 h 2672"/>
                <a:gd name="T34" fmla="*/ 877 w 1503"/>
                <a:gd name="T35" fmla="*/ 2632 h 2672"/>
                <a:gd name="T36" fmla="*/ 846 w 1503"/>
                <a:gd name="T37" fmla="*/ 2521 h 2672"/>
                <a:gd name="T38" fmla="*/ 806 w 1503"/>
                <a:gd name="T39" fmla="*/ 2363 h 2672"/>
                <a:gd name="T40" fmla="*/ 695 w 1503"/>
                <a:gd name="T41" fmla="*/ 2292 h 2672"/>
                <a:gd name="T42" fmla="*/ 466 w 1503"/>
                <a:gd name="T43" fmla="*/ 2024 h 2672"/>
                <a:gd name="T44" fmla="*/ 450 w 1503"/>
                <a:gd name="T45" fmla="*/ 1771 h 2672"/>
                <a:gd name="T46" fmla="*/ 403 w 1503"/>
                <a:gd name="T47" fmla="*/ 1755 h 2672"/>
                <a:gd name="T48" fmla="*/ 348 w 1503"/>
                <a:gd name="T49" fmla="*/ 1779 h 2672"/>
                <a:gd name="T50" fmla="*/ 284 w 1503"/>
                <a:gd name="T51" fmla="*/ 1613 h 2672"/>
                <a:gd name="T52" fmla="*/ 15 w 1503"/>
                <a:gd name="T53" fmla="*/ 1328 h 2672"/>
                <a:gd name="T54" fmla="*/ 15 w 1503"/>
                <a:gd name="T55" fmla="*/ 1123 h 2672"/>
                <a:gd name="T56" fmla="*/ 284 w 1503"/>
                <a:gd name="T57" fmla="*/ 1621 h 2672"/>
                <a:gd name="T58" fmla="*/ 379 w 1503"/>
                <a:gd name="T59" fmla="*/ 1763 h 2672"/>
                <a:gd name="T60" fmla="*/ 442 w 1503"/>
                <a:gd name="T61" fmla="*/ 1787 h 2672"/>
                <a:gd name="T62" fmla="*/ 522 w 1503"/>
                <a:gd name="T63" fmla="*/ 1795 h 2672"/>
                <a:gd name="T64" fmla="*/ 735 w 1503"/>
                <a:gd name="T65" fmla="*/ 2324 h 2672"/>
                <a:gd name="T66" fmla="*/ 822 w 1503"/>
                <a:gd name="T67" fmla="*/ 2529 h 2672"/>
                <a:gd name="T68" fmla="*/ 948 w 1503"/>
                <a:gd name="T69" fmla="*/ 2663 h 2672"/>
                <a:gd name="T70" fmla="*/ 972 w 1503"/>
                <a:gd name="T71" fmla="*/ 2671 h 2672"/>
                <a:gd name="T72" fmla="*/ 1051 w 1503"/>
                <a:gd name="T73" fmla="*/ 2576 h 2672"/>
                <a:gd name="T74" fmla="*/ 1225 w 1503"/>
                <a:gd name="T75" fmla="*/ 2569 h 2672"/>
                <a:gd name="T76" fmla="*/ 1201 w 1503"/>
                <a:gd name="T77" fmla="*/ 2442 h 2672"/>
                <a:gd name="T78" fmla="*/ 1352 w 1503"/>
                <a:gd name="T79" fmla="*/ 2387 h 2672"/>
                <a:gd name="T80" fmla="*/ 1328 w 1503"/>
                <a:gd name="T81" fmla="*/ 2308 h 2672"/>
                <a:gd name="T82" fmla="*/ 1336 w 1503"/>
                <a:gd name="T83" fmla="*/ 2205 h 2672"/>
                <a:gd name="T84" fmla="*/ 1360 w 1503"/>
                <a:gd name="T85" fmla="*/ 2071 h 2672"/>
                <a:gd name="T86" fmla="*/ 1486 w 1503"/>
                <a:gd name="T87" fmla="*/ 1826 h 2672"/>
                <a:gd name="T88" fmla="*/ 1470 w 1503"/>
                <a:gd name="T89" fmla="*/ 1676 h 2672"/>
                <a:gd name="T90" fmla="*/ 1431 w 1503"/>
                <a:gd name="T91" fmla="*/ 1605 h 2672"/>
                <a:gd name="T92" fmla="*/ 1360 w 1503"/>
                <a:gd name="T93" fmla="*/ 380 h 2672"/>
                <a:gd name="T94" fmla="*/ 1328 w 1503"/>
                <a:gd name="T95" fmla="*/ 340 h 2672"/>
                <a:gd name="T96" fmla="*/ 1249 w 1503"/>
                <a:gd name="T97" fmla="*/ 174 h 2672"/>
                <a:gd name="T98" fmla="*/ 1225 w 1503"/>
                <a:gd name="T99" fmla="*/ 8 h 2672"/>
                <a:gd name="T100" fmla="*/ 1225 w 1503"/>
                <a:gd name="T101" fmla="*/ 0 h 2672"/>
                <a:gd name="T102" fmla="*/ 1225 w 1503"/>
                <a:gd name="T103" fmla="*/ 0 h 2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3" h="2672">
                  <a:moveTo>
                    <a:pt x="182" y="617"/>
                  </a:moveTo>
                  <a:lnTo>
                    <a:pt x="182" y="617"/>
                  </a:lnTo>
                  <a:cubicBezTo>
                    <a:pt x="189" y="617"/>
                    <a:pt x="197" y="625"/>
                    <a:pt x="197" y="625"/>
                  </a:cubicBezTo>
                  <a:cubicBezTo>
                    <a:pt x="197" y="625"/>
                    <a:pt x="189" y="617"/>
                    <a:pt x="182" y="617"/>
                  </a:cubicBezTo>
                  <a:lnTo>
                    <a:pt x="1225" y="8"/>
                  </a:lnTo>
                  <a:lnTo>
                    <a:pt x="1225" y="8"/>
                  </a:lnTo>
                  <a:lnTo>
                    <a:pt x="1225" y="8"/>
                  </a:lnTo>
                  <a:cubicBezTo>
                    <a:pt x="1051" y="32"/>
                    <a:pt x="435" y="79"/>
                    <a:pt x="245" y="95"/>
                  </a:cubicBezTo>
                  <a:cubicBezTo>
                    <a:pt x="245" y="95"/>
                    <a:pt x="245" y="95"/>
                    <a:pt x="245" y="103"/>
                  </a:cubicBezTo>
                  <a:cubicBezTo>
                    <a:pt x="245" y="95"/>
                    <a:pt x="245" y="95"/>
                    <a:pt x="245" y="95"/>
                  </a:cubicBezTo>
                  <a:cubicBezTo>
                    <a:pt x="435" y="79"/>
                    <a:pt x="1043" y="32"/>
                    <a:pt x="1217" y="8"/>
                  </a:cubicBezTo>
                  <a:cubicBezTo>
                    <a:pt x="1225" y="48"/>
                    <a:pt x="1225" y="79"/>
                    <a:pt x="1225" y="103"/>
                  </a:cubicBezTo>
                  <a:cubicBezTo>
                    <a:pt x="1225" y="111"/>
                    <a:pt x="1225" y="111"/>
                    <a:pt x="1225" y="111"/>
                  </a:cubicBezTo>
                  <a:cubicBezTo>
                    <a:pt x="1225" y="158"/>
                    <a:pt x="1225" y="166"/>
                    <a:pt x="1241" y="182"/>
                  </a:cubicBezTo>
                  <a:cubicBezTo>
                    <a:pt x="1249" y="190"/>
                    <a:pt x="1257" y="190"/>
                    <a:pt x="1265" y="206"/>
                  </a:cubicBezTo>
                  <a:cubicBezTo>
                    <a:pt x="1288" y="238"/>
                    <a:pt x="1296" y="261"/>
                    <a:pt x="1304" y="293"/>
                  </a:cubicBezTo>
                  <a:cubicBezTo>
                    <a:pt x="1312" y="309"/>
                    <a:pt x="1312" y="325"/>
                    <a:pt x="1320" y="340"/>
                  </a:cubicBezTo>
                  <a:cubicBezTo>
                    <a:pt x="1328" y="356"/>
                    <a:pt x="1336" y="372"/>
                    <a:pt x="1352" y="380"/>
                  </a:cubicBezTo>
                  <a:cubicBezTo>
                    <a:pt x="1454" y="1423"/>
                    <a:pt x="1454" y="1423"/>
                    <a:pt x="1454" y="1423"/>
                  </a:cubicBezTo>
                  <a:cubicBezTo>
                    <a:pt x="1454" y="1447"/>
                    <a:pt x="1447" y="1510"/>
                    <a:pt x="1439" y="1518"/>
                  </a:cubicBezTo>
                  <a:cubicBezTo>
                    <a:pt x="1423" y="1542"/>
                    <a:pt x="1407" y="1581"/>
                    <a:pt x="1423" y="1613"/>
                  </a:cubicBezTo>
                  <a:cubicBezTo>
                    <a:pt x="1431" y="1621"/>
                    <a:pt x="1439" y="1629"/>
                    <a:pt x="1447" y="1629"/>
                  </a:cubicBezTo>
                  <a:cubicBezTo>
                    <a:pt x="1454" y="1637"/>
                    <a:pt x="1462" y="1637"/>
                    <a:pt x="1462" y="1668"/>
                  </a:cubicBezTo>
                  <a:cubicBezTo>
                    <a:pt x="1462" y="1676"/>
                    <a:pt x="1462" y="1676"/>
                    <a:pt x="1462" y="1676"/>
                  </a:cubicBezTo>
                  <a:cubicBezTo>
                    <a:pt x="1462" y="1724"/>
                    <a:pt x="1462" y="1739"/>
                    <a:pt x="1478" y="1747"/>
                  </a:cubicBezTo>
                  <a:cubicBezTo>
                    <a:pt x="1486" y="1755"/>
                    <a:pt x="1494" y="1779"/>
                    <a:pt x="1494" y="1795"/>
                  </a:cubicBezTo>
                  <a:cubicBezTo>
                    <a:pt x="1494" y="1803"/>
                    <a:pt x="1494" y="1819"/>
                    <a:pt x="1486" y="1819"/>
                  </a:cubicBezTo>
                  <a:cubicBezTo>
                    <a:pt x="1462" y="1834"/>
                    <a:pt x="1447" y="1858"/>
                    <a:pt x="1447" y="1882"/>
                  </a:cubicBezTo>
                  <a:cubicBezTo>
                    <a:pt x="1447" y="1898"/>
                    <a:pt x="1391" y="2000"/>
                    <a:pt x="1367" y="2008"/>
                  </a:cubicBezTo>
                  <a:cubicBezTo>
                    <a:pt x="1336" y="2016"/>
                    <a:pt x="1344" y="2055"/>
                    <a:pt x="1352" y="2071"/>
                  </a:cubicBezTo>
                  <a:lnTo>
                    <a:pt x="1352" y="2078"/>
                  </a:lnTo>
                  <a:cubicBezTo>
                    <a:pt x="1352" y="2086"/>
                    <a:pt x="1352" y="2118"/>
                    <a:pt x="1336" y="2134"/>
                  </a:cubicBezTo>
                  <a:cubicBezTo>
                    <a:pt x="1328" y="2158"/>
                    <a:pt x="1328" y="2173"/>
                    <a:pt x="1328" y="2205"/>
                  </a:cubicBezTo>
                  <a:cubicBezTo>
                    <a:pt x="1328" y="2221"/>
                    <a:pt x="1328" y="2236"/>
                    <a:pt x="1336" y="2244"/>
                  </a:cubicBezTo>
                  <a:cubicBezTo>
                    <a:pt x="1336" y="2260"/>
                    <a:pt x="1344" y="2276"/>
                    <a:pt x="1336" y="2284"/>
                  </a:cubicBezTo>
                  <a:cubicBezTo>
                    <a:pt x="1328" y="2292"/>
                    <a:pt x="1328" y="2292"/>
                    <a:pt x="1320" y="2300"/>
                  </a:cubicBezTo>
                  <a:cubicBezTo>
                    <a:pt x="1312" y="2316"/>
                    <a:pt x="1296" y="2331"/>
                    <a:pt x="1312" y="2347"/>
                  </a:cubicBezTo>
                  <a:cubicBezTo>
                    <a:pt x="1320" y="2347"/>
                    <a:pt x="1320" y="2347"/>
                    <a:pt x="1320" y="2347"/>
                  </a:cubicBezTo>
                  <a:cubicBezTo>
                    <a:pt x="1336" y="2363"/>
                    <a:pt x="1344" y="2379"/>
                    <a:pt x="1344" y="2387"/>
                  </a:cubicBezTo>
                  <a:cubicBezTo>
                    <a:pt x="1344" y="2387"/>
                    <a:pt x="1344" y="2387"/>
                    <a:pt x="1344" y="2395"/>
                  </a:cubicBezTo>
                  <a:cubicBezTo>
                    <a:pt x="1336" y="2395"/>
                    <a:pt x="1328" y="2395"/>
                    <a:pt x="1312" y="2395"/>
                  </a:cubicBezTo>
                  <a:cubicBezTo>
                    <a:pt x="1272" y="2402"/>
                    <a:pt x="1209" y="2411"/>
                    <a:pt x="1194" y="2442"/>
                  </a:cubicBezTo>
                  <a:cubicBezTo>
                    <a:pt x="1186" y="2450"/>
                    <a:pt x="1186" y="2458"/>
                    <a:pt x="1186" y="2466"/>
                  </a:cubicBezTo>
                  <a:cubicBezTo>
                    <a:pt x="1194" y="2497"/>
                    <a:pt x="1201" y="2513"/>
                    <a:pt x="1209" y="2529"/>
                  </a:cubicBezTo>
                  <a:cubicBezTo>
                    <a:pt x="1217" y="2545"/>
                    <a:pt x="1225" y="2553"/>
                    <a:pt x="1217" y="2561"/>
                  </a:cubicBezTo>
                  <a:cubicBezTo>
                    <a:pt x="1217" y="2584"/>
                    <a:pt x="1201" y="2608"/>
                    <a:pt x="1178" y="2608"/>
                  </a:cubicBezTo>
                  <a:cubicBezTo>
                    <a:pt x="1170" y="2608"/>
                    <a:pt x="1154" y="2608"/>
                    <a:pt x="1146" y="2600"/>
                  </a:cubicBezTo>
                  <a:cubicBezTo>
                    <a:pt x="1130" y="2584"/>
                    <a:pt x="1091" y="2569"/>
                    <a:pt x="1051" y="2569"/>
                  </a:cubicBezTo>
                  <a:cubicBezTo>
                    <a:pt x="1028" y="2569"/>
                    <a:pt x="1004" y="2576"/>
                    <a:pt x="988" y="2592"/>
                  </a:cubicBezTo>
                  <a:cubicBezTo>
                    <a:pt x="972" y="2608"/>
                    <a:pt x="964" y="2632"/>
                    <a:pt x="964" y="2655"/>
                  </a:cubicBezTo>
                  <a:lnTo>
                    <a:pt x="964" y="2655"/>
                  </a:lnTo>
                  <a:cubicBezTo>
                    <a:pt x="956" y="2655"/>
                    <a:pt x="956" y="2655"/>
                    <a:pt x="948" y="2655"/>
                  </a:cubicBezTo>
                  <a:cubicBezTo>
                    <a:pt x="941" y="2655"/>
                    <a:pt x="933" y="2655"/>
                    <a:pt x="925" y="2655"/>
                  </a:cubicBezTo>
                  <a:cubicBezTo>
                    <a:pt x="901" y="2655"/>
                    <a:pt x="885" y="2648"/>
                    <a:pt x="877" y="2632"/>
                  </a:cubicBezTo>
                  <a:cubicBezTo>
                    <a:pt x="869" y="2616"/>
                    <a:pt x="854" y="2592"/>
                    <a:pt x="846" y="2576"/>
                  </a:cubicBezTo>
                  <a:cubicBezTo>
                    <a:pt x="830" y="2561"/>
                    <a:pt x="814" y="2545"/>
                    <a:pt x="822" y="2529"/>
                  </a:cubicBezTo>
                  <a:cubicBezTo>
                    <a:pt x="830" y="2529"/>
                    <a:pt x="838" y="2521"/>
                    <a:pt x="846" y="2521"/>
                  </a:cubicBezTo>
                  <a:cubicBezTo>
                    <a:pt x="861" y="2513"/>
                    <a:pt x="869" y="2505"/>
                    <a:pt x="854" y="2474"/>
                  </a:cubicBezTo>
                  <a:cubicBezTo>
                    <a:pt x="846" y="2458"/>
                    <a:pt x="838" y="2442"/>
                    <a:pt x="830" y="2434"/>
                  </a:cubicBezTo>
                  <a:cubicBezTo>
                    <a:pt x="814" y="2402"/>
                    <a:pt x="806" y="2387"/>
                    <a:pt x="806" y="2363"/>
                  </a:cubicBezTo>
                  <a:cubicBezTo>
                    <a:pt x="806" y="2347"/>
                    <a:pt x="790" y="2347"/>
                    <a:pt x="775" y="2339"/>
                  </a:cubicBezTo>
                  <a:cubicBezTo>
                    <a:pt x="767" y="2339"/>
                    <a:pt x="751" y="2331"/>
                    <a:pt x="743" y="2324"/>
                  </a:cubicBezTo>
                  <a:cubicBezTo>
                    <a:pt x="727" y="2308"/>
                    <a:pt x="711" y="2300"/>
                    <a:pt x="695" y="2292"/>
                  </a:cubicBezTo>
                  <a:cubicBezTo>
                    <a:pt x="672" y="2284"/>
                    <a:pt x="656" y="2276"/>
                    <a:pt x="648" y="2260"/>
                  </a:cubicBezTo>
                  <a:cubicBezTo>
                    <a:pt x="640" y="2252"/>
                    <a:pt x="617" y="2236"/>
                    <a:pt x="593" y="2213"/>
                  </a:cubicBezTo>
                  <a:cubicBezTo>
                    <a:pt x="529" y="2165"/>
                    <a:pt x="427" y="2094"/>
                    <a:pt x="466" y="2024"/>
                  </a:cubicBezTo>
                  <a:cubicBezTo>
                    <a:pt x="522" y="1937"/>
                    <a:pt x="561" y="1826"/>
                    <a:pt x="522" y="1795"/>
                  </a:cubicBezTo>
                  <a:cubicBezTo>
                    <a:pt x="498" y="1779"/>
                    <a:pt x="474" y="1755"/>
                    <a:pt x="458" y="1755"/>
                  </a:cubicBezTo>
                  <a:cubicBezTo>
                    <a:pt x="458" y="1755"/>
                    <a:pt x="450" y="1763"/>
                    <a:pt x="450" y="1771"/>
                  </a:cubicBezTo>
                  <a:cubicBezTo>
                    <a:pt x="450" y="1779"/>
                    <a:pt x="442" y="1779"/>
                    <a:pt x="442" y="1779"/>
                  </a:cubicBezTo>
                  <a:cubicBezTo>
                    <a:pt x="435" y="1779"/>
                    <a:pt x="435" y="1779"/>
                    <a:pt x="427" y="1771"/>
                  </a:cubicBezTo>
                  <a:cubicBezTo>
                    <a:pt x="427" y="1763"/>
                    <a:pt x="419" y="1755"/>
                    <a:pt x="403" y="1755"/>
                  </a:cubicBezTo>
                  <a:cubicBezTo>
                    <a:pt x="395" y="1755"/>
                    <a:pt x="387" y="1755"/>
                    <a:pt x="379" y="1763"/>
                  </a:cubicBezTo>
                  <a:cubicBezTo>
                    <a:pt x="371" y="1763"/>
                    <a:pt x="371" y="1771"/>
                    <a:pt x="364" y="1771"/>
                  </a:cubicBezTo>
                  <a:cubicBezTo>
                    <a:pt x="355" y="1779"/>
                    <a:pt x="355" y="1779"/>
                    <a:pt x="348" y="1779"/>
                  </a:cubicBezTo>
                  <a:cubicBezTo>
                    <a:pt x="348" y="1779"/>
                    <a:pt x="340" y="1779"/>
                    <a:pt x="332" y="1755"/>
                  </a:cubicBezTo>
                  <a:cubicBezTo>
                    <a:pt x="324" y="1739"/>
                    <a:pt x="316" y="1716"/>
                    <a:pt x="316" y="1692"/>
                  </a:cubicBezTo>
                  <a:cubicBezTo>
                    <a:pt x="308" y="1653"/>
                    <a:pt x="300" y="1621"/>
                    <a:pt x="284" y="1613"/>
                  </a:cubicBezTo>
                  <a:cubicBezTo>
                    <a:pt x="229" y="1597"/>
                    <a:pt x="166" y="1558"/>
                    <a:pt x="166" y="1526"/>
                  </a:cubicBezTo>
                  <a:cubicBezTo>
                    <a:pt x="158" y="1502"/>
                    <a:pt x="126" y="1463"/>
                    <a:pt x="95" y="1431"/>
                  </a:cubicBezTo>
                  <a:cubicBezTo>
                    <a:pt x="55" y="1392"/>
                    <a:pt x="15" y="1352"/>
                    <a:pt x="15" y="1328"/>
                  </a:cubicBezTo>
                  <a:cubicBezTo>
                    <a:pt x="8" y="1273"/>
                    <a:pt x="0" y="1155"/>
                    <a:pt x="15" y="1123"/>
                  </a:cubicBezTo>
                  <a:lnTo>
                    <a:pt x="15" y="1123"/>
                  </a:lnTo>
                  <a:lnTo>
                    <a:pt x="15" y="1123"/>
                  </a:lnTo>
                  <a:cubicBezTo>
                    <a:pt x="0" y="1155"/>
                    <a:pt x="0" y="1273"/>
                    <a:pt x="8" y="1328"/>
                  </a:cubicBezTo>
                  <a:cubicBezTo>
                    <a:pt x="15" y="1384"/>
                    <a:pt x="158" y="1479"/>
                    <a:pt x="158" y="1526"/>
                  </a:cubicBezTo>
                  <a:cubicBezTo>
                    <a:pt x="166" y="1566"/>
                    <a:pt x="261" y="1613"/>
                    <a:pt x="284" y="1621"/>
                  </a:cubicBezTo>
                  <a:cubicBezTo>
                    <a:pt x="308" y="1629"/>
                    <a:pt x="308" y="1708"/>
                    <a:pt x="324" y="1755"/>
                  </a:cubicBezTo>
                  <a:cubicBezTo>
                    <a:pt x="332" y="1779"/>
                    <a:pt x="340" y="1779"/>
                    <a:pt x="348" y="1779"/>
                  </a:cubicBezTo>
                  <a:cubicBezTo>
                    <a:pt x="355" y="1779"/>
                    <a:pt x="364" y="1771"/>
                    <a:pt x="379" y="1763"/>
                  </a:cubicBezTo>
                  <a:cubicBezTo>
                    <a:pt x="387" y="1763"/>
                    <a:pt x="395" y="1763"/>
                    <a:pt x="403" y="1763"/>
                  </a:cubicBezTo>
                  <a:cubicBezTo>
                    <a:pt x="419" y="1763"/>
                    <a:pt x="419" y="1763"/>
                    <a:pt x="427" y="1771"/>
                  </a:cubicBezTo>
                  <a:cubicBezTo>
                    <a:pt x="427" y="1779"/>
                    <a:pt x="435" y="1787"/>
                    <a:pt x="442" y="1787"/>
                  </a:cubicBezTo>
                  <a:cubicBezTo>
                    <a:pt x="450" y="1787"/>
                    <a:pt x="458" y="1779"/>
                    <a:pt x="458" y="1771"/>
                  </a:cubicBezTo>
                  <a:cubicBezTo>
                    <a:pt x="458" y="1763"/>
                    <a:pt x="458" y="1763"/>
                    <a:pt x="458" y="1763"/>
                  </a:cubicBezTo>
                  <a:cubicBezTo>
                    <a:pt x="474" y="1763"/>
                    <a:pt x="498" y="1779"/>
                    <a:pt x="522" y="1795"/>
                  </a:cubicBezTo>
                  <a:cubicBezTo>
                    <a:pt x="553" y="1826"/>
                    <a:pt x="522" y="1929"/>
                    <a:pt x="458" y="2024"/>
                  </a:cubicBezTo>
                  <a:cubicBezTo>
                    <a:pt x="403" y="2118"/>
                    <a:pt x="624" y="2229"/>
                    <a:pt x="640" y="2260"/>
                  </a:cubicBezTo>
                  <a:cubicBezTo>
                    <a:pt x="656" y="2292"/>
                    <a:pt x="711" y="2292"/>
                    <a:pt x="735" y="2324"/>
                  </a:cubicBezTo>
                  <a:cubicBezTo>
                    <a:pt x="759" y="2355"/>
                    <a:pt x="798" y="2339"/>
                    <a:pt x="798" y="2363"/>
                  </a:cubicBezTo>
                  <a:cubicBezTo>
                    <a:pt x="798" y="2395"/>
                    <a:pt x="830" y="2434"/>
                    <a:pt x="846" y="2474"/>
                  </a:cubicBezTo>
                  <a:cubicBezTo>
                    <a:pt x="869" y="2521"/>
                    <a:pt x="838" y="2505"/>
                    <a:pt x="822" y="2529"/>
                  </a:cubicBezTo>
                  <a:cubicBezTo>
                    <a:pt x="798" y="2553"/>
                    <a:pt x="854" y="2584"/>
                    <a:pt x="877" y="2632"/>
                  </a:cubicBezTo>
                  <a:cubicBezTo>
                    <a:pt x="885" y="2655"/>
                    <a:pt x="909" y="2663"/>
                    <a:pt x="925" y="2663"/>
                  </a:cubicBezTo>
                  <a:cubicBezTo>
                    <a:pt x="933" y="2663"/>
                    <a:pt x="941" y="2663"/>
                    <a:pt x="948" y="2663"/>
                  </a:cubicBezTo>
                  <a:cubicBezTo>
                    <a:pt x="956" y="2663"/>
                    <a:pt x="956" y="2663"/>
                    <a:pt x="964" y="2663"/>
                  </a:cubicBezTo>
                  <a:lnTo>
                    <a:pt x="972" y="2663"/>
                  </a:lnTo>
                  <a:cubicBezTo>
                    <a:pt x="972" y="2663"/>
                    <a:pt x="972" y="2663"/>
                    <a:pt x="972" y="2671"/>
                  </a:cubicBezTo>
                  <a:cubicBezTo>
                    <a:pt x="972" y="2663"/>
                    <a:pt x="972" y="2663"/>
                    <a:pt x="972" y="2663"/>
                  </a:cubicBezTo>
                  <a:cubicBezTo>
                    <a:pt x="972" y="2632"/>
                    <a:pt x="980" y="2616"/>
                    <a:pt x="996" y="2600"/>
                  </a:cubicBezTo>
                  <a:cubicBezTo>
                    <a:pt x="1012" y="2584"/>
                    <a:pt x="1035" y="2576"/>
                    <a:pt x="1051" y="2576"/>
                  </a:cubicBezTo>
                  <a:cubicBezTo>
                    <a:pt x="1091" y="2576"/>
                    <a:pt x="1130" y="2592"/>
                    <a:pt x="1146" y="2608"/>
                  </a:cubicBezTo>
                  <a:cubicBezTo>
                    <a:pt x="1154" y="2616"/>
                    <a:pt x="1162" y="2616"/>
                    <a:pt x="1178" y="2616"/>
                  </a:cubicBezTo>
                  <a:cubicBezTo>
                    <a:pt x="1201" y="2616"/>
                    <a:pt x="1225" y="2584"/>
                    <a:pt x="1225" y="2569"/>
                  </a:cubicBezTo>
                  <a:cubicBezTo>
                    <a:pt x="1233" y="2553"/>
                    <a:pt x="1225" y="2537"/>
                    <a:pt x="1217" y="2521"/>
                  </a:cubicBezTo>
                  <a:cubicBezTo>
                    <a:pt x="1209" y="2513"/>
                    <a:pt x="1201" y="2497"/>
                    <a:pt x="1194" y="2466"/>
                  </a:cubicBezTo>
                  <a:cubicBezTo>
                    <a:pt x="1194" y="2458"/>
                    <a:pt x="1194" y="2450"/>
                    <a:pt x="1201" y="2442"/>
                  </a:cubicBezTo>
                  <a:cubicBezTo>
                    <a:pt x="1217" y="2418"/>
                    <a:pt x="1281" y="2411"/>
                    <a:pt x="1312" y="2402"/>
                  </a:cubicBezTo>
                  <a:cubicBezTo>
                    <a:pt x="1328" y="2402"/>
                    <a:pt x="1336" y="2402"/>
                    <a:pt x="1344" y="2395"/>
                  </a:cubicBezTo>
                  <a:cubicBezTo>
                    <a:pt x="1352" y="2395"/>
                    <a:pt x="1352" y="2395"/>
                    <a:pt x="1352" y="2387"/>
                  </a:cubicBezTo>
                  <a:cubicBezTo>
                    <a:pt x="1352" y="2379"/>
                    <a:pt x="1344" y="2363"/>
                    <a:pt x="1328" y="2347"/>
                  </a:cubicBezTo>
                  <a:cubicBezTo>
                    <a:pt x="1320" y="2339"/>
                    <a:pt x="1320" y="2339"/>
                    <a:pt x="1320" y="2339"/>
                  </a:cubicBezTo>
                  <a:cubicBezTo>
                    <a:pt x="1304" y="2331"/>
                    <a:pt x="1312" y="2324"/>
                    <a:pt x="1328" y="2308"/>
                  </a:cubicBezTo>
                  <a:cubicBezTo>
                    <a:pt x="1336" y="2300"/>
                    <a:pt x="1336" y="2292"/>
                    <a:pt x="1344" y="2292"/>
                  </a:cubicBezTo>
                  <a:cubicBezTo>
                    <a:pt x="1352" y="2276"/>
                    <a:pt x="1344" y="2260"/>
                    <a:pt x="1344" y="2244"/>
                  </a:cubicBezTo>
                  <a:cubicBezTo>
                    <a:pt x="1336" y="2229"/>
                    <a:pt x="1336" y="2221"/>
                    <a:pt x="1336" y="2205"/>
                  </a:cubicBezTo>
                  <a:cubicBezTo>
                    <a:pt x="1328" y="2173"/>
                    <a:pt x="1336" y="2158"/>
                    <a:pt x="1344" y="2142"/>
                  </a:cubicBezTo>
                  <a:cubicBezTo>
                    <a:pt x="1360" y="2118"/>
                    <a:pt x="1360" y="2094"/>
                    <a:pt x="1360" y="2078"/>
                  </a:cubicBezTo>
                  <a:lnTo>
                    <a:pt x="1360" y="2071"/>
                  </a:lnTo>
                  <a:cubicBezTo>
                    <a:pt x="1352" y="2055"/>
                    <a:pt x="1352" y="2024"/>
                    <a:pt x="1367" y="2016"/>
                  </a:cubicBezTo>
                  <a:cubicBezTo>
                    <a:pt x="1391" y="2008"/>
                    <a:pt x="1454" y="1898"/>
                    <a:pt x="1454" y="1882"/>
                  </a:cubicBezTo>
                  <a:cubicBezTo>
                    <a:pt x="1454" y="1858"/>
                    <a:pt x="1462" y="1842"/>
                    <a:pt x="1486" y="1826"/>
                  </a:cubicBezTo>
                  <a:cubicBezTo>
                    <a:pt x="1502" y="1819"/>
                    <a:pt x="1502" y="1811"/>
                    <a:pt x="1502" y="1795"/>
                  </a:cubicBezTo>
                  <a:cubicBezTo>
                    <a:pt x="1502" y="1771"/>
                    <a:pt x="1494" y="1747"/>
                    <a:pt x="1486" y="1747"/>
                  </a:cubicBezTo>
                  <a:cubicBezTo>
                    <a:pt x="1470" y="1739"/>
                    <a:pt x="1470" y="1716"/>
                    <a:pt x="1470" y="1676"/>
                  </a:cubicBezTo>
                  <a:cubicBezTo>
                    <a:pt x="1470" y="1668"/>
                    <a:pt x="1470" y="1668"/>
                    <a:pt x="1470" y="1668"/>
                  </a:cubicBezTo>
                  <a:cubicBezTo>
                    <a:pt x="1470" y="1637"/>
                    <a:pt x="1462" y="1629"/>
                    <a:pt x="1447" y="1621"/>
                  </a:cubicBezTo>
                  <a:cubicBezTo>
                    <a:pt x="1439" y="1621"/>
                    <a:pt x="1439" y="1613"/>
                    <a:pt x="1431" y="1605"/>
                  </a:cubicBezTo>
                  <a:cubicBezTo>
                    <a:pt x="1415" y="1581"/>
                    <a:pt x="1431" y="1542"/>
                    <a:pt x="1447" y="1526"/>
                  </a:cubicBezTo>
                  <a:cubicBezTo>
                    <a:pt x="1454" y="1510"/>
                    <a:pt x="1462" y="1431"/>
                    <a:pt x="1462" y="1423"/>
                  </a:cubicBezTo>
                  <a:cubicBezTo>
                    <a:pt x="1360" y="380"/>
                    <a:pt x="1360" y="380"/>
                    <a:pt x="1360" y="380"/>
                  </a:cubicBezTo>
                  <a:lnTo>
                    <a:pt x="1360" y="380"/>
                  </a:lnTo>
                  <a:lnTo>
                    <a:pt x="1360" y="380"/>
                  </a:lnTo>
                  <a:cubicBezTo>
                    <a:pt x="1344" y="364"/>
                    <a:pt x="1328" y="356"/>
                    <a:pt x="1328" y="340"/>
                  </a:cubicBezTo>
                  <a:cubicBezTo>
                    <a:pt x="1320" y="325"/>
                    <a:pt x="1312" y="309"/>
                    <a:pt x="1312" y="293"/>
                  </a:cubicBezTo>
                  <a:cubicBezTo>
                    <a:pt x="1304" y="261"/>
                    <a:pt x="1296" y="230"/>
                    <a:pt x="1272" y="206"/>
                  </a:cubicBezTo>
                  <a:cubicBezTo>
                    <a:pt x="1265" y="190"/>
                    <a:pt x="1257" y="182"/>
                    <a:pt x="1249" y="174"/>
                  </a:cubicBezTo>
                  <a:cubicBezTo>
                    <a:pt x="1233" y="166"/>
                    <a:pt x="1225" y="158"/>
                    <a:pt x="1225" y="111"/>
                  </a:cubicBezTo>
                  <a:cubicBezTo>
                    <a:pt x="1225" y="103"/>
                    <a:pt x="1225" y="103"/>
                    <a:pt x="1225" y="103"/>
                  </a:cubicBezTo>
                  <a:cubicBezTo>
                    <a:pt x="1225" y="79"/>
                    <a:pt x="1225" y="40"/>
                    <a:pt x="1225" y="8"/>
                  </a:cubicBezTo>
                  <a:lnTo>
                    <a:pt x="1225" y="0"/>
                  </a:lnTo>
                  <a:lnTo>
                    <a:pt x="1225" y="0"/>
                  </a:lnTo>
                  <a:lnTo>
                    <a:pt x="1225" y="0"/>
                  </a:lnTo>
                  <a:lnTo>
                    <a:pt x="1225" y="0"/>
                  </a:lnTo>
                  <a:lnTo>
                    <a:pt x="1225" y="0"/>
                  </a:lnTo>
                  <a:lnTo>
                    <a:pt x="1225" y="0"/>
                  </a:lnTo>
                  <a:lnTo>
                    <a:pt x="1225" y="0"/>
                  </a:lnTo>
                  <a:lnTo>
                    <a:pt x="182" y="617"/>
                  </a:lnTo>
                </a:path>
              </a:pathLst>
            </a:custGeom>
            <a:solidFill>
              <a:schemeClr val="accent4"/>
            </a:solidFill>
            <a:ln>
              <a:solidFill>
                <a:schemeClr val="bg1">
                  <a:lumMod val="95000"/>
                </a:schemeClr>
              </a:solidFill>
            </a:ln>
            <a:effectLst/>
          </p:spPr>
          <p:txBody>
            <a:bodyPr wrap="none" anchor="ctr"/>
            <a:lstStyle/>
            <a:p>
              <a:endParaRPr lang="en-US" sz="949"/>
            </a:p>
          </p:txBody>
        </p:sp>
        <p:sp>
          <p:nvSpPr>
            <p:cNvPr id="84" name="Freeform 708"/>
            <p:cNvSpPr>
              <a:spLocks noChangeArrowheads="1"/>
            </p:cNvSpPr>
            <p:nvPr/>
          </p:nvSpPr>
          <p:spPr bwMode="auto">
            <a:xfrm>
              <a:off x="13227243" y="5261505"/>
              <a:ext cx="229611" cy="540398"/>
            </a:xfrm>
            <a:custGeom>
              <a:avLst/>
              <a:gdLst>
                <a:gd name="T0" fmla="*/ 237 w 435"/>
                <a:gd name="T1" fmla="*/ 0 h 1029"/>
                <a:gd name="T2" fmla="*/ 229 w 435"/>
                <a:gd name="T3" fmla="*/ 0 h 1029"/>
                <a:gd name="T4" fmla="*/ 237 w 435"/>
                <a:gd name="T5" fmla="*/ 16 h 1029"/>
                <a:gd name="T6" fmla="*/ 269 w 435"/>
                <a:gd name="T7" fmla="*/ 48 h 1029"/>
                <a:gd name="T8" fmla="*/ 379 w 435"/>
                <a:gd name="T9" fmla="*/ 174 h 1029"/>
                <a:gd name="T10" fmla="*/ 419 w 435"/>
                <a:gd name="T11" fmla="*/ 253 h 1029"/>
                <a:gd name="T12" fmla="*/ 387 w 435"/>
                <a:gd name="T13" fmla="*/ 340 h 1029"/>
                <a:gd name="T14" fmla="*/ 316 w 435"/>
                <a:gd name="T15" fmla="*/ 459 h 1029"/>
                <a:gd name="T16" fmla="*/ 276 w 435"/>
                <a:gd name="T17" fmla="*/ 483 h 1029"/>
                <a:gd name="T18" fmla="*/ 189 w 435"/>
                <a:gd name="T19" fmla="*/ 522 h 1029"/>
                <a:gd name="T20" fmla="*/ 150 w 435"/>
                <a:gd name="T21" fmla="*/ 514 h 1029"/>
                <a:gd name="T22" fmla="*/ 103 w 435"/>
                <a:gd name="T23" fmla="*/ 530 h 1029"/>
                <a:gd name="T24" fmla="*/ 103 w 435"/>
                <a:gd name="T25" fmla="*/ 585 h 1029"/>
                <a:gd name="T26" fmla="*/ 134 w 435"/>
                <a:gd name="T27" fmla="*/ 648 h 1029"/>
                <a:gd name="T28" fmla="*/ 158 w 435"/>
                <a:gd name="T29" fmla="*/ 688 h 1029"/>
                <a:gd name="T30" fmla="*/ 110 w 435"/>
                <a:gd name="T31" fmla="*/ 799 h 1029"/>
                <a:gd name="T32" fmla="*/ 118 w 435"/>
                <a:gd name="T33" fmla="*/ 846 h 1029"/>
                <a:gd name="T34" fmla="*/ 118 w 435"/>
                <a:gd name="T35" fmla="*/ 846 h 1029"/>
                <a:gd name="T36" fmla="*/ 7 w 435"/>
                <a:gd name="T37" fmla="*/ 917 h 1029"/>
                <a:gd name="T38" fmla="*/ 0 w 435"/>
                <a:gd name="T39" fmla="*/ 933 h 1029"/>
                <a:gd name="T40" fmla="*/ 23 w 435"/>
                <a:gd name="T41" fmla="*/ 965 h 1029"/>
                <a:gd name="T42" fmla="*/ 7 w 435"/>
                <a:gd name="T43" fmla="*/ 1020 h 1029"/>
                <a:gd name="T44" fmla="*/ 7 w 435"/>
                <a:gd name="T45" fmla="*/ 1020 h 1029"/>
                <a:gd name="T46" fmla="*/ 7 w 435"/>
                <a:gd name="T47" fmla="*/ 1028 h 1029"/>
                <a:gd name="T48" fmla="*/ 7 w 435"/>
                <a:gd name="T49" fmla="*/ 1028 h 1029"/>
                <a:gd name="T50" fmla="*/ 31 w 435"/>
                <a:gd name="T51" fmla="*/ 980 h 1029"/>
                <a:gd name="T52" fmla="*/ 16 w 435"/>
                <a:gd name="T53" fmla="*/ 941 h 1029"/>
                <a:gd name="T54" fmla="*/ 7 w 435"/>
                <a:gd name="T55" fmla="*/ 933 h 1029"/>
                <a:gd name="T56" fmla="*/ 39 w 435"/>
                <a:gd name="T57" fmla="*/ 917 h 1029"/>
                <a:gd name="T58" fmla="*/ 118 w 435"/>
                <a:gd name="T59" fmla="*/ 807 h 1029"/>
                <a:gd name="T60" fmla="*/ 126 w 435"/>
                <a:gd name="T61" fmla="*/ 783 h 1029"/>
                <a:gd name="T62" fmla="*/ 166 w 435"/>
                <a:gd name="T63" fmla="*/ 672 h 1029"/>
                <a:gd name="T64" fmla="*/ 118 w 435"/>
                <a:gd name="T65" fmla="*/ 617 h 1029"/>
                <a:gd name="T66" fmla="*/ 103 w 435"/>
                <a:gd name="T67" fmla="*/ 546 h 1029"/>
                <a:gd name="T68" fmla="*/ 126 w 435"/>
                <a:gd name="T69" fmla="*/ 530 h 1029"/>
                <a:gd name="T70" fmla="*/ 174 w 435"/>
                <a:gd name="T71" fmla="*/ 522 h 1029"/>
                <a:gd name="T72" fmla="*/ 189 w 435"/>
                <a:gd name="T73" fmla="*/ 530 h 1029"/>
                <a:gd name="T74" fmla="*/ 237 w 435"/>
                <a:gd name="T75" fmla="*/ 514 h 1029"/>
                <a:gd name="T76" fmla="*/ 308 w 435"/>
                <a:gd name="T77" fmla="*/ 474 h 1029"/>
                <a:gd name="T78" fmla="*/ 363 w 435"/>
                <a:gd name="T79" fmla="*/ 403 h 1029"/>
                <a:gd name="T80" fmla="*/ 411 w 435"/>
                <a:gd name="T81" fmla="*/ 316 h 1029"/>
                <a:gd name="T82" fmla="*/ 411 w 435"/>
                <a:gd name="T83" fmla="*/ 182 h 1029"/>
                <a:gd name="T84" fmla="*/ 332 w 435"/>
                <a:gd name="T85" fmla="*/ 119 h 1029"/>
                <a:gd name="T86" fmla="*/ 237 w 435"/>
                <a:gd name="T87" fmla="*/ 8 h 1029"/>
                <a:gd name="T88" fmla="*/ 237 w 435"/>
                <a:gd name="T89" fmla="*/ 8 h 1029"/>
                <a:gd name="T90" fmla="*/ 237 w 435"/>
                <a:gd name="T9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5" h="1029">
                  <a:moveTo>
                    <a:pt x="237" y="0"/>
                  </a:moveTo>
                  <a:lnTo>
                    <a:pt x="237" y="0"/>
                  </a:lnTo>
                  <a:lnTo>
                    <a:pt x="237" y="0"/>
                  </a:lnTo>
                  <a:cubicBezTo>
                    <a:pt x="229" y="0"/>
                    <a:pt x="229" y="0"/>
                    <a:pt x="229" y="0"/>
                  </a:cubicBezTo>
                  <a:lnTo>
                    <a:pt x="229" y="8"/>
                  </a:lnTo>
                  <a:cubicBezTo>
                    <a:pt x="229" y="8"/>
                    <a:pt x="229" y="8"/>
                    <a:pt x="237" y="16"/>
                  </a:cubicBezTo>
                  <a:lnTo>
                    <a:pt x="237" y="16"/>
                  </a:lnTo>
                  <a:cubicBezTo>
                    <a:pt x="237" y="24"/>
                    <a:pt x="253" y="32"/>
                    <a:pt x="269" y="48"/>
                  </a:cubicBezTo>
                  <a:cubicBezTo>
                    <a:pt x="292" y="71"/>
                    <a:pt x="324" y="103"/>
                    <a:pt x="324" y="119"/>
                  </a:cubicBezTo>
                  <a:cubicBezTo>
                    <a:pt x="324" y="143"/>
                    <a:pt x="356" y="158"/>
                    <a:pt x="379" y="174"/>
                  </a:cubicBezTo>
                  <a:cubicBezTo>
                    <a:pt x="387" y="174"/>
                    <a:pt x="395" y="182"/>
                    <a:pt x="403" y="182"/>
                  </a:cubicBezTo>
                  <a:cubicBezTo>
                    <a:pt x="411" y="190"/>
                    <a:pt x="419" y="221"/>
                    <a:pt x="419" y="253"/>
                  </a:cubicBezTo>
                  <a:cubicBezTo>
                    <a:pt x="419" y="277"/>
                    <a:pt x="419" y="301"/>
                    <a:pt x="411" y="316"/>
                  </a:cubicBezTo>
                  <a:cubicBezTo>
                    <a:pt x="403" y="324"/>
                    <a:pt x="395" y="332"/>
                    <a:pt x="387" y="340"/>
                  </a:cubicBezTo>
                  <a:cubicBezTo>
                    <a:pt x="371" y="356"/>
                    <a:pt x="356" y="364"/>
                    <a:pt x="356" y="403"/>
                  </a:cubicBezTo>
                  <a:cubicBezTo>
                    <a:pt x="356" y="443"/>
                    <a:pt x="340" y="451"/>
                    <a:pt x="316" y="459"/>
                  </a:cubicBezTo>
                  <a:cubicBezTo>
                    <a:pt x="316" y="459"/>
                    <a:pt x="308" y="467"/>
                    <a:pt x="300" y="467"/>
                  </a:cubicBezTo>
                  <a:cubicBezTo>
                    <a:pt x="292" y="474"/>
                    <a:pt x="284" y="474"/>
                    <a:pt x="276" y="483"/>
                  </a:cubicBezTo>
                  <a:cubicBezTo>
                    <a:pt x="261" y="483"/>
                    <a:pt x="245" y="490"/>
                    <a:pt x="229" y="506"/>
                  </a:cubicBezTo>
                  <a:cubicBezTo>
                    <a:pt x="221" y="514"/>
                    <a:pt x="213" y="522"/>
                    <a:pt x="189" y="522"/>
                  </a:cubicBezTo>
                  <a:cubicBezTo>
                    <a:pt x="189" y="522"/>
                    <a:pt x="181" y="522"/>
                    <a:pt x="174" y="522"/>
                  </a:cubicBezTo>
                  <a:cubicBezTo>
                    <a:pt x="166" y="514"/>
                    <a:pt x="158" y="514"/>
                    <a:pt x="150" y="514"/>
                  </a:cubicBezTo>
                  <a:cubicBezTo>
                    <a:pt x="134" y="514"/>
                    <a:pt x="126" y="514"/>
                    <a:pt x="118" y="522"/>
                  </a:cubicBezTo>
                  <a:cubicBezTo>
                    <a:pt x="110" y="522"/>
                    <a:pt x="103" y="522"/>
                    <a:pt x="103" y="530"/>
                  </a:cubicBezTo>
                  <a:cubicBezTo>
                    <a:pt x="103" y="538"/>
                    <a:pt x="94" y="546"/>
                    <a:pt x="94" y="546"/>
                  </a:cubicBezTo>
                  <a:cubicBezTo>
                    <a:pt x="94" y="561"/>
                    <a:pt x="103" y="569"/>
                    <a:pt x="103" y="585"/>
                  </a:cubicBezTo>
                  <a:cubicBezTo>
                    <a:pt x="110" y="593"/>
                    <a:pt x="110" y="609"/>
                    <a:pt x="110" y="617"/>
                  </a:cubicBezTo>
                  <a:cubicBezTo>
                    <a:pt x="110" y="633"/>
                    <a:pt x="126" y="641"/>
                    <a:pt x="134" y="648"/>
                  </a:cubicBezTo>
                  <a:cubicBezTo>
                    <a:pt x="150" y="656"/>
                    <a:pt x="158" y="664"/>
                    <a:pt x="158" y="680"/>
                  </a:cubicBezTo>
                  <a:cubicBezTo>
                    <a:pt x="158" y="680"/>
                    <a:pt x="158" y="680"/>
                    <a:pt x="158" y="688"/>
                  </a:cubicBezTo>
                  <a:cubicBezTo>
                    <a:pt x="158" y="720"/>
                    <a:pt x="142" y="767"/>
                    <a:pt x="126" y="775"/>
                  </a:cubicBezTo>
                  <a:cubicBezTo>
                    <a:pt x="118" y="783"/>
                    <a:pt x="110" y="791"/>
                    <a:pt x="110" y="799"/>
                  </a:cubicBezTo>
                  <a:cubicBezTo>
                    <a:pt x="110" y="799"/>
                    <a:pt x="110" y="807"/>
                    <a:pt x="110" y="814"/>
                  </a:cubicBezTo>
                  <a:cubicBezTo>
                    <a:pt x="118" y="822"/>
                    <a:pt x="118" y="830"/>
                    <a:pt x="118" y="846"/>
                  </a:cubicBezTo>
                  <a:lnTo>
                    <a:pt x="118" y="846"/>
                  </a:lnTo>
                  <a:lnTo>
                    <a:pt x="118" y="846"/>
                  </a:lnTo>
                  <a:cubicBezTo>
                    <a:pt x="118" y="878"/>
                    <a:pt x="71" y="894"/>
                    <a:pt x="31" y="909"/>
                  </a:cubicBezTo>
                  <a:cubicBezTo>
                    <a:pt x="23" y="909"/>
                    <a:pt x="16" y="917"/>
                    <a:pt x="7" y="917"/>
                  </a:cubicBezTo>
                  <a:cubicBezTo>
                    <a:pt x="0" y="925"/>
                    <a:pt x="0" y="925"/>
                    <a:pt x="0" y="933"/>
                  </a:cubicBezTo>
                  <a:lnTo>
                    <a:pt x="0" y="933"/>
                  </a:lnTo>
                  <a:cubicBezTo>
                    <a:pt x="0" y="941"/>
                    <a:pt x="0" y="941"/>
                    <a:pt x="7" y="949"/>
                  </a:cubicBezTo>
                  <a:cubicBezTo>
                    <a:pt x="16" y="949"/>
                    <a:pt x="16" y="957"/>
                    <a:pt x="23" y="965"/>
                  </a:cubicBezTo>
                  <a:cubicBezTo>
                    <a:pt x="23" y="965"/>
                    <a:pt x="23" y="973"/>
                    <a:pt x="23" y="980"/>
                  </a:cubicBezTo>
                  <a:cubicBezTo>
                    <a:pt x="23" y="988"/>
                    <a:pt x="16" y="1004"/>
                    <a:pt x="7" y="1020"/>
                  </a:cubicBezTo>
                  <a:lnTo>
                    <a:pt x="7" y="1020"/>
                  </a:lnTo>
                  <a:lnTo>
                    <a:pt x="7" y="1020"/>
                  </a:lnTo>
                  <a:cubicBezTo>
                    <a:pt x="7" y="1020"/>
                    <a:pt x="7" y="1020"/>
                    <a:pt x="7" y="1028"/>
                  </a:cubicBezTo>
                  <a:lnTo>
                    <a:pt x="7" y="1028"/>
                  </a:lnTo>
                  <a:lnTo>
                    <a:pt x="7" y="1028"/>
                  </a:lnTo>
                  <a:lnTo>
                    <a:pt x="7" y="1028"/>
                  </a:lnTo>
                  <a:cubicBezTo>
                    <a:pt x="7" y="1028"/>
                    <a:pt x="7" y="1028"/>
                    <a:pt x="7" y="1020"/>
                  </a:cubicBezTo>
                  <a:cubicBezTo>
                    <a:pt x="23" y="1004"/>
                    <a:pt x="31" y="988"/>
                    <a:pt x="31" y="980"/>
                  </a:cubicBezTo>
                  <a:cubicBezTo>
                    <a:pt x="31" y="973"/>
                    <a:pt x="31" y="965"/>
                    <a:pt x="23" y="957"/>
                  </a:cubicBezTo>
                  <a:cubicBezTo>
                    <a:pt x="23" y="949"/>
                    <a:pt x="16" y="949"/>
                    <a:pt x="16" y="941"/>
                  </a:cubicBezTo>
                  <a:cubicBezTo>
                    <a:pt x="7" y="941"/>
                    <a:pt x="7" y="933"/>
                    <a:pt x="7" y="933"/>
                  </a:cubicBezTo>
                  <a:lnTo>
                    <a:pt x="7" y="933"/>
                  </a:lnTo>
                  <a:cubicBezTo>
                    <a:pt x="7" y="933"/>
                    <a:pt x="7" y="933"/>
                    <a:pt x="16" y="925"/>
                  </a:cubicBezTo>
                  <a:cubicBezTo>
                    <a:pt x="23" y="925"/>
                    <a:pt x="31" y="917"/>
                    <a:pt x="39" y="917"/>
                  </a:cubicBezTo>
                  <a:cubicBezTo>
                    <a:pt x="71" y="901"/>
                    <a:pt x="126" y="878"/>
                    <a:pt x="126" y="846"/>
                  </a:cubicBezTo>
                  <a:cubicBezTo>
                    <a:pt x="126" y="830"/>
                    <a:pt x="118" y="814"/>
                    <a:pt x="118" y="807"/>
                  </a:cubicBezTo>
                  <a:lnTo>
                    <a:pt x="118" y="799"/>
                  </a:lnTo>
                  <a:cubicBezTo>
                    <a:pt x="118" y="791"/>
                    <a:pt x="118" y="791"/>
                    <a:pt x="126" y="783"/>
                  </a:cubicBezTo>
                  <a:cubicBezTo>
                    <a:pt x="150" y="775"/>
                    <a:pt x="166" y="720"/>
                    <a:pt x="166" y="688"/>
                  </a:cubicBezTo>
                  <a:cubicBezTo>
                    <a:pt x="166" y="680"/>
                    <a:pt x="166" y="680"/>
                    <a:pt x="166" y="672"/>
                  </a:cubicBezTo>
                  <a:cubicBezTo>
                    <a:pt x="166" y="664"/>
                    <a:pt x="150" y="656"/>
                    <a:pt x="142" y="648"/>
                  </a:cubicBezTo>
                  <a:cubicBezTo>
                    <a:pt x="126" y="641"/>
                    <a:pt x="118" y="633"/>
                    <a:pt x="118" y="617"/>
                  </a:cubicBezTo>
                  <a:cubicBezTo>
                    <a:pt x="118" y="609"/>
                    <a:pt x="118" y="593"/>
                    <a:pt x="110" y="585"/>
                  </a:cubicBezTo>
                  <a:cubicBezTo>
                    <a:pt x="110" y="569"/>
                    <a:pt x="103" y="561"/>
                    <a:pt x="103" y="546"/>
                  </a:cubicBezTo>
                  <a:cubicBezTo>
                    <a:pt x="103" y="546"/>
                    <a:pt x="103" y="538"/>
                    <a:pt x="110" y="538"/>
                  </a:cubicBezTo>
                  <a:cubicBezTo>
                    <a:pt x="110" y="530"/>
                    <a:pt x="118" y="530"/>
                    <a:pt x="126" y="530"/>
                  </a:cubicBezTo>
                  <a:cubicBezTo>
                    <a:pt x="126" y="522"/>
                    <a:pt x="134" y="522"/>
                    <a:pt x="150" y="522"/>
                  </a:cubicBezTo>
                  <a:cubicBezTo>
                    <a:pt x="158" y="522"/>
                    <a:pt x="166" y="522"/>
                    <a:pt x="174" y="522"/>
                  </a:cubicBezTo>
                  <a:lnTo>
                    <a:pt x="174" y="522"/>
                  </a:lnTo>
                  <a:cubicBezTo>
                    <a:pt x="181" y="522"/>
                    <a:pt x="189" y="530"/>
                    <a:pt x="189" y="530"/>
                  </a:cubicBezTo>
                  <a:lnTo>
                    <a:pt x="189" y="530"/>
                  </a:lnTo>
                  <a:cubicBezTo>
                    <a:pt x="205" y="530"/>
                    <a:pt x="221" y="522"/>
                    <a:pt x="237" y="514"/>
                  </a:cubicBezTo>
                  <a:cubicBezTo>
                    <a:pt x="253" y="498"/>
                    <a:pt x="261" y="490"/>
                    <a:pt x="276" y="483"/>
                  </a:cubicBezTo>
                  <a:cubicBezTo>
                    <a:pt x="284" y="483"/>
                    <a:pt x="292" y="483"/>
                    <a:pt x="308" y="474"/>
                  </a:cubicBezTo>
                  <a:cubicBezTo>
                    <a:pt x="308" y="467"/>
                    <a:pt x="316" y="467"/>
                    <a:pt x="324" y="467"/>
                  </a:cubicBezTo>
                  <a:cubicBezTo>
                    <a:pt x="347" y="459"/>
                    <a:pt x="363" y="443"/>
                    <a:pt x="363" y="403"/>
                  </a:cubicBezTo>
                  <a:cubicBezTo>
                    <a:pt x="363" y="364"/>
                    <a:pt x="379" y="356"/>
                    <a:pt x="387" y="348"/>
                  </a:cubicBezTo>
                  <a:cubicBezTo>
                    <a:pt x="395" y="340"/>
                    <a:pt x="411" y="332"/>
                    <a:pt x="411" y="316"/>
                  </a:cubicBezTo>
                  <a:cubicBezTo>
                    <a:pt x="434" y="285"/>
                    <a:pt x="427" y="214"/>
                    <a:pt x="411" y="182"/>
                  </a:cubicBezTo>
                  <a:lnTo>
                    <a:pt x="411" y="182"/>
                  </a:lnTo>
                  <a:cubicBezTo>
                    <a:pt x="403" y="174"/>
                    <a:pt x="387" y="166"/>
                    <a:pt x="379" y="166"/>
                  </a:cubicBezTo>
                  <a:cubicBezTo>
                    <a:pt x="356" y="150"/>
                    <a:pt x="332" y="143"/>
                    <a:pt x="332" y="119"/>
                  </a:cubicBezTo>
                  <a:cubicBezTo>
                    <a:pt x="332" y="95"/>
                    <a:pt x="300" y="71"/>
                    <a:pt x="276" y="48"/>
                  </a:cubicBezTo>
                  <a:cubicBezTo>
                    <a:pt x="261" y="32"/>
                    <a:pt x="245" y="16"/>
                    <a:pt x="237" y="8"/>
                  </a:cubicBezTo>
                  <a:lnTo>
                    <a:pt x="237" y="8"/>
                  </a:lnTo>
                  <a:lnTo>
                    <a:pt x="237" y="8"/>
                  </a:lnTo>
                  <a:lnTo>
                    <a:pt x="237" y="8"/>
                  </a:lnTo>
                  <a:cubicBezTo>
                    <a:pt x="237" y="0"/>
                    <a:pt x="237" y="0"/>
                    <a:pt x="237" y="0"/>
                  </a:cubicBezTo>
                </a:path>
              </a:pathLst>
            </a:custGeom>
            <a:grpFill/>
            <a:ln>
              <a:solidFill>
                <a:schemeClr val="bg1">
                  <a:lumMod val="95000"/>
                </a:schemeClr>
              </a:solidFill>
            </a:ln>
            <a:effectLst/>
          </p:spPr>
          <p:txBody>
            <a:bodyPr wrap="none" anchor="ctr"/>
            <a:lstStyle/>
            <a:p>
              <a:endParaRPr lang="en-US" sz="949"/>
            </a:p>
          </p:txBody>
        </p:sp>
        <p:sp>
          <p:nvSpPr>
            <p:cNvPr id="85" name="Freeform 709"/>
            <p:cNvSpPr>
              <a:spLocks noChangeArrowheads="1"/>
            </p:cNvSpPr>
            <p:nvPr/>
          </p:nvSpPr>
          <p:spPr bwMode="auto">
            <a:xfrm>
              <a:off x="13220285" y="5799584"/>
              <a:ext cx="514886" cy="818714"/>
            </a:xfrm>
            <a:custGeom>
              <a:avLst/>
              <a:gdLst>
                <a:gd name="T0" fmla="*/ 23 w 981"/>
                <a:gd name="T1" fmla="*/ 0 h 1557"/>
                <a:gd name="T2" fmla="*/ 23 w 981"/>
                <a:gd name="T3" fmla="*/ 0 h 1557"/>
                <a:gd name="T4" fmla="*/ 16 w 981"/>
                <a:gd name="T5" fmla="*/ 213 h 1557"/>
                <a:gd name="T6" fmla="*/ 95 w 981"/>
                <a:gd name="T7" fmla="*/ 316 h 1557"/>
                <a:gd name="T8" fmla="*/ 166 w 981"/>
                <a:gd name="T9" fmla="*/ 411 h 1557"/>
                <a:gd name="T10" fmla="*/ 292 w 981"/>
                <a:gd name="T11" fmla="*/ 506 h 1557"/>
                <a:gd name="T12" fmla="*/ 316 w 981"/>
                <a:gd name="T13" fmla="*/ 577 h 1557"/>
                <a:gd name="T14" fmla="*/ 332 w 981"/>
                <a:gd name="T15" fmla="*/ 640 h 1557"/>
                <a:gd name="T16" fmla="*/ 356 w 981"/>
                <a:gd name="T17" fmla="*/ 672 h 1557"/>
                <a:gd name="T18" fmla="*/ 379 w 981"/>
                <a:gd name="T19" fmla="*/ 664 h 1557"/>
                <a:gd name="T20" fmla="*/ 387 w 981"/>
                <a:gd name="T21" fmla="*/ 656 h 1557"/>
                <a:gd name="T22" fmla="*/ 411 w 981"/>
                <a:gd name="T23" fmla="*/ 648 h 1557"/>
                <a:gd name="T24" fmla="*/ 427 w 981"/>
                <a:gd name="T25" fmla="*/ 664 h 1557"/>
                <a:gd name="T26" fmla="*/ 450 w 981"/>
                <a:gd name="T27" fmla="*/ 672 h 1557"/>
                <a:gd name="T28" fmla="*/ 466 w 981"/>
                <a:gd name="T29" fmla="*/ 656 h 1557"/>
                <a:gd name="T30" fmla="*/ 466 w 981"/>
                <a:gd name="T31" fmla="*/ 648 h 1557"/>
                <a:gd name="T32" fmla="*/ 522 w 981"/>
                <a:gd name="T33" fmla="*/ 688 h 1557"/>
                <a:gd name="T34" fmla="*/ 466 w 981"/>
                <a:gd name="T35" fmla="*/ 909 h 1557"/>
                <a:gd name="T36" fmla="*/ 593 w 981"/>
                <a:gd name="T37" fmla="*/ 1106 h 1557"/>
                <a:gd name="T38" fmla="*/ 648 w 981"/>
                <a:gd name="T39" fmla="*/ 1145 h 1557"/>
                <a:gd name="T40" fmla="*/ 696 w 981"/>
                <a:gd name="T41" fmla="*/ 1185 h 1557"/>
                <a:gd name="T42" fmla="*/ 743 w 981"/>
                <a:gd name="T43" fmla="*/ 1209 h 1557"/>
                <a:gd name="T44" fmla="*/ 783 w 981"/>
                <a:gd name="T45" fmla="*/ 1232 h 1557"/>
                <a:gd name="T46" fmla="*/ 806 w 981"/>
                <a:gd name="T47" fmla="*/ 1248 h 1557"/>
                <a:gd name="T48" fmla="*/ 830 w 981"/>
                <a:gd name="T49" fmla="*/ 1319 h 1557"/>
                <a:gd name="T50" fmla="*/ 854 w 981"/>
                <a:gd name="T51" fmla="*/ 1367 h 1557"/>
                <a:gd name="T52" fmla="*/ 846 w 981"/>
                <a:gd name="T53" fmla="*/ 1398 h 1557"/>
                <a:gd name="T54" fmla="*/ 830 w 981"/>
                <a:gd name="T55" fmla="*/ 1414 h 1557"/>
                <a:gd name="T56" fmla="*/ 846 w 981"/>
                <a:gd name="T57" fmla="*/ 1469 h 1557"/>
                <a:gd name="T58" fmla="*/ 877 w 981"/>
                <a:gd name="T59" fmla="*/ 1517 h 1557"/>
                <a:gd name="T60" fmla="*/ 933 w 981"/>
                <a:gd name="T61" fmla="*/ 1548 h 1557"/>
                <a:gd name="T62" fmla="*/ 956 w 981"/>
                <a:gd name="T63" fmla="*/ 1548 h 1557"/>
                <a:gd name="T64" fmla="*/ 972 w 981"/>
                <a:gd name="T65" fmla="*/ 1548 h 1557"/>
                <a:gd name="T66" fmla="*/ 972 w 981"/>
                <a:gd name="T67" fmla="*/ 1548 h 1557"/>
                <a:gd name="T68" fmla="*/ 980 w 981"/>
                <a:gd name="T69" fmla="*/ 1556 h 1557"/>
                <a:gd name="T70" fmla="*/ 980 w 981"/>
                <a:gd name="T71" fmla="*/ 1556 h 1557"/>
                <a:gd name="T72" fmla="*/ 980 w 981"/>
                <a:gd name="T73" fmla="*/ 1548 h 1557"/>
                <a:gd name="T74" fmla="*/ 972 w 981"/>
                <a:gd name="T75" fmla="*/ 1548 h 1557"/>
                <a:gd name="T76" fmla="*/ 956 w 981"/>
                <a:gd name="T77" fmla="*/ 1548 h 1557"/>
                <a:gd name="T78" fmla="*/ 933 w 981"/>
                <a:gd name="T79" fmla="*/ 1548 h 1557"/>
                <a:gd name="T80" fmla="*/ 885 w 981"/>
                <a:gd name="T81" fmla="*/ 1517 h 1557"/>
                <a:gd name="T82" fmla="*/ 830 w 981"/>
                <a:gd name="T83" fmla="*/ 1414 h 1557"/>
                <a:gd name="T84" fmla="*/ 854 w 981"/>
                <a:gd name="T85" fmla="*/ 1359 h 1557"/>
                <a:gd name="T86" fmla="*/ 806 w 981"/>
                <a:gd name="T87" fmla="*/ 1248 h 1557"/>
                <a:gd name="T88" fmla="*/ 743 w 981"/>
                <a:gd name="T89" fmla="*/ 1209 h 1557"/>
                <a:gd name="T90" fmla="*/ 648 w 981"/>
                <a:gd name="T91" fmla="*/ 1145 h 1557"/>
                <a:gd name="T92" fmla="*/ 466 w 981"/>
                <a:gd name="T93" fmla="*/ 909 h 1557"/>
                <a:gd name="T94" fmla="*/ 530 w 981"/>
                <a:gd name="T95" fmla="*/ 680 h 1557"/>
                <a:gd name="T96" fmla="*/ 466 w 981"/>
                <a:gd name="T97" fmla="*/ 648 h 1557"/>
                <a:gd name="T98" fmla="*/ 466 w 981"/>
                <a:gd name="T99" fmla="*/ 656 h 1557"/>
                <a:gd name="T100" fmla="*/ 450 w 981"/>
                <a:gd name="T101" fmla="*/ 672 h 1557"/>
                <a:gd name="T102" fmla="*/ 435 w 981"/>
                <a:gd name="T103" fmla="*/ 656 h 1557"/>
                <a:gd name="T104" fmla="*/ 411 w 981"/>
                <a:gd name="T105" fmla="*/ 648 h 1557"/>
                <a:gd name="T106" fmla="*/ 387 w 981"/>
                <a:gd name="T107" fmla="*/ 648 h 1557"/>
                <a:gd name="T108" fmla="*/ 356 w 981"/>
                <a:gd name="T109" fmla="*/ 664 h 1557"/>
                <a:gd name="T110" fmla="*/ 332 w 981"/>
                <a:gd name="T111" fmla="*/ 640 h 1557"/>
                <a:gd name="T112" fmla="*/ 292 w 981"/>
                <a:gd name="T113" fmla="*/ 506 h 1557"/>
                <a:gd name="T114" fmla="*/ 166 w 981"/>
                <a:gd name="T115" fmla="*/ 411 h 1557"/>
                <a:gd name="T116" fmla="*/ 16 w 981"/>
                <a:gd name="T117" fmla="*/ 213 h 1557"/>
                <a:gd name="T118" fmla="*/ 23 w 981"/>
                <a:gd name="T119" fmla="*/ 8 h 1557"/>
                <a:gd name="T120" fmla="*/ 23 w 981"/>
                <a:gd name="T121" fmla="*/ 8 h 1557"/>
                <a:gd name="T122" fmla="*/ 23 w 981"/>
                <a:gd name="T123" fmla="*/ 0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1" h="1557">
                  <a:moveTo>
                    <a:pt x="23" y="0"/>
                  </a:moveTo>
                  <a:lnTo>
                    <a:pt x="23" y="0"/>
                  </a:lnTo>
                  <a:cubicBezTo>
                    <a:pt x="0" y="32"/>
                    <a:pt x="8" y="166"/>
                    <a:pt x="16" y="213"/>
                  </a:cubicBezTo>
                  <a:cubicBezTo>
                    <a:pt x="16" y="245"/>
                    <a:pt x="55" y="285"/>
                    <a:pt x="95" y="316"/>
                  </a:cubicBezTo>
                  <a:cubicBezTo>
                    <a:pt x="126" y="356"/>
                    <a:pt x="158" y="387"/>
                    <a:pt x="166" y="411"/>
                  </a:cubicBezTo>
                  <a:cubicBezTo>
                    <a:pt x="166" y="458"/>
                    <a:pt x="269" y="498"/>
                    <a:pt x="292" y="506"/>
                  </a:cubicBezTo>
                  <a:cubicBezTo>
                    <a:pt x="300" y="514"/>
                    <a:pt x="308" y="545"/>
                    <a:pt x="316" y="577"/>
                  </a:cubicBezTo>
                  <a:cubicBezTo>
                    <a:pt x="324" y="601"/>
                    <a:pt x="324" y="624"/>
                    <a:pt x="332" y="640"/>
                  </a:cubicBezTo>
                  <a:cubicBezTo>
                    <a:pt x="340" y="664"/>
                    <a:pt x="348" y="672"/>
                    <a:pt x="356" y="672"/>
                  </a:cubicBezTo>
                  <a:cubicBezTo>
                    <a:pt x="363" y="672"/>
                    <a:pt x="372" y="664"/>
                    <a:pt x="379" y="664"/>
                  </a:cubicBezTo>
                  <a:lnTo>
                    <a:pt x="387" y="656"/>
                  </a:lnTo>
                  <a:cubicBezTo>
                    <a:pt x="395" y="648"/>
                    <a:pt x="403" y="648"/>
                    <a:pt x="411" y="648"/>
                  </a:cubicBezTo>
                  <a:cubicBezTo>
                    <a:pt x="419" y="648"/>
                    <a:pt x="427" y="656"/>
                    <a:pt x="427" y="664"/>
                  </a:cubicBezTo>
                  <a:cubicBezTo>
                    <a:pt x="435" y="672"/>
                    <a:pt x="443" y="672"/>
                    <a:pt x="450" y="672"/>
                  </a:cubicBezTo>
                  <a:cubicBezTo>
                    <a:pt x="458" y="672"/>
                    <a:pt x="466" y="664"/>
                    <a:pt x="466" y="656"/>
                  </a:cubicBezTo>
                  <a:cubicBezTo>
                    <a:pt x="466" y="648"/>
                    <a:pt x="466" y="648"/>
                    <a:pt x="466" y="648"/>
                  </a:cubicBezTo>
                  <a:cubicBezTo>
                    <a:pt x="474" y="648"/>
                    <a:pt x="498" y="664"/>
                    <a:pt x="522" y="688"/>
                  </a:cubicBezTo>
                  <a:cubicBezTo>
                    <a:pt x="553" y="711"/>
                    <a:pt x="530" y="798"/>
                    <a:pt x="466" y="909"/>
                  </a:cubicBezTo>
                  <a:cubicBezTo>
                    <a:pt x="427" y="979"/>
                    <a:pt x="530" y="1058"/>
                    <a:pt x="593" y="1106"/>
                  </a:cubicBezTo>
                  <a:cubicBezTo>
                    <a:pt x="625" y="1121"/>
                    <a:pt x="640" y="1137"/>
                    <a:pt x="648" y="1145"/>
                  </a:cubicBezTo>
                  <a:cubicBezTo>
                    <a:pt x="656" y="1169"/>
                    <a:pt x="680" y="1177"/>
                    <a:pt x="696" y="1185"/>
                  </a:cubicBezTo>
                  <a:cubicBezTo>
                    <a:pt x="711" y="1185"/>
                    <a:pt x="735" y="1193"/>
                    <a:pt x="743" y="1209"/>
                  </a:cubicBezTo>
                  <a:cubicBezTo>
                    <a:pt x="759" y="1224"/>
                    <a:pt x="775" y="1232"/>
                    <a:pt x="783" y="1232"/>
                  </a:cubicBezTo>
                  <a:cubicBezTo>
                    <a:pt x="798" y="1240"/>
                    <a:pt x="806" y="1240"/>
                    <a:pt x="806" y="1248"/>
                  </a:cubicBezTo>
                  <a:cubicBezTo>
                    <a:pt x="806" y="1272"/>
                    <a:pt x="814" y="1296"/>
                    <a:pt x="830" y="1319"/>
                  </a:cubicBezTo>
                  <a:cubicBezTo>
                    <a:pt x="838" y="1335"/>
                    <a:pt x="846" y="1351"/>
                    <a:pt x="854" y="1367"/>
                  </a:cubicBezTo>
                  <a:cubicBezTo>
                    <a:pt x="862" y="1390"/>
                    <a:pt x="862" y="1390"/>
                    <a:pt x="846" y="1398"/>
                  </a:cubicBezTo>
                  <a:cubicBezTo>
                    <a:pt x="838" y="1398"/>
                    <a:pt x="830" y="1406"/>
                    <a:pt x="830" y="1414"/>
                  </a:cubicBezTo>
                  <a:cubicBezTo>
                    <a:pt x="814" y="1430"/>
                    <a:pt x="830" y="1446"/>
                    <a:pt x="846" y="1469"/>
                  </a:cubicBezTo>
                  <a:cubicBezTo>
                    <a:pt x="862" y="1485"/>
                    <a:pt x="877" y="1501"/>
                    <a:pt x="877" y="1517"/>
                  </a:cubicBezTo>
                  <a:cubicBezTo>
                    <a:pt x="893" y="1540"/>
                    <a:pt x="909" y="1548"/>
                    <a:pt x="933" y="1548"/>
                  </a:cubicBezTo>
                  <a:cubicBezTo>
                    <a:pt x="941" y="1548"/>
                    <a:pt x="949" y="1548"/>
                    <a:pt x="956" y="1548"/>
                  </a:cubicBezTo>
                  <a:cubicBezTo>
                    <a:pt x="964" y="1548"/>
                    <a:pt x="964" y="1548"/>
                    <a:pt x="972" y="1548"/>
                  </a:cubicBezTo>
                  <a:lnTo>
                    <a:pt x="972" y="1548"/>
                  </a:lnTo>
                  <a:cubicBezTo>
                    <a:pt x="980" y="1556"/>
                    <a:pt x="980" y="1556"/>
                    <a:pt x="980" y="1556"/>
                  </a:cubicBezTo>
                  <a:lnTo>
                    <a:pt x="980" y="1556"/>
                  </a:lnTo>
                  <a:cubicBezTo>
                    <a:pt x="980" y="1548"/>
                    <a:pt x="980" y="1548"/>
                    <a:pt x="980" y="1548"/>
                  </a:cubicBezTo>
                  <a:lnTo>
                    <a:pt x="972" y="1548"/>
                  </a:lnTo>
                  <a:cubicBezTo>
                    <a:pt x="964" y="1548"/>
                    <a:pt x="964" y="1548"/>
                    <a:pt x="956" y="1548"/>
                  </a:cubicBezTo>
                  <a:cubicBezTo>
                    <a:pt x="949" y="1548"/>
                    <a:pt x="941" y="1548"/>
                    <a:pt x="933" y="1548"/>
                  </a:cubicBezTo>
                  <a:cubicBezTo>
                    <a:pt x="917" y="1548"/>
                    <a:pt x="893" y="1540"/>
                    <a:pt x="885" y="1517"/>
                  </a:cubicBezTo>
                  <a:cubicBezTo>
                    <a:pt x="862" y="1469"/>
                    <a:pt x="806" y="1438"/>
                    <a:pt x="830" y="1414"/>
                  </a:cubicBezTo>
                  <a:cubicBezTo>
                    <a:pt x="846" y="1390"/>
                    <a:pt x="877" y="1406"/>
                    <a:pt x="854" y="1359"/>
                  </a:cubicBezTo>
                  <a:cubicBezTo>
                    <a:pt x="838" y="1319"/>
                    <a:pt x="806" y="1280"/>
                    <a:pt x="806" y="1248"/>
                  </a:cubicBezTo>
                  <a:cubicBezTo>
                    <a:pt x="806" y="1224"/>
                    <a:pt x="767" y="1240"/>
                    <a:pt x="743" y="1209"/>
                  </a:cubicBezTo>
                  <a:cubicBezTo>
                    <a:pt x="719" y="1177"/>
                    <a:pt x="664" y="1177"/>
                    <a:pt x="648" y="1145"/>
                  </a:cubicBezTo>
                  <a:cubicBezTo>
                    <a:pt x="632" y="1114"/>
                    <a:pt x="411" y="1003"/>
                    <a:pt x="466" y="909"/>
                  </a:cubicBezTo>
                  <a:cubicBezTo>
                    <a:pt x="530" y="814"/>
                    <a:pt x="561" y="711"/>
                    <a:pt x="530" y="680"/>
                  </a:cubicBezTo>
                  <a:cubicBezTo>
                    <a:pt x="506" y="664"/>
                    <a:pt x="482" y="648"/>
                    <a:pt x="466" y="648"/>
                  </a:cubicBezTo>
                  <a:cubicBezTo>
                    <a:pt x="466" y="648"/>
                    <a:pt x="466" y="648"/>
                    <a:pt x="466" y="656"/>
                  </a:cubicBezTo>
                  <a:cubicBezTo>
                    <a:pt x="466" y="664"/>
                    <a:pt x="458" y="672"/>
                    <a:pt x="450" y="672"/>
                  </a:cubicBezTo>
                  <a:cubicBezTo>
                    <a:pt x="443" y="672"/>
                    <a:pt x="435" y="664"/>
                    <a:pt x="435" y="656"/>
                  </a:cubicBezTo>
                  <a:cubicBezTo>
                    <a:pt x="427" y="648"/>
                    <a:pt x="427" y="648"/>
                    <a:pt x="411" y="648"/>
                  </a:cubicBezTo>
                  <a:cubicBezTo>
                    <a:pt x="403" y="648"/>
                    <a:pt x="395" y="648"/>
                    <a:pt x="387" y="648"/>
                  </a:cubicBezTo>
                  <a:cubicBezTo>
                    <a:pt x="372" y="656"/>
                    <a:pt x="363" y="664"/>
                    <a:pt x="356" y="664"/>
                  </a:cubicBezTo>
                  <a:cubicBezTo>
                    <a:pt x="348" y="664"/>
                    <a:pt x="340" y="664"/>
                    <a:pt x="332" y="640"/>
                  </a:cubicBezTo>
                  <a:cubicBezTo>
                    <a:pt x="316" y="593"/>
                    <a:pt x="316" y="514"/>
                    <a:pt x="292" y="506"/>
                  </a:cubicBezTo>
                  <a:cubicBezTo>
                    <a:pt x="269" y="498"/>
                    <a:pt x="174" y="451"/>
                    <a:pt x="166" y="411"/>
                  </a:cubicBezTo>
                  <a:cubicBezTo>
                    <a:pt x="166" y="364"/>
                    <a:pt x="23" y="269"/>
                    <a:pt x="16" y="213"/>
                  </a:cubicBezTo>
                  <a:cubicBezTo>
                    <a:pt x="8" y="158"/>
                    <a:pt x="8" y="40"/>
                    <a:pt x="23" y="8"/>
                  </a:cubicBezTo>
                  <a:lnTo>
                    <a:pt x="23" y="8"/>
                  </a:lnTo>
                  <a:cubicBezTo>
                    <a:pt x="23" y="0"/>
                    <a:pt x="23" y="0"/>
                    <a:pt x="23" y="0"/>
                  </a:cubicBezTo>
                </a:path>
              </a:pathLst>
            </a:custGeom>
            <a:grpFill/>
            <a:ln>
              <a:solidFill>
                <a:schemeClr val="bg1">
                  <a:lumMod val="95000"/>
                </a:schemeClr>
              </a:solidFill>
            </a:ln>
            <a:effectLst/>
          </p:spPr>
          <p:txBody>
            <a:bodyPr wrap="none" anchor="ctr"/>
            <a:lstStyle/>
            <a:p>
              <a:endParaRPr lang="en-US" sz="949"/>
            </a:p>
          </p:txBody>
        </p:sp>
        <p:sp>
          <p:nvSpPr>
            <p:cNvPr id="86" name="Freeform 752"/>
            <p:cNvSpPr>
              <a:spLocks noChangeArrowheads="1"/>
            </p:cNvSpPr>
            <p:nvPr/>
          </p:nvSpPr>
          <p:spPr bwMode="auto">
            <a:xfrm>
              <a:off x="16752588" y="3366631"/>
              <a:ext cx="654044" cy="964831"/>
            </a:xfrm>
            <a:custGeom>
              <a:avLst/>
              <a:gdLst>
                <a:gd name="T0" fmla="*/ 1202 w 1243"/>
                <a:gd name="T1" fmla="*/ 1012 h 1835"/>
                <a:gd name="T2" fmla="*/ 1202 w 1243"/>
                <a:gd name="T3" fmla="*/ 1012 h 1835"/>
                <a:gd name="T4" fmla="*/ 1155 w 1243"/>
                <a:gd name="T5" fmla="*/ 989 h 1835"/>
                <a:gd name="T6" fmla="*/ 1163 w 1243"/>
                <a:gd name="T7" fmla="*/ 925 h 1835"/>
                <a:gd name="T8" fmla="*/ 1131 w 1243"/>
                <a:gd name="T9" fmla="*/ 894 h 1835"/>
                <a:gd name="T10" fmla="*/ 1092 w 1243"/>
                <a:gd name="T11" fmla="*/ 933 h 1835"/>
                <a:gd name="T12" fmla="*/ 997 w 1243"/>
                <a:gd name="T13" fmla="*/ 846 h 1835"/>
                <a:gd name="T14" fmla="*/ 981 w 1243"/>
                <a:gd name="T15" fmla="*/ 728 h 1835"/>
                <a:gd name="T16" fmla="*/ 870 w 1243"/>
                <a:gd name="T17" fmla="*/ 720 h 1835"/>
                <a:gd name="T18" fmla="*/ 823 w 1243"/>
                <a:gd name="T19" fmla="*/ 641 h 1835"/>
                <a:gd name="T20" fmla="*/ 657 w 1243"/>
                <a:gd name="T21" fmla="*/ 174 h 1835"/>
                <a:gd name="T22" fmla="*/ 491 w 1243"/>
                <a:gd name="T23" fmla="*/ 24 h 1835"/>
                <a:gd name="T24" fmla="*/ 428 w 1243"/>
                <a:gd name="T25" fmla="*/ 56 h 1835"/>
                <a:gd name="T26" fmla="*/ 253 w 1243"/>
                <a:gd name="T27" fmla="*/ 143 h 1835"/>
                <a:gd name="T28" fmla="*/ 182 w 1243"/>
                <a:gd name="T29" fmla="*/ 56 h 1835"/>
                <a:gd name="T30" fmla="*/ 119 w 1243"/>
                <a:gd name="T31" fmla="*/ 135 h 1835"/>
                <a:gd name="T32" fmla="*/ 32 w 1243"/>
                <a:gd name="T33" fmla="*/ 427 h 1835"/>
                <a:gd name="T34" fmla="*/ 32 w 1243"/>
                <a:gd name="T35" fmla="*/ 554 h 1835"/>
                <a:gd name="T36" fmla="*/ 32 w 1243"/>
                <a:gd name="T37" fmla="*/ 569 h 1835"/>
                <a:gd name="T38" fmla="*/ 380 w 1243"/>
                <a:gd name="T39" fmla="*/ 1755 h 1835"/>
                <a:gd name="T40" fmla="*/ 396 w 1243"/>
                <a:gd name="T41" fmla="*/ 1755 h 1835"/>
                <a:gd name="T42" fmla="*/ 428 w 1243"/>
                <a:gd name="T43" fmla="*/ 1779 h 1835"/>
                <a:gd name="T44" fmla="*/ 483 w 1243"/>
                <a:gd name="T45" fmla="*/ 1811 h 1835"/>
                <a:gd name="T46" fmla="*/ 475 w 1243"/>
                <a:gd name="T47" fmla="*/ 1763 h 1835"/>
                <a:gd name="T48" fmla="*/ 483 w 1243"/>
                <a:gd name="T49" fmla="*/ 1732 h 1835"/>
                <a:gd name="T50" fmla="*/ 506 w 1243"/>
                <a:gd name="T51" fmla="*/ 1692 h 1835"/>
                <a:gd name="T52" fmla="*/ 538 w 1243"/>
                <a:gd name="T53" fmla="*/ 1724 h 1835"/>
                <a:gd name="T54" fmla="*/ 554 w 1243"/>
                <a:gd name="T55" fmla="*/ 1676 h 1835"/>
                <a:gd name="T56" fmla="*/ 562 w 1243"/>
                <a:gd name="T57" fmla="*/ 1637 h 1835"/>
                <a:gd name="T58" fmla="*/ 625 w 1243"/>
                <a:gd name="T59" fmla="*/ 1645 h 1835"/>
                <a:gd name="T60" fmla="*/ 657 w 1243"/>
                <a:gd name="T61" fmla="*/ 1613 h 1835"/>
                <a:gd name="T62" fmla="*/ 649 w 1243"/>
                <a:gd name="T63" fmla="*/ 1463 h 1835"/>
                <a:gd name="T64" fmla="*/ 680 w 1243"/>
                <a:gd name="T65" fmla="*/ 1439 h 1835"/>
                <a:gd name="T66" fmla="*/ 688 w 1243"/>
                <a:gd name="T67" fmla="*/ 1384 h 1835"/>
                <a:gd name="T68" fmla="*/ 712 w 1243"/>
                <a:gd name="T69" fmla="*/ 1400 h 1835"/>
                <a:gd name="T70" fmla="*/ 752 w 1243"/>
                <a:gd name="T71" fmla="*/ 1439 h 1835"/>
                <a:gd name="T72" fmla="*/ 783 w 1243"/>
                <a:gd name="T73" fmla="*/ 1439 h 1835"/>
                <a:gd name="T74" fmla="*/ 823 w 1243"/>
                <a:gd name="T75" fmla="*/ 1431 h 1835"/>
                <a:gd name="T76" fmla="*/ 807 w 1243"/>
                <a:gd name="T77" fmla="*/ 1376 h 1835"/>
                <a:gd name="T78" fmla="*/ 839 w 1243"/>
                <a:gd name="T79" fmla="*/ 1400 h 1835"/>
                <a:gd name="T80" fmla="*/ 870 w 1243"/>
                <a:gd name="T81" fmla="*/ 1400 h 1835"/>
                <a:gd name="T82" fmla="*/ 902 w 1243"/>
                <a:gd name="T83" fmla="*/ 1376 h 1835"/>
                <a:gd name="T84" fmla="*/ 910 w 1243"/>
                <a:gd name="T85" fmla="*/ 1328 h 1835"/>
                <a:gd name="T86" fmla="*/ 854 w 1243"/>
                <a:gd name="T87" fmla="*/ 1313 h 1835"/>
                <a:gd name="T88" fmla="*/ 839 w 1243"/>
                <a:gd name="T89" fmla="*/ 1305 h 1835"/>
                <a:gd name="T90" fmla="*/ 902 w 1243"/>
                <a:gd name="T91" fmla="*/ 1281 h 1835"/>
                <a:gd name="T92" fmla="*/ 926 w 1243"/>
                <a:gd name="T93" fmla="*/ 1321 h 1835"/>
                <a:gd name="T94" fmla="*/ 965 w 1243"/>
                <a:gd name="T95" fmla="*/ 1321 h 1835"/>
                <a:gd name="T96" fmla="*/ 989 w 1243"/>
                <a:gd name="T97" fmla="*/ 1289 h 1835"/>
                <a:gd name="T98" fmla="*/ 1005 w 1243"/>
                <a:gd name="T99" fmla="*/ 1234 h 1835"/>
                <a:gd name="T100" fmla="*/ 1028 w 1243"/>
                <a:gd name="T101" fmla="*/ 1226 h 1835"/>
                <a:gd name="T102" fmla="*/ 1068 w 1243"/>
                <a:gd name="T103" fmla="*/ 1234 h 1835"/>
                <a:gd name="T104" fmla="*/ 1092 w 1243"/>
                <a:gd name="T105" fmla="*/ 1186 h 1835"/>
                <a:gd name="T106" fmla="*/ 1139 w 1243"/>
                <a:gd name="T107" fmla="*/ 1131 h 1835"/>
                <a:gd name="T108" fmla="*/ 1202 w 1243"/>
                <a:gd name="T109" fmla="*/ 1091 h 1835"/>
                <a:gd name="T110" fmla="*/ 1202 w 1243"/>
                <a:gd name="T111" fmla="*/ 1012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3" h="1835">
                  <a:moveTo>
                    <a:pt x="1202" y="1012"/>
                  </a:moveTo>
                  <a:lnTo>
                    <a:pt x="1202" y="1012"/>
                  </a:lnTo>
                  <a:cubicBezTo>
                    <a:pt x="1163" y="1012"/>
                    <a:pt x="1139" y="1020"/>
                    <a:pt x="1155" y="989"/>
                  </a:cubicBezTo>
                  <a:cubicBezTo>
                    <a:pt x="1179" y="949"/>
                    <a:pt x="1186" y="933"/>
                    <a:pt x="1163" y="925"/>
                  </a:cubicBezTo>
                  <a:cubicBezTo>
                    <a:pt x="1147" y="917"/>
                    <a:pt x="1123" y="902"/>
                    <a:pt x="1131" y="894"/>
                  </a:cubicBezTo>
                  <a:cubicBezTo>
                    <a:pt x="1131" y="902"/>
                    <a:pt x="1107" y="925"/>
                    <a:pt x="1092" y="933"/>
                  </a:cubicBezTo>
                  <a:cubicBezTo>
                    <a:pt x="1076" y="941"/>
                    <a:pt x="1020" y="870"/>
                    <a:pt x="997" y="846"/>
                  </a:cubicBezTo>
                  <a:cubicBezTo>
                    <a:pt x="981" y="822"/>
                    <a:pt x="1005" y="759"/>
                    <a:pt x="981" y="728"/>
                  </a:cubicBezTo>
                  <a:cubicBezTo>
                    <a:pt x="957" y="696"/>
                    <a:pt x="902" y="751"/>
                    <a:pt x="870" y="720"/>
                  </a:cubicBezTo>
                  <a:cubicBezTo>
                    <a:pt x="831" y="696"/>
                    <a:pt x="823" y="641"/>
                    <a:pt x="823" y="641"/>
                  </a:cubicBezTo>
                  <a:cubicBezTo>
                    <a:pt x="823" y="641"/>
                    <a:pt x="680" y="230"/>
                    <a:pt x="657" y="174"/>
                  </a:cubicBezTo>
                  <a:cubicBezTo>
                    <a:pt x="641" y="119"/>
                    <a:pt x="538" y="48"/>
                    <a:pt x="491" y="24"/>
                  </a:cubicBezTo>
                  <a:cubicBezTo>
                    <a:pt x="443" y="0"/>
                    <a:pt x="435" y="24"/>
                    <a:pt x="428" y="56"/>
                  </a:cubicBezTo>
                  <a:cubicBezTo>
                    <a:pt x="412" y="79"/>
                    <a:pt x="285" y="158"/>
                    <a:pt x="253" y="143"/>
                  </a:cubicBezTo>
                  <a:cubicBezTo>
                    <a:pt x="230" y="127"/>
                    <a:pt x="206" y="72"/>
                    <a:pt x="182" y="56"/>
                  </a:cubicBezTo>
                  <a:cubicBezTo>
                    <a:pt x="159" y="32"/>
                    <a:pt x="135" y="95"/>
                    <a:pt x="119" y="135"/>
                  </a:cubicBezTo>
                  <a:cubicBezTo>
                    <a:pt x="111" y="174"/>
                    <a:pt x="56" y="388"/>
                    <a:pt x="32" y="427"/>
                  </a:cubicBezTo>
                  <a:cubicBezTo>
                    <a:pt x="0" y="475"/>
                    <a:pt x="32" y="498"/>
                    <a:pt x="32" y="554"/>
                  </a:cubicBezTo>
                  <a:cubicBezTo>
                    <a:pt x="32" y="562"/>
                    <a:pt x="32" y="569"/>
                    <a:pt x="32" y="569"/>
                  </a:cubicBezTo>
                  <a:cubicBezTo>
                    <a:pt x="380" y="1755"/>
                    <a:pt x="380" y="1755"/>
                    <a:pt x="380" y="1755"/>
                  </a:cubicBezTo>
                  <a:cubicBezTo>
                    <a:pt x="388" y="1755"/>
                    <a:pt x="388" y="1755"/>
                    <a:pt x="396" y="1755"/>
                  </a:cubicBezTo>
                  <a:cubicBezTo>
                    <a:pt x="428" y="1755"/>
                    <a:pt x="404" y="1803"/>
                    <a:pt x="428" y="1779"/>
                  </a:cubicBezTo>
                  <a:cubicBezTo>
                    <a:pt x="459" y="1763"/>
                    <a:pt x="475" y="1834"/>
                    <a:pt x="483" y="1811"/>
                  </a:cubicBezTo>
                  <a:cubicBezTo>
                    <a:pt x="491" y="1787"/>
                    <a:pt x="467" y="1779"/>
                    <a:pt x="475" y="1763"/>
                  </a:cubicBezTo>
                  <a:cubicBezTo>
                    <a:pt x="475" y="1748"/>
                    <a:pt x="491" y="1755"/>
                    <a:pt x="483" y="1732"/>
                  </a:cubicBezTo>
                  <a:cubicBezTo>
                    <a:pt x="475" y="1700"/>
                    <a:pt x="491" y="1668"/>
                    <a:pt x="506" y="1692"/>
                  </a:cubicBezTo>
                  <a:cubicBezTo>
                    <a:pt x="522" y="1724"/>
                    <a:pt x="530" y="1739"/>
                    <a:pt x="538" y="1724"/>
                  </a:cubicBezTo>
                  <a:cubicBezTo>
                    <a:pt x="554" y="1708"/>
                    <a:pt x="562" y="1716"/>
                    <a:pt x="554" y="1676"/>
                  </a:cubicBezTo>
                  <a:cubicBezTo>
                    <a:pt x="546" y="1645"/>
                    <a:pt x="538" y="1645"/>
                    <a:pt x="562" y="1637"/>
                  </a:cubicBezTo>
                  <a:cubicBezTo>
                    <a:pt x="586" y="1637"/>
                    <a:pt x="593" y="1661"/>
                    <a:pt x="625" y="1645"/>
                  </a:cubicBezTo>
                  <a:cubicBezTo>
                    <a:pt x="657" y="1629"/>
                    <a:pt x="665" y="1637"/>
                    <a:pt x="657" y="1613"/>
                  </a:cubicBezTo>
                  <a:cubicBezTo>
                    <a:pt x="657" y="1589"/>
                    <a:pt x="625" y="1510"/>
                    <a:pt x="649" y="1463"/>
                  </a:cubicBezTo>
                  <a:cubicBezTo>
                    <a:pt x="680" y="1415"/>
                    <a:pt x="680" y="1463"/>
                    <a:pt x="680" y="1439"/>
                  </a:cubicBezTo>
                  <a:cubicBezTo>
                    <a:pt x="673" y="1415"/>
                    <a:pt x="688" y="1423"/>
                    <a:pt x="688" y="1384"/>
                  </a:cubicBezTo>
                  <a:cubicBezTo>
                    <a:pt x="696" y="1344"/>
                    <a:pt x="704" y="1384"/>
                    <a:pt x="712" y="1400"/>
                  </a:cubicBezTo>
                  <a:cubicBezTo>
                    <a:pt x="728" y="1423"/>
                    <a:pt x="736" y="1447"/>
                    <a:pt x="752" y="1439"/>
                  </a:cubicBezTo>
                  <a:cubicBezTo>
                    <a:pt x="775" y="1431"/>
                    <a:pt x="759" y="1431"/>
                    <a:pt x="783" y="1439"/>
                  </a:cubicBezTo>
                  <a:cubicBezTo>
                    <a:pt x="807" y="1455"/>
                    <a:pt x="846" y="1455"/>
                    <a:pt x="823" y="1431"/>
                  </a:cubicBezTo>
                  <a:cubicBezTo>
                    <a:pt x="807" y="1408"/>
                    <a:pt x="783" y="1384"/>
                    <a:pt x="807" y="1376"/>
                  </a:cubicBezTo>
                  <a:cubicBezTo>
                    <a:pt x="831" y="1368"/>
                    <a:pt x="831" y="1384"/>
                    <a:pt x="839" y="1400"/>
                  </a:cubicBezTo>
                  <a:cubicBezTo>
                    <a:pt x="839" y="1423"/>
                    <a:pt x="870" y="1400"/>
                    <a:pt x="870" y="1400"/>
                  </a:cubicBezTo>
                  <a:cubicBezTo>
                    <a:pt x="870" y="1400"/>
                    <a:pt x="878" y="1400"/>
                    <a:pt x="902" y="1376"/>
                  </a:cubicBezTo>
                  <a:cubicBezTo>
                    <a:pt x="918" y="1352"/>
                    <a:pt x="926" y="1344"/>
                    <a:pt x="910" y="1328"/>
                  </a:cubicBezTo>
                  <a:cubicBezTo>
                    <a:pt x="894" y="1321"/>
                    <a:pt x="862" y="1305"/>
                    <a:pt x="854" y="1313"/>
                  </a:cubicBezTo>
                  <a:cubicBezTo>
                    <a:pt x="839" y="1328"/>
                    <a:pt x="815" y="1321"/>
                    <a:pt x="839" y="1305"/>
                  </a:cubicBezTo>
                  <a:cubicBezTo>
                    <a:pt x="870" y="1281"/>
                    <a:pt x="886" y="1265"/>
                    <a:pt x="902" y="1281"/>
                  </a:cubicBezTo>
                  <a:cubicBezTo>
                    <a:pt x="918" y="1305"/>
                    <a:pt x="894" y="1305"/>
                    <a:pt x="926" y="1321"/>
                  </a:cubicBezTo>
                  <a:cubicBezTo>
                    <a:pt x="949" y="1344"/>
                    <a:pt x="957" y="1360"/>
                    <a:pt x="965" y="1321"/>
                  </a:cubicBezTo>
                  <a:cubicBezTo>
                    <a:pt x="973" y="1289"/>
                    <a:pt x="973" y="1289"/>
                    <a:pt x="989" y="1289"/>
                  </a:cubicBezTo>
                  <a:cubicBezTo>
                    <a:pt x="1005" y="1289"/>
                    <a:pt x="1005" y="1265"/>
                    <a:pt x="1005" y="1234"/>
                  </a:cubicBezTo>
                  <a:cubicBezTo>
                    <a:pt x="1005" y="1210"/>
                    <a:pt x="1012" y="1210"/>
                    <a:pt x="1028" y="1226"/>
                  </a:cubicBezTo>
                  <a:cubicBezTo>
                    <a:pt x="1044" y="1249"/>
                    <a:pt x="1052" y="1257"/>
                    <a:pt x="1068" y="1234"/>
                  </a:cubicBezTo>
                  <a:cubicBezTo>
                    <a:pt x="1076" y="1210"/>
                    <a:pt x="1060" y="1218"/>
                    <a:pt x="1092" y="1186"/>
                  </a:cubicBezTo>
                  <a:cubicBezTo>
                    <a:pt x="1123" y="1155"/>
                    <a:pt x="1107" y="1131"/>
                    <a:pt x="1139" y="1131"/>
                  </a:cubicBezTo>
                  <a:cubicBezTo>
                    <a:pt x="1171" y="1123"/>
                    <a:pt x="1171" y="1123"/>
                    <a:pt x="1202" y="1091"/>
                  </a:cubicBezTo>
                  <a:cubicBezTo>
                    <a:pt x="1234" y="1068"/>
                    <a:pt x="1242" y="1020"/>
                    <a:pt x="1202" y="1012"/>
                  </a:cubicBezTo>
                </a:path>
              </a:pathLst>
            </a:custGeom>
            <a:grpFill/>
            <a:ln>
              <a:solidFill>
                <a:schemeClr val="bg1">
                  <a:lumMod val="95000"/>
                </a:schemeClr>
              </a:solidFill>
            </a:ln>
            <a:effectLst/>
          </p:spPr>
          <p:txBody>
            <a:bodyPr wrap="none" anchor="ctr"/>
            <a:lstStyle/>
            <a:p>
              <a:endParaRPr lang="en-US" sz="949"/>
            </a:p>
          </p:txBody>
        </p:sp>
        <p:sp>
          <p:nvSpPr>
            <p:cNvPr id="87" name="Freeform 753"/>
            <p:cNvSpPr>
              <a:spLocks noChangeArrowheads="1"/>
            </p:cNvSpPr>
            <p:nvPr/>
          </p:nvSpPr>
          <p:spPr bwMode="auto">
            <a:xfrm>
              <a:off x="16759545" y="3368951"/>
              <a:ext cx="644767" cy="953234"/>
            </a:xfrm>
            <a:custGeom>
              <a:avLst/>
              <a:gdLst>
                <a:gd name="T0" fmla="*/ 434 w 1226"/>
                <a:gd name="T1" fmla="*/ 1771 h 1812"/>
                <a:gd name="T2" fmla="*/ 387 w 1226"/>
                <a:gd name="T3" fmla="*/ 1747 h 1812"/>
                <a:gd name="T4" fmla="*/ 23 w 1226"/>
                <a:gd name="T5" fmla="*/ 561 h 1812"/>
                <a:gd name="T6" fmla="*/ 15 w 1226"/>
                <a:gd name="T7" fmla="*/ 419 h 1812"/>
                <a:gd name="T8" fmla="*/ 173 w 1226"/>
                <a:gd name="T9" fmla="*/ 40 h 1812"/>
                <a:gd name="T10" fmla="*/ 411 w 1226"/>
                <a:gd name="T11" fmla="*/ 40 h 1812"/>
                <a:gd name="T12" fmla="*/ 656 w 1226"/>
                <a:gd name="T13" fmla="*/ 166 h 1812"/>
                <a:gd name="T14" fmla="*/ 917 w 1226"/>
                <a:gd name="T15" fmla="*/ 712 h 1812"/>
                <a:gd name="T16" fmla="*/ 996 w 1226"/>
                <a:gd name="T17" fmla="*/ 838 h 1812"/>
                <a:gd name="T18" fmla="*/ 1138 w 1226"/>
                <a:gd name="T19" fmla="*/ 862 h 1812"/>
                <a:gd name="T20" fmla="*/ 1170 w 1226"/>
                <a:gd name="T21" fmla="*/ 925 h 1812"/>
                <a:gd name="T22" fmla="*/ 1170 w 1226"/>
                <a:gd name="T23" fmla="*/ 1004 h 1812"/>
                <a:gd name="T24" fmla="*/ 1130 w 1226"/>
                <a:gd name="T25" fmla="*/ 1123 h 1812"/>
                <a:gd name="T26" fmla="*/ 1067 w 1226"/>
                <a:gd name="T27" fmla="*/ 1210 h 1812"/>
                <a:gd name="T28" fmla="*/ 1003 w 1226"/>
                <a:gd name="T29" fmla="*/ 1210 h 1812"/>
                <a:gd name="T30" fmla="*/ 980 w 1226"/>
                <a:gd name="T31" fmla="*/ 1281 h 1812"/>
                <a:gd name="T32" fmla="*/ 909 w 1226"/>
                <a:gd name="T33" fmla="*/ 1320 h 1812"/>
                <a:gd name="T34" fmla="*/ 845 w 1226"/>
                <a:gd name="T35" fmla="*/ 1289 h 1812"/>
                <a:gd name="T36" fmla="*/ 901 w 1226"/>
                <a:gd name="T37" fmla="*/ 1320 h 1812"/>
                <a:gd name="T38" fmla="*/ 837 w 1226"/>
                <a:gd name="T39" fmla="*/ 1407 h 1812"/>
                <a:gd name="T40" fmla="*/ 798 w 1226"/>
                <a:gd name="T41" fmla="*/ 1368 h 1812"/>
                <a:gd name="T42" fmla="*/ 822 w 1226"/>
                <a:gd name="T43" fmla="*/ 1439 h 1812"/>
                <a:gd name="T44" fmla="*/ 750 w 1226"/>
                <a:gd name="T45" fmla="*/ 1431 h 1812"/>
                <a:gd name="T46" fmla="*/ 703 w 1226"/>
                <a:gd name="T47" fmla="*/ 1392 h 1812"/>
                <a:gd name="T48" fmla="*/ 679 w 1226"/>
                <a:gd name="T49" fmla="*/ 1407 h 1812"/>
                <a:gd name="T50" fmla="*/ 664 w 1226"/>
                <a:gd name="T51" fmla="*/ 1439 h 1812"/>
                <a:gd name="T52" fmla="*/ 632 w 1226"/>
                <a:gd name="T53" fmla="*/ 1637 h 1812"/>
                <a:gd name="T54" fmla="*/ 553 w 1226"/>
                <a:gd name="T55" fmla="*/ 1637 h 1812"/>
                <a:gd name="T56" fmla="*/ 545 w 1226"/>
                <a:gd name="T57" fmla="*/ 1716 h 1812"/>
                <a:gd name="T58" fmla="*/ 482 w 1226"/>
                <a:gd name="T59" fmla="*/ 1684 h 1812"/>
                <a:gd name="T60" fmla="*/ 466 w 1226"/>
                <a:gd name="T61" fmla="*/ 1755 h 1812"/>
                <a:gd name="T62" fmla="*/ 434 w 1226"/>
                <a:gd name="T63" fmla="*/ 1763 h 1812"/>
                <a:gd name="T64" fmla="*/ 466 w 1226"/>
                <a:gd name="T65" fmla="*/ 1795 h 1812"/>
                <a:gd name="T66" fmla="*/ 474 w 1226"/>
                <a:gd name="T67" fmla="*/ 1724 h 1812"/>
                <a:gd name="T68" fmla="*/ 521 w 1226"/>
                <a:gd name="T69" fmla="*/ 1716 h 1812"/>
                <a:gd name="T70" fmla="*/ 537 w 1226"/>
                <a:gd name="T71" fmla="*/ 1660 h 1812"/>
                <a:gd name="T72" fmla="*/ 600 w 1226"/>
                <a:gd name="T73" fmla="*/ 1637 h 1812"/>
                <a:gd name="T74" fmla="*/ 640 w 1226"/>
                <a:gd name="T75" fmla="*/ 1589 h 1812"/>
                <a:gd name="T76" fmla="*/ 671 w 1226"/>
                <a:gd name="T77" fmla="*/ 1407 h 1812"/>
                <a:gd name="T78" fmla="*/ 711 w 1226"/>
                <a:gd name="T79" fmla="*/ 1392 h 1812"/>
                <a:gd name="T80" fmla="*/ 743 w 1226"/>
                <a:gd name="T81" fmla="*/ 1423 h 1812"/>
                <a:gd name="T82" fmla="*/ 806 w 1226"/>
                <a:gd name="T83" fmla="*/ 1439 h 1812"/>
                <a:gd name="T84" fmla="*/ 790 w 1226"/>
                <a:gd name="T85" fmla="*/ 1376 h 1812"/>
                <a:gd name="T86" fmla="*/ 830 w 1226"/>
                <a:gd name="T87" fmla="*/ 1392 h 1812"/>
                <a:gd name="T88" fmla="*/ 885 w 1226"/>
                <a:gd name="T89" fmla="*/ 1368 h 1812"/>
                <a:gd name="T90" fmla="*/ 845 w 1226"/>
                <a:gd name="T91" fmla="*/ 1313 h 1812"/>
                <a:gd name="T92" fmla="*/ 837 w 1226"/>
                <a:gd name="T93" fmla="*/ 1281 h 1812"/>
                <a:gd name="T94" fmla="*/ 917 w 1226"/>
                <a:gd name="T95" fmla="*/ 1313 h 1812"/>
                <a:gd name="T96" fmla="*/ 980 w 1226"/>
                <a:gd name="T97" fmla="*/ 1273 h 1812"/>
                <a:gd name="T98" fmla="*/ 1003 w 1226"/>
                <a:gd name="T99" fmla="*/ 1202 h 1812"/>
                <a:gd name="T100" fmla="*/ 1059 w 1226"/>
                <a:gd name="T101" fmla="*/ 1210 h 1812"/>
                <a:gd name="T102" fmla="*/ 1130 w 1226"/>
                <a:gd name="T103" fmla="*/ 1115 h 1812"/>
                <a:gd name="T104" fmla="*/ 1170 w 1226"/>
                <a:gd name="T105" fmla="*/ 1012 h 1812"/>
                <a:gd name="T106" fmla="*/ 1162 w 1226"/>
                <a:gd name="T107" fmla="*/ 925 h 1812"/>
                <a:gd name="T108" fmla="*/ 1083 w 1226"/>
                <a:gd name="T109" fmla="*/ 925 h 1812"/>
                <a:gd name="T110" fmla="*/ 972 w 1226"/>
                <a:gd name="T111" fmla="*/ 720 h 1812"/>
                <a:gd name="T112" fmla="*/ 861 w 1226"/>
                <a:gd name="T113" fmla="*/ 720 h 1812"/>
                <a:gd name="T114" fmla="*/ 450 w 1226"/>
                <a:gd name="T115" fmla="*/ 8 h 1812"/>
                <a:gd name="T116" fmla="*/ 244 w 1226"/>
                <a:gd name="T117" fmla="*/ 143 h 1812"/>
                <a:gd name="T118" fmla="*/ 118 w 1226"/>
                <a:gd name="T119" fmla="*/ 127 h 1812"/>
                <a:gd name="T120" fmla="*/ 31 w 1226"/>
                <a:gd name="T121" fmla="*/ 546 h 1812"/>
                <a:gd name="T122" fmla="*/ 411 w 1226"/>
                <a:gd name="T123" fmla="*/ 1771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6" h="1812">
                  <a:moveTo>
                    <a:pt x="466" y="1811"/>
                  </a:moveTo>
                  <a:lnTo>
                    <a:pt x="466" y="1811"/>
                  </a:lnTo>
                  <a:cubicBezTo>
                    <a:pt x="466" y="1811"/>
                    <a:pt x="458" y="1803"/>
                    <a:pt x="458" y="1795"/>
                  </a:cubicBezTo>
                  <a:cubicBezTo>
                    <a:pt x="450" y="1787"/>
                    <a:pt x="442" y="1771"/>
                    <a:pt x="434" y="1771"/>
                  </a:cubicBezTo>
                  <a:cubicBezTo>
                    <a:pt x="426" y="1771"/>
                    <a:pt x="426" y="1771"/>
                    <a:pt x="426" y="1779"/>
                  </a:cubicBezTo>
                  <a:cubicBezTo>
                    <a:pt x="419" y="1779"/>
                    <a:pt x="411" y="1787"/>
                    <a:pt x="411" y="1787"/>
                  </a:cubicBezTo>
                  <a:cubicBezTo>
                    <a:pt x="403" y="1787"/>
                    <a:pt x="403" y="1779"/>
                    <a:pt x="403" y="1771"/>
                  </a:cubicBezTo>
                  <a:cubicBezTo>
                    <a:pt x="395" y="1755"/>
                    <a:pt x="395" y="1755"/>
                    <a:pt x="387" y="1747"/>
                  </a:cubicBezTo>
                  <a:cubicBezTo>
                    <a:pt x="379" y="1747"/>
                    <a:pt x="379" y="1747"/>
                    <a:pt x="371" y="1755"/>
                  </a:cubicBezTo>
                  <a:lnTo>
                    <a:pt x="371" y="1755"/>
                  </a:lnTo>
                  <a:cubicBezTo>
                    <a:pt x="371" y="1747"/>
                    <a:pt x="371" y="1747"/>
                    <a:pt x="371" y="1747"/>
                  </a:cubicBezTo>
                  <a:cubicBezTo>
                    <a:pt x="23" y="561"/>
                    <a:pt x="23" y="561"/>
                    <a:pt x="23" y="561"/>
                  </a:cubicBezTo>
                  <a:lnTo>
                    <a:pt x="23" y="561"/>
                  </a:lnTo>
                  <a:cubicBezTo>
                    <a:pt x="23" y="561"/>
                    <a:pt x="23" y="554"/>
                    <a:pt x="23" y="546"/>
                  </a:cubicBezTo>
                  <a:cubicBezTo>
                    <a:pt x="23" y="530"/>
                    <a:pt x="15" y="514"/>
                    <a:pt x="15" y="498"/>
                  </a:cubicBezTo>
                  <a:cubicBezTo>
                    <a:pt x="7" y="475"/>
                    <a:pt x="0" y="451"/>
                    <a:pt x="15" y="419"/>
                  </a:cubicBezTo>
                  <a:cubicBezTo>
                    <a:pt x="39" y="388"/>
                    <a:pt x="79" y="245"/>
                    <a:pt x="94" y="174"/>
                  </a:cubicBezTo>
                  <a:cubicBezTo>
                    <a:pt x="102" y="150"/>
                    <a:pt x="110" y="135"/>
                    <a:pt x="110" y="127"/>
                  </a:cubicBezTo>
                  <a:cubicBezTo>
                    <a:pt x="118" y="103"/>
                    <a:pt x="142" y="40"/>
                    <a:pt x="166" y="40"/>
                  </a:cubicBezTo>
                  <a:cubicBezTo>
                    <a:pt x="173" y="40"/>
                    <a:pt x="173" y="40"/>
                    <a:pt x="173" y="40"/>
                  </a:cubicBezTo>
                  <a:cubicBezTo>
                    <a:pt x="189" y="48"/>
                    <a:pt x="197" y="64"/>
                    <a:pt x="205" y="79"/>
                  </a:cubicBezTo>
                  <a:cubicBezTo>
                    <a:pt x="221" y="103"/>
                    <a:pt x="229" y="127"/>
                    <a:pt x="253" y="135"/>
                  </a:cubicBezTo>
                  <a:cubicBezTo>
                    <a:pt x="253" y="135"/>
                    <a:pt x="253" y="135"/>
                    <a:pt x="260" y="135"/>
                  </a:cubicBezTo>
                  <a:cubicBezTo>
                    <a:pt x="292" y="135"/>
                    <a:pt x="403" y="64"/>
                    <a:pt x="411" y="40"/>
                  </a:cubicBezTo>
                  <a:cubicBezTo>
                    <a:pt x="411" y="40"/>
                    <a:pt x="419" y="40"/>
                    <a:pt x="419" y="32"/>
                  </a:cubicBezTo>
                  <a:cubicBezTo>
                    <a:pt x="426" y="16"/>
                    <a:pt x="434" y="0"/>
                    <a:pt x="450" y="0"/>
                  </a:cubicBezTo>
                  <a:cubicBezTo>
                    <a:pt x="458" y="0"/>
                    <a:pt x="474" y="8"/>
                    <a:pt x="482" y="8"/>
                  </a:cubicBezTo>
                  <a:cubicBezTo>
                    <a:pt x="529" y="32"/>
                    <a:pt x="632" y="103"/>
                    <a:pt x="656" y="166"/>
                  </a:cubicBezTo>
                  <a:cubicBezTo>
                    <a:pt x="671" y="222"/>
                    <a:pt x="814" y="625"/>
                    <a:pt x="822" y="633"/>
                  </a:cubicBezTo>
                  <a:cubicBezTo>
                    <a:pt x="822" y="633"/>
                    <a:pt x="830" y="688"/>
                    <a:pt x="861" y="712"/>
                  </a:cubicBezTo>
                  <a:cubicBezTo>
                    <a:pt x="869" y="712"/>
                    <a:pt x="877" y="720"/>
                    <a:pt x="885" y="720"/>
                  </a:cubicBezTo>
                  <a:cubicBezTo>
                    <a:pt x="893" y="720"/>
                    <a:pt x="909" y="712"/>
                    <a:pt x="917" y="712"/>
                  </a:cubicBezTo>
                  <a:cubicBezTo>
                    <a:pt x="932" y="704"/>
                    <a:pt x="940" y="704"/>
                    <a:pt x="948" y="704"/>
                  </a:cubicBezTo>
                  <a:cubicBezTo>
                    <a:pt x="964" y="704"/>
                    <a:pt x="972" y="704"/>
                    <a:pt x="972" y="712"/>
                  </a:cubicBezTo>
                  <a:cubicBezTo>
                    <a:pt x="988" y="736"/>
                    <a:pt x="988" y="759"/>
                    <a:pt x="988" y="783"/>
                  </a:cubicBezTo>
                  <a:cubicBezTo>
                    <a:pt x="988" y="807"/>
                    <a:pt x="988" y="823"/>
                    <a:pt x="996" y="838"/>
                  </a:cubicBezTo>
                  <a:cubicBezTo>
                    <a:pt x="996" y="838"/>
                    <a:pt x="996" y="838"/>
                    <a:pt x="1003" y="846"/>
                  </a:cubicBezTo>
                  <a:cubicBezTo>
                    <a:pt x="1019" y="862"/>
                    <a:pt x="1067" y="917"/>
                    <a:pt x="1083" y="917"/>
                  </a:cubicBezTo>
                  <a:cubicBezTo>
                    <a:pt x="1090" y="917"/>
                    <a:pt x="1106" y="894"/>
                    <a:pt x="1122" y="886"/>
                  </a:cubicBezTo>
                  <a:cubicBezTo>
                    <a:pt x="1138" y="862"/>
                    <a:pt x="1138" y="862"/>
                    <a:pt x="1138" y="862"/>
                  </a:cubicBezTo>
                  <a:cubicBezTo>
                    <a:pt x="1122" y="894"/>
                    <a:pt x="1122" y="894"/>
                    <a:pt x="1122" y="894"/>
                  </a:cubicBezTo>
                  <a:lnTo>
                    <a:pt x="1122" y="894"/>
                  </a:lnTo>
                  <a:cubicBezTo>
                    <a:pt x="1130" y="894"/>
                    <a:pt x="1146" y="909"/>
                    <a:pt x="1154" y="909"/>
                  </a:cubicBezTo>
                  <a:cubicBezTo>
                    <a:pt x="1162" y="917"/>
                    <a:pt x="1170" y="917"/>
                    <a:pt x="1170" y="925"/>
                  </a:cubicBezTo>
                  <a:cubicBezTo>
                    <a:pt x="1170" y="933"/>
                    <a:pt x="1162" y="949"/>
                    <a:pt x="1154" y="973"/>
                  </a:cubicBezTo>
                  <a:cubicBezTo>
                    <a:pt x="1154" y="981"/>
                    <a:pt x="1154" y="981"/>
                    <a:pt x="1154" y="981"/>
                  </a:cubicBezTo>
                  <a:cubicBezTo>
                    <a:pt x="1146" y="989"/>
                    <a:pt x="1146" y="996"/>
                    <a:pt x="1146" y="996"/>
                  </a:cubicBezTo>
                  <a:cubicBezTo>
                    <a:pt x="1146" y="1004"/>
                    <a:pt x="1154" y="1004"/>
                    <a:pt x="1170" y="1004"/>
                  </a:cubicBezTo>
                  <a:cubicBezTo>
                    <a:pt x="1177" y="1004"/>
                    <a:pt x="1185" y="1004"/>
                    <a:pt x="1193" y="1004"/>
                  </a:cubicBezTo>
                  <a:cubicBezTo>
                    <a:pt x="1209" y="1004"/>
                    <a:pt x="1217" y="1012"/>
                    <a:pt x="1217" y="1020"/>
                  </a:cubicBezTo>
                  <a:cubicBezTo>
                    <a:pt x="1225" y="1044"/>
                    <a:pt x="1217" y="1067"/>
                    <a:pt x="1193" y="1091"/>
                  </a:cubicBezTo>
                  <a:cubicBezTo>
                    <a:pt x="1162" y="1115"/>
                    <a:pt x="1162" y="1115"/>
                    <a:pt x="1130" y="1123"/>
                  </a:cubicBezTo>
                  <a:lnTo>
                    <a:pt x="1130" y="1123"/>
                  </a:lnTo>
                  <a:cubicBezTo>
                    <a:pt x="1114" y="1123"/>
                    <a:pt x="1114" y="1131"/>
                    <a:pt x="1106" y="1139"/>
                  </a:cubicBezTo>
                  <a:cubicBezTo>
                    <a:pt x="1106" y="1154"/>
                    <a:pt x="1106" y="1162"/>
                    <a:pt x="1090" y="1178"/>
                  </a:cubicBezTo>
                  <a:cubicBezTo>
                    <a:pt x="1067" y="1202"/>
                    <a:pt x="1067" y="1202"/>
                    <a:pt x="1067" y="1210"/>
                  </a:cubicBezTo>
                  <a:cubicBezTo>
                    <a:pt x="1067" y="1210"/>
                    <a:pt x="1059" y="1218"/>
                    <a:pt x="1059" y="1226"/>
                  </a:cubicBezTo>
                  <a:cubicBezTo>
                    <a:pt x="1059" y="1234"/>
                    <a:pt x="1051" y="1241"/>
                    <a:pt x="1043" y="1241"/>
                  </a:cubicBezTo>
                  <a:cubicBezTo>
                    <a:pt x="1035" y="1241"/>
                    <a:pt x="1027" y="1234"/>
                    <a:pt x="1019" y="1226"/>
                  </a:cubicBezTo>
                  <a:cubicBezTo>
                    <a:pt x="1011" y="1210"/>
                    <a:pt x="1003" y="1210"/>
                    <a:pt x="1003" y="1210"/>
                  </a:cubicBezTo>
                  <a:cubicBezTo>
                    <a:pt x="1003" y="1210"/>
                    <a:pt x="1003" y="1210"/>
                    <a:pt x="1003" y="1226"/>
                  </a:cubicBezTo>
                  <a:cubicBezTo>
                    <a:pt x="1003" y="1234"/>
                    <a:pt x="1003" y="1234"/>
                    <a:pt x="1003" y="1234"/>
                  </a:cubicBezTo>
                  <a:cubicBezTo>
                    <a:pt x="996" y="1257"/>
                    <a:pt x="996" y="1281"/>
                    <a:pt x="980" y="1281"/>
                  </a:cubicBezTo>
                  <a:lnTo>
                    <a:pt x="980" y="1281"/>
                  </a:lnTo>
                  <a:cubicBezTo>
                    <a:pt x="972" y="1281"/>
                    <a:pt x="964" y="1281"/>
                    <a:pt x="956" y="1320"/>
                  </a:cubicBezTo>
                  <a:cubicBezTo>
                    <a:pt x="956" y="1328"/>
                    <a:pt x="956" y="1344"/>
                    <a:pt x="940" y="1344"/>
                  </a:cubicBezTo>
                  <a:cubicBezTo>
                    <a:pt x="940" y="1344"/>
                    <a:pt x="932" y="1336"/>
                    <a:pt x="924" y="1328"/>
                  </a:cubicBezTo>
                  <a:cubicBezTo>
                    <a:pt x="917" y="1320"/>
                    <a:pt x="917" y="1320"/>
                    <a:pt x="909" y="1320"/>
                  </a:cubicBezTo>
                  <a:cubicBezTo>
                    <a:pt x="893" y="1305"/>
                    <a:pt x="893" y="1305"/>
                    <a:pt x="893" y="1297"/>
                  </a:cubicBezTo>
                  <a:cubicBezTo>
                    <a:pt x="901" y="1289"/>
                    <a:pt x="901" y="1289"/>
                    <a:pt x="893" y="1281"/>
                  </a:cubicBezTo>
                  <a:cubicBezTo>
                    <a:pt x="885" y="1273"/>
                    <a:pt x="885" y="1273"/>
                    <a:pt x="877" y="1273"/>
                  </a:cubicBezTo>
                  <a:cubicBezTo>
                    <a:pt x="869" y="1273"/>
                    <a:pt x="861" y="1281"/>
                    <a:pt x="845" y="1289"/>
                  </a:cubicBezTo>
                  <a:lnTo>
                    <a:pt x="837" y="1297"/>
                  </a:lnTo>
                  <a:cubicBezTo>
                    <a:pt x="830" y="1305"/>
                    <a:pt x="822" y="1305"/>
                    <a:pt x="822" y="1313"/>
                  </a:cubicBezTo>
                  <a:cubicBezTo>
                    <a:pt x="830" y="1313"/>
                    <a:pt x="837" y="1313"/>
                    <a:pt x="837" y="1305"/>
                  </a:cubicBezTo>
                  <a:cubicBezTo>
                    <a:pt x="845" y="1297"/>
                    <a:pt x="869" y="1297"/>
                    <a:pt x="901" y="1320"/>
                  </a:cubicBezTo>
                  <a:cubicBezTo>
                    <a:pt x="909" y="1320"/>
                    <a:pt x="909" y="1328"/>
                    <a:pt x="909" y="1336"/>
                  </a:cubicBezTo>
                  <a:cubicBezTo>
                    <a:pt x="909" y="1344"/>
                    <a:pt x="909" y="1352"/>
                    <a:pt x="893" y="1368"/>
                  </a:cubicBezTo>
                  <a:cubicBezTo>
                    <a:pt x="877" y="1392"/>
                    <a:pt x="869" y="1400"/>
                    <a:pt x="861" y="1400"/>
                  </a:cubicBezTo>
                  <a:cubicBezTo>
                    <a:pt x="861" y="1400"/>
                    <a:pt x="853" y="1407"/>
                    <a:pt x="837" y="1407"/>
                  </a:cubicBezTo>
                  <a:cubicBezTo>
                    <a:pt x="830" y="1407"/>
                    <a:pt x="822" y="1400"/>
                    <a:pt x="822" y="1392"/>
                  </a:cubicBezTo>
                  <a:lnTo>
                    <a:pt x="822" y="1384"/>
                  </a:lnTo>
                  <a:cubicBezTo>
                    <a:pt x="814" y="1368"/>
                    <a:pt x="814" y="1368"/>
                    <a:pt x="806" y="1368"/>
                  </a:cubicBezTo>
                  <a:cubicBezTo>
                    <a:pt x="806" y="1368"/>
                    <a:pt x="806" y="1368"/>
                    <a:pt x="798" y="1368"/>
                  </a:cubicBezTo>
                  <a:cubicBezTo>
                    <a:pt x="798" y="1368"/>
                    <a:pt x="790" y="1368"/>
                    <a:pt x="790" y="1376"/>
                  </a:cubicBezTo>
                  <a:cubicBezTo>
                    <a:pt x="790" y="1384"/>
                    <a:pt x="806" y="1400"/>
                    <a:pt x="814" y="1415"/>
                  </a:cubicBezTo>
                  <a:cubicBezTo>
                    <a:pt x="814" y="1415"/>
                    <a:pt x="822" y="1415"/>
                    <a:pt x="822" y="1423"/>
                  </a:cubicBezTo>
                  <a:cubicBezTo>
                    <a:pt x="830" y="1431"/>
                    <a:pt x="830" y="1431"/>
                    <a:pt x="822" y="1439"/>
                  </a:cubicBezTo>
                  <a:cubicBezTo>
                    <a:pt x="822" y="1439"/>
                    <a:pt x="814" y="1447"/>
                    <a:pt x="806" y="1447"/>
                  </a:cubicBezTo>
                  <a:cubicBezTo>
                    <a:pt x="798" y="1447"/>
                    <a:pt x="782" y="1439"/>
                    <a:pt x="774" y="1439"/>
                  </a:cubicBezTo>
                  <a:cubicBezTo>
                    <a:pt x="759" y="1431"/>
                    <a:pt x="759" y="1431"/>
                    <a:pt x="750" y="1431"/>
                  </a:cubicBezTo>
                  <a:lnTo>
                    <a:pt x="750" y="1431"/>
                  </a:lnTo>
                  <a:cubicBezTo>
                    <a:pt x="743" y="1431"/>
                    <a:pt x="743" y="1431"/>
                    <a:pt x="743" y="1431"/>
                  </a:cubicBezTo>
                  <a:cubicBezTo>
                    <a:pt x="743" y="1431"/>
                    <a:pt x="743" y="1431"/>
                    <a:pt x="735" y="1431"/>
                  </a:cubicBezTo>
                  <a:cubicBezTo>
                    <a:pt x="719" y="1431"/>
                    <a:pt x="711" y="1415"/>
                    <a:pt x="703" y="1392"/>
                  </a:cubicBezTo>
                  <a:lnTo>
                    <a:pt x="703" y="1392"/>
                  </a:lnTo>
                  <a:cubicBezTo>
                    <a:pt x="703" y="1392"/>
                    <a:pt x="703" y="1384"/>
                    <a:pt x="695" y="1384"/>
                  </a:cubicBezTo>
                  <a:cubicBezTo>
                    <a:pt x="695" y="1376"/>
                    <a:pt x="695" y="1368"/>
                    <a:pt x="687" y="1360"/>
                  </a:cubicBezTo>
                  <a:cubicBezTo>
                    <a:pt x="687" y="1368"/>
                    <a:pt x="687" y="1368"/>
                    <a:pt x="687" y="1376"/>
                  </a:cubicBezTo>
                  <a:cubicBezTo>
                    <a:pt x="687" y="1392"/>
                    <a:pt x="679" y="1407"/>
                    <a:pt x="679" y="1407"/>
                  </a:cubicBezTo>
                  <a:cubicBezTo>
                    <a:pt x="671" y="1415"/>
                    <a:pt x="671" y="1423"/>
                    <a:pt x="671" y="1431"/>
                  </a:cubicBezTo>
                  <a:cubicBezTo>
                    <a:pt x="671" y="1439"/>
                    <a:pt x="671" y="1439"/>
                    <a:pt x="671" y="1439"/>
                  </a:cubicBezTo>
                  <a:cubicBezTo>
                    <a:pt x="664" y="1439"/>
                    <a:pt x="664" y="1439"/>
                    <a:pt x="664" y="1439"/>
                  </a:cubicBezTo>
                  <a:lnTo>
                    <a:pt x="664" y="1439"/>
                  </a:lnTo>
                  <a:cubicBezTo>
                    <a:pt x="664" y="1439"/>
                    <a:pt x="656" y="1439"/>
                    <a:pt x="648" y="1455"/>
                  </a:cubicBezTo>
                  <a:cubicBezTo>
                    <a:pt x="624" y="1494"/>
                    <a:pt x="640" y="1550"/>
                    <a:pt x="648" y="1581"/>
                  </a:cubicBezTo>
                  <a:cubicBezTo>
                    <a:pt x="648" y="1589"/>
                    <a:pt x="656" y="1597"/>
                    <a:pt x="656" y="1605"/>
                  </a:cubicBezTo>
                  <a:cubicBezTo>
                    <a:pt x="656" y="1621"/>
                    <a:pt x="656" y="1629"/>
                    <a:pt x="632" y="1637"/>
                  </a:cubicBezTo>
                  <a:cubicBezTo>
                    <a:pt x="624" y="1637"/>
                    <a:pt x="624" y="1637"/>
                    <a:pt x="616" y="1645"/>
                  </a:cubicBezTo>
                  <a:cubicBezTo>
                    <a:pt x="608" y="1645"/>
                    <a:pt x="600" y="1645"/>
                    <a:pt x="600" y="1645"/>
                  </a:cubicBezTo>
                  <a:cubicBezTo>
                    <a:pt x="584" y="1645"/>
                    <a:pt x="584" y="1645"/>
                    <a:pt x="577" y="1637"/>
                  </a:cubicBezTo>
                  <a:cubicBezTo>
                    <a:pt x="569" y="1637"/>
                    <a:pt x="561" y="1637"/>
                    <a:pt x="553" y="1637"/>
                  </a:cubicBezTo>
                  <a:cubicBezTo>
                    <a:pt x="545" y="1637"/>
                    <a:pt x="545" y="1637"/>
                    <a:pt x="537" y="1637"/>
                  </a:cubicBezTo>
                  <a:cubicBezTo>
                    <a:pt x="537" y="1645"/>
                    <a:pt x="545" y="1653"/>
                    <a:pt x="545" y="1660"/>
                  </a:cubicBezTo>
                  <a:lnTo>
                    <a:pt x="545" y="1668"/>
                  </a:lnTo>
                  <a:cubicBezTo>
                    <a:pt x="553" y="1700"/>
                    <a:pt x="553" y="1708"/>
                    <a:pt x="545" y="1716"/>
                  </a:cubicBezTo>
                  <a:cubicBezTo>
                    <a:pt x="537" y="1716"/>
                    <a:pt x="537" y="1716"/>
                    <a:pt x="537" y="1716"/>
                  </a:cubicBezTo>
                  <a:cubicBezTo>
                    <a:pt x="529" y="1724"/>
                    <a:pt x="529" y="1724"/>
                    <a:pt x="521" y="1724"/>
                  </a:cubicBezTo>
                  <a:cubicBezTo>
                    <a:pt x="513" y="1724"/>
                    <a:pt x="506" y="1708"/>
                    <a:pt x="490" y="1692"/>
                  </a:cubicBezTo>
                  <a:cubicBezTo>
                    <a:pt x="490" y="1684"/>
                    <a:pt x="490" y="1684"/>
                    <a:pt x="482" y="1684"/>
                  </a:cubicBezTo>
                  <a:lnTo>
                    <a:pt x="482" y="1684"/>
                  </a:lnTo>
                  <a:cubicBezTo>
                    <a:pt x="474" y="1692"/>
                    <a:pt x="474" y="1708"/>
                    <a:pt x="482" y="1716"/>
                  </a:cubicBezTo>
                  <a:cubicBezTo>
                    <a:pt x="482" y="1740"/>
                    <a:pt x="482" y="1740"/>
                    <a:pt x="474" y="1747"/>
                  </a:cubicBezTo>
                  <a:cubicBezTo>
                    <a:pt x="474" y="1747"/>
                    <a:pt x="466" y="1747"/>
                    <a:pt x="466" y="1755"/>
                  </a:cubicBezTo>
                  <a:cubicBezTo>
                    <a:pt x="466" y="1763"/>
                    <a:pt x="466" y="1763"/>
                    <a:pt x="474" y="1771"/>
                  </a:cubicBezTo>
                  <a:cubicBezTo>
                    <a:pt x="474" y="1779"/>
                    <a:pt x="482" y="1787"/>
                    <a:pt x="474" y="1803"/>
                  </a:cubicBezTo>
                  <a:cubicBezTo>
                    <a:pt x="474" y="1803"/>
                    <a:pt x="474" y="1811"/>
                    <a:pt x="466" y="1811"/>
                  </a:cubicBezTo>
                  <a:close/>
                  <a:moveTo>
                    <a:pt x="434" y="1763"/>
                  </a:moveTo>
                  <a:lnTo>
                    <a:pt x="434" y="1763"/>
                  </a:lnTo>
                  <a:cubicBezTo>
                    <a:pt x="442" y="1763"/>
                    <a:pt x="458" y="1779"/>
                    <a:pt x="458" y="1787"/>
                  </a:cubicBezTo>
                  <a:cubicBezTo>
                    <a:pt x="466" y="1795"/>
                    <a:pt x="466" y="1795"/>
                    <a:pt x="466" y="1803"/>
                  </a:cubicBezTo>
                  <a:cubicBezTo>
                    <a:pt x="466" y="1795"/>
                    <a:pt x="466" y="1795"/>
                    <a:pt x="466" y="1795"/>
                  </a:cubicBezTo>
                  <a:cubicBezTo>
                    <a:pt x="474" y="1787"/>
                    <a:pt x="466" y="1779"/>
                    <a:pt x="466" y="1771"/>
                  </a:cubicBezTo>
                  <a:cubicBezTo>
                    <a:pt x="458" y="1771"/>
                    <a:pt x="458" y="1763"/>
                    <a:pt x="458" y="1755"/>
                  </a:cubicBezTo>
                  <a:cubicBezTo>
                    <a:pt x="466" y="1747"/>
                    <a:pt x="466" y="1740"/>
                    <a:pt x="474" y="1740"/>
                  </a:cubicBezTo>
                  <a:cubicBezTo>
                    <a:pt x="474" y="1740"/>
                    <a:pt x="474" y="1731"/>
                    <a:pt x="474" y="1724"/>
                  </a:cubicBezTo>
                  <a:cubicBezTo>
                    <a:pt x="466" y="1708"/>
                    <a:pt x="466" y="1692"/>
                    <a:pt x="474" y="1684"/>
                  </a:cubicBezTo>
                  <a:cubicBezTo>
                    <a:pt x="482" y="1676"/>
                    <a:pt x="482" y="1676"/>
                    <a:pt x="482" y="1676"/>
                  </a:cubicBezTo>
                  <a:cubicBezTo>
                    <a:pt x="490" y="1676"/>
                    <a:pt x="497" y="1676"/>
                    <a:pt x="497" y="1684"/>
                  </a:cubicBezTo>
                  <a:cubicBezTo>
                    <a:pt x="506" y="1700"/>
                    <a:pt x="521" y="1716"/>
                    <a:pt x="521" y="1716"/>
                  </a:cubicBezTo>
                  <a:cubicBezTo>
                    <a:pt x="529" y="1716"/>
                    <a:pt x="529" y="1716"/>
                    <a:pt x="529" y="1716"/>
                  </a:cubicBezTo>
                  <a:cubicBezTo>
                    <a:pt x="529" y="1708"/>
                    <a:pt x="537" y="1708"/>
                    <a:pt x="537" y="1708"/>
                  </a:cubicBezTo>
                  <a:cubicBezTo>
                    <a:pt x="545" y="1700"/>
                    <a:pt x="545" y="1700"/>
                    <a:pt x="545" y="1676"/>
                  </a:cubicBezTo>
                  <a:cubicBezTo>
                    <a:pt x="537" y="1668"/>
                    <a:pt x="537" y="1668"/>
                    <a:pt x="537" y="1660"/>
                  </a:cubicBezTo>
                  <a:cubicBezTo>
                    <a:pt x="537" y="1645"/>
                    <a:pt x="529" y="1637"/>
                    <a:pt x="537" y="1637"/>
                  </a:cubicBezTo>
                  <a:cubicBezTo>
                    <a:pt x="537" y="1629"/>
                    <a:pt x="545" y="1629"/>
                    <a:pt x="553" y="1629"/>
                  </a:cubicBezTo>
                  <a:cubicBezTo>
                    <a:pt x="561" y="1629"/>
                    <a:pt x="569" y="1629"/>
                    <a:pt x="577" y="1637"/>
                  </a:cubicBezTo>
                  <a:cubicBezTo>
                    <a:pt x="584" y="1637"/>
                    <a:pt x="592" y="1637"/>
                    <a:pt x="600" y="1637"/>
                  </a:cubicBezTo>
                  <a:cubicBezTo>
                    <a:pt x="600" y="1637"/>
                    <a:pt x="608" y="1637"/>
                    <a:pt x="616" y="1637"/>
                  </a:cubicBezTo>
                  <a:lnTo>
                    <a:pt x="624" y="1629"/>
                  </a:lnTo>
                  <a:cubicBezTo>
                    <a:pt x="648" y="1621"/>
                    <a:pt x="648" y="1621"/>
                    <a:pt x="648" y="1605"/>
                  </a:cubicBezTo>
                  <a:cubicBezTo>
                    <a:pt x="648" y="1597"/>
                    <a:pt x="640" y="1589"/>
                    <a:pt x="640" y="1589"/>
                  </a:cubicBezTo>
                  <a:cubicBezTo>
                    <a:pt x="632" y="1558"/>
                    <a:pt x="616" y="1494"/>
                    <a:pt x="640" y="1455"/>
                  </a:cubicBezTo>
                  <a:cubicBezTo>
                    <a:pt x="648" y="1439"/>
                    <a:pt x="656" y="1431"/>
                    <a:pt x="664" y="1431"/>
                  </a:cubicBezTo>
                  <a:lnTo>
                    <a:pt x="664" y="1431"/>
                  </a:lnTo>
                  <a:cubicBezTo>
                    <a:pt x="664" y="1415"/>
                    <a:pt x="664" y="1415"/>
                    <a:pt x="671" y="1407"/>
                  </a:cubicBezTo>
                  <a:cubicBezTo>
                    <a:pt x="671" y="1400"/>
                    <a:pt x="679" y="1392"/>
                    <a:pt x="679" y="1376"/>
                  </a:cubicBezTo>
                  <a:cubicBezTo>
                    <a:pt x="679" y="1360"/>
                    <a:pt x="679" y="1352"/>
                    <a:pt x="687" y="1352"/>
                  </a:cubicBezTo>
                  <a:cubicBezTo>
                    <a:pt x="695" y="1352"/>
                    <a:pt x="695" y="1360"/>
                    <a:pt x="703" y="1384"/>
                  </a:cubicBezTo>
                  <a:cubicBezTo>
                    <a:pt x="711" y="1384"/>
                    <a:pt x="711" y="1392"/>
                    <a:pt x="711" y="1392"/>
                  </a:cubicBezTo>
                  <a:lnTo>
                    <a:pt x="711" y="1392"/>
                  </a:lnTo>
                  <a:cubicBezTo>
                    <a:pt x="719" y="1407"/>
                    <a:pt x="727" y="1423"/>
                    <a:pt x="735" y="1423"/>
                  </a:cubicBezTo>
                  <a:cubicBezTo>
                    <a:pt x="743" y="1423"/>
                    <a:pt x="743" y="1423"/>
                    <a:pt x="743" y="1423"/>
                  </a:cubicBezTo>
                  <a:lnTo>
                    <a:pt x="743" y="1423"/>
                  </a:lnTo>
                  <a:cubicBezTo>
                    <a:pt x="750" y="1423"/>
                    <a:pt x="750" y="1423"/>
                    <a:pt x="759" y="1423"/>
                  </a:cubicBezTo>
                  <a:lnTo>
                    <a:pt x="759" y="1423"/>
                  </a:lnTo>
                  <a:cubicBezTo>
                    <a:pt x="759" y="1423"/>
                    <a:pt x="766" y="1431"/>
                    <a:pt x="774" y="1431"/>
                  </a:cubicBezTo>
                  <a:cubicBezTo>
                    <a:pt x="782" y="1439"/>
                    <a:pt x="798" y="1439"/>
                    <a:pt x="806" y="1439"/>
                  </a:cubicBezTo>
                  <a:cubicBezTo>
                    <a:pt x="814" y="1439"/>
                    <a:pt x="822" y="1439"/>
                    <a:pt x="822" y="1431"/>
                  </a:cubicBezTo>
                  <a:cubicBezTo>
                    <a:pt x="822" y="1431"/>
                    <a:pt x="822" y="1431"/>
                    <a:pt x="814" y="1423"/>
                  </a:cubicBezTo>
                  <a:cubicBezTo>
                    <a:pt x="814" y="1423"/>
                    <a:pt x="814" y="1415"/>
                    <a:pt x="806" y="1415"/>
                  </a:cubicBezTo>
                  <a:cubicBezTo>
                    <a:pt x="798" y="1400"/>
                    <a:pt x="782" y="1384"/>
                    <a:pt x="790" y="1376"/>
                  </a:cubicBezTo>
                  <a:cubicBezTo>
                    <a:pt x="790" y="1368"/>
                    <a:pt x="790" y="1360"/>
                    <a:pt x="798" y="1360"/>
                  </a:cubicBezTo>
                  <a:lnTo>
                    <a:pt x="806" y="1360"/>
                  </a:lnTo>
                  <a:cubicBezTo>
                    <a:pt x="822" y="1360"/>
                    <a:pt x="822" y="1368"/>
                    <a:pt x="830" y="1384"/>
                  </a:cubicBezTo>
                  <a:lnTo>
                    <a:pt x="830" y="1392"/>
                  </a:lnTo>
                  <a:cubicBezTo>
                    <a:pt x="830" y="1400"/>
                    <a:pt x="837" y="1400"/>
                    <a:pt x="837" y="1400"/>
                  </a:cubicBezTo>
                  <a:cubicBezTo>
                    <a:pt x="845" y="1400"/>
                    <a:pt x="861" y="1392"/>
                    <a:pt x="861" y="1392"/>
                  </a:cubicBezTo>
                  <a:lnTo>
                    <a:pt x="861" y="1392"/>
                  </a:lnTo>
                  <a:cubicBezTo>
                    <a:pt x="861" y="1392"/>
                    <a:pt x="869" y="1392"/>
                    <a:pt x="885" y="1368"/>
                  </a:cubicBezTo>
                  <a:cubicBezTo>
                    <a:pt x="901" y="1352"/>
                    <a:pt x="901" y="1344"/>
                    <a:pt x="901" y="1336"/>
                  </a:cubicBezTo>
                  <a:cubicBezTo>
                    <a:pt x="901" y="1328"/>
                    <a:pt x="901" y="1328"/>
                    <a:pt x="893" y="1328"/>
                  </a:cubicBezTo>
                  <a:cubicBezTo>
                    <a:pt x="877" y="1313"/>
                    <a:pt x="861" y="1305"/>
                    <a:pt x="853" y="1305"/>
                  </a:cubicBezTo>
                  <a:cubicBezTo>
                    <a:pt x="853" y="1305"/>
                    <a:pt x="845" y="1305"/>
                    <a:pt x="845" y="1313"/>
                  </a:cubicBezTo>
                  <a:cubicBezTo>
                    <a:pt x="845" y="1313"/>
                    <a:pt x="837" y="1320"/>
                    <a:pt x="830" y="1320"/>
                  </a:cubicBezTo>
                  <a:cubicBezTo>
                    <a:pt x="822" y="1320"/>
                    <a:pt x="822" y="1313"/>
                    <a:pt x="822" y="1313"/>
                  </a:cubicBezTo>
                  <a:cubicBezTo>
                    <a:pt x="814" y="1305"/>
                    <a:pt x="814" y="1305"/>
                    <a:pt x="830" y="1289"/>
                  </a:cubicBezTo>
                  <a:cubicBezTo>
                    <a:pt x="837" y="1289"/>
                    <a:pt x="837" y="1289"/>
                    <a:pt x="837" y="1281"/>
                  </a:cubicBezTo>
                  <a:cubicBezTo>
                    <a:pt x="853" y="1273"/>
                    <a:pt x="869" y="1265"/>
                    <a:pt x="877" y="1265"/>
                  </a:cubicBezTo>
                  <a:cubicBezTo>
                    <a:pt x="885" y="1265"/>
                    <a:pt x="893" y="1265"/>
                    <a:pt x="901" y="1273"/>
                  </a:cubicBezTo>
                  <a:cubicBezTo>
                    <a:pt x="909" y="1281"/>
                    <a:pt x="901" y="1289"/>
                    <a:pt x="901" y="1297"/>
                  </a:cubicBezTo>
                  <a:cubicBezTo>
                    <a:pt x="901" y="1297"/>
                    <a:pt x="901" y="1305"/>
                    <a:pt x="917" y="1313"/>
                  </a:cubicBezTo>
                  <a:lnTo>
                    <a:pt x="924" y="1320"/>
                  </a:lnTo>
                  <a:cubicBezTo>
                    <a:pt x="932" y="1328"/>
                    <a:pt x="940" y="1336"/>
                    <a:pt x="940" y="1336"/>
                  </a:cubicBezTo>
                  <a:cubicBezTo>
                    <a:pt x="948" y="1336"/>
                    <a:pt x="948" y="1328"/>
                    <a:pt x="948" y="1313"/>
                  </a:cubicBezTo>
                  <a:cubicBezTo>
                    <a:pt x="956" y="1281"/>
                    <a:pt x="964" y="1273"/>
                    <a:pt x="980" y="1273"/>
                  </a:cubicBezTo>
                  <a:lnTo>
                    <a:pt x="980" y="1273"/>
                  </a:lnTo>
                  <a:cubicBezTo>
                    <a:pt x="988" y="1273"/>
                    <a:pt x="988" y="1249"/>
                    <a:pt x="996" y="1234"/>
                  </a:cubicBezTo>
                  <a:cubicBezTo>
                    <a:pt x="996" y="1226"/>
                    <a:pt x="996" y="1226"/>
                    <a:pt x="996" y="1226"/>
                  </a:cubicBezTo>
                  <a:cubicBezTo>
                    <a:pt x="996" y="1218"/>
                    <a:pt x="996" y="1202"/>
                    <a:pt x="1003" y="1202"/>
                  </a:cubicBezTo>
                  <a:cubicBezTo>
                    <a:pt x="1011" y="1202"/>
                    <a:pt x="1011" y="1210"/>
                    <a:pt x="1019" y="1218"/>
                  </a:cubicBezTo>
                  <a:cubicBezTo>
                    <a:pt x="1027" y="1226"/>
                    <a:pt x="1035" y="1234"/>
                    <a:pt x="1043" y="1234"/>
                  </a:cubicBezTo>
                  <a:cubicBezTo>
                    <a:pt x="1043" y="1234"/>
                    <a:pt x="1051" y="1234"/>
                    <a:pt x="1051" y="1226"/>
                  </a:cubicBezTo>
                  <a:cubicBezTo>
                    <a:pt x="1059" y="1218"/>
                    <a:pt x="1059" y="1210"/>
                    <a:pt x="1059" y="1210"/>
                  </a:cubicBezTo>
                  <a:cubicBezTo>
                    <a:pt x="1059" y="1202"/>
                    <a:pt x="1059" y="1194"/>
                    <a:pt x="1083" y="1178"/>
                  </a:cubicBezTo>
                  <a:cubicBezTo>
                    <a:pt x="1098" y="1162"/>
                    <a:pt x="1098" y="1147"/>
                    <a:pt x="1106" y="1139"/>
                  </a:cubicBezTo>
                  <a:cubicBezTo>
                    <a:pt x="1106" y="1131"/>
                    <a:pt x="1106" y="1115"/>
                    <a:pt x="1130" y="1115"/>
                  </a:cubicBezTo>
                  <a:lnTo>
                    <a:pt x="1130" y="1115"/>
                  </a:lnTo>
                  <a:cubicBezTo>
                    <a:pt x="1162" y="1115"/>
                    <a:pt x="1162" y="1115"/>
                    <a:pt x="1193" y="1083"/>
                  </a:cubicBezTo>
                  <a:cubicBezTo>
                    <a:pt x="1209" y="1067"/>
                    <a:pt x="1217" y="1044"/>
                    <a:pt x="1209" y="1028"/>
                  </a:cubicBezTo>
                  <a:cubicBezTo>
                    <a:pt x="1209" y="1020"/>
                    <a:pt x="1201" y="1012"/>
                    <a:pt x="1193" y="1012"/>
                  </a:cubicBezTo>
                  <a:cubicBezTo>
                    <a:pt x="1185" y="1012"/>
                    <a:pt x="1177" y="1012"/>
                    <a:pt x="1170" y="1012"/>
                  </a:cubicBezTo>
                  <a:cubicBezTo>
                    <a:pt x="1154" y="1012"/>
                    <a:pt x="1146" y="1012"/>
                    <a:pt x="1138" y="1004"/>
                  </a:cubicBezTo>
                  <a:cubicBezTo>
                    <a:pt x="1138" y="996"/>
                    <a:pt x="1138" y="989"/>
                    <a:pt x="1146" y="973"/>
                  </a:cubicBezTo>
                  <a:lnTo>
                    <a:pt x="1146" y="973"/>
                  </a:lnTo>
                  <a:cubicBezTo>
                    <a:pt x="1162" y="949"/>
                    <a:pt x="1170" y="933"/>
                    <a:pt x="1162" y="925"/>
                  </a:cubicBezTo>
                  <a:cubicBezTo>
                    <a:pt x="1162" y="925"/>
                    <a:pt x="1162" y="917"/>
                    <a:pt x="1154" y="917"/>
                  </a:cubicBezTo>
                  <a:cubicBezTo>
                    <a:pt x="1138" y="909"/>
                    <a:pt x="1122" y="901"/>
                    <a:pt x="1122" y="894"/>
                  </a:cubicBezTo>
                  <a:cubicBezTo>
                    <a:pt x="1114" y="909"/>
                    <a:pt x="1098" y="925"/>
                    <a:pt x="1083" y="925"/>
                  </a:cubicBezTo>
                  <a:lnTo>
                    <a:pt x="1083" y="925"/>
                  </a:lnTo>
                  <a:cubicBezTo>
                    <a:pt x="1067" y="925"/>
                    <a:pt x="1035" y="894"/>
                    <a:pt x="996" y="846"/>
                  </a:cubicBezTo>
                  <a:lnTo>
                    <a:pt x="988" y="838"/>
                  </a:lnTo>
                  <a:cubicBezTo>
                    <a:pt x="980" y="830"/>
                    <a:pt x="980" y="807"/>
                    <a:pt x="980" y="783"/>
                  </a:cubicBezTo>
                  <a:cubicBezTo>
                    <a:pt x="980" y="759"/>
                    <a:pt x="980" y="736"/>
                    <a:pt x="972" y="720"/>
                  </a:cubicBezTo>
                  <a:cubicBezTo>
                    <a:pt x="964" y="712"/>
                    <a:pt x="956" y="712"/>
                    <a:pt x="948" y="712"/>
                  </a:cubicBezTo>
                  <a:cubicBezTo>
                    <a:pt x="940" y="712"/>
                    <a:pt x="932" y="712"/>
                    <a:pt x="924" y="720"/>
                  </a:cubicBezTo>
                  <a:cubicBezTo>
                    <a:pt x="909" y="720"/>
                    <a:pt x="893" y="728"/>
                    <a:pt x="885" y="728"/>
                  </a:cubicBezTo>
                  <a:cubicBezTo>
                    <a:pt x="877" y="728"/>
                    <a:pt x="861" y="720"/>
                    <a:pt x="861" y="720"/>
                  </a:cubicBezTo>
                  <a:cubicBezTo>
                    <a:pt x="822" y="688"/>
                    <a:pt x="814" y="633"/>
                    <a:pt x="814" y="633"/>
                  </a:cubicBezTo>
                  <a:cubicBezTo>
                    <a:pt x="814" y="633"/>
                    <a:pt x="664" y="222"/>
                    <a:pt x="648" y="166"/>
                  </a:cubicBezTo>
                  <a:cubicBezTo>
                    <a:pt x="624" y="111"/>
                    <a:pt x="529" y="40"/>
                    <a:pt x="482" y="16"/>
                  </a:cubicBezTo>
                  <a:cubicBezTo>
                    <a:pt x="466" y="16"/>
                    <a:pt x="458" y="8"/>
                    <a:pt x="450" y="8"/>
                  </a:cubicBezTo>
                  <a:cubicBezTo>
                    <a:pt x="434" y="8"/>
                    <a:pt x="434" y="24"/>
                    <a:pt x="426" y="40"/>
                  </a:cubicBezTo>
                  <a:cubicBezTo>
                    <a:pt x="419" y="40"/>
                    <a:pt x="419" y="40"/>
                    <a:pt x="419" y="48"/>
                  </a:cubicBezTo>
                  <a:cubicBezTo>
                    <a:pt x="403" y="71"/>
                    <a:pt x="300" y="143"/>
                    <a:pt x="260" y="143"/>
                  </a:cubicBezTo>
                  <a:cubicBezTo>
                    <a:pt x="253" y="143"/>
                    <a:pt x="244" y="143"/>
                    <a:pt x="244" y="143"/>
                  </a:cubicBezTo>
                  <a:cubicBezTo>
                    <a:pt x="229" y="127"/>
                    <a:pt x="213" y="111"/>
                    <a:pt x="197" y="87"/>
                  </a:cubicBezTo>
                  <a:cubicBezTo>
                    <a:pt x="189" y="71"/>
                    <a:pt x="181" y="56"/>
                    <a:pt x="173" y="48"/>
                  </a:cubicBezTo>
                  <a:lnTo>
                    <a:pt x="166" y="48"/>
                  </a:lnTo>
                  <a:cubicBezTo>
                    <a:pt x="150" y="48"/>
                    <a:pt x="126" y="87"/>
                    <a:pt x="118" y="127"/>
                  </a:cubicBezTo>
                  <a:cubicBezTo>
                    <a:pt x="110" y="135"/>
                    <a:pt x="110" y="150"/>
                    <a:pt x="102" y="174"/>
                  </a:cubicBezTo>
                  <a:cubicBezTo>
                    <a:pt x="79" y="253"/>
                    <a:pt x="47" y="388"/>
                    <a:pt x="23" y="427"/>
                  </a:cubicBezTo>
                  <a:cubicBezTo>
                    <a:pt x="7" y="451"/>
                    <a:pt x="15" y="467"/>
                    <a:pt x="15" y="498"/>
                  </a:cubicBezTo>
                  <a:cubicBezTo>
                    <a:pt x="23" y="506"/>
                    <a:pt x="31" y="530"/>
                    <a:pt x="31" y="546"/>
                  </a:cubicBezTo>
                  <a:cubicBezTo>
                    <a:pt x="31" y="554"/>
                    <a:pt x="31" y="561"/>
                    <a:pt x="31" y="561"/>
                  </a:cubicBezTo>
                  <a:cubicBezTo>
                    <a:pt x="379" y="1747"/>
                    <a:pt x="379" y="1747"/>
                    <a:pt x="379" y="1747"/>
                  </a:cubicBezTo>
                  <a:cubicBezTo>
                    <a:pt x="379" y="1740"/>
                    <a:pt x="379" y="1740"/>
                    <a:pt x="387" y="1740"/>
                  </a:cubicBezTo>
                  <a:cubicBezTo>
                    <a:pt x="403" y="1747"/>
                    <a:pt x="403" y="1755"/>
                    <a:pt x="411" y="1771"/>
                  </a:cubicBezTo>
                  <a:lnTo>
                    <a:pt x="411" y="1779"/>
                  </a:lnTo>
                  <a:cubicBezTo>
                    <a:pt x="411" y="1779"/>
                    <a:pt x="411" y="1779"/>
                    <a:pt x="419" y="1771"/>
                  </a:cubicBezTo>
                  <a:cubicBezTo>
                    <a:pt x="426" y="1771"/>
                    <a:pt x="426" y="1763"/>
                    <a:pt x="434" y="1763"/>
                  </a:cubicBezTo>
                  <a:close/>
                </a:path>
              </a:pathLst>
            </a:custGeom>
            <a:grpFill/>
            <a:ln>
              <a:solidFill>
                <a:schemeClr val="bg1">
                  <a:lumMod val="95000"/>
                </a:schemeClr>
              </a:solidFill>
            </a:ln>
            <a:effectLst/>
          </p:spPr>
          <p:txBody>
            <a:bodyPr wrap="none" anchor="ctr"/>
            <a:lstStyle/>
            <a:p>
              <a:endParaRPr lang="en-US" sz="949"/>
            </a:p>
          </p:txBody>
        </p:sp>
        <p:sp>
          <p:nvSpPr>
            <p:cNvPr id="88" name="Freeform 755"/>
            <p:cNvSpPr>
              <a:spLocks noChangeArrowheads="1"/>
            </p:cNvSpPr>
            <p:nvPr/>
          </p:nvSpPr>
          <p:spPr bwMode="auto">
            <a:xfrm>
              <a:off x="16673731" y="3665822"/>
              <a:ext cx="278317" cy="890613"/>
            </a:xfrm>
            <a:custGeom>
              <a:avLst/>
              <a:gdLst>
                <a:gd name="T0" fmla="*/ 340 w 531"/>
                <a:gd name="T1" fmla="*/ 1534 h 1693"/>
                <a:gd name="T2" fmla="*/ 340 w 531"/>
                <a:gd name="T3" fmla="*/ 1534 h 1693"/>
                <a:gd name="T4" fmla="*/ 364 w 531"/>
                <a:gd name="T5" fmla="*/ 1692 h 1693"/>
                <a:gd name="T6" fmla="*/ 380 w 531"/>
                <a:gd name="T7" fmla="*/ 1676 h 1693"/>
                <a:gd name="T8" fmla="*/ 419 w 531"/>
                <a:gd name="T9" fmla="*/ 1613 h 1693"/>
                <a:gd name="T10" fmla="*/ 435 w 531"/>
                <a:gd name="T11" fmla="*/ 1510 h 1693"/>
                <a:gd name="T12" fmla="*/ 490 w 531"/>
                <a:gd name="T13" fmla="*/ 1376 h 1693"/>
                <a:gd name="T14" fmla="*/ 490 w 531"/>
                <a:gd name="T15" fmla="*/ 1321 h 1693"/>
                <a:gd name="T16" fmla="*/ 490 w 531"/>
                <a:gd name="T17" fmla="*/ 1257 h 1693"/>
                <a:gd name="T18" fmla="*/ 530 w 531"/>
                <a:gd name="T19" fmla="*/ 1186 h 1693"/>
                <a:gd name="T20" fmla="*/ 182 w 531"/>
                <a:gd name="T21" fmla="*/ 0 h 1693"/>
                <a:gd name="T22" fmla="*/ 127 w 531"/>
                <a:gd name="T23" fmla="*/ 103 h 1693"/>
                <a:gd name="T24" fmla="*/ 159 w 531"/>
                <a:gd name="T25" fmla="*/ 167 h 1693"/>
                <a:gd name="T26" fmla="*/ 159 w 531"/>
                <a:gd name="T27" fmla="*/ 238 h 1693"/>
                <a:gd name="T28" fmla="*/ 190 w 531"/>
                <a:gd name="T29" fmla="*/ 325 h 1693"/>
                <a:gd name="T30" fmla="*/ 127 w 531"/>
                <a:gd name="T31" fmla="*/ 412 h 1693"/>
                <a:gd name="T32" fmla="*/ 103 w 531"/>
                <a:gd name="T33" fmla="*/ 530 h 1693"/>
                <a:gd name="T34" fmla="*/ 79 w 531"/>
                <a:gd name="T35" fmla="*/ 578 h 1693"/>
                <a:gd name="T36" fmla="*/ 48 w 531"/>
                <a:gd name="T37" fmla="*/ 617 h 1693"/>
                <a:gd name="T38" fmla="*/ 24 w 531"/>
                <a:gd name="T39" fmla="*/ 609 h 1693"/>
                <a:gd name="T40" fmla="*/ 0 w 531"/>
                <a:gd name="T41" fmla="*/ 657 h 1693"/>
                <a:gd name="T42" fmla="*/ 261 w 531"/>
                <a:gd name="T43" fmla="*/ 1447 h 1693"/>
                <a:gd name="T44" fmla="*/ 340 w 531"/>
                <a:gd name="T45" fmla="*/ 1534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1" h="1693">
                  <a:moveTo>
                    <a:pt x="340" y="1534"/>
                  </a:moveTo>
                  <a:lnTo>
                    <a:pt x="340" y="1534"/>
                  </a:lnTo>
                  <a:cubicBezTo>
                    <a:pt x="364" y="1542"/>
                    <a:pt x="340" y="1653"/>
                    <a:pt x="364" y="1692"/>
                  </a:cubicBezTo>
                  <a:cubicBezTo>
                    <a:pt x="364" y="1684"/>
                    <a:pt x="372" y="1684"/>
                    <a:pt x="380" y="1676"/>
                  </a:cubicBezTo>
                  <a:cubicBezTo>
                    <a:pt x="419" y="1645"/>
                    <a:pt x="419" y="1653"/>
                    <a:pt x="419" y="1613"/>
                  </a:cubicBezTo>
                  <a:cubicBezTo>
                    <a:pt x="419" y="1574"/>
                    <a:pt x="451" y="1542"/>
                    <a:pt x="435" y="1510"/>
                  </a:cubicBezTo>
                  <a:cubicBezTo>
                    <a:pt x="419" y="1479"/>
                    <a:pt x="514" y="1392"/>
                    <a:pt x="490" y="1376"/>
                  </a:cubicBezTo>
                  <a:cubicBezTo>
                    <a:pt x="467" y="1360"/>
                    <a:pt x="498" y="1368"/>
                    <a:pt x="490" y="1321"/>
                  </a:cubicBezTo>
                  <a:cubicBezTo>
                    <a:pt x="475" y="1273"/>
                    <a:pt x="459" y="1273"/>
                    <a:pt x="490" y="1257"/>
                  </a:cubicBezTo>
                  <a:cubicBezTo>
                    <a:pt x="506" y="1234"/>
                    <a:pt x="514" y="1194"/>
                    <a:pt x="530" y="1186"/>
                  </a:cubicBezTo>
                  <a:cubicBezTo>
                    <a:pt x="182" y="0"/>
                    <a:pt x="182" y="0"/>
                    <a:pt x="182" y="0"/>
                  </a:cubicBezTo>
                  <a:cubicBezTo>
                    <a:pt x="182" y="48"/>
                    <a:pt x="143" y="72"/>
                    <a:pt x="127" y="103"/>
                  </a:cubicBezTo>
                  <a:cubicBezTo>
                    <a:pt x="111" y="135"/>
                    <a:pt x="159" y="143"/>
                    <a:pt x="159" y="167"/>
                  </a:cubicBezTo>
                  <a:cubicBezTo>
                    <a:pt x="166" y="182"/>
                    <a:pt x="103" y="190"/>
                    <a:pt x="159" y="238"/>
                  </a:cubicBezTo>
                  <a:cubicBezTo>
                    <a:pt x="214" y="285"/>
                    <a:pt x="174" y="309"/>
                    <a:pt x="190" y="325"/>
                  </a:cubicBezTo>
                  <a:cubicBezTo>
                    <a:pt x="198" y="340"/>
                    <a:pt x="143" y="372"/>
                    <a:pt x="127" y="412"/>
                  </a:cubicBezTo>
                  <a:cubicBezTo>
                    <a:pt x="103" y="443"/>
                    <a:pt x="79" y="483"/>
                    <a:pt x="103" y="530"/>
                  </a:cubicBezTo>
                  <a:cubicBezTo>
                    <a:pt x="119" y="570"/>
                    <a:pt x="79" y="562"/>
                    <a:pt x="79" y="578"/>
                  </a:cubicBezTo>
                  <a:cubicBezTo>
                    <a:pt x="79" y="593"/>
                    <a:pt x="48" y="617"/>
                    <a:pt x="48" y="617"/>
                  </a:cubicBezTo>
                  <a:cubicBezTo>
                    <a:pt x="48" y="617"/>
                    <a:pt x="32" y="546"/>
                    <a:pt x="24" y="609"/>
                  </a:cubicBezTo>
                  <a:cubicBezTo>
                    <a:pt x="16" y="633"/>
                    <a:pt x="8" y="649"/>
                    <a:pt x="0" y="657"/>
                  </a:cubicBezTo>
                  <a:cubicBezTo>
                    <a:pt x="261" y="1447"/>
                    <a:pt x="261" y="1447"/>
                    <a:pt x="261" y="1447"/>
                  </a:cubicBezTo>
                  <a:cubicBezTo>
                    <a:pt x="261" y="1447"/>
                    <a:pt x="317" y="1526"/>
                    <a:pt x="340" y="1534"/>
                  </a:cubicBezTo>
                </a:path>
              </a:pathLst>
            </a:custGeom>
            <a:grpFill/>
            <a:ln>
              <a:solidFill>
                <a:schemeClr val="bg1">
                  <a:lumMod val="95000"/>
                </a:schemeClr>
              </a:solidFill>
            </a:ln>
            <a:effectLst/>
          </p:spPr>
          <p:txBody>
            <a:bodyPr wrap="none" anchor="ctr"/>
            <a:lstStyle/>
            <a:p>
              <a:endParaRPr lang="en-US" sz="949"/>
            </a:p>
          </p:txBody>
        </p:sp>
        <p:sp>
          <p:nvSpPr>
            <p:cNvPr id="89" name="Freeform 756"/>
            <p:cNvSpPr>
              <a:spLocks noChangeArrowheads="1"/>
            </p:cNvSpPr>
            <p:nvPr/>
          </p:nvSpPr>
          <p:spPr bwMode="auto">
            <a:xfrm>
              <a:off x="16671411" y="3656545"/>
              <a:ext cx="287594" cy="902209"/>
            </a:xfrm>
            <a:custGeom>
              <a:avLst/>
              <a:gdLst>
                <a:gd name="T0" fmla="*/ 372 w 547"/>
                <a:gd name="T1" fmla="*/ 1715 h 1716"/>
                <a:gd name="T2" fmla="*/ 356 w 547"/>
                <a:gd name="T3" fmla="*/ 1620 h 1716"/>
                <a:gd name="T4" fmla="*/ 269 w 547"/>
                <a:gd name="T5" fmla="*/ 1462 h 1716"/>
                <a:gd name="T6" fmla="*/ 0 w 547"/>
                <a:gd name="T7" fmla="*/ 664 h 1716"/>
                <a:gd name="T8" fmla="*/ 24 w 547"/>
                <a:gd name="T9" fmla="*/ 624 h 1716"/>
                <a:gd name="T10" fmla="*/ 64 w 547"/>
                <a:gd name="T11" fmla="*/ 624 h 1716"/>
                <a:gd name="T12" fmla="*/ 95 w 547"/>
                <a:gd name="T13" fmla="*/ 577 h 1716"/>
                <a:gd name="T14" fmla="*/ 127 w 547"/>
                <a:gd name="T15" fmla="*/ 427 h 1716"/>
                <a:gd name="T16" fmla="*/ 167 w 547"/>
                <a:gd name="T17" fmla="*/ 379 h 1716"/>
                <a:gd name="T18" fmla="*/ 190 w 547"/>
                <a:gd name="T19" fmla="*/ 316 h 1716"/>
                <a:gd name="T20" fmla="*/ 143 w 547"/>
                <a:gd name="T21" fmla="*/ 221 h 1716"/>
                <a:gd name="T22" fmla="*/ 167 w 547"/>
                <a:gd name="T23" fmla="*/ 182 h 1716"/>
                <a:gd name="T24" fmla="*/ 135 w 547"/>
                <a:gd name="T25" fmla="*/ 118 h 1716"/>
                <a:gd name="T26" fmla="*/ 190 w 547"/>
                <a:gd name="T27" fmla="*/ 15 h 1716"/>
                <a:gd name="T28" fmla="*/ 546 w 547"/>
                <a:gd name="T29" fmla="*/ 1201 h 1716"/>
                <a:gd name="T30" fmla="*/ 522 w 547"/>
                <a:gd name="T31" fmla="*/ 1233 h 1716"/>
                <a:gd name="T32" fmla="*/ 491 w 547"/>
                <a:gd name="T33" fmla="*/ 1304 h 1716"/>
                <a:gd name="T34" fmla="*/ 498 w 547"/>
                <a:gd name="T35" fmla="*/ 1375 h 1716"/>
                <a:gd name="T36" fmla="*/ 506 w 547"/>
                <a:gd name="T37" fmla="*/ 1391 h 1716"/>
                <a:gd name="T38" fmla="*/ 443 w 547"/>
                <a:gd name="T39" fmla="*/ 1525 h 1716"/>
                <a:gd name="T40" fmla="*/ 435 w 547"/>
                <a:gd name="T41" fmla="*/ 1628 h 1716"/>
                <a:gd name="T42" fmla="*/ 396 w 547"/>
                <a:gd name="T43" fmla="*/ 1691 h 1716"/>
                <a:gd name="T44" fmla="*/ 372 w 547"/>
                <a:gd name="T45" fmla="*/ 1715 h 1716"/>
                <a:gd name="T46" fmla="*/ 277 w 547"/>
                <a:gd name="T47" fmla="*/ 1462 h 1716"/>
                <a:gd name="T48" fmla="*/ 364 w 547"/>
                <a:gd name="T49" fmla="*/ 1620 h 1716"/>
                <a:gd name="T50" fmla="*/ 388 w 547"/>
                <a:gd name="T51" fmla="*/ 1684 h 1716"/>
                <a:gd name="T52" fmla="*/ 427 w 547"/>
                <a:gd name="T53" fmla="*/ 1628 h 1716"/>
                <a:gd name="T54" fmla="*/ 443 w 547"/>
                <a:gd name="T55" fmla="*/ 1533 h 1716"/>
                <a:gd name="T56" fmla="*/ 498 w 547"/>
                <a:gd name="T57" fmla="*/ 1399 h 1716"/>
                <a:gd name="T58" fmla="*/ 491 w 547"/>
                <a:gd name="T59" fmla="*/ 1375 h 1716"/>
                <a:gd name="T60" fmla="*/ 483 w 547"/>
                <a:gd name="T61" fmla="*/ 1304 h 1716"/>
                <a:gd name="T62" fmla="*/ 514 w 547"/>
                <a:gd name="T63" fmla="*/ 1233 h 1716"/>
                <a:gd name="T64" fmla="*/ 190 w 547"/>
                <a:gd name="T65" fmla="*/ 31 h 1716"/>
                <a:gd name="T66" fmla="*/ 143 w 547"/>
                <a:gd name="T67" fmla="*/ 118 h 1716"/>
                <a:gd name="T68" fmla="*/ 174 w 547"/>
                <a:gd name="T69" fmla="*/ 182 h 1716"/>
                <a:gd name="T70" fmla="*/ 151 w 547"/>
                <a:gd name="T71" fmla="*/ 221 h 1716"/>
                <a:gd name="T72" fmla="*/ 198 w 547"/>
                <a:gd name="T73" fmla="*/ 324 h 1716"/>
                <a:gd name="T74" fmla="*/ 167 w 547"/>
                <a:gd name="T75" fmla="*/ 387 h 1716"/>
                <a:gd name="T76" fmla="*/ 135 w 547"/>
                <a:gd name="T77" fmla="*/ 427 h 1716"/>
                <a:gd name="T78" fmla="*/ 103 w 547"/>
                <a:gd name="T79" fmla="*/ 585 h 1716"/>
                <a:gd name="T80" fmla="*/ 64 w 547"/>
                <a:gd name="T81" fmla="*/ 632 h 1716"/>
                <a:gd name="T82" fmla="*/ 56 w 547"/>
                <a:gd name="T83" fmla="*/ 632 h 1716"/>
                <a:gd name="T84" fmla="*/ 32 w 547"/>
                <a:gd name="T85" fmla="*/ 624 h 1716"/>
                <a:gd name="T86" fmla="*/ 277 w 547"/>
                <a:gd name="T87" fmla="*/ 1462 h 1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1716">
                  <a:moveTo>
                    <a:pt x="372" y="1715"/>
                  </a:moveTo>
                  <a:lnTo>
                    <a:pt x="372" y="1715"/>
                  </a:lnTo>
                  <a:cubicBezTo>
                    <a:pt x="364" y="1707"/>
                    <a:pt x="364" y="1707"/>
                    <a:pt x="364" y="1707"/>
                  </a:cubicBezTo>
                  <a:cubicBezTo>
                    <a:pt x="356" y="1691"/>
                    <a:pt x="356" y="1652"/>
                    <a:pt x="356" y="1620"/>
                  </a:cubicBezTo>
                  <a:cubicBezTo>
                    <a:pt x="356" y="1589"/>
                    <a:pt x="356" y="1557"/>
                    <a:pt x="348" y="1549"/>
                  </a:cubicBezTo>
                  <a:cubicBezTo>
                    <a:pt x="317" y="1541"/>
                    <a:pt x="269" y="1462"/>
                    <a:pt x="269" y="1462"/>
                  </a:cubicBezTo>
                  <a:lnTo>
                    <a:pt x="269" y="1462"/>
                  </a:lnTo>
                  <a:cubicBezTo>
                    <a:pt x="0" y="664"/>
                    <a:pt x="0" y="664"/>
                    <a:pt x="0" y="664"/>
                  </a:cubicBezTo>
                  <a:lnTo>
                    <a:pt x="0" y="664"/>
                  </a:lnTo>
                  <a:cubicBezTo>
                    <a:pt x="16" y="656"/>
                    <a:pt x="24" y="648"/>
                    <a:pt x="24" y="624"/>
                  </a:cubicBezTo>
                  <a:cubicBezTo>
                    <a:pt x="32" y="601"/>
                    <a:pt x="32" y="593"/>
                    <a:pt x="40" y="593"/>
                  </a:cubicBezTo>
                  <a:cubicBezTo>
                    <a:pt x="48" y="593"/>
                    <a:pt x="56" y="616"/>
                    <a:pt x="64" y="624"/>
                  </a:cubicBezTo>
                  <a:cubicBezTo>
                    <a:pt x="72" y="616"/>
                    <a:pt x="87" y="608"/>
                    <a:pt x="87" y="593"/>
                  </a:cubicBezTo>
                  <a:cubicBezTo>
                    <a:pt x="87" y="585"/>
                    <a:pt x="87" y="585"/>
                    <a:pt x="95" y="577"/>
                  </a:cubicBezTo>
                  <a:cubicBezTo>
                    <a:pt x="103" y="577"/>
                    <a:pt x="119" y="569"/>
                    <a:pt x="103" y="545"/>
                  </a:cubicBezTo>
                  <a:cubicBezTo>
                    <a:pt x="87" y="498"/>
                    <a:pt x="111" y="458"/>
                    <a:pt x="127" y="427"/>
                  </a:cubicBezTo>
                  <a:lnTo>
                    <a:pt x="127" y="427"/>
                  </a:lnTo>
                  <a:cubicBezTo>
                    <a:pt x="135" y="411"/>
                    <a:pt x="151" y="395"/>
                    <a:pt x="167" y="379"/>
                  </a:cubicBezTo>
                  <a:cubicBezTo>
                    <a:pt x="182" y="363"/>
                    <a:pt x="198" y="348"/>
                    <a:pt x="190" y="340"/>
                  </a:cubicBezTo>
                  <a:cubicBezTo>
                    <a:pt x="190" y="332"/>
                    <a:pt x="190" y="324"/>
                    <a:pt x="190" y="316"/>
                  </a:cubicBezTo>
                  <a:cubicBezTo>
                    <a:pt x="190" y="308"/>
                    <a:pt x="198" y="284"/>
                    <a:pt x="167" y="261"/>
                  </a:cubicBezTo>
                  <a:cubicBezTo>
                    <a:pt x="151" y="245"/>
                    <a:pt x="143" y="229"/>
                    <a:pt x="143" y="221"/>
                  </a:cubicBezTo>
                  <a:cubicBezTo>
                    <a:pt x="143" y="213"/>
                    <a:pt x="151" y="205"/>
                    <a:pt x="158" y="197"/>
                  </a:cubicBezTo>
                  <a:cubicBezTo>
                    <a:pt x="158" y="190"/>
                    <a:pt x="167" y="182"/>
                    <a:pt x="167" y="182"/>
                  </a:cubicBezTo>
                  <a:cubicBezTo>
                    <a:pt x="167" y="174"/>
                    <a:pt x="158" y="166"/>
                    <a:pt x="151" y="166"/>
                  </a:cubicBezTo>
                  <a:cubicBezTo>
                    <a:pt x="135" y="150"/>
                    <a:pt x="119" y="142"/>
                    <a:pt x="135" y="118"/>
                  </a:cubicBezTo>
                  <a:cubicBezTo>
                    <a:pt x="143" y="110"/>
                    <a:pt x="143" y="103"/>
                    <a:pt x="151" y="87"/>
                  </a:cubicBezTo>
                  <a:cubicBezTo>
                    <a:pt x="167" y="71"/>
                    <a:pt x="182" y="47"/>
                    <a:pt x="190" y="15"/>
                  </a:cubicBezTo>
                  <a:cubicBezTo>
                    <a:pt x="190" y="0"/>
                    <a:pt x="190" y="0"/>
                    <a:pt x="190" y="0"/>
                  </a:cubicBezTo>
                  <a:cubicBezTo>
                    <a:pt x="546" y="1201"/>
                    <a:pt x="546" y="1201"/>
                    <a:pt x="546" y="1201"/>
                  </a:cubicBezTo>
                  <a:cubicBezTo>
                    <a:pt x="538" y="1209"/>
                    <a:pt x="538" y="1209"/>
                    <a:pt x="538" y="1209"/>
                  </a:cubicBezTo>
                  <a:cubicBezTo>
                    <a:pt x="530" y="1209"/>
                    <a:pt x="530" y="1225"/>
                    <a:pt x="522" y="1233"/>
                  </a:cubicBezTo>
                  <a:cubicBezTo>
                    <a:pt x="514" y="1249"/>
                    <a:pt x="506" y="1265"/>
                    <a:pt x="498" y="1272"/>
                  </a:cubicBezTo>
                  <a:cubicBezTo>
                    <a:pt x="483" y="1288"/>
                    <a:pt x="483" y="1288"/>
                    <a:pt x="491" y="1304"/>
                  </a:cubicBezTo>
                  <a:cubicBezTo>
                    <a:pt x="491" y="1312"/>
                    <a:pt x="491" y="1320"/>
                    <a:pt x="498" y="1336"/>
                  </a:cubicBezTo>
                  <a:cubicBezTo>
                    <a:pt x="506" y="1360"/>
                    <a:pt x="498" y="1367"/>
                    <a:pt x="498" y="1375"/>
                  </a:cubicBezTo>
                  <a:cubicBezTo>
                    <a:pt x="491" y="1383"/>
                    <a:pt x="491" y="1383"/>
                    <a:pt x="498" y="1391"/>
                  </a:cubicBezTo>
                  <a:cubicBezTo>
                    <a:pt x="506" y="1391"/>
                    <a:pt x="506" y="1391"/>
                    <a:pt x="506" y="1391"/>
                  </a:cubicBezTo>
                  <a:cubicBezTo>
                    <a:pt x="506" y="1407"/>
                    <a:pt x="498" y="1423"/>
                    <a:pt x="483" y="1447"/>
                  </a:cubicBezTo>
                  <a:cubicBezTo>
                    <a:pt x="459" y="1478"/>
                    <a:pt x="435" y="1510"/>
                    <a:pt x="443" y="1525"/>
                  </a:cubicBezTo>
                  <a:cubicBezTo>
                    <a:pt x="459" y="1549"/>
                    <a:pt x="451" y="1565"/>
                    <a:pt x="443" y="1589"/>
                  </a:cubicBezTo>
                  <a:cubicBezTo>
                    <a:pt x="435" y="1597"/>
                    <a:pt x="435" y="1612"/>
                    <a:pt x="435" y="1628"/>
                  </a:cubicBezTo>
                  <a:cubicBezTo>
                    <a:pt x="435" y="1660"/>
                    <a:pt x="435" y="1660"/>
                    <a:pt x="411" y="1676"/>
                  </a:cubicBezTo>
                  <a:cubicBezTo>
                    <a:pt x="411" y="1676"/>
                    <a:pt x="404" y="1684"/>
                    <a:pt x="396" y="1691"/>
                  </a:cubicBezTo>
                  <a:cubicBezTo>
                    <a:pt x="380" y="1699"/>
                    <a:pt x="372" y="1707"/>
                    <a:pt x="372" y="1707"/>
                  </a:cubicBezTo>
                  <a:lnTo>
                    <a:pt x="372" y="1715"/>
                  </a:lnTo>
                  <a:close/>
                  <a:moveTo>
                    <a:pt x="277" y="1462"/>
                  </a:moveTo>
                  <a:lnTo>
                    <a:pt x="277" y="1462"/>
                  </a:lnTo>
                  <a:cubicBezTo>
                    <a:pt x="285" y="1478"/>
                    <a:pt x="325" y="1541"/>
                    <a:pt x="348" y="1541"/>
                  </a:cubicBezTo>
                  <a:cubicBezTo>
                    <a:pt x="364" y="1549"/>
                    <a:pt x="364" y="1573"/>
                    <a:pt x="364" y="1620"/>
                  </a:cubicBezTo>
                  <a:cubicBezTo>
                    <a:pt x="364" y="1652"/>
                    <a:pt x="364" y="1684"/>
                    <a:pt x="372" y="1699"/>
                  </a:cubicBezTo>
                  <a:cubicBezTo>
                    <a:pt x="372" y="1699"/>
                    <a:pt x="380" y="1691"/>
                    <a:pt x="388" y="1684"/>
                  </a:cubicBezTo>
                  <a:cubicBezTo>
                    <a:pt x="396" y="1676"/>
                    <a:pt x="404" y="1676"/>
                    <a:pt x="411" y="1668"/>
                  </a:cubicBezTo>
                  <a:cubicBezTo>
                    <a:pt x="427" y="1660"/>
                    <a:pt x="427" y="1660"/>
                    <a:pt x="427" y="1628"/>
                  </a:cubicBezTo>
                  <a:cubicBezTo>
                    <a:pt x="427" y="1612"/>
                    <a:pt x="427" y="1597"/>
                    <a:pt x="435" y="1581"/>
                  </a:cubicBezTo>
                  <a:cubicBezTo>
                    <a:pt x="443" y="1565"/>
                    <a:pt x="451" y="1549"/>
                    <a:pt x="443" y="1533"/>
                  </a:cubicBezTo>
                  <a:cubicBezTo>
                    <a:pt x="427" y="1510"/>
                    <a:pt x="451" y="1478"/>
                    <a:pt x="475" y="1447"/>
                  </a:cubicBezTo>
                  <a:cubicBezTo>
                    <a:pt x="483" y="1423"/>
                    <a:pt x="498" y="1407"/>
                    <a:pt x="498" y="1399"/>
                  </a:cubicBezTo>
                  <a:cubicBezTo>
                    <a:pt x="498" y="1391"/>
                    <a:pt x="498" y="1391"/>
                    <a:pt x="498" y="1391"/>
                  </a:cubicBezTo>
                  <a:cubicBezTo>
                    <a:pt x="483" y="1383"/>
                    <a:pt x="483" y="1383"/>
                    <a:pt x="491" y="1375"/>
                  </a:cubicBezTo>
                  <a:cubicBezTo>
                    <a:pt x="491" y="1367"/>
                    <a:pt x="498" y="1360"/>
                    <a:pt x="491" y="1336"/>
                  </a:cubicBezTo>
                  <a:cubicBezTo>
                    <a:pt x="491" y="1320"/>
                    <a:pt x="483" y="1312"/>
                    <a:pt x="483" y="1304"/>
                  </a:cubicBezTo>
                  <a:cubicBezTo>
                    <a:pt x="475" y="1288"/>
                    <a:pt x="475" y="1280"/>
                    <a:pt x="491" y="1265"/>
                  </a:cubicBezTo>
                  <a:cubicBezTo>
                    <a:pt x="506" y="1257"/>
                    <a:pt x="514" y="1241"/>
                    <a:pt x="514" y="1233"/>
                  </a:cubicBezTo>
                  <a:cubicBezTo>
                    <a:pt x="522" y="1217"/>
                    <a:pt x="530" y="1209"/>
                    <a:pt x="538" y="1201"/>
                  </a:cubicBezTo>
                  <a:cubicBezTo>
                    <a:pt x="190" y="31"/>
                    <a:pt x="190" y="31"/>
                    <a:pt x="190" y="31"/>
                  </a:cubicBezTo>
                  <a:cubicBezTo>
                    <a:pt x="190" y="63"/>
                    <a:pt x="174" y="79"/>
                    <a:pt x="158" y="95"/>
                  </a:cubicBezTo>
                  <a:cubicBezTo>
                    <a:pt x="151" y="103"/>
                    <a:pt x="143" y="110"/>
                    <a:pt x="143" y="118"/>
                  </a:cubicBezTo>
                  <a:cubicBezTo>
                    <a:pt x="127" y="142"/>
                    <a:pt x="143" y="142"/>
                    <a:pt x="151" y="158"/>
                  </a:cubicBezTo>
                  <a:cubicBezTo>
                    <a:pt x="158" y="166"/>
                    <a:pt x="174" y="166"/>
                    <a:pt x="174" y="182"/>
                  </a:cubicBezTo>
                  <a:cubicBezTo>
                    <a:pt x="174" y="190"/>
                    <a:pt x="167" y="197"/>
                    <a:pt x="158" y="197"/>
                  </a:cubicBezTo>
                  <a:cubicBezTo>
                    <a:pt x="151" y="205"/>
                    <a:pt x="143" y="213"/>
                    <a:pt x="151" y="221"/>
                  </a:cubicBezTo>
                  <a:cubicBezTo>
                    <a:pt x="151" y="229"/>
                    <a:pt x="151" y="237"/>
                    <a:pt x="167" y="253"/>
                  </a:cubicBezTo>
                  <a:cubicBezTo>
                    <a:pt x="206" y="284"/>
                    <a:pt x="198" y="308"/>
                    <a:pt x="198" y="324"/>
                  </a:cubicBezTo>
                  <a:cubicBezTo>
                    <a:pt x="198" y="324"/>
                    <a:pt x="198" y="332"/>
                    <a:pt x="198" y="340"/>
                  </a:cubicBezTo>
                  <a:cubicBezTo>
                    <a:pt x="206" y="355"/>
                    <a:pt x="190" y="371"/>
                    <a:pt x="167" y="387"/>
                  </a:cubicBezTo>
                  <a:cubicBezTo>
                    <a:pt x="158" y="403"/>
                    <a:pt x="143" y="411"/>
                    <a:pt x="135" y="427"/>
                  </a:cubicBezTo>
                  <a:lnTo>
                    <a:pt x="135" y="427"/>
                  </a:lnTo>
                  <a:cubicBezTo>
                    <a:pt x="111" y="458"/>
                    <a:pt x="95" y="498"/>
                    <a:pt x="111" y="545"/>
                  </a:cubicBezTo>
                  <a:cubicBezTo>
                    <a:pt x="127" y="569"/>
                    <a:pt x="111" y="577"/>
                    <a:pt x="103" y="585"/>
                  </a:cubicBezTo>
                  <a:cubicBezTo>
                    <a:pt x="95" y="593"/>
                    <a:pt x="95" y="593"/>
                    <a:pt x="95" y="593"/>
                  </a:cubicBezTo>
                  <a:cubicBezTo>
                    <a:pt x="95" y="616"/>
                    <a:pt x="64" y="632"/>
                    <a:pt x="64" y="632"/>
                  </a:cubicBezTo>
                  <a:cubicBezTo>
                    <a:pt x="56" y="640"/>
                    <a:pt x="56" y="640"/>
                    <a:pt x="56" y="640"/>
                  </a:cubicBezTo>
                  <a:cubicBezTo>
                    <a:pt x="56" y="632"/>
                    <a:pt x="56" y="632"/>
                    <a:pt x="56" y="632"/>
                  </a:cubicBezTo>
                  <a:cubicBezTo>
                    <a:pt x="48" y="616"/>
                    <a:pt x="48" y="601"/>
                    <a:pt x="40" y="601"/>
                  </a:cubicBezTo>
                  <a:cubicBezTo>
                    <a:pt x="40" y="601"/>
                    <a:pt x="40" y="601"/>
                    <a:pt x="32" y="624"/>
                  </a:cubicBezTo>
                  <a:cubicBezTo>
                    <a:pt x="24" y="648"/>
                    <a:pt x="24" y="664"/>
                    <a:pt x="8" y="672"/>
                  </a:cubicBezTo>
                  <a:lnTo>
                    <a:pt x="277" y="1462"/>
                  </a:lnTo>
                  <a:close/>
                </a:path>
              </a:pathLst>
            </a:custGeom>
            <a:grpFill/>
            <a:ln>
              <a:solidFill>
                <a:schemeClr val="bg1">
                  <a:lumMod val="95000"/>
                </a:schemeClr>
              </a:solidFill>
            </a:ln>
            <a:effectLst/>
          </p:spPr>
          <p:txBody>
            <a:bodyPr wrap="none" anchor="ctr"/>
            <a:lstStyle/>
            <a:p>
              <a:endParaRPr lang="en-US" sz="949"/>
            </a:p>
          </p:txBody>
        </p:sp>
        <p:sp>
          <p:nvSpPr>
            <p:cNvPr id="90" name="Freeform 757"/>
            <p:cNvSpPr>
              <a:spLocks noChangeArrowheads="1"/>
            </p:cNvSpPr>
            <p:nvPr/>
          </p:nvSpPr>
          <p:spPr bwMode="auto">
            <a:xfrm>
              <a:off x="16529934" y="4011398"/>
              <a:ext cx="336299" cy="670280"/>
            </a:xfrm>
            <a:custGeom>
              <a:avLst/>
              <a:gdLst>
                <a:gd name="T0" fmla="*/ 182 w 641"/>
                <a:gd name="T1" fmla="*/ 174 h 1273"/>
                <a:gd name="T2" fmla="*/ 182 w 641"/>
                <a:gd name="T3" fmla="*/ 174 h 1273"/>
                <a:gd name="T4" fmla="*/ 166 w 641"/>
                <a:gd name="T5" fmla="*/ 300 h 1273"/>
                <a:gd name="T6" fmla="*/ 213 w 641"/>
                <a:gd name="T7" fmla="*/ 379 h 1273"/>
                <a:gd name="T8" fmla="*/ 102 w 641"/>
                <a:gd name="T9" fmla="*/ 569 h 1273"/>
                <a:gd name="T10" fmla="*/ 102 w 641"/>
                <a:gd name="T11" fmla="*/ 711 h 1273"/>
                <a:gd name="T12" fmla="*/ 79 w 641"/>
                <a:gd name="T13" fmla="*/ 964 h 1273"/>
                <a:gd name="T14" fmla="*/ 102 w 641"/>
                <a:gd name="T15" fmla="*/ 1099 h 1273"/>
                <a:gd name="T16" fmla="*/ 87 w 641"/>
                <a:gd name="T17" fmla="*/ 1193 h 1273"/>
                <a:gd name="T18" fmla="*/ 118 w 641"/>
                <a:gd name="T19" fmla="*/ 1265 h 1273"/>
                <a:gd name="T20" fmla="*/ 458 w 641"/>
                <a:gd name="T21" fmla="*/ 1201 h 1273"/>
                <a:gd name="T22" fmla="*/ 529 w 641"/>
                <a:gd name="T23" fmla="*/ 1162 h 1273"/>
                <a:gd name="T24" fmla="*/ 640 w 641"/>
                <a:gd name="T25" fmla="*/ 1035 h 1273"/>
                <a:gd name="T26" fmla="*/ 616 w 641"/>
                <a:gd name="T27" fmla="*/ 877 h 1273"/>
                <a:gd name="T28" fmla="*/ 537 w 641"/>
                <a:gd name="T29" fmla="*/ 790 h 1273"/>
                <a:gd name="T30" fmla="*/ 276 w 641"/>
                <a:gd name="T31" fmla="*/ 0 h 1273"/>
                <a:gd name="T32" fmla="*/ 213 w 641"/>
                <a:gd name="T33" fmla="*/ 8 h 1273"/>
                <a:gd name="T34" fmla="*/ 182 w 641"/>
                <a:gd name="T35" fmla="*/ 126 h 1273"/>
                <a:gd name="T36" fmla="*/ 182 w 641"/>
                <a:gd name="T37" fmla="*/ 174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1" h="1273">
                  <a:moveTo>
                    <a:pt x="182" y="174"/>
                  </a:moveTo>
                  <a:lnTo>
                    <a:pt x="182" y="174"/>
                  </a:lnTo>
                  <a:cubicBezTo>
                    <a:pt x="182" y="197"/>
                    <a:pt x="142" y="269"/>
                    <a:pt x="166" y="300"/>
                  </a:cubicBezTo>
                  <a:cubicBezTo>
                    <a:pt x="197" y="324"/>
                    <a:pt x="229" y="355"/>
                    <a:pt x="213" y="379"/>
                  </a:cubicBezTo>
                  <a:cubicBezTo>
                    <a:pt x="189" y="395"/>
                    <a:pt x="0" y="529"/>
                    <a:pt x="102" y="569"/>
                  </a:cubicBezTo>
                  <a:cubicBezTo>
                    <a:pt x="197" y="608"/>
                    <a:pt x="118" y="664"/>
                    <a:pt x="102" y="711"/>
                  </a:cubicBezTo>
                  <a:cubicBezTo>
                    <a:pt x="87" y="751"/>
                    <a:pt x="47" y="877"/>
                    <a:pt x="79" y="964"/>
                  </a:cubicBezTo>
                  <a:cubicBezTo>
                    <a:pt x="110" y="1043"/>
                    <a:pt x="110" y="1067"/>
                    <a:pt x="102" y="1099"/>
                  </a:cubicBezTo>
                  <a:cubicBezTo>
                    <a:pt x="102" y="1138"/>
                    <a:pt x="71" y="1162"/>
                    <a:pt x="87" y="1193"/>
                  </a:cubicBezTo>
                  <a:cubicBezTo>
                    <a:pt x="102" y="1233"/>
                    <a:pt x="102" y="1265"/>
                    <a:pt x="118" y="1265"/>
                  </a:cubicBezTo>
                  <a:cubicBezTo>
                    <a:pt x="134" y="1272"/>
                    <a:pt x="411" y="1201"/>
                    <a:pt x="458" y="1201"/>
                  </a:cubicBezTo>
                  <a:cubicBezTo>
                    <a:pt x="514" y="1193"/>
                    <a:pt x="514" y="1193"/>
                    <a:pt x="529" y="1162"/>
                  </a:cubicBezTo>
                  <a:cubicBezTo>
                    <a:pt x="545" y="1138"/>
                    <a:pt x="640" y="1035"/>
                    <a:pt x="640" y="1035"/>
                  </a:cubicBezTo>
                  <a:cubicBezTo>
                    <a:pt x="616" y="996"/>
                    <a:pt x="640" y="885"/>
                    <a:pt x="616" y="877"/>
                  </a:cubicBezTo>
                  <a:cubicBezTo>
                    <a:pt x="593" y="869"/>
                    <a:pt x="537" y="790"/>
                    <a:pt x="537" y="790"/>
                  </a:cubicBezTo>
                  <a:cubicBezTo>
                    <a:pt x="276" y="0"/>
                    <a:pt x="276" y="0"/>
                    <a:pt x="276" y="0"/>
                  </a:cubicBezTo>
                  <a:cubicBezTo>
                    <a:pt x="253" y="16"/>
                    <a:pt x="229" y="0"/>
                    <a:pt x="213" y="8"/>
                  </a:cubicBezTo>
                  <a:cubicBezTo>
                    <a:pt x="189" y="8"/>
                    <a:pt x="182" y="79"/>
                    <a:pt x="182" y="126"/>
                  </a:cubicBezTo>
                  <a:cubicBezTo>
                    <a:pt x="182" y="126"/>
                    <a:pt x="182" y="150"/>
                    <a:pt x="182" y="174"/>
                  </a:cubicBezTo>
                </a:path>
              </a:pathLst>
            </a:custGeom>
            <a:grpFill/>
            <a:ln>
              <a:solidFill>
                <a:schemeClr val="bg1">
                  <a:lumMod val="95000"/>
                </a:schemeClr>
              </a:solidFill>
            </a:ln>
            <a:effectLst/>
          </p:spPr>
          <p:txBody>
            <a:bodyPr wrap="none" anchor="ctr"/>
            <a:lstStyle/>
            <a:p>
              <a:endParaRPr lang="en-US" sz="949"/>
            </a:p>
          </p:txBody>
        </p:sp>
        <p:sp>
          <p:nvSpPr>
            <p:cNvPr id="91" name="Freeform 758"/>
            <p:cNvSpPr>
              <a:spLocks noChangeArrowheads="1"/>
            </p:cNvSpPr>
            <p:nvPr/>
          </p:nvSpPr>
          <p:spPr bwMode="auto">
            <a:xfrm>
              <a:off x="16555446" y="4006759"/>
              <a:ext cx="313107" cy="672599"/>
            </a:xfrm>
            <a:custGeom>
              <a:avLst/>
              <a:gdLst>
                <a:gd name="T0" fmla="*/ 71 w 594"/>
                <a:gd name="T1" fmla="*/ 1280 h 1281"/>
                <a:gd name="T2" fmla="*/ 71 w 594"/>
                <a:gd name="T3" fmla="*/ 1280 h 1281"/>
                <a:gd name="T4" fmla="*/ 40 w 594"/>
                <a:gd name="T5" fmla="*/ 1201 h 1281"/>
                <a:gd name="T6" fmla="*/ 55 w 594"/>
                <a:gd name="T7" fmla="*/ 1107 h 1281"/>
                <a:gd name="T8" fmla="*/ 32 w 594"/>
                <a:gd name="T9" fmla="*/ 972 h 1281"/>
                <a:gd name="T10" fmla="*/ 55 w 594"/>
                <a:gd name="T11" fmla="*/ 711 h 1281"/>
                <a:gd name="T12" fmla="*/ 95 w 594"/>
                <a:gd name="T13" fmla="*/ 616 h 1281"/>
                <a:gd name="T14" fmla="*/ 24 w 594"/>
                <a:gd name="T15" fmla="*/ 545 h 1281"/>
                <a:gd name="T16" fmla="*/ 158 w 594"/>
                <a:gd name="T17" fmla="*/ 379 h 1281"/>
                <a:gd name="T18" fmla="*/ 119 w 594"/>
                <a:gd name="T19" fmla="*/ 308 h 1281"/>
                <a:gd name="T20" fmla="*/ 135 w 594"/>
                <a:gd name="T21" fmla="*/ 182 h 1281"/>
                <a:gd name="T22" fmla="*/ 127 w 594"/>
                <a:gd name="T23" fmla="*/ 134 h 1281"/>
                <a:gd name="T24" fmla="*/ 166 w 594"/>
                <a:gd name="T25" fmla="*/ 8 h 1281"/>
                <a:gd name="T26" fmla="*/ 198 w 594"/>
                <a:gd name="T27" fmla="*/ 8 h 1281"/>
                <a:gd name="T28" fmla="*/ 229 w 594"/>
                <a:gd name="T29" fmla="*/ 0 h 1281"/>
                <a:gd name="T30" fmla="*/ 498 w 594"/>
                <a:gd name="T31" fmla="*/ 798 h 1281"/>
                <a:gd name="T32" fmla="*/ 585 w 594"/>
                <a:gd name="T33" fmla="*/ 956 h 1281"/>
                <a:gd name="T34" fmla="*/ 593 w 594"/>
                <a:gd name="T35" fmla="*/ 1043 h 1281"/>
                <a:gd name="T36" fmla="*/ 490 w 594"/>
                <a:gd name="T37" fmla="*/ 1170 h 1281"/>
                <a:gd name="T38" fmla="*/ 411 w 594"/>
                <a:gd name="T39" fmla="*/ 1209 h 1281"/>
                <a:gd name="T40" fmla="*/ 71 w 594"/>
                <a:gd name="T41" fmla="*/ 1280 h 1281"/>
                <a:gd name="T42" fmla="*/ 135 w 594"/>
                <a:gd name="T43" fmla="*/ 134 h 1281"/>
                <a:gd name="T44" fmla="*/ 135 w 594"/>
                <a:gd name="T45" fmla="*/ 213 h 1281"/>
                <a:gd name="T46" fmla="*/ 135 w 594"/>
                <a:gd name="T47" fmla="*/ 316 h 1281"/>
                <a:gd name="T48" fmla="*/ 142 w 594"/>
                <a:gd name="T49" fmla="*/ 411 h 1281"/>
                <a:gd name="T50" fmla="*/ 55 w 594"/>
                <a:gd name="T51" fmla="*/ 569 h 1281"/>
                <a:gd name="T52" fmla="*/ 79 w 594"/>
                <a:gd name="T53" fmla="*/ 680 h 1281"/>
                <a:gd name="T54" fmla="*/ 55 w 594"/>
                <a:gd name="T55" fmla="*/ 719 h 1281"/>
                <a:gd name="T56" fmla="*/ 63 w 594"/>
                <a:gd name="T57" fmla="*/ 1107 h 1281"/>
                <a:gd name="T58" fmla="*/ 48 w 594"/>
                <a:gd name="T59" fmla="*/ 1146 h 1281"/>
                <a:gd name="T60" fmla="*/ 55 w 594"/>
                <a:gd name="T61" fmla="*/ 1233 h 1281"/>
                <a:gd name="T62" fmla="*/ 221 w 594"/>
                <a:gd name="T63" fmla="*/ 1241 h 1281"/>
                <a:gd name="T64" fmla="*/ 419 w 594"/>
                <a:gd name="T65" fmla="*/ 1201 h 1281"/>
                <a:gd name="T66" fmla="*/ 585 w 594"/>
                <a:gd name="T67" fmla="*/ 1043 h 1281"/>
                <a:gd name="T68" fmla="*/ 569 w 594"/>
                <a:gd name="T69" fmla="*/ 885 h 1281"/>
                <a:gd name="T70" fmla="*/ 490 w 594"/>
                <a:gd name="T71" fmla="*/ 798 h 1281"/>
                <a:gd name="T72" fmla="*/ 198 w 594"/>
                <a:gd name="T73" fmla="*/ 16 h 1281"/>
                <a:gd name="T74" fmla="*/ 166 w 594"/>
                <a:gd name="T75" fmla="*/ 16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4" h="1281">
                  <a:moveTo>
                    <a:pt x="71" y="1280"/>
                  </a:moveTo>
                  <a:lnTo>
                    <a:pt x="71" y="1280"/>
                  </a:lnTo>
                  <a:lnTo>
                    <a:pt x="71" y="1280"/>
                  </a:lnTo>
                  <a:lnTo>
                    <a:pt x="71" y="1280"/>
                  </a:lnTo>
                  <a:cubicBezTo>
                    <a:pt x="63" y="1280"/>
                    <a:pt x="55" y="1257"/>
                    <a:pt x="48" y="1233"/>
                  </a:cubicBezTo>
                  <a:cubicBezTo>
                    <a:pt x="48" y="1225"/>
                    <a:pt x="40" y="1217"/>
                    <a:pt x="40" y="1201"/>
                  </a:cubicBezTo>
                  <a:cubicBezTo>
                    <a:pt x="24" y="1178"/>
                    <a:pt x="32" y="1162"/>
                    <a:pt x="40" y="1146"/>
                  </a:cubicBezTo>
                  <a:cubicBezTo>
                    <a:pt x="48" y="1130"/>
                    <a:pt x="55" y="1122"/>
                    <a:pt x="55" y="1107"/>
                  </a:cubicBezTo>
                  <a:lnTo>
                    <a:pt x="55" y="1107"/>
                  </a:lnTo>
                  <a:cubicBezTo>
                    <a:pt x="55" y="1075"/>
                    <a:pt x="63" y="1051"/>
                    <a:pt x="32" y="972"/>
                  </a:cubicBezTo>
                  <a:cubicBezTo>
                    <a:pt x="0" y="893"/>
                    <a:pt x="40" y="767"/>
                    <a:pt x="48" y="719"/>
                  </a:cubicBezTo>
                  <a:cubicBezTo>
                    <a:pt x="55" y="711"/>
                    <a:pt x="55" y="711"/>
                    <a:pt x="55" y="711"/>
                  </a:cubicBezTo>
                  <a:cubicBezTo>
                    <a:pt x="55" y="703"/>
                    <a:pt x="63" y="687"/>
                    <a:pt x="71" y="680"/>
                  </a:cubicBezTo>
                  <a:cubicBezTo>
                    <a:pt x="87" y="656"/>
                    <a:pt x="103" y="632"/>
                    <a:pt x="95" y="616"/>
                  </a:cubicBezTo>
                  <a:cubicBezTo>
                    <a:pt x="95" y="601"/>
                    <a:pt x="79" y="593"/>
                    <a:pt x="55" y="577"/>
                  </a:cubicBezTo>
                  <a:cubicBezTo>
                    <a:pt x="32" y="569"/>
                    <a:pt x="24" y="561"/>
                    <a:pt x="24" y="545"/>
                  </a:cubicBezTo>
                  <a:cubicBezTo>
                    <a:pt x="16" y="506"/>
                    <a:pt x="95" y="435"/>
                    <a:pt x="135" y="403"/>
                  </a:cubicBezTo>
                  <a:cubicBezTo>
                    <a:pt x="150" y="395"/>
                    <a:pt x="158" y="387"/>
                    <a:pt x="158" y="379"/>
                  </a:cubicBezTo>
                  <a:cubicBezTo>
                    <a:pt x="174" y="363"/>
                    <a:pt x="158" y="348"/>
                    <a:pt x="135" y="324"/>
                  </a:cubicBezTo>
                  <a:cubicBezTo>
                    <a:pt x="127" y="316"/>
                    <a:pt x="119" y="308"/>
                    <a:pt x="119" y="308"/>
                  </a:cubicBezTo>
                  <a:cubicBezTo>
                    <a:pt x="95" y="284"/>
                    <a:pt x="111" y="237"/>
                    <a:pt x="127" y="205"/>
                  </a:cubicBezTo>
                  <a:cubicBezTo>
                    <a:pt x="127" y="197"/>
                    <a:pt x="135" y="182"/>
                    <a:pt x="135" y="182"/>
                  </a:cubicBezTo>
                  <a:cubicBezTo>
                    <a:pt x="135" y="158"/>
                    <a:pt x="127" y="134"/>
                    <a:pt x="127" y="134"/>
                  </a:cubicBezTo>
                  <a:lnTo>
                    <a:pt x="127" y="134"/>
                  </a:lnTo>
                  <a:lnTo>
                    <a:pt x="127" y="134"/>
                  </a:lnTo>
                  <a:cubicBezTo>
                    <a:pt x="127" y="103"/>
                    <a:pt x="142" y="16"/>
                    <a:pt x="166" y="8"/>
                  </a:cubicBezTo>
                  <a:cubicBezTo>
                    <a:pt x="174" y="8"/>
                    <a:pt x="174" y="8"/>
                    <a:pt x="182" y="8"/>
                  </a:cubicBezTo>
                  <a:cubicBezTo>
                    <a:pt x="182" y="8"/>
                    <a:pt x="190" y="8"/>
                    <a:pt x="198" y="8"/>
                  </a:cubicBezTo>
                  <a:cubicBezTo>
                    <a:pt x="206" y="8"/>
                    <a:pt x="214" y="8"/>
                    <a:pt x="221" y="0"/>
                  </a:cubicBezTo>
                  <a:cubicBezTo>
                    <a:pt x="229" y="0"/>
                    <a:pt x="229" y="0"/>
                    <a:pt x="229" y="0"/>
                  </a:cubicBezTo>
                  <a:lnTo>
                    <a:pt x="229" y="0"/>
                  </a:lnTo>
                  <a:cubicBezTo>
                    <a:pt x="498" y="798"/>
                    <a:pt x="498" y="798"/>
                    <a:pt x="498" y="798"/>
                  </a:cubicBezTo>
                  <a:cubicBezTo>
                    <a:pt x="506" y="814"/>
                    <a:pt x="546" y="877"/>
                    <a:pt x="569" y="877"/>
                  </a:cubicBezTo>
                  <a:cubicBezTo>
                    <a:pt x="585" y="885"/>
                    <a:pt x="585" y="909"/>
                    <a:pt x="585" y="956"/>
                  </a:cubicBezTo>
                  <a:cubicBezTo>
                    <a:pt x="585" y="988"/>
                    <a:pt x="585" y="1020"/>
                    <a:pt x="593" y="1043"/>
                  </a:cubicBezTo>
                  <a:lnTo>
                    <a:pt x="593" y="1043"/>
                  </a:lnTo>
                  <a:lnTo>
                    <a:pt x="593" y="1043"/>
                  </a:lnTo>
                  <a:cubicBezTo>
                    <a:pt x="593" y="1043"/>
                    <a:pt x="506" y="1146"/>
                    <a:pt x="490" y="1170"/>
                  </a:cubicBezTo>
                  <a:cubicBezTo>
                    <a:pt x="474" y="1201"/>
                    <a:pt x="467" y="1201"/>
                    <a:pt x="427" y="1209"/>
                  </a:cubicBezTo>
                  <a:cubicBezTo>
                    <a:pt x="411" y="1209"/>
                    <a:pt x="411" y="1209"/>
                    <a:pt x="411" y="1209"/>
                  </a:cubicBezTo>
                  <a:cubicBezTo>
                    <a:pt x="388" y="1209"/>
                    <a:pt x="301" y="1233"/>
                    <a:pt x="221" y="1249"/>
                  </a:cubicBezTo>
                  <a:cubicBezTo>
                    <a:pt x="135" y="1265"/>
                    <a:pt x="79" y="1280"/>
                    <a:pt x="71" y="1280"/>
                  </a:cubicBezTo>
                  <a:close/>
                  <a:moveTo>
                    <a:pt x="135" y="134"/>
                  </a:moveTo>
                  <a:lnTo>
                    <a:pt x="135" y="134"/>
                  </a:lnTo>
                  <a:cubicBezTo>
                    <a:pt x="135" y="134"/>
                    <a:pt x="142" y="158"/>
                    <a:pt x="142" y="182"/>
                  </a:cubicBezTo>
                  <a:cubicBezTo>
                    <a:pt x="142" y="190"/>
                    <a:pt x="135" y="197"/>
                    <a:pt x="135" y="213"/>
                  </a:cubicBezTo>
                  <a:cubicBezTo>
                    <a:pt x="119" y="237"/>
                    <a:pt x="103" y="284"/>
                    <a:pt x="127" y="300"/>
                  </a:cubicBezTo>
                  <a:cubicBezTo>
                    <a:pt x="127" y="308"/>
                    <a:pt x="135" y="308"/>
                    <a:pt x="135" y="316"/>
                  </a:cubicBezTo>
                  <a:cubicBezTo>
                    <a:pt x="158" y="340"/>
                    <a:pt x="182" y="363"/>
                    <a:pt x="166" y="387"/>
                  </a:cubicBezTo>
                  <a:cubicBezTo>
                    <a:pt x="166" y="395"/>
                    <a:pt x="158" y="395"/>
                    <a:pt x="142" y="411"/>
                  </a:cubicBezTo>
                  <a:cubicBezTo>
                    <a:pt x="103" y="443"/>
                    <a:pt x="24" y="506"/>
                    <a:pt x="32" y="545"/>
                  </a:cubicBezTo>
                  <a:cubicBezTo>
                    <a:pt x="32" y="553"/>
                    <a:pt x="40" y="569"/>
                    <a:pt x="55" y="569"/>
                  </a:cubicBezTo>
                  <a:cubicBezTo>
                    <a:pt x="79" y="585"/>
                    <a:pt x="95" y="601"/>
                    <a:pt x="103" y="616"/>
                  </a:cubicBezTo>
                  <a:cubicBezTo>
                    <a:pt x="111" y="640"/>
                    <a:pt x="95" y="656"/>
                    <a:pt x="79" y="680"/>
                  </a:cubicBezTo>
                  <a:cubicBezTo>
                    <a:pt x="71" y="696"/>
                    <a:pt x="63" y="703"/>
                    <a:pt x="55" y="719"/>
                  </a:cubicBezTo>
                  <a:lnTo>
                    <a:pt x="55" y="719"/>
                  </a:lnTo>
                  <a:cubicBezTo>
                    <a:pt x="48" y="767"/>
                    <a:pt x="8" y="893"/>
                    <a:pt x="40" y="972"/>
                  </a:cubicBezTo>
                  <a:cubicBezTo>
                    <a:pt x="63" y="1051"/>
                    <a:pt x="63" y="1075"/>
                    <a:pt x="63" y="1107"/>
                  </a:cubicBezTo>
                  <a:lnTo>
                    <a:pt x="63" y="1107"/>
                  </a:lnTo>
                  <a:cubicBezTo>
                    <a:pt x="55" y="1122"/>
                    <a:pt x="55" y="1138"/>
                    <a:pt x="48" y="1146"/>
                  </a:cubicBezTo>
                  <a:cubicBezTo>
                    <a:pt x="40" y="1162"/>
                    <a:pt x="32" y="1178"/>
                    <a:pt x="40" y="1201"/>
                  </a:cubicBezTo>
                  <a:cubicBezTo>
                    <a:pt x="48" y="1209"/>
                    <a:pt x="48" y="1225"/>
                    <a:pt x="55" y="1233"/>
                  </a:cubicBezTo>
                  <a:cubicBezTo>
                    <a:pt x="63" y="1257"/>
                    <a:pt x="63" y="1273"/>
                    <a:pt x="71" y="1273"/>
                  </a:cubicBezTo>
                  <a:cubicBezTo>
                    <a:pt x="79" y="1273"/>
                    <a:pt x="150" y="1257"/>
                    <a:pt x="221" y="1241"/>
                  </a:cubicBezTo>
                  <a:cubicBezTo>
                    <a:pt x="293" y="1225"/>
                    <a:pt x="388" y="1209"/>
                    <a:pt x="411" y="1201"/>
                  </a:cubicBezTo>
                  <a:cubicBezTo>
                    <a:pt x="419" y="1201"/>
                    <a:pt x="419" y="1201"/>
                    <a:pt x="419" y="1201"/>
                  </a:cubicBezTo>
                  <a:cubicBezTo>
                    <a:pt x="467" y="1194"/>
                    <a:pt x="467" y="1194"/>
                    <a:pt x="482" y="1170"/>
                  </a:cubicBezTo>
                  <a:cubicBezTo>
                    <a:pt x="498" y="1146"/>
                    <a:pt x="577" y="1059"/>
                    <a:pt x="585" y="1043"/>
                  </a:cubicBezTo>
                  <a:cubicBezTo>
                    <a:pt x="577" y="1020"/>
                    <a:pt x="577" y="988"/>
                    <a:pt x="577" y="956"/>
                  </a:cubicBezTo>
                  <a:cubicBezTo>
                    <a:pt x="577" y="925"/>
                    <a:pt x="577" y="893"/>
                    <a:pt x="569" y="885"/>
                  </a:cubicBezTo>
                  <a:cubicBezTo>
                    <a:pt x="538" y="877"/>
                    <a:pt x="490" y="798"/>
                    <a:pt x="490" y="798"/>
                  </a:cubicBezTo>
                  <a:lnTo>
                    <a:pt x="490" y="798"/>
                  </a:lnTo>
                  <a:cubicBezTo>
                    <a:pt x="229" y="8"/>
                    <a:pt x="229" y="8"/>
                    <a:pt x="229" y="8"/>
                  </a:cubicBezTo>
                  <a:cubicBezTo>
                    <a:pt x="214" y="16"/>
                    <a:pt x="206" y="16"/>
                    <a:pt x="198" y="16"/>
                  </a:cubicBezTo>
                  <a:cubicBezTo>
                    <a:pt x="190" y="16"/>
                    <a:pt x="182" y="16"/>
                    <a:pt x="182" y="16"/>
                  </a:cubicBezTo>
                  <a:cubicBezTo>
                    <a:pt x="174" y="16"/>
                    <a:pt x="174" y="16"/>
                    <a:pt x="166" y="16"/>
                  </a:cubicBezTo>
                  <a:cubicBezTo>
                    <a:pt x="150" y="16"/>
                    <a:pt x="135" y="79"/>
                    <a:pt x="135" y="134"/>
                  </a:cubicBezTo>
                  <a:close/>
                </a:path>
              </a:pathLst>
            </a:custGeom>
            <a:grpFill/>
            <a:ln>
              <a:solidFill>
                <a:schemeClr val="bg1">
                  <a:lumMod val="95000"/>
                </a:schemeClr>
              </a:solidFill>
            </a:ln>
            <a:effectLst/>
          </p:spPr>
          <p:txBody>
            <a:bodyPr wrap="none" anchor="ctr"/>
            <a:lstStyle/>
            <a:p>
              <a:endParaRPr lang="en-US" sz="949"/>
            </a:p>
          </p:txBody>
        </p:sp>
        <p:sp>
          <p:nvSpPr>
            <p:cNvPr id="92" name="Freeform 759"/>
            <p:cNvSpPr>
              <a:spLocks noChangeArrowheads="1"/>
            </p:cNvSpPr>
            <p:nvPr/>
          </p:nvSpPr>
          <p:spPr bwMode="auto">
            <a:xfrm>
              <a:off x="16309600" y="4076339"/>
              <a:ext cx="340939" cy="640128"/>
            </a:xfrm>
            <a:custGeom>
              <a:avLst/>
              <a:gdLst>
                <a:gd name="T0" fmla="*/ 15 w 649"/>
                <a:gd name="T1" fmla="*/ 269 h 1219"/>
                <a:gd name="T2" fmla="*/ 15 w 649"/>
                <a:gd name="T3" fmla="*/ 269 h 1219"/>
                <a:gd name="T4" fmla="*/ 23 w 649"/>
                <a:gd name="T5" fmla="*/ 364 h 1219"/>
                <a:gd name="T6" fmla="*/ 63 w 649"/>
                <a:gd name="T7" fmla="*/ 419 h 1219"/>
                <a:gd name="T8" fmla="*/ 102 w 649"/>
                <a:gd name="T9" fmla="*/ 522 h 1219"/>
                <a:gd name="T10" fmla="*/ 95 w 649"/>
                <a:gd name="T11" fmla="*/ 617 h 1219"/>
                <a:gd name="T12" fmla="*/ 118 w 649"/>
                <a:gd name="T13" fmla="*/ 743 h 1219"/>
                <a:gd name="T14" fmla="*/ 150 w 649"/>
                <a:gd name="T15" fmla="*/ 838 h 1219"/>
                <a:gd name="T16" fmla="*/ 190 w 649"/>
                <a:gd name="T17" fmla="*/ 838 h 1219"/>
                <a:gd name="T18" fmla="*/ 237 w 649"/>
                <a:gd name="T19" fmla="*/ 988 h 1219"/>
                <a:gd name="T20" fmla="*/ 284 w 649"/>
                <a:gd name="T21" fmla="*/ 1210 h 1219"/>
                <a:gd name="T22" fmla="*/ 537 w 649"/>
                <a:gd name="T23" fmla="*/ 1139 h 1219"/>
                <a:gd name="T24" fmla="*/ 506 w 649"/>
                <a:gd name="T25" fmla="*/ 1067 h 1219"/>
                <a:gd name="T26" fmla="*/ 521 w 649"/>
                <a:gd name="T27" fmla="*/ 973 h 1219"/>
                <a:gd name="T28" fmla="*/ 498 w 649"/>
                <a:gd name="T29" fmla="*/ 838 h 1219"/>
                <a:gd name="T30" fmla="*/ 521 w 649"/>
                <a:gd name="T31" fmla="*/ 585 h 1219"/>
                <a:gd name="T32" fmla="*/ 521 w 649"/>
                <a:gd name="T33" fmla="*/ 443 h 1219"/>
                <a:gd name="T34" fmla="*/ 632 w 649"/>
                <a:gd name="T35" fmla="*/ 253 h 1219"/>
                <a:gd name="T36" fmla="*/ 585 w 649"/>
                <a:gd name="T37" fmla="*/ 174 h 1219"/>
                <a:gd name="T38" fmla="*/ 601 w 649"/>
                <a:gd name="T39" fmla="*/ 48 h 1219"/>
                <a:gd name="T40" fmla="*/ 601 w 649"/>
                <a:gd name="T41" fmla="*/ 0 h 1219"/>
                <a:gd name="T42" fmla="*/ 0 w 649"/>
                <a:gd name="T43" fmla="*/ 174 h 1219"/>
                <a:gd name="T44" fmla="*/ 15 w 649"/>
                <a:gd name="T45" fmla="*/ 26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9" h="1219">
                  <a:moveTo>
                    <a:pt x="15" y="269"/>
                  </a:moveTo>
                  <a:lnTo>
                    <a:pt x="15" y="269"/>
                  </a:lnTo>
                  <a:cubicBezTo>
                    <a:pt x="23" y="285"/>
                    <a:pt x="15" y="324"/>
                    <a:pt x="23" y="364"/>
                  </a:cubicBezTo>
                  <a:cubicBezTo>
                    <a:pt x="31" y="396"/>
                    <a:pt x="55" y="396"/>
                    <a:pt x="63" y="419"/>
                  </a:cubicBezTo>
                  <a:cubicBezTo>
                    <a:pt x="79" y="443"/>
                    <a:pt x="95" y="498"/>
                    <a:pt x="102" y="522"/>
                  </a:cubicBezTo>
                  <a:cubicBezTo>
                    <a:pt x="102" y="553"/>
                    <a:pt x="79" y="577"/>
                    <a:pt x="95" y="617"/>
                  </a:cubicBezTo>
                  <a:cubicBezTo>
                    <a:pt x="110" y="656"/>
                    <a:pt x="118" y="720"/>
                    <a:pt x="118" y="743"/>
                  </a:cubicBezTo>
                  <a:cubicBezTo>
                    <a:pt x="118" y="767"/>
                    <a:pt x="126" y="830"/>
                    <a:pt x="150" y="838"/>
                  </a:cubicBezTo>
                  <a:cubicBezTo>
                    <a:pt x="174" y="838"/>
                    <a:pt x="174" y="807"/>
                    <a:pt x="190" y="838"/>
                  </a:cubicBezTo>
                  <a:cubicBezTo>
                    <a:pt x="205" y="862"/>
                    <a:pt x="221" y="933"/>
                    <a:pt x="237" y="988"/>
                  </a:cubicBezTo>
                  <a:cubicBezTo>
                    <a:pt x="253" y="1044"/>
                    <a:pt x="284" y="1202"/>
                    <a:pt x="284" y="1210"/>
                  </a:cubicBezTo>
                  <a:cubicBezTo>
                    <a:pt x="292" y="1218"/>
                    <a:pt x="537" y="1139"/>
                    <a:pt x="537" y="1139"/>
                  </a:cubicBezTo>
                  <a:cubicBezTo>
                    <a:pt x="521" y="1139"/>
                    <a:pt x="521" y="1107"/>
                    <a:pt x="506" y="1067"/>
                  </a:cubicBezTo>
                  <a:cubicBezTo>
                    <a:pt x="490" y="1036"/>
                    <a:pt x="521" y="1012"/>
                    <a:pt x="521" y="973"/>
                  </a:cubicBezTo>
                  <a:cubicBezTo>
                    <a:pt x="529" y="941"/>
                    <a:pt x="529" y="917"/>
                    <a:pt x="498" y="838"/>
                  </a:cubicBezTo>
                  <a:cubicBezTo>
                    <a:pt x="466" y="751"/>
                    <a:pt x="506" y="625"/>
                    <a:pt x="521" y="585"/>
                  </a:cubicBezTo>
                  <a:cubicBezTo>
                    <a:pt x="537" y="538"/>
                    <a:pt x="616" y="482"/>
                    <a:pt x="521" y="443"/>
                  </a:cubicBezTo>
                  <a:cubicBezTo>
                    <a:pt x="419" y="403"/>
                    <a:pt x="608" y="269"/>
                    <a:pt x="632" y="253"/>
                  </a:cubicBezTo>
                  <a:cubicBezTo>
                    <a:pt x="648" y="229"/>
                    <a:pt x="616" y="198"/>
                    <a:pt x="585" y="174"/>
                  </a:cubicBezTo>
                  <a:cubicBezTo>
                    <a:pt x="561" y="143"/>
                    <a:pt x="601" y="71"/>
                    <a:pt x="601" y="48"/>
                  </a:cubicBezTo>
                  <a:cubicBezTo>
                    <a:pt x="601" y="24"/>
                    <a:pt x="601" y="0"/>
                    <a:pt x="601" y="0"/>
                  </a:cubicBezTo>
                  <a:cubicBezTo>
                    <a:pt x="593" y="24"/>
                    <a:pt x="292" y="103"/>
                    <a:pt x="0" y="174"/>
                  </a:cubicBezTo>
                  <a:cubicBezTo>
                    <a:pt x="0" y="198"/>
                    <a:pt x="8" y="253"/>
                    <a:pt x="15" y="269"/>
                  </a:cubicBezTo>
                </a:path>
              </a:pathLst>
            </a:custGeom>
            <a:grpFill/>
            <a:ln>
              <a:solidFill>
                <a:schemeClr val="bg1">
                  <a:lumMod val="95000"/>
                </a:schemeClr>
              </a:solidFill>
            </a:ln>
            <a:effectLst/>
          </p:spPr>
          <p:txBody>
            <a:bodyPr wrap="none" anchor="ctr"/>
            <a:lstStyle/>
            <a:p>
              <a:endParaRPr lang="en-US" sz="949"/>
            </a:p>
          </p:txBody>
        </p:sp>
        <p:sp>
          <p:nvSpPr>
            <p:cNvPr id="93" name="Freeform 760"/>
            <p:cNvSpPr>
              <a:spLocks noChangeArrowheads="1"/>
            </p:cNvSpPr>
            <p:nvPr/>
          </p:nvSpPr>
          <p:spPr bwMode="auto">
            <a:xfrm>
              <a:off x="16309600" y="4064743"/>
              <a:ext cx="340939" cy="654044"/>
            </a:xfrm>
            <a:custGeom>
              <a:avLst/>
              <a:gdLst>
                <a:gd name="T0" fmla="*/ 292 w 649"/>
                <a:gd name="T1" fmla="*/ 1242 h 1243"/>
                <a:gd name="T2" fmla="*/ 253 w 649"/>
                <a:gd name="T3" fmla="*/ 1091 h 1243"/>
                <a:gd name="T4" fmla="*/ 190 w 649"/>
                <a:gd name="T5" fmla="*/ 862 h 1243"/>
                <a:gd name="T6" fmla="*/ 174 w 649"/>
                <a:gd name="T7" fmla="*/ 854 h 1243"/>
                <a:gd name="T8" fmla="*/ 150 w 649"/>
                <a:gd name="T9" fmla="*/ 862 h 1243"/>
                <a:gd name="T10" fmla="*/ 95 w 649"/>
                <a:gd name="T11" fmla="*/ 641 h 1243"/>
                <a:gd name="T12" fmla="*/ 95 w 649"/>
                <a:gd name="T13" fmla="*/ 554 h 1243"/>
                <a:gd name="T14" fmla="*/ 47 w 649"/>
                <a:gd name="T15" fmla="*/ 427 h 1243"/>
                <a:gd name="T16" fmla="*/ 15 w 649"/>
                <a:gd name="T17" fmla="*/ 340 h 1243"/>
                <a:gd name="T18" fmla="*/ 0 w 649"/>
                <a:gd name="T19" fmla="*/ 198 h 1243"/>
                <a:gd name="T20" fmla="*/ 0 w 649"/>
                <a:gd name="T21" fmla="*/ 190 h 1243"/>
                <a:gd name="T22" fmla="*/ 593 w 649"/>
                <a:gd name="T23" fmla="*/ 0 h 1243"/>
                <a:gd name="T24" fmla="*/ 608 w 649"/>
                <a:gd name="T25" fmla="*/ 72 h 1243"/>
                <a:gd name="T26" fmla="*/ 593 w 649"/>
                <a:gd name="T27" fmla="*/ 190 h 1243"/>
                <a:gd name="T28" fmla="*/ 632 w 649"/>
                <a:gd name="T29" fmla="*/ 277 h 1243"/>
                <a:gd name="T30" fmla="*/ 498 w 649"/>
                <a:gd name="T31" fmla="*/ 435 h 1243"/>
                <a:gd name="T32" fmla="*/ 569 w 649"/>
                <a:gd name="T33" fmla="*/ 506 h 1243"/>
                <a:gd name="T34" fmla="*/ 521 w 649"/>
                <a:gd name="T35" fmla="*/ 609 h 1243"/>
                <a:gd name="T36" fmla="*/ 506 w 649"/>
                <a:gd name="T37" fmla="*/ 862 h 1243"/>
                <a:gd name="T38" fmla="*/ 529 w 649"/>
                <a:gd name="T39" fmla="*/ 997 h 1243"/>
                <a:gd name="T40" fmla="*/ 506 w 649"/>
                <a:gd name="T41" fmla="*/ 1091 h 1243"/>
                <a:gd name="T42" fmla="*/ 537 w 649"/>
                <a:gd name="T43" fmla="*/ 1163 h 1243"/>
                <a:gd name="T44" fmla="*/ 537 w 649"/>
                <a:gd name="T45" fmla="*/ 1170 h 1243"/>
                <a:gd name="T46" fmla="*/ 181 w 649"/>
                <a:gd name="T47" fmla="*/ 846 h 1243"/>
                <a:gd name="T48" fmla="*/ 197 w 649"/>
                <a:gd name="T49" fmla="*/ 854 h 1243"/>
                <a:gd name="T50" fmla="*/ 261 w 649"/>
                <a:gd name="T51" fmla="*/ 1091 h 1243"/>
                <a:gd name="T52" fmla="*/ 529 w 649"/>
                <a:gd name="T53" fmla="*/ 1163 h 1243"/>
                <a:gd name="T54" fmla="*/ 506 w 649"/>
                <a:gd name="T55" fmla="*/ 1091 h 1243"/>
                <a:gd name="T56" fmla="*/ 521 w 649"/>
                <a:gd name="T57" fmla="*/ 997 h 1243"/>
                <a:gd name="T58" fmla="*/ 498 w 649"/>
                <a:gd name="T59" fmla="*/ 862 h 1243"/>
                <a:gd name="T60" fmla="*/ 521 w 649"/>
                <a:gd name="T61" fmla="*/ 601 h 1243"/>
                <a:gd name="T62" fmla="*/ 561 w 649"/>
                <a:gd name="T63" fmla="*/ 506 h 1243"/>
                <a:gd name="T64" fmla="*/ 490 w 649"/>
                <a:gd name="T65" fmla="*/ 435 h 1243"/>
                <a:gd name="T66" fmla="*/ 624 w 649"/>
                <a:gd name="T67" fmla="*/ 269 h 1243"/>
                <a:gd name="T68" fmla="*/ 585 w 649"/>
                <a:gd name="T69" fmla="*/ 198 h 1243"/>
                <a:gd name="T70" fmla="*/ 601 w 649"/>
                <a:gd name="T71" fmla="*/ 72 h 1243"/>
                <a:gd name="T72" fmla="*/ 8 w 649"/>
                <a:gd name="T73" fmla="*/ 198 h 1243"/>
                <a:gd name="T74" fmla="*/ 23 w 649"/>
                <a:gd name="T75" fmla="*/ 340 h 1243"/>
                <a:gd name="T76" fmla="*/ 55 w 649"/>
                <a:gd name="T77" fmla="*/ 420 h 1243"/>
                <a:gd name="T78" fmla="*/ 102 w 649"/>
                <a:gd name="T79" fmla="*/ 546 h 1243"/>
                <a:gd name="T80" fmla="*/ 95 w 649"/>
                <a:gd name="T81" fmla="*/ 641 h 1243"/>
                <a:gd name="T82" fmla="*/ 150 w 649"/>
                <a:gd name="T83" fmla="*/ 854 h 1243"/>
                <a:gd name="T84" fmla="*/ 174 w 649"/>
                <a:gd name="T85" fmla="*/ 846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9" h="1243">
                  <a:moveTo>
                    <a:pt x="292" y="1242"/>
                  </a:moveTo>
                  <a:lnTo>
                    <a:pt x="292" y="1242"/>
                  </a:lnTo>
                  <a:cubicBezTo>
                    <a:pt x="292" y="1242"/>
                    <a:pt x="284" y="1242"/>
                    <a:pt x="284" y="1234"/>
                  </a:cubicBezTo>
                  <a:cubicBezTo>
                    <a:pt x="284" y="1234"/>
                    <a:pt x="276" y="1186"/>
                    <a:pt x="253" y="1091"/>
                  </a:cubicBezTo>
                  <a:cubicBezTo>
                    <a:pt x="245" y="1060"/>
                    <a:pt x="237" y="1028"/>
                    <a:pt x="237" y="1012"/>
                  </a:cubicBezTo>
                  <a:cubicBezTo>
                    <a:pt x="213" y="933"/>
                    <a:pt x="197" y="886"/>
                    <a:pt x="190" y="862"/>
                  </a:cubicBezTo>
                  <a:cubicBezTo>
                    <a:pt x="181" y="854"/>
                    <a:pt x="181" y="854"/>
                    <a:pt x="181" y="854"/>
                  </a:cubicBezTo>
                  <a:cubicBezTo>
                    <a:pt x="181" y="854"/>
                    <a:pt x="181" y="854"/>
                    <a:pt x="174" y="854"/>
                  </a:cubicBezTo>
                  <a:cubicBezTo>
                    <a:pt x="174" y="862"/>
                    <a:pt x="166" y="862"/>
                    <a:pt x="158" y="862"/>
                  </a:cubicBezTo>
                  <a:cubicBezTo>
                    <a:pt x="150" y="862"/>
                    <a:pt x="150" y="862"/>
                    <a:pt x="150" y="862"/>
                  </a:cubicBezTo>
                  <a:cubicBezTo>
                    <a:pt x="126" y="854"/>
                    <a:pt x="118" y="799"/>
                    <a:pt x="118" y="767"/>
                  </a:cubicBezTo>
                  <a:cubicBezTo>
                    <a:pt x="118" y="744"/>
                    <a:pt x="102" y="673"/>
                    <a:pt x="95" y="641"/>
                  </a:cubicBezTo>
                  <a:cubicBezTo>
                    <a:pt x="87" y="617"/>
                    <a:pt x="87" y="601"/>
                    <a:pt x="95" y="577"/>
                  </a:cubicBezTo>
                  <a:cubicBezTo>
                    <a:pt x="95" y="570"/>
                    <a:pt x="95" y="562"/>
                    <a:pt x="95" y="554"/>
                  </a:cubicBezTo>
                  <a:cubicBezTo>
                    <a:pt x="95" y="522"/>
                    <a:pt x="79" y="467"/>
                    <a:pt x="63" y="443"/>
                  </a:cubicBezTo>
                  <a:cubicBezTo>
                    <a:pt x="63" y="435"/>
                    <a:pt x="55" y="427"/>
                    <a:pt x="47" y="427"/>
                  </a:cubicBezTo>
                  <a:cubicBezTo>
                    <a:pt x="39" y="420"/>
                    <a:pt x="31" y="411"/>
                    <a:pt x="23" y="388"/>
                  </a:cubicBezTo>
                  <a:cubicBezTo>
                    <a:pt x="15" y="372"/>
                    <a:pt x="15" y="356"/>
                    <a:pt x="15" y="340"/>
                  </a:cubicBezTo>
                  <a:cubicBezTo>
                    <a:pt x="15" y="317"/>
                    <a:pt x="15" y="301"/>
                    <a:pt x="8" y="293"/>
                  </a:cubicBezTo>
                  <a:cubicBezTo>
                    <a:pt x="0" y="277"/>
                    <a:pt x="0" y="238"/>
                    <a:pt x="0" y="198"/>
                  </a:cubicBezTo>
                  <a:cubicBezTo>
                    <a:pt x="0" y="190"/>
                    <a:pt x="0" y="190"/>
                    <a:pt x="0" y="190"/>
                  </a:cubicBezTo>
                  <a:lnTo>
                    <a:pt x="0" y="190"/>
                  </a:lnTo>
                  <a:cubicBezTo>
                    <a:pt x="545" y="64"/>
                    <a:pt x="593" y="24"/>
                    <a:pt x="593" y="24"/>
                  </a:cubicBezTo>
                  <a:cubicBezTo>
                    <a:pt x="593" y="0"/>
                    <a:pt x="593" y="0"/>
                    <a:pt x="593" y="0"/>
                  </a:cubicBezTo>
                  <a:cubicBezTo>
                    <a:pt x="601" y="24"/>
                    <a:pt x="601" y="24"/>
                    <a:pt x="601" y="24"/>
                  </a:cubicBezTo>
                  <a:cubicBezTo>
                    <a:pt x="601" y="24"/>
                    <a:pt x="608" y="48"/>
                    <a:pt x="608" y="72"/>
                  </a:cubicBezTo>
                  <a:cubicBezTo>
                    <a:pt x="608" y="80"/>
                    <a:pt x="601" y="87"/>
                    <a:pt x="601" y="103"/>
                  </a:cubicBezTo>
                  <a:cubicBezTo>
                    <a:pt x="585" y="127"/>
                    <a:pt x="569" y="174"/>
                    <a:pt x="593" y="190"/>
                  </a:cubicBezTo>
                  <a:cubicBezTo>
                    <a:pt x="593" y="198"/>
                    <a:pt x="601" y="198"/>
                    <a:pt x="601" y="206"/>
                  </a:cubicBezTo>
                  <a:cubicBezTo>
                    <a:pt x="624" y="230"/>
                    <a:pt x="648" y="253"/>
                    <a:pt x="632" y="277"/>
                  </a:cubicBezTo>
                  <a:cubicBezTo>
                    <a:pt x="632" y="285"/>
                    <a:pt x="624" y="285"/>
                    <a:pt x="608" y="301"/>
                  </a:cubicBezTo>
                  <a:cubicBezTo>
                    <a:pt x="569" y="333"/>
                    <a:pt x="490" y="396"/>
                    <a:pt x="498" y="435"/>
                  </a:cubicBezTo>
                  <a:cubicBezTo>
                    <a:pt x="498" y="443"/>
                    <a:pt x="506" y="459"/>
                    <a:pt x="521" y="459"/>
                  </a:cubicBezTo>
                  <a:cubicBezTo>
                    <a:pt x="545" y="475"/>
                    <a:pt x="561" y="491"/>
                    <a:pt x="569" y="506"/>
                  </a:cubicBezTo>
                  <a:cubicBezTo>
                    <a:pt x="577" y="530"/>
                    <a:pt x="561" y="546"/>
                    <a:pt x="545" y="570"/>
                  </a:cubicBezTo>
                  <a:cubicBezTo>
                    <a:pt x="537" y="586"/>
                    <a:pt x="529" y="593"/>
                    <a:pt x="521" y="609"/>
                  </a:cubicBezTo>
                  <a:lnTo>
                    <a:pt x="521" y="609"/>
                  </a:lnTo>
                  <a:cubicBezTo>
                    <a:pt x="514" y="657"/>
                    <a:pt x="474" y="783"/>
                    <a:pt x="506" y="862"/>
                  </a:cubicBezTo>
                  <a:cubicBezTo>
                    <a:pt x="529" y="941"/>
                    <a:pt x="529" y="965"/>
                    <a:pt x="529" y="997"/>
                  </a:cubicBezTo>
                  <a:lnTo>
                    <a:pt x="529" y="997"/>
                  </a:lnTo>
                  <a:cubicBezTo>
                    <a:pt x="521" y="1012"/>
                    <a:pt x="521" y="1028"/>
                    <a:pt x="514" y="1036"/>
                  </a:cubicBezTo>
                  <a:cubicBezTo>
                    <a:pt x="506" y="1052"/>
                    <a:pt x="498" y="1068"/>
                    <a:pt x="506" y="1091"/>
                  </a:cubicBezTo>
                  <a:cubicBezTo>
                    <a:pt x="514" y="1099"/>
                    <a:pt x="514" y="1115"/>
                    <a:pt x="521" y="1123"/>
                  </a:cubicBezTo>
                  <a:cubicBezTo>
                    <a:pt x="529" y="1147"/>
                    <a:pt x="529" y="1163"/>
                    <a:pt x="537" y="1163"/>
                  </a:cubicBezTo>
                  <a:cubicBezTo>
                    <a:pt x="553" y="1163"/>
                    <a:pt x="553" y="1163"/>
                    <a:pt x="553" y="1163"/>
                  </a:cubicBezTo>
                  <a:cubicBezTo>
                    <a:pt x="537" y="1170"/>
                    <a:pt x="537" y="1170"/>
                    <a:pt x="537" y="1170"/>
                  </a:cubicBezTo>
                  <a:cubicBezTo>
                    <a:pt x="529" y="1170"/>
                    <a:pt x="316" y="1242"/>
                    <a:pt x="292" y="1242"/>
                  </a:cubicBezTo>
                  <a:close/>
                  <a:moveTo>
                    <a:pt x="181" y="846"/>
                  </a:moveTo>
                  <a:lnTo>
                    <a:pt x="181" y="846"/>
                  </a:lnTo>
                  <a:cubicBezTo>
                    <a:pt x="190" y="846"/>
                    <a:pt x="190" y="846"/>
                    <a:pt x="197" y="854"/>
                  </a:cubicBezTo>
                  <a:cubicBezTo>
                    <a:pt x="213" y="886"/>
                    <a:pt x="229" y="957"/>
                    <a:pt x="237" y="1012"/>
                  </a:cubicBezTo>
                  <a:cubicBezTo>
                    <a:pt x="245" y="1028"/>
                    <a:pt x="253" y="1060"/>
                    <a:pt x="261" y="1091"/>
                  </a:cubicBezTo>
                  <a:cubicBezTo>
                    <a:pt x="268" y="1147"/>
                    <a:pt x="284" y="1218"/>
                    <a:pt x="292" y="1234"/>
                  </a:cubicBezTo>
                  <a:cubicBezTo>
                    <a:pt x="308" y="1234"/>
                    <a:pt x="450" y="1186"/>
                    <a:pt x="529" y="1163"/>
                  </a:cubicBezTo>
                  <a:cubicBezTo>
                    <a:pt x="521" y="1155"/>
                    <a:pt x="521" y="1147"/>
                    <a:pt x="514" y="1123"/>
                  </a:cubicBezTo>
                  <a:cubicBezTo>
                    <a:pt x="514" y="1115"/>
                    <a:pt x="506" y="1107"/>
                    <a:pt x="506" y="1091"/>
                  </a:cubicBezTo>
                  <a:cubicBezTo>
                    <a:pt x="490" y="1068"/>
                    <a:pt x="498" y="1052"/>
                    <a:pt x="506" y="1036"/>
                  </a:cubicBezTo>
                  <a:cubicBezTo>
                    <a:pt x="514" y="1020"/>
                    <a:pt x="521" y="1012"/>
                    <a:pt x="521" y="997"/>
                  </a:cubicBezTo>
                  <a:lnTo>
                    <a:pt x="521" y="997"/>
                  </a:lnTo>
                  <a:cubicBezTo>
                    <a:pt x="521" y="965"/>
                    <a:pt x="529" y="941"/>
                    <a:pt x="498" y="862"/>
                  </a:cubicBezTo>
                  <a:cubicBezTo>
                    <a:pt x="466" y="783"/>
                    <a:pt x="506" y="657"/>
                    <a:pt x="514" y="609"/>
                  </a:cubicBezTo>
                  <a:cubicBezTo>
                    <a:pt x="521" y="601"/>
                    <a:pt x="521" y="601"/>
                    <a:pt x="521" y="601"/>
                  </a:cubicBezTo>
                  <a:cubicBezTo>
                    <a:pt x="521" y="593"/>
                    <a:pt x="529" y="577"/>
                    <a:pt x="537" y="570"/>
                  </a:cubicBezTo>
                  <a:cubicBezTo>
                    <a:pt x="553" y="546"/>
                    <a:pt x="569" y="522"/>
                    <a:pt x="561" y="506"/>
                  </a:cubicBezTo>
                  <a:cubicBezTo>
                    <a:pt x="561" y="491"/>
                    <a:pt x="545" y="483"/>
                    <a:pt x="521" y="467"/>
                  </a:cubicBezTo>
                  <a:cubicBezTo>
                    <a:pt x="498" y="459"/>
                    <a:pt x="490" y="451"/>
                    <a:pt x="490" y="435"/>
                  </a:cubicBezTo>
                  <a:cubicBezTo>
                    <a:pt x="482" y="396"/>
                    <a:pt x="561" y="325"/>
                    <a:pt x="601" y="293"/>
                  </a:cubicBezTo>
                  <a:cubicBezTo>
                    <a:pt x="616" y="285"/>
                    <a:pt x="624" y="277"/>
                    <a:pt x="624" y="269"/>
                  </a:cubicBezTo>
                  <a:cubicBezTo>
                    <a:pt x="640" y="253"/>
                    <a:pt x="624" y="238"/>
                    <a:pt x="601" y="214"/>
                  </a:cubicBezTo>
                  <a:cubicBezTo>
                    <a:pt x="593" y="206"/>
                    <a:pt x="585" y="198"/>
                    <a:pt x="585" y="198"/>
                  </a:cubicBezTo>
                  <a:cubicBezTo>
                    <a:pt x="561" y="174"/>
                    <a:pt x="577" y="127"/>
                    <a:pt x="593" y="95"/>
                  </a:cubicBezTo>
                  <a:cubicBezTo>
                    <a:pt x="593" y="87"/>
                    <a:pt x="601" y="72"/>
                    <a:pt x="601" y="72"/>
                  </a:cubicBezTo>
                  <a:cubicBezTo>
                    <a:pt x="601" y="56"/>
                    <a:pt x="601" y="40"/>
                    <a:pt x="593" y="32"/>
                  </a:cubicBezTo>
                  <a:cubicBezTo>
                    <a:pt x="577" y="48"/>
                    <a:pt x="474" y="87"/>
                    <a:pt x="8" y="198"/>
                  </a:cubicBezTo>
                  <a:cubicBezTo>
                    <a:pt x="8" y="246"/>
                    <a:pt x="8" y="277"/>
                    <a:pt x="15" y="293"/>
                  </a:cubicBezTo>
                  <a:cubicBezTo>
                    <a:pt x="23" y="301"/>
                    <a:pt x="23" y="317"/>
                    <a:pt x="23" y="340"/>
                  </a:cubicBezTo>
                  <a:cubicBezTo>
                    <a:pt x="23" y="356"/>
                    <a:pt x="23" y="372"/>
                    <a:pt x="31" y="380"/>
                  </a:cubicBezTo>
                  <a:cubicBezTo>
                    <a:pt x="31" y="404"/>
                    <a:pt x="47" y="411"/>
                    <a:pt x="55" y="420"/>
                  </a:cubicBezTo>
                  <a:cubicBezTo>
                    <a:pt x="55" y="427"/>
                    <a:pt x="63" y="435"/>
                    <a:pt x="71" y="443"/>
                  </a:cubicBezTo>
                  <a:cubicBezTo>
                    <a:pt x="87" y="459"/>
                    <a:pt x="102" y="522"/>
                    <a:pt x="102" y="546"/>
                  </a:cubicBezTo>
                  <a:cubicBezTo>
                    <a:pt x="102" y="562"/>
                    <a:pt x="102" y="570"/>
                    <a:pt x="95" y="586"/>
                  </a:cubicBezTo>
                  <a:cubicBezTo>
                    <a:pt x="95" y="601"/>
                    <a:pt x="87" y="617"/>
                    <a:pt x="95" y="641"/>
                  </a:cubicBezTo>
                  <a:cubicBezTo>
                    <a:pt x="110" y="673"/>
                    <a:pt x="126" y="736"/>
                    <a:pt x="126" y="767"/>
                  </a:cubicBezTo>
                  <a:cubicBezTo>
                    <a:pt x="126" y="807"/>
                    <a:pt x="134" y="854"/>
                    <a:pt x="150" y="854"/>
                  </a:cubicBezTo>
                  <a:lnTo>
                    <a:pt x="158" y="854"/>
                  </a:lnTo>
                  <a:cubicBezTo>
                    <a:pt x="166" y="854"/>
                    <a:pt x="166" y="854"/>
                    <a:pt x="174" y="846"/>
                  </a:cubicBezTo>
                  <a:cubicBezTo>
                    <a:pt x="174" y="846"/>
                    <a:pt x="174" y="846"/>
                    <a:pt x="181" y="846"/>
                  </a:cubicBezTo>
                  <a:close/>
                </a:path>
              </a:pathLst>
            </a:custGeom>
            <a:grpFill/>
            <a:ln>
              <a:solidFill>
                <a:schemeClr val="bg1">
                  <a:lumMod val="95000"/>
                </a:schemeClr>
              </a:solidFill>
            </a:ln>
            <a:effectLst/>
          </p:spPr>
          <p:txBody>
            <a:bodyPr wrap="none" anchor="ctr"/>
            <a:lstStyle/>
            <a:p>
              <a:endParaRPr lang="en-US" sz="949"/>
            </a:p>
          </p:txBody>
        </p:sp>
        <p:sp>
          <p:nvSpPr>
            <p:cNvPr id="94" name="Freeform 761"/>
            <p:cNvSpPr>
              <a:spLocks noChangeArrowheads="1"/>
            </p:cNvSpPr>
            <p:nvPr/>
          </p:nvSpPr>
          <p:spPr bwMode="auto">
            <a:xfrm>
              <a:off x="16458035" y="4554116"/>
              <a:ext cx="674919" cy="361812"/>
            </a:xfrm>
            <a:custGeom>
              <a:avLst/>
              <a:gdLst>
                <a:gd name="T0" fmla="*/ 1241 w 1282"/>
                <a:gd name="T1" fmla="*/ 404 h 689"/>
                <a:gd name="T2" fmla="*/ 1241 w 1282"/>
                <a:gd name="T3" fmla="*/ 404 h 689"/>
                <a:gd name="T4" fmla="*/ 1186 w 1282"/>
                <a:gd name="T5" fmla="*/ 324 h 689"/>
                <a:gd name="T6" fmla="*/ 1107 w 1282"/>
                <a:gd name="T7" fmla="*/ 309 h 689"/>
                <a:gd name="T8" fmla="*/ 1139 w 1282"/>
                <a:gd name="T9" fmla="*/ 340 h 689"/>
                <a:gd name="T10" fmla="*/ 1170 w 1282"/>
                <a:gd name="T11" fmla="*/ 364 h 689"/>
                <a:gd name="T12" fmla="*/ 1194 w 1282"/>
                <a:gd name="T13" fmla="*/ 388 h 689"/>
                <a:gd name="T14" fmla="*/ 1218 w 1282"/>
                <a:gd name="T15" fmla="*/ 427 h 689"/>
                <a:gd name="T16" fmla="*/ 1170 w 1282"/>
                <a:gd name="T17" fmla="*/ 451 h 689"/>
                <a:gd name="T18" fmla="*/ 1131 w 1282"/>
                <a:gd name="T19" fmla="*/ 482 h 689"/>
                <a:gd name="T20" fmla="*/ 1076 w 1282"/>
                <a:gd name="T21" fmla="*/ 475 h 689"/>
                <a:gd name="T22" fmla="*/ 1044 w 1282"/>
                <a:gd name="T23" fmla="*/ 467 h 689"/>
                <a:gd name="T24" fmla="*/ 1004 w 1282"/>
                <a:gd name="T25" fmla="*/ 419 h 689"/>
                <a:gd name="T26" fmla="*/ 965 w 1282"/>
                <a:gd name="T27" fmla="*/ 404 h 689"/>
                <a:gd name="T28" fmla="*/ 981 w 1282"/>
                <a:gd name="T29" fmla="*/ 356 h 689"/>
                <a:gd name="T30" fmla="*/ 854 w 1282"/>
                <a:gd name="T31" fmla="*/ 293 h 689"/>
                <a:gd name="T32" fmla="*/ 830 w 1282"/>
                <a:gd name="T33" fmla="*/ 253 h 689"/>
                <a:gd name="T34" fmla="*/ 862 w 1282"/>
                <a:gd name="T35" fmla="*/ 158 h 689"/>
                <a:gd name="T36" fmla="*/ 909 w 1282"/>
                <a:gd name="T37" fmla="*/ 119 h 689"/>
                <a:gd name="T38" fmla="*/ 886 w 1282"/>
                <a:gd name="T39" fmla="*/ 87 h 689"/>
                <a:gd name="T40" fmla="*/ 823 w 1282"/>
                <a:gd name="T41" fmla="*/ 79 h 689"/>
                <a:gd name="T42" fmla="*/ 783 w 1282"/>
                <a:gd name="T43" fmla="*/ 16 h 689"/>
                <a:gd name="T44" fmla="*/ 775 w 1282"/>
                <a:gd name="T45" fmla="*/ 8 h 689"/>
                <a:gd name="T46" fmla="*/ 775 w 1282"/>
                <a:gd name="T47" fmla="*/ 0 h 689"/>
                <a:gd name="T48" fmla="*/ 664 w 1282"/>
                <a:gd name="T49" fmla="*/ 127 h 689"/>
                <a:gd name="T50" fmla="*/ 593 w 1282"/>
                <a:gd name="T51" fmla="*/ 166 h 689"/>
                <a:gd name="T52" fmla="*/ 253 w 1282"/>
                <a:gd name="T53" fmla="*/ 230 h 689"/>
                <a:gd name="T54" fmla="*/ 0 w 1282"/>
                <a:gd name="T55" fmla="*/ 301 h 689"/>
                <a:gd name="T56" fmla="*/ 0 w 1282"/>
                <a:gd name="T57" fmla="*/ 625 h 689"/>
                <a:gd name="T58" fmla="*/ 16 w 1282"/>
                <a:gd name="T59" fmla="*/ 633 h 689"/>
                <a:gd name="T60" fmla="*/ 506 w 1282"/>
                <a:gd name="T61" fmla="*/ 506 h 689"/>
                <a:gd name="T62" fmla="*/ 585 w 1282"/>
                <a:gd name="T63" fmla="*/ 506 h 689"/>
                <a:gd name="T64" fmla="*/ 704 w 1282"/>
                <a:gd name="T65" fmla="*/ 475 h 689"/>
                <a:gd name="T66" fmla="*/ 759 w 1282"/>
                <a:gd name="T67" fmla="*/ 546 h 689"/>
                <a:gd name="T68" fmla="*/ 775 w 1282"/>
                <a:gd name="T69" fmla="*/ 554 h 689"/>
                <a:gd name="T70" fmla="*/ 838 w 1282"/>
                <a:gd name="T71" fmla="*/ 609 h 689"/>
                <a:gd name="T72" fmla="*/ 846 w 1282"/>
                <a:gd name="T73" fmla="*/ 672 h 689"/>
                <a:gd name="T74" fmla="*/ 925 w 1282"/>
                <a:gd name="T75" fmla="*/ 641 h 689"/>
                <a:gd name="T76" fmla="*/ 981 w 1282"/>
                <a:gd name="T77" fmla="*/ 546 h 689"/>
                <a:gd name="T78" fmla="*/ 1028 w 1282"/>
                <a:gd name="T79" fmla="*/ 585 h 689"/>
                <a:gd name="T80" fmla="*/ 1083 w 1282"/>
                <a:gd name="T81" fmla="*/ 593 h 689"/>
                <a:gd name="T82" fmla="*/ 1131 w 1282"/>
                <a:gd name="T83" fmla="*/ 530 h 689"/>
                <a:gd name="T84" fmla="*/ 1154 w 1282"/>
                <a:gd name="T85" fmla="*/ 530 h 689"/>
                <a:gd name="T86" fmla="*/ 1194 w 1282"/>
                <a:gd name="T87" fmla="*/ 498 h 689"/>
                <a:gd name="T88" fmla="*/ 1234 w 1282"/>
                <a:gd name="T89" fmla="*/ 498 h 689"/>
                <a:gd name="T90" fmla="*/ 1257 w 1282"/>
                <a:gd name="T91" fmla="*/ 475 h 689"/>
                <a:gd name="T92" fmla="*/ 1265 w 1282"/>
                <a:gd name="T93" fmla="*/ 554 h 689"/>
                <a:gd name="T94" fmla="*/ 1273 w 1282"/>
                <a:gd name="T95" fmla="*/ 530 h 689"/>
                <a:gd name="T96" fmla="*/ 1241 w 1282"/>
                <a:gd name="T97" fmla="*/ 40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2" h="689">
                  <a:moveTo>
                    <a:pt x="1241" y="404"/>
                  </a:moveTo>
                  <a:lnTo>
                    <a:pt x="1241" y="404"/>
                  </a:lnTo>
                  <a:cubicBezTo>
                    <a:pt x="1210" y="348"/>
                    <a:pt x="1218" y="332"/>
                    <a:pt x="1186" y="324"/>
                  </a:cubicBezTo>
                  <a:cubicBezTo>
                    <a:pt x="1154" y="317"/>
                    <a:pt x="1107" y="285"/>
                    <a:pt x="1107" y="309"/>
                  </a:cubicBezTo>
                  <a:cubicBezTo>
                    <a:pt x="1107" y="332"/>
                    <a:pt x="1115" y="332"/>
                    <a:pt x="1139" y="340"/>
                  </a:cubicBezTo>
                  <a:cubicBezTo>
                    <a:pt x="1154" y="340"/>
                    <a:pt x="1170" y="340"/>
                    <a:pt x="1170" y="364"/>
                  </a:cubicBezTo>
                  <a:cubicBezTo>
                    <a:pt x="1162" y="388"/>
                    <a:pt x="1178" y="388"/>
                    <a:pt x="1194" y="388"/>
                  </a:cubicBezTo>
                  <a:cubicBezTo>
                    <a:pt x="1210" y="388"/>
                    <a:pt x="1234" y="404"/>
                    <a:pt x="1218" y="427"/>
                  </a:cubicBezTo>
                  <a:cubicBezTo>
                    <a:pt x="1210" y="443"/>
                    <a:pt x="1178" y="435"/>
                    <a:pt x="1170" y="451"/>
                  </a:cubicBezTo>
                  <a:cubicBezTo>
                    <a:pt x="1162" y="475"/>
                    <a:pt x="1154" y="490"/>
                    <a:pt x="1131" y="482"/>
                  </a:cubicBezTo>
                  <a:cubicBezTo>
                    <a:pt x="1115" y="482"/>
                    <a:pt x="1083" y="467"/>
                    <a:pt x="1076" y="475"/>
                  </a:cubicBezTo>
                  <a:cubicBezTo>
                    <a:pt x="1060" y="490"/>
                    <a:pt x="1067" y="498"/>
                    <a:pt x="1044" y="467"/>
                  </a:cubicBezTo>
                  <a:cubicBezTo>
                    <a:pt x="1020" y="427"/>
                    <a:pt x="1028" y="419"/>
                    <a:pt x="1004" y="419"/>
                  </a:cubicBezTo>
                  <a:cubicBezTo>
                    <a:pt x="973" y="411"/>
                    <a:pt x="941" y="419"/>
                    <a:pt x="965" y="404"/>
                  </a:cubicBezTo>
                  <a:cubicBezTo>
                    <a:pt x="981" y="380"/>
                    <a:pt x="996" y="380"/>
                    <a:pt x="981" y="356"/>
                  </a:cubicBezTo>
                  <a:cubicBezTo>
                    <a:pt x="957" y="340"/>
                    <a:pt x="894" y="301"/>
                    <a:pt x="854" y="293"/>
                  </a:cubicBezTo>
                  <a:cubicBezTo>
                    <a:pt x="814" y="285"/>
                    <a:pt x="814" y="285"/>
                    <a:pt x="830" y="253"/>
                  </a:cubicBezTo>
                  <a:cubicBezTo>
                    <a:pt x="846" y="222"/>
                    <a:pt x="830" y="166"/>
                    <a:pt x="862" y="158"/>
                  </a:cubicBezTo>
                  <a:cubicBezTo>
                    <a:pt x="894" y="143"/>
                    <a:pt x="909" y="135"/>
                    <a:pt x="909" y="119"/>
                  </a:cubicBezTo>
                  <a:cubicBezTo>
                    <a:pt x="917" y="103"/>
                    <a:pt x="909" y="87"/>
                    <a:pt x="886" y="87"/>
                  </a:cubicBezTo>
                  <a:cubicBezTo>
                    <a:pt x="870" y="95"/>
                    <a:pt x="838" y="119"/>
                    <a:pt x="823" y="79"/>
                  </a:cubicBezTo>
                  <a:cubicBezTo>
                    <a:pt x="814" y="40"/>
                    <a:pt x="799" y="24"/>
                    <a:pt x="783" y="16"/>
                  </a:cubicBezTo>
                  <a:cubicBezTo>
                    <a:pt x="783" y="8"/>
                    <a:pt x="783" y="8"/>
                    <a:pt x="775" y="8"/>
                  </a:cubicBezTo>
                  <a:cubicBezTo>
                    <a:pt x="775" y="8"/>
                    <a:pt x="767" y="8"/>
                    <a:pt x="775" y="0"/>
                  </a:cubicBezTo>
                  <a:cubicBezTo>
                    <a:pt x="775" y="0"/>
                    <a:pt x="680" y="103"/>
                    <a:pt x="664" y="127"/>
                  </a:cubicBezTo>
                  <a:cubicBezTo>
                    <a:pt x="649" y="158"/>
                    <a:pt x="649" y="158"/>
                    <a:pt x="593" y="166"/>
                  </a:cubicBezTo>
                  <a:cubicBezTo>
                    <a:pt x="546" y="166"/>
                    <a:pt x="269" y="237"/>
                    <a:pt x="253" y="230"/>
                  </a:cubicBezTo>
                  <a:cubicBezTo>
                    <a:pt x="253" y="230"/>
                    <a:pt x="8" y="309"/>
                    <a:pt x="0" y="301"/>
                  </a:cubicBezTo>
                  <a:cubicBezTo>
                    <a:pt x="0" y="625"/>
                    <a:pt x="0" y="625"/>
                    <a:pt x="0" y="625"/>
                  </a:cubicBezTo>
                  <a:cubicBezTo>
                    <a:pt x="0" y="625"/>
                    <a:pt x="0" y="641"/>
                    <a:pt x="16" y="633"/>
                  </a:cubicBezTo>
                  <a:cubicBezTo>
                    <a:pt x="32" y="625"/>
                    <a:pt x="475" y="522"/>
                    <a:pt x="506" y="506"/>
                  </a:cubicBezTo>
                  <a:cubicBezTo>
                    <a:pt x="538" y="490"/>
                    <a:pt x="577" y="506"/>
                    <a:pt x="585" y="506"/>
                  </a:cubicBezTo>
                  <a:cubicBezTo>
                    <a:pt x="593" y="514"/>
                    <a:pt x="672" y="467"/>
                    <a:pt x="704" y="475"/>
                  </a:cubicBezTo>
                  <a:cubicBezTo>
                    <a:pt x="720" y="482"/>
                    <a:pt x="743" y="522"/>
                    <a:pt x="759" y="546"/>
                  </a:cubicBezTo>
                  <a:cubicBezTo>
                    <a:pt x="759" y="546"/>
                    <a:pt x="767" y="546"/>
                    <a:pt x="775" y="554"/>
                  </a:cubicBezTo>
                  <a:cubicBezTo>
                    <a:pt x="807" y="593"/>
                    <a:pt x="830" y="562"/>
                    <a:pt x="838" y="609"/>
                  </a:cubicBezTo>
                  <a:cubicBezTo>
                    <a:pt x="846" y="657"/>
                    <a:pt x="814" y="664"/>
                    <a:pt x="846" y="672"/>
                  </a:cubicBezTo>
                  <a:cubicBezTo>
                    <a:pt x="886" y="688"/>
                    <a:pt x="886" y="680"/>
                    <a:pt x="925" y="641"/>
                  </a:cubicBezTo>
                  <a:cubicBezTo>
                    <a:pt x="965" y="593"/>
                    <a:pt x="933" y="554"/>
                    <a:pt x="981" y="546"/>
                  </a:cubicBezTo>
                  <a:cubicBezTo>
                    <a:pt x="1028" y="538"/>
                    <a:pt x="1028" y="562"/>
                    <a:pt x="1028" y="585"/>
                  </a:cubicBezTo>
                  <a:cubicBezTo>
                    <a:pt x="1028" y="609"/>
                    <a:pt x="1067" y="617"/>
                    <a:pt x="1083" y="593"/>
                  </a:cubicBezTo>
                  <a:cubicBezTo>
                    <a:pt x="1091" y="562"/>
                    <a:pt x="1123" y="530"/>
                    <a:pt x="1131" y="530"/>
                  </a:cubicBezTo>
                  <a:cubicBezTo>
                    <a:pt x="1131" y="530"/>
                    <a:pt x="1139" y="562"/>
                    <a:pt x="1154" y="530"/>
                  </a:cubicBezTo>
                  <a:cubicBezTo>
                    <a:pt x="1178" y="498"/>
                    <a:pt x="1162" y="490"/>
                    <a:pt x="1194" y="498"/>
                  </a:cubicBezTo>
                  <a:cubicBezTo>
                    <a:pt x="1226" y="514"/>
                    <a:pt x="1234" y="522"/>
                    <a:pt x="1234" y="498"/>
                  </a:cubicBezTo>
                  <a:cubicBezTo>
                    <a:pt x="1234" y="482"/>
                    <a:pt x="1257" y="451"/>
                    <a:pt x="1257" y="475"/>
                  </a:cubicBezTo>
                  <a:cubicBezTo>
                    <a:pt x="1265" y="506"/>
                    <a:pt x="1249" y="530"/>
                    <a:pt x="1265" y="554"/>
                  </a:cubicBezTo>
                  <a:cubicBezTo>
                    <a:pt x="1273" y="570"/>
                    <a:pt x="1265" y="562"/>
                    <a:pt x="1273" y="530"/>
                  </a:cubicBezTo>
                  <a:cubicBezTo>
                    <a:pt x="1281" y="506"/>
                    <a:pt x="1273" y="451"/>
                    <a:pt x="1241" y="404"/>
                  </a:cubicBezTo>
                </a:path>
              </a:pathLst>
            </a:custGeom>
            <a:grpFill/>
            <a:ln>
              <a:solidFill>
                <a:schemeClr val="bg1">
                  <a:lumMod val="95000"/>
                </a:schemeClr>
              </a:solidFill>
            </a:ln>
            <a:effectLst/>
          </p:spPr>
          <p:txBody>
            <a:bodyPr wrap="none" anchor="ctr"/>
            <a:lstStyle/>
            <a:p>
              <a:endParaRPr lang="en-US" sz="949"/>
            </a:p>
          </p:txBody>
        </p:sp>
        <p:sp>
          <p:nvSpPr>
            <p:cNvPr id="95" name="Freeform 762"/>
            <p:cNvSpPr>
              <a:spLocks noChangeArrowheads="1"/>
            </p:cNvSpPr>
            <p:nvPr/>
          </p:nvSpPr>
          <p:spPr bwMode="auto">
            <a:xfrm>
              <a:off x="16453397" y="4554116"/>
              <a:ext cx="679557" cy="361812"/>
            </a:xfrm>
            <a:custGeom>
              <a:avLst/>
              <a:gdLst>
                <a:gd name="T0" fmla="*/ 838 w 1290"/>
                <a:gd name="T1" fmla="*/ 664 h 689"/>
                <a:gd name="T2" fmla="*/ 783 w 1290"/>
                <a:gd name="T3" fmla="*/ 562 h 689"/>
                <a:gd name="T4" fmla="*/ 712 w 1290"/>
                <a:gd name="T5" fmla="*/ 482 h 689"/>
                <a:gd name="T6" fmla="*/ 514 w 1290"/>
                <a:gd name="T7" fmla="*/ 514 h 689"/>
                <a:gd name="T8" fmla="*/ 0 w 1290"/>
                <a:gd name="T9" fmla="*/ 625 h 689"/>
                <a:gd name="T10" fmla="*/ 261 w 1290"/>
                <a:gd name="T11" fmla="*/ 230 h 689"/>
                <a:gd name="T12" fmla="*/ 609 w 1290"/>
                <a:gd name="T13" fmla="*/ 158 h 689"/>
                <a:gd name="T14" fmla="*/ 783 w 1290"/>
                <a:gd name="T15" fmla="*/ 0 h 689"/>
                <a:gd name="T16" fmla="*/ 799 w 1290"/>
                <a:gd name="T17" fmla="*/ 8 h 689"/>
                <a:gd name="T18" fmla="*/ 878 w 1290"/>
                <a:gd name="T19" fmla="*/ 95 h 689"/>
                <a:gd name="T20" fmla="*/ 870 w 1290"/>
                <a:gd name="T21" fmla="*/ 158 h 689"/>
                <a:gd name="T22" fmla="*/ 854 w 1290"/>
                <a:gd name="T23" fmla="*/ 293 h 689"/>
                <a:gd name="T24" fmla="*/ 989 w 1290"/>
                <a:gd name="T25" fmla="*/ 388 h 689"/>
                <a:gd name="T26" fmla="*/ 1012 w 1290"/>
                <a:gd name="T27" fmla="*/ 411 h 689"/>
                <a:gd name="T28" fmla="*/ 1075 w 1290"/>
                <a:gd name="T29" fmla="*/ 482 h 689"/>
                <a:gd name="T30" fmla="*/ 1147 w 1290"/>
                <a:gd name="T31" fmla="*/ 482 h 689"/>
                <a:gd name="T32" fmla="*/ 1226 w 1290"/>
                <a:gd name="T33" fmla="*/ 404 h 689"/>
                <a:gd name="T34" fmla="*/ 1170 w 1290"/>
                <a:gd name="T35" fmla="*/ 348 h 689"/>
                <a:gd name="T36" fmla="*/ 1123 w 1290"/>
                <a:gd name="T37" fmla="*/ 301 h 689"/>
                <a:gd name="T38" fmla="*/ 1257 w 1290"/>
                <a:gd name="T39" fmla="*/ 395 h 689"/>
                <a:gd name="T40" fmla="*/ 1265 w 1290"/>
                <a:gd name="T41" fmla="*/ 554 h 689"/>
                <a:gd name="T42" fmla="*/ 1242 w 1290"/>
                <a:gd name="T43" fmla="*/ 498 h 689"/>
                <a:gd name="T44" fmla="*/ 1186 w 1290"/>
                <a:gd name="T45" fmla="*/ 498 h 689"/>
                <a:gd name="T46" fmla="*/ 1139 w 1290"/>
                <a:gd name="T47" fmla="*/ 538 h 689"/>
                <a:gd name="T48" fmla="*/ 1028 w 1290"/>
                <a:gd name="T49" fmla="*/ 585 h 689"/>
                <a:gd name="T50" fmla="*/ 965 w 1290"/>
                <a:gd name="T51" fmla="*/ 585 h 689"/>
                <a:gd name="T52" fmla="*/ 767 w 1290"/>
                <a:gd name="T53" fmla="*/ 538 h 689"/>
                <a:gd name="T54" fmla="*/ 846 w 1290"/>
                <a:gd name="T55" fmla="*/ 609 h 689"/>
                <a:gd name="T56" fmla="*/ 886 w 1290"/>
                <a:gd name="T57" fmla="*/ 680 h 689"/>
                <a:gd name="T58" fmla="*/ 989 w 1290"/>
                <a:gd name="T59" fmla="*/ 546 h 689"/>
                <a:gd name="T60" fmla="*/ 1068 w 1290"/>
                <a:gd name="T61" fmla="*/ 601 h 689"/>
                <a:gd name="T62" fmla="*/ 1147 w 1290"/>
                <a:gd name="T63" fmla="*/ 546 h 689"/>
                <a:gd name="T64" fmla="*/ 1202 w 1290"/>
                <a:gd name="T65" fmla="*/ 498 h 689"/>
                <a:gd name="T66" fmla="*/ 1265 w 1290"/>
                <a:gd name="T67" fmla="*/ 467 h 689"/>
                <a:gd name="T68" fmla="*/ 1273 w 1290"/>
                <a:gd name="T69" fmla="*/ 554 h 689"/>
                <a:gd name="T70" fmla="*/ 1226 w 1290"/>
                <a:gd name="T71" fmla="*/ 364 h 689"/>
                <a:gd name="T72" fmla="*/ 1115 w 1290"/>
                <a:gd name="T73" fmla="*/ 309 h 689"/>
                <a:gd name="T74" fmla="*/ 1178 w 1290"/>
                <a:gd name="T75" fmla="*/ 364 h 689"/>
                <a:gd name="T76" fmla="*/ 1234 w 1290"/>
                <a:gd name="T77" fmla="*/ 427 h 689"/>
                <a:gd name="T78" fmla="*/ 1139 w 1290"/>
                <a:gd name="T79" fmla="*/ 490 h 689"/>
                <a:gd name="T80" fmla="*/ 1075 w 1290"/>
                <a:gd name="T81" fmla="*/ 490 h 689"/>
                <a:gd name="T82" fmla="*/ 1012 w 1290"/>
                <a:gd name="T83" fmla="*/ 419 h 689"/>
                <a:gd name="T84" fmla="*/ 981 w 1290"/>
                <a:gd name="T85" fmla="*/ 380 h 689"/>
                <a:gd name="T86" fmla="*/ 854 w 1290"/>
                <a:gd name="T87" fmla="*/ 293 h 689"/>
                <a:gd name="T88" fmla="*/ 870 w 1290"/>
                <a:gd name="T89" fmla="*/ 151 h 689"/>
                <a:gd name="T90" fmla="*/ 886 w 1290"/>
                <a:gd name="T91" fmla="*/ 103 h 689"/>
                <a:gd name="T92" fmla="*/ 783 w 1290"/>
                <a:gd name="T93" fmla="*/ 8 h 689"/>
                <a:gd name="T94" fmla="*/ 617 w 1290"/>
                <a:gd name="T95" fmla="*/ 166 h 689"/>
                <a:gd name="T96" fmla="*/ 16 w 1290"/>
                <a:gd name="T97" fmla="*/ 309 h 689"/>
                <a:gd name="T98" fmla="*/ 135 w 1290"/>
                <a:gd name="T99" fmla="*/ 601 h 689"/>
                <a:gd name="T100" fmla="*/ 704 w 1290"/>
                <a:gd name="T101" fmla="*/ 47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90" h="689">
                  <a:moveTo>
                    <a:pt x="886" y="688"/>
                  </a:moveTo>
                  <a:lnTo>
                    <a:pt x="886" y="688"/>
                  </a:lnTo>
                  <a:cubicBezTo>
                    <a:pt x="878" y="688"/>
                    <a:pt x="870" y="680"/>
                    <a:pt x="854" y="680"/>
                  </a:cubicBezTo>
                  <a:cubicBezTo>
                    <a:pt x="846" y="672"/>
                    <a:pt x="838" y="672"/>
                    <a:pt x="838" y="664"/>
                  </a:cubicBezTo>
                  <a:cubicBezTo>
                    <a:pt x="831" y="664"/>
                    <a:pt x="838" y="657"/>
                    <a:pt x="838" y="648"/>
                  </a:cubicBezTo>
                  <a:cubicBezTo>
                    <a:pt x="838" y="641"/>
                    <a:pt x="846" y="633"/>
                    <a:pt x="846" y="609"/>
                  </a:cubicBezTo>
                  <a:cubicBezTo>
                    <a:pt x="838" y="585"/>
                    <a:pt x="831" y="585"/>
                    <a:pt x="822" y="585"/>
                  </a:cubicBezTo>
                  <a:cubicBezTo>
                    <a:pt x="807" y="577"/>
                    <a:pt x="799" y="577"/>
                    <a:pt x="783" y="562"/>
                  </a:cubicBezTo>
                  <a:cubicBezTo>
                    <a:pt x="767" y="546"/>
                    <a:pt x="767" y="546"/>
                    <a:pt x="767" y="546"/>
                  </a:cubicBezTo>
                  <a:cubicBezTo>
                    <a:pt x="759" y="546"/>
                    <a:pt x="759" y="546"/>
                    <a:pt x="759" y="546"/>
                  </a:cubicBezTo>
                  <a:lnTo>
                    <a:pt x="759" y="546"/>
                  </a:lnTo>
                  <a:cubicBezTo>
                    <a:pt x="744" y="506"/>
                    <a:pt x="720" y="482"/>
                    <a:pt x="712" y="482"/>
                  </a:cubicBezTo>
                  <a:cubicBezTo>
                    <a:pt x="704" y="482"/>
                    <a:pt x="704" y="482"/>
                    <a:pt x="704" y="482"/>
                  </a:cubicBezTo>
                  <a:cubicBezTo>
                    <a:pt x="680" y="482"/>
                    <a:pt x="649" y="490"/>
                    <a:pt x="625" y="498"/>
                  </a:cubicBezTo>
                  <a:cubicBezTo>
                    <a:pt x="609" y="514"/>
                    <a:pt x="593" y="514"/>
                    <a:pt x="593" y="514"/>
                  </a:cubicBezTo>
                  <a:cubicBezTo>
                    <a:pt x="562" y="498"/>
                    <a:pt x="530" y="498"/>
                    <a:pt x="514" y="514"/>
                  </a:cubicBezTo>
                  <a:cubicBezTo>
                    <a:pt x="491" y="522"/>
                    <a:pt x="277" y="577"/>
                    <a:pt x="135" y="609"/>
                  </a:cubicBezTo>
                  <a:cubicBezTo>
                    <a:pt x="79" y="625"/>
                    <a:pt x="24" y="633"/>
                    <a:pt x="24" y="641"/>
                  </a:cubicBezTo>
                  <a:lnTo>
                    <a:pt x="16" y="641"/>
                  </a:lnTo>
                  <a:cubicBezTo>
                    <a:pt x="8" y="641"/>
                    <a:pt x="0" y="633"/>
                    <a:pt x="0" y="625"/>
                  </a:cubicBezTo>
                  <a:cubicBezTo>
                    <a:pt x="8" y="293"/>
                    <a:pt x="8" y="293"/>
                    <a:pt x="8" y="293"/>
                  </a:cubicBezTo>
                  <a:cubicBezTo>
                    <a:pt x="16" y="301"/>
                    <a:pt x="16" y="301"/>
                    <a:pt x="16" y="301"/>
                  </a:cubicBezTo>
                  <a:cubicBezTo>
                    <a:pt x="32" y="293"/>
                    <a:pt x="182" y="253"/>
                    <a:pt x="261" y="230"/>
                  </a:cubicBezTo>
                  <a:lnTo>
                    <a:pt x="261" y="230"/>
                  </a:lnTo>
                  <a:lnTo>
                    <a:pt x="261" y="230"/>
                  </a:lnTo>
                  <a:cubicBezTo>
                    <a:pt x="269" y="230"/>
                    <a:pt x="340" y="214"/>
                    <a:pt x="411" y="198"/>
                  </a:cubicBezTo>
                  <a:cubicBezTo>
                    <a:pt x="483" y="182"/>
                    <a:pt x="578" y="166"/>
                    <a:pt x="601" y="158"/>
                  </a:cubicBezTo>
                  <a:cubicBezTo>
                    <a:pt x="609" y="158"/>
                    <a:pt x="609" y="158"/>
                    <a:pt x="609" y="158"/>
                  </a:cubicBezTo>
                  <a:cubicBezTo>
                    <a:pt x="657" y="151"/>
                    <a:pt x="657" y="151"/>
                    <a:pt x="672" y="127"/>
                  </a:cubicBezTo>
                  <a:cubicBezTo>
                    <a:pt x="688" y="95"/>
                    <a:pt x="775" y="0"/>
                    <a:pt x="775" y="0"/>
                  </a:cubicBezTo>
                  <a:cubicBezTo>
                    <a:pt x="783" y="0"/>
                    <a:pt x="783" y="0"/>
                    <a:pt x="783" y="0"/>
                  </a:cubicBezTo>
                  <a:lnTo>
                    <a:pt x="783" y="0"/>
                  </a:lnTo>
                  <a:lnTo>
                    <a:pt x="783" y="0"/>
                  </a:lnTo>
                  <a:cubicBezTo>
                    <a:pt x="791" y="8"/>
                    <a:pt x="791" y="8"/>
                    <a:pt x="791" y="8"/>
                  </a:cubicBezTo>
                  <a:lnTo>
                    <a:pt x="791" y="8"/>
                  </a:lnTo>
                  <a:cubicBezTo>
                    <a:pt x="799" y="8"/>
                    <a:pt x="799" y="8"/>
                    <a:pt x="799" y="8"/>
                  </a:cubicBezTo>
                  <a:lnTo>
                    <a:pt x="799" y="8"/>
                  </a:lnTo>
                  <a:cubicBezTo>
                    <a:pt x="815" y="24"/>
                    <a:pt x="822" y="48"/>
                    <a:pt x="838" y="79"/>
                  </a:cubicBezTo>
                  <a:cubicBezTo>
                    <a:pt x="838" y="95"/>
                    <a:pt x="846" y="103"/>
                    <a:pt x="854" y="103"/>
                  </a:cubicBezTo>
                  <a:cubicBezTo>
                    <a:pt x="862" y="103"/>
                    <a:pt x="870" y="95"/>
                    <a:pt x="878" y="95"/>
                  </a:cubicBezTo>
                  <a:cubicBezTo>
                    <a:pt x="886" y="87"/>
                    <a:pt x="886" y="87"/>
                    <a:pt x="894" y="87"/>
                  </a:cubicBezTo>
                  <a:cubicBezTo>
                    <a:pt x="902" y="87"/>
                    <a:pt x="909" y="87"/>
                    <a:pt x="917" y="95"/>
                  </a:cubicBezTo>
                  <a:cubicBezTo>
                    <a:pt x="925" y="103"/>
                    <a:pt x="925" y="111"/>
                    <a:pt x="925" y="119"/>
                  </a:cubicBezTo>
                  <a:cubicBezTo>
                    <a:pt x="925" y="135"/>
                    <a:pt x="902" y="151"/>
                    <a:pt x="870" y="158"/>
                  </a:cubicBezTo>
                  <a:cubicBezTo>
                    <a:pt x="854" y="166"/>
                    <a:pt x="854" y="182"/>
                    <a:pt x="854" y="206"/>
                  </a:cubicBezTo>
                  <a:cubicBezTo>
                    <a:pt x="846" y="222"/>
                    <a:pt x="846" y="237"/>
                    <a:pt x="838" y="253"/>
                  </a:cubicBezTo>
                  <a:cubicBezTo>
                    <a:pt x="838" y="269"/>
                    <a:pt x="831" y="277"/>
                    <a:pt x="831" y="285"/>
                  </a:cubicBezTo>
                  <a:cubicBezTo>
                    <a:pt x="831" y="285"/>
                    <a:pt x="838" y="285"/>
                    <a:pt x="854" y="293"/>
                  </a:cubicBezTo>
                  <a:cubicBezTo>
                    <a:pt x="862" y="293"/>
                    <a:pt x="862" y="293"/>
                    <a:pt x="862" y="293"/>
                  </a:cubicBezTo>
                  <a:cubicBezTo>
                    <a:pt x="902" y="301"/>
                    <a:pt x="965" y="340"/>
                    <a:pt x="989" y="356"/>
                  </a:cubicBezTo>
                  <a:cubicBezTo>
                    <a:pt x="997" y="364"/>
                    <a:pt x="997" y="372"/>
                    <a:pt x="997" y="372"/>
                  </a:cubicBezTo>
                  <a:cubicBezTo>
                    <a:pt x="997" y="380"/>
                    <a:pt x="997" y="388"/>
                    <a:pt x="989" y="388"/>
                  </a:cubicBezTo>
                  <a:cubicBezTo>
                    <a:pt x="989" y="395"/>
                    <a:pt x="981" y="395"/>
                    <a:pt x="973" y="404"/>
                  </a:cubicBezTo>
                  <a:cubicBezTo>
                    <a:pt x="973" y="411"/>
                    <a:pt x="973" y="411"/>
                    <a:pt x="973" y="411"/>
                  </a:cubicBezTo>
                  <a:cubicBezTo>
                    <a:pt x="973" y="411"/>
                    <a:pt x="981" y="411"/>
                    <a:pt x="989" y="411"/>
                  </a:cubicBezTo>
                  <a:cubicBezTo>
                    <a:pt x="997" y="411"/>
                    <a:pt x="1004" y="411"/>
                    <a:pt x="1012" y="411"/>
                  </a:cubicBezTo>
                  <a:cubicBezTo>
                    <a:pt x="1028" y="411"/>
                    <a:pt x="1036" y="419"/>
                    <a:pt x="1044" y="435"/>
                  </a:cubicBezTo>
                  <a:cubicBezTo>
                    <a:pt x="1044" y="443"/>
                    <a:pt x="1044" y="451"/>
                    <a:pt x="1052" y="467"/>
                  </a:cubicBezTo>
                  <a:cubicBezTo>
                    <a:pt x="1060" y="467"/>
                    <a:pt x="1068" y="482"/>
                    <a:pt x="1068" y="490"/>
                  </a:cubicBezTo>
                  <a:lnTo>
                    <a:pt x="1075" y="482"/>
                  </a:lnTo>
                  <a:lnTo>
                    <a:pt x="1075" y="475"/>
                  </a:lnTo>
                  <a:cubicBezTo>
                    <a:pt x="1084" y="475"/>
                    <a:pt x="1084" y="467"/>
                    <a:pt x="1091" y="467"/>
                  </a:cubicBezTo>
                  <a:cubicBezTo>
                    <a:pt x="1099" y="467"/>
                    <a:pt x="1115" y="475"/>
                    <a:pt x="1123" y="475"/>
                  </a:cubicBezTo>
                  <a:cubicBezTo>
                    <a:pt x="1131" y="475"/>
                    <a:pt x="1139" y="482"/>
                    <a:pt x="1147" y="482"/>
                  </a:cubicBezTo>
                  <a:cubicBezTo>
                    <a:pt x="1162" y="482"/>
                    <a:pt x="1170" y="475"/>
                    <a:pt x="1178" y="451"/>
                  </a:cubicBezTo>
                  <a:cubicBezTo>
                    <a:pt x="1178" y="443"/>
                    <a:pt x="1194" y="435"/>
                    <a:pt x="1202" y="435"/>
                  </a:cubicBezTo>
                  <a:cubicBezTo>
                    <a:pt x="1210" y="435"/>
                    <a:pt x="1218" y="435"/>
                    <a:pt x="1226" y="427"/>
                  </a:cubicBezTo>
                  <a:cubicBezTo>
                    <a:pt x="1234" y="419"/>
                    <a:pt x="1234" y="411"/>
                    <a:pt x="1226" y="404"/>
                  </a:cubicBezTo>
                  <a:cubicBezTo>
                    <a:pt x="1226" y="395"/>
                    <a:pt x="1210" y="388"/>
                    <a:pt x="1202" y="388"/>
                  </a:cubicBezTo>
                  <a:cubicBezTo>
                    <a:pt x="1194" y="388"/>
                    <a:pt x="1186" y="388"/>
                    <a:pt x="1178" y="380"/>
                  </a:cubicBezTo>
                  <a:cubicBezTo>
                    <a:pt x="1170" y="380"/>
                    <a:pt x="1170" y="372"/>
                    <a:pt x="1170" y="364"/>
                  </a:cubicBezTo>
                  <a:cubicBezTo>
                    <a:pt x="1170" y="356"/>
                    <a:pt x="1170" y="348"/>
                    <a:pt x="1170" y="348"/>
                  </a:cubicBezTo>
                  <a:cubicBezTo>
                    <a:pt x="1162" y="340"/>
                    <a:pt x="1155" y="340"/>
                    <a:pt x="1147" y="340"/>
                  </a:cubicBezTo>
                  <a:cubicBezTo>
                    <a:pt x="1139" y="340"/>
                    <a:pt x="1139" y="340"/>
                    <a:pt x="1139" y="340"/>
                  </a:cubicBezTo>
                  <a:cubicBezTo>
                    <a:pt x="1123" y="340"/>
                    <a:pt x="1107" y="340"/>
                    <a:pt x="1107" y="309"/>
                  </a:cubicBezTo>
                  <a:cubicBezTo>
                    <a:pt x="1107" y="301"/>
                    <a:pt x="1115" y="301"/>
                    <a:pt x="1123" y="301"/>
                  </a:cubicBezTo>
                  <a:cubicBezTo>
                    <a:pt x="1131" y="301"/>
                    <a:pt x="1147" y="309"/>
                    <a:pt x="1162" y="309"/>
                  </a:cubicBezTo>
                  <a:cubicBezTo>
                    <a:pt x="1178" y="317"/>
                    <a:pt x="1186" y="317"/>
                    <a:pt x="1194" y="324"/>
                  </a:cubicBezTo>
                  <a:cubicBezTo>
                    <a:pt x="1218" y="332"/>
                    <a:pt x="1226" y="340"/>
                    <a:pt x="1234" y="364"/>
                  </a:cubicBezTo>
                  <a:cubicBezTo>
                    <a:pt x="1242" y="372"/>
                    <a:pt x="1242" y="388"/>
                    <a:pt x="1257" y="395"/>
                  </a:cubicBezTo>
                  <a:cubicBezTo>
                    <a:pt x="1281" y="451"/>
                    <a:pt x="1289" y="506"/>
                    <a:pt x="1289" y="538"/>
                  </a:cubicBezTo>
                  <a:cubicBezTo>
                    <a:pt x="1281" y="538"/>
                    <a:pt x="1281" y="546"/>
                    <a:pt x="1281" y="554"/>
                  </a:cubicBezTo>
                  <a:cubicBezTo>
                    <a:pt x="1281" y="562"/>
                    <a:pt x="1281" y="570"/>
                    <a:pt x="1273" y="570"/>
                  </a:cubicBezTo>
                  <a:cubicBezTo>
                    <a:pt x="1273" y="570"/>
                    <a:pt x="1273" y="562"/>
                    <a:pt x="1265" y="554"/>
                  </a:cubicBezTo>
                  <a:cubicBezTo>
                    <a:pt x="1257" y="538"/>
                    <a:pt x="1265" y="522"/>
                    <a:pt x="1265" y="506"/>
                  </a:cubicBezTo>
                  <a:cubicBezTo>
                    <a:pt x="1265" y="498"/>
                    <a:pt x="1265" y="490"/>
                    <a:pt x="1265" y="482"/>
                  </a:cubicBezTo>
                  <a:cubicBezTo>
                    <a:pt x="1265" y="475"/>
                    <a:pt x="1265" y="475"/>
                    <a:pt x="1265" y="475"/>
                  </a:cubicBezTo>
                  <a:cubicBezTo>
                    <a:pt x="1257" y="475"/>
                    <a:pt x="1242" y="490"/>
                    <a:pt x="1242" y="498"/>
                  </a:cubicBezTo>
                  <a:cubicBezTo>
                    <a:pt x="1242" y="506"/>
                    <a:pt x="1242" y="514"/>
                    <a:pt x="1234" y="514"/>
                  </a:cubicBezTo>
                  <a:lnTo>
                    <a:pt x="1226" y="514"/>
                  </a:lnTo>
                  <a:cubicBezTo>
                    <a:pt x="1218" y="514"/>
                    <a:pt x="1210" y="506"/>
                    <a:pt x="1202" y="506"/>
                  </a:cubicBezTo>
                  <a:cubicBezTo>
                    <a:pt x="1194" y="506"/>
                    <a:pt x="1186" y="498"/>
                    <a:pt x="1186" y="498"/>
                  </a:cubicBezTo>
                  <a:cubicBezTo>
                    <a:pt x="1178" y="498"/>
                    <a:pt x="1178" y="498"/>
                    <a:pt x="1178" y="506"/>
                  </a:cubicBezTo>
                  <a:cubicBezTo>
                    <a:pt x="1178" y="514"/>
                    <a:pt x="1170" y="522"/>
                    <a:pt x="1162" y="530"/>
                  </a:cubicBezTo>
                  <a:cubicBezTo>
                    <a:pt x="1162" y="546"/>
                    <a:pt x="1155" y="546"/>
                    <a:pt x="1147" y="546"/>
                  </a:cubicBezTo>
                  <a:cubicBezTo>
                    <a:pt x="1147" y="546"/>
                    <a:pt x="1139" y="546"/>
                    <a:pt x="1139" y="538"/>
                  </a:cubicBezTo>
                  <a:lnTo>
                    <a:pt x="1139" y="538"/>
                  </a:lnTo>
                  <a:cubicBezTo>
                    <a:pt x="1131" y="538"/>
                    <a:pt x="1107" y="570"/>
                    <a:pt x="1091" y="593"/>
                  </a:cubicBezTo>
                  <a:cubicBezTo>
                    <a:pt x="1084" y="601"/>
                    <a:pt x="1075" y="609"/>
                    <a:pt x="1068" y="609"/>
                  </a:cubicBezTo>
                  <a:cubicBezTo>
                    <a:pt x="1052" y="609"/>
                    <a:pt x="1036" y="601"/>
                    <a:pt x="1028" y="585"/>
                  </a:cubicBezTo>
                  <a:cubicBezTo>
                    <a:pt x="1028" y="577"/>
                    <a:pt x="1028" y="577"/>
                    <a:pt x="1028" y="577"/>
                  </a:cubicBezTo>
                  <a:cubicBezTo>
                    <a:pt x="1028" y="562"/>
                    <a:pt x="1028" y="554"/>
                    <a:pt x="1012" y="554"/>
                  </a:cubicBezTo>
                  <a:cubicBezTo>
                    <a:pt x="1004" y="554"/>
                    <a:pt x="997" y="554"/>
                    <a:pt x="989" y="554"/>
                  </a:cubicBezTo>
                  <a:cubicBezTo>
                    <a:pt x="965" y="554"/>
                    <a:pt x="965" y="570"/>
                    <a:pt x="965" y="585"/>
                  </a:cubicBezTo>
                  <a:cubicBezTo>
                    <a:pt x="957" y="601"/>
                    <a:pt x="957" y="617"/>
                    <a:pt x="941" y="641"/>
                  </a:cubicBezTo>
                  <a:cubicBezTo>
                    <a:pt x="933" y="648"/>
                    <a:pt x="933" y="648"/>
                    <a:pt x="933" y="648"/>
                  </a:cubicBezTo>
                  <a:cubicBezTo>
                    <a:pt x="909" y="672"/>
                    <a:pt x="902" y="688"/>
                    <a:pt x="886" y="688"/>
                  </a:cubicBezTo>
                  <a:close/>
                  <a:moveTo>
                    <a:pt x="767" y="538"/>
                  </a:moveTo>
                  <a:lnTo>
                    <a:pt x="767" y="538"/>
                  </a:lnTo>
                  <a:cubicBezTo>
                    <a:pt x="775" y="546"/>
                    <a:pt x="775" y="546"/>
                    <a:pt x="783" y="554"/>
                  </a:cubicBezTo>
                  <a:cubicBezTo>
                    <a:pt x="799" y="570"/>
                    <a:pt x="815" y="570"/>
                    <a:pt x="822" y="577"/>
                  </a:cubicBezTo>
                  <a:cubicBezTo>
                    <a:pt x="838" y="577"/>
                    <a:pt x="846" y="585"/>
                    <a:pt x="846" y="609"/>
                  </a:cubicBezTo>
                  <a:cubicBezTo>
                    <a:pt x="854" y="633"/>
                    <a:pt x="846" y="648"/>
                    <a:pt x="846" y="657"/>
                  </a:cubicBezTo>
                  <a:cubicBezTo>
                    <a:pt x="838" y="657"/>
                    <a:pt x="838" y="664"/>
                    <a:pt x="838" y="664"/>
                  </a:cubicBezTo>
                  <a:cubicBezTo>
                    <a:pt x="846" y="664"/>
                    <a:pt x="854" y="672"/>
                    <a:pt x="854" y="672"/>
                  </a:cubicBezTo>
                  <a:cubicBezTo>
                    <a:pt x="870" y="672"/>
                    <a:pt x="878" y="680"/>
                    <a:pt x="886" y="680"/>
                  </a:cubicBezTo>
                  <a:cubicBezTo>
                    <a:pt x="894" y="680"/>
                    <a:pt x="902" y="672"/>
                    <a:pt x="925" y="641"/>
                  </a:cubicBezTo>
                  <a:cubicBezTo>
                    <a:pt x="933" y="641"/>
                    <a:pt x="933" y="641"/>
                    <a:pt x="933" y="641"/>
                  </a:cubicBezTo>
                  <a:cubicBezTo>
                    <a:pt x="949" y="617"/>
                    <a:pt x="949" y="601"/>
                    <a:pt x="957" y="585"/>
                  </a:cubicBezTo>
                  <a:cubicBezTo>
                    <a:pt x="957" y="570"/>
                    <a:pt x="957" y="554"/>
                    <a:pt x="989" y="546"/>
                  </a:cubicBezTo>
                  <a:cubicBezTo>
                    <a:pt x="997" y="546"/>
                    <a:pt x="1004" y="546"/>
                    <a:pt x="1012" y="546"/>
                  </a:cubicBezTo>
                  <a:cubicBezTo>
                    <a:pt x="1036" y="546"/>
                    <a:pt x="1036" y="562"/>
                    <a:pt x="1036" y="577"/>
                  </a:cubicBezTo>
                  <a:cubicBezTo>
                    <a:pt x="1036" y="577"/>
                    <a:pt x="1036" y="577"/>
                    <a:pt x="1036" y="585"/>
                  </a:cubicBezTo>
                  <a:cubicBezTo>
                    <a:pt x="1044" y="593"/>
                    <a:pt x="1052" y="601"/>
                    <a:pt x="1068" y="601"/>
                  </a:cubicBezTo>
                  <a:cubicBezTo>
                    <a:pt x="1068" y="601"/>
                    <a:pt x="1084" y="601"/>
                    <a:pt x="1084" y="593"/>
                  </a:cubicBezTo>
                  <a:cubicBezTo>
                    <a:pt x="1099" y="562"/>
                    <a:pt x="1123" y="530"/>
                    <a:pt x="1139" y="530"/>
                  </a:cubicBezTo>
                  <a:cubicBezTo>
                    <a:pt x="1139" y="530"/>
                    <a:pt x="1139" y="530"/>
                    <a:pt x="1147" y="538"/>
                  </a:cubicBezTo>
                  <a:lnTo>
                    <a:pt x="1147" y="546"/>
                  </a:lnTo>
                  <a:cubicBezTo>
                    <a:pt x="1147" y="546"/>
                    <a:pt x="1155" y="538"/>
                    <a:pt x="1162" y="530"/>
                  </a:cubicBezTo>
                  <a:cubicBezTo>
                    <a:pt x="1162" y="522"/>
                    <a:pt x="1170" y="514"/>
                    <a:pt x="1170" y="506"/>
                  </a:cubicBezTo>
                  <a:cubicBezTo>
                    <a:pt x="1170" y="498"/>
                    <a:pt x="1178" y="498"/>
                    <a:pt x="1186" y="498"/>
                  </a:cubicBezTo>
                  <a:cubicBezTo>
                    <a:pt x="1186" y="498"/>
                    <a:pt x="1194" y="498"/>
                    <a:pt x="1202" y="498"/>
                  </a:cubicBezTo>
                  <a:cubicBezTo>
                    <a:pt x="1218" y="498"/>
                    <a:pt x="1226" y="506"/>
                    <a:pt x="1226" y="506"/>
                  </a:cubicBezTo>
                  <a:cubicBezTo>
                    <a:pt x="1234" y="506"/>
                    <a:pt x="1234" y="506"/>
                    <a:pt x="1234" y="506"/>
                  </a:cubicBezTo>
                  <a:cubicBezTo>
                    <a:pt x="1234" y="506"/>
                    <a:pt x="1234" y="506"/>
                    <a:pt x="1234" y="498"/>
                  </a:cubicBezTo>
                  <a:cubicBezTo>
                    <a:pt x="1242" y="490"/>
                    <a:pt x="1249" y="467"/>
                    <a:pt x="1265" y="467"/>
                  </a:cubicBezTo>
                  <a:cubicBezTo>
                    <a:pt x="1265" y="467"/>
                    <a:pt x="1273" y="467"/>
                    <a:pt x="1273" y="475"/>
                  </a:cubicBezTo>
                  <a:cubicBezTo>
                    <a:pt x="1273" y="490"/>
                    <a:pt x="1273" y="498"/>
                    <a:pt x="1273" y="506"/>
                  </a:cubicBezTo>
                  <a:cubicBezTo>
                    <a:pt x="1273" y="522"/>
                    <a:pt x="1265" y="538"/>
                    <a:pt x="1273" y="554"/>
                  </a:cubicBezTo>
                  <a:lnTo>
                    <a:pt x="1273" y="554"/>
                  </a:lnTo>
                  <a:lnTo>
                    <a:pt x="1273" y="554"/>
                  </a:lnTo>
                  <a:cubicBezTo>
                    <a:pt x="1273" y="546"/>
                    <a:pt x="1281" y="538"/>
                    <a:pt x="1281" y="530"/>
                  </a:cubicBezTo>
                  <a:cubicBezTo>
                    <a:pt x="1289" y="506"/>
                    <a:pt x="1273" y="451"/>
                    <a:pt x="1249" y="404"/>
                  </a:cubicBezTo>
                  <a:cubicBezTo>
                    <a:pt x="1242" y="388"/>
                    <a:pt x="1234" y="372"/>
                    <a:pt x="1226" y="364"/>
                  </a:cubicBezTo>
                  <a:cubicBezTo>
                    <a:pt x="1218" y="340"/>
                    <a:pt x="1210" y="332"/>
                    <a:pt x="1194" y="332"/>
                  </a:cubicBezTo>
                  <a:cubicBezTo>
                    <a:pt x="1186" y="324"/>
                    <a:pt x="1170" y="324"/>
                    <a:pt x="1162" y="317"/>
                  </a:cubicBezTo>
                  <a:cubicBezTo>
                    <a:pt x="1147" y="309"/>
                    <a:pt x="1131" y="309"/>
                    <a:pt x="1123" y="309"/>
                  </a:cubicBezTo>
                  <a:lnTo>
                    <a:pt x="1115" y="309"/>
                  </a:lnTo>
                  <a:cubicBezTo>
                    <a:pt x="1115" y="332"/>
                    <a:pt x="1123" y="332"/>
                    <a:pt x="1139" y="332"/>
                  </a:cubicBezTo>
                  <a:cubicBezTo>
                    <a:pt x="1147" y="332"/>
                    <a:pt x="1147" y="332"/>
                    <a:pt x="1147" y="332"/>
                  </a:cubicBezTo>
                  <a:cubicBezTo>
                    <a:pt x="1155" y="332"/>
                    <a:pt x="1162" y="332"/>
                    <a:pt x="1170" y="340"/>
                  </a:cubicBezTo>
                  <a:cubicBezTo>
                    <a:pt x="1178" y="348"/>
                    <a:pt x="1178" y="356"/>
                    <a:pt x="1178" y="364"/>
                  </a:cubicBezTo>
                  <a:cubicBezTo>
                    <a:pt x="1178" y="372"/>
                    <a:pt x="1178" y="372"/>
                    <a:pt x="1186" y="380"/>
                  </a:cubicBezTo>
                  <a:cubicBezTo>
                    <a:pt x="1186" y="380"/>
                    <a:pt x="1194" y="388"/>
                    <a:pt x="1202" y="388"/>
                  </a:cubicBezTo>
                  <a:cubicBezTo>
                    <a:pt x="1210" y="388"/>
                    <a:pt x="1226" y="388"/>
                    <a:pt x="1234" y="404"/>
                  </a:cubicBezTo>
                  <a:cubicBezTo>
                    <a:pt x="1242" y="411"/>
                    <a:pt x="1242" y="419"/>
                    <a:pt x="1234" y="427"/>
                  </a:cubicBezTo>
                  <a:cubicBezTo>
                    <a:pt x="1226" y="443"/>
                    <a:pt x="1210" y="443"/>
                    <a:pt x="1202" y="443"/>
                  </a:cubicBezTo>
                  <a:cubicBezTo>
                    <a:pt x="1194" y="443"/>
                    <a:pt x="1186" y="451"/>
                    <a:pt x="1186" y="451"/>
                  </a:cubicBezTo>
                  <a:cubicBezTo>
                    <a:pt x="1178" y="467"/>
                    <a:pt x="1170" y="490"/>
                    <a:pt x="1147" y="490"/>
                  </a:cubicBezTo>
                  <a:cubicBezTo>
                    <a:pt x="1147" y="490"/>
                    <a:pt x="1147" y="490"/>
                    <a:pt x="1139" y="490"/>
                  </a:cubicBezTo>
                  <a:cubicBezTo>
                    <a:pt x="1139" y="490"/>
                    <a:pt x="1131" y="482"/>
                    <a:pt x="1123" y="482"/>
                  </a:cubicBezTo>
                  <a:cubicBezTo>
                    <a:pt x="1115" y="482"/>
                    <a:pt x="1099" y="475"/>
                    <a:pt x="1091" y="475"/>
                  </a:cubicBezTo>
                  <a:cubicBezTo>
                    <a:pt x="1091" y="475"/>
                    <a:pt x="1084" y="475"/>
                    <a:pt x="1084" y="482"/>
                  </a:cubicBezTo>
                  <a:cubicBezTo>
                    <a:pt x="1084" y="482"/>
                    <a:pt x="1084" y="482"/>
                    <a:pt x="1075" y="490"/>
                  </a:cubicBezTo>
                  <a:cubicBezTo>
                    <a:pt x="1075" y="490"/>
                    <a:pt x="1075" y="490"/>
                    <a:pt x="1068" y="490"/>
                  </a:cubicBezTo>
                  <a:cubicBezTo>
                    <a:pt x="1068" y="490"/>
                    <a:pt x="1060" y="490"/>
                    <a:pt x="1044" y="467"/>
                  </a:cubicBezTo>
                  <a:cubicBezTo>
                    <a:pt x="1044" y="459"/>
                    <a:pt x="1036" y="443"/>
                    <a:pt x="1036" y="435"/>
                  </a:cubicBezTo>
                  <a:cubicBezTo>
                    <a:pt x="1028" y="427"/>
                    <a:pt x="1028" y="419"/>
                    <a:pt x="1012" y="419"/>
                  </a:cubicBezTo>
                  <a:cubicBezTo>
                    <a:pt x="1004" y="419"/>
                    <a:pt x="997" y="419"/>
                    <a:pt x="989" y="419"/>
                  </a:cubicBezTo>
                  <a:cubicBezTo>
                    <a:pt x="973" y="419"/>
                    <a:pt x="965" y="419"/>
                    <a:pt x="965" y="411"/>
                  </a:cubicBezTo>
                  <a:cubicBezTo>
                    <a:pt x="957" y="411"/>
                    <a:pt x="965" y="404"/>
                    <a:pt x="973" y="395"/>
                  </a:cubicBezTo>
                  <a:cubicBezTo>
                    <a:pt x="973" y="395"/>
                    <a:pt x="981" y="388"/>
                    <a:pt x="981" y="380"/>
                  </a:cubicBezTo>
                  <a:cubicBezTo>
                    <a:pt x="989" y="380"/>
                    <a:pt x="997" y="380"/>
                    <a:pt x="997" y="372"/>
                  </a:cubicBezTo>
                  <a:cubicBezTo>
                    <a:pt x="997" y="372"/>
                    <a:pt x="989" y="364"/>
                    <a:pt x="981" y="364"/>
                  </a:cubicBezTo>
                  <a:cubicBezTo>
                    <a:pt x="965" y="340"/>
                    <a:pt x="894" y="309"/>
                    <a:pt x="862" y="301"/>
                  </a:cubicBezTo>
                  <a:cubicBezTo>
                    <a:pt x="854" y="293"/>
                    <a:pt x="854" y="293"/>
                    <a:pt x="854" y="293"/>
                  </a:cubicBezTo>
                  <a:cubicBezTo>
                    <a:pt x="838" y="293"/>
                    <a:pt x="831" y="293"/>
                    <a:pt x="822" y="285"/>
                  </a:cubicBezTo>
                  <a:cubicBezTo>
                    <a:pt x="822" y="277"/>
                    <a:pt x="822" y="269"/>
                    <a:pt x="838" y="253"/>
                  </a:cubicBezTo>
                  <a:cubicBezTo>
                    <a:pt x="838" y="237"/>
                    <a:pt x="838" y="222"/>
                    <a:pt x="846" y="206"/>
                  </a:cubicBezTo>
                  <a:cubicBezTo>
                    <a:pt x="846" y="182"/>
                    <a:pt x="846" y="158"/>
                    <a:pt x="870" y="151"/>
                  </a:cubicBezTo>
                  <a:cubicBezTo>
                    <a:pt x="902" y="143"/>
                    <a:pt x="917" y="135"/>
                    <a:pt x="917" y="119"/>
                  </a:cubicBezTo>
                  <a:cubicBezTo>
                    <a:pt x="917" y="111"/>
                    <a:pt x="917" y="103"/>
                    <a:pt x="909" y="95"/>
                  </a:cubicBezTo>
                  <a:cubicBezTo>
                    <a:pt x="909" y="95"/>
                    <a:pt x="902" y="95"/>
                    <a:pt x="894" y="95"/>
                  </a:cubicBezTo>
                  <a:cubicBezTo>
                    <a:pt x="894" y="95"/>
                    <a:pt x="886" y="95"/>
                    <a:pt x="886" y="103"/>
                  </a:cubicBezTo>
                  <a:cubicBezTo>
                    <a:pt x="870" y="103"/>
                    <a:pt x="862" y="111"/>
                    <a:pt x="854" y="111"/>
                  </a:cubicBezTo>
                  <a:cubicBezTo>
                    <a:pt x="838" y="111"/>
                    <a:pt x="831" y="103"/>
                    <a:pt x="831" y="87"/>
                  </a:cubicBezTo>
                  <a:cubicBezTo>
                    <a:pt x="815" y="55"/>
                    <a:pt x="807" y="32"/>
                    <a:pt x="791" y="16"/>
                  </a:cubicBezTo>
                  <a:cubicBezTo>
                    <a:pt x="791" y="16"/>
                    <a:pt x="783" y="16"/>
                    <a:pt x="783" y="8"/>
                  </a:cubicBezTo>
                  <a:lnTo>
                    <a:pt x="783" y="8"/>
                  </a:lnTo>
                  <a:lnTo>
                    <a:pt x="775" y="8"/>
                  </a:lnTo>
                  <a:cubicBezTo>
                    <a:pt x="759" y="32"/>
                    <a:pt x="688" y="111"/>
                    <a:pt x="680" y="127"/>
                  </a:cubicBezTo>
                  <a:cubicBezTo>
                    <a:pt x="664" y="158"/>
                    <a:pt x="657" y="158"/>
                    <a:pt x="617" y="166"/>
                  </a:cubicBezTo>
                  <a:cubicBezTo>
                    <a:pt x="601" y="166"/>
                    <a:pt x="601" y="166"/>
                    <a:pt x="601" y="166"/>
                  </a:cubicBezTo>
                  <a:cubicBezTo>
                    <a:pt x="578" y="166"/>
                    <a:pt x="491" y="190"/>
                    <a:pt x="411" y="206"/>
                  </a:cubicBezTo>
                  <a:cubicBezTo>
                    <a:pt x="325" y="222"/>
                    <a:pt x="269" y="237"/>
                    <a:pt x="261" y="237"/>
                  </a:cubicBezTo>
                  <a:cubicBezTo>
                    <a:pt x="245" y="245"/>
                    <a:pt x="48" y="301"/>
                    <a:pt x="16" y="309"/>
                  </a:cubicBezTo>
                  <a:cubicBezTo>
                    <a:pt x="8" y="625"/>
                    <a:pt x="8" y="625"/>
                    <a:pt x="8" y="625"/>
                  </a:cubicBezTo>
                  <a:cubicBezTo>
                    <a:pt x="8" y="625"/>
                    <a:pt x="8" y="633"/>
                    <a:pt x="16" y="633"/>
                  </a:cubicBezTo>
                  <a:cubicBezTo>
                    <a:pt x="16" y="633"/>
                    <a:pt x="16" y="633"/>
                    <a:pt x="24" y="633"/>
                  </a:cubicBezTo>
                  <a:cubicBezTo>
                    <a:pt x="24" y="625"/>
                    <a:pt x="64" y="617"/>
                    <a:pt x="135" y="601"/>
                  </a:cubicBezTo>
                  <a:cubicBezTo>
                    <a:pt x="269" y="570"/>
                    <a:pt x="491" y="514"/>
                    <a:pt x="514" y="506"/>
                  </a:cubicBezTo>
                  <a:cubicBezTo>
                    <a:pt x="530" y="490"/>
                    <a:pt x="562" y="490"/>
                    <a:pt x="593" y="506"/>
                  </a:cubicBezTo>
                  <a:cubicBezTo>
                    <a:pt x="601" y="506"/>
                    <a:pt x="609" y="498"/>
                    <a:pt x="625" y="498"/>
                  </a:cubicBezTo>
                  <a:cubicBezTo>
                    <a:pt x="649" y="482"/>
                    <a:pt x="680" y="475"/>
                    <a:pt x="704" y="475"/>
                  </a:cubicBezTo>
                  <a:lnTo>
                    <a:pt x="712" y="475"/>
                  </a:lnTo>
                  <a:cubicBezTo>
                    <a:pt x="728" y="482"/>
                    <a:pt x="751" y="514"/>
                    <a:pt x="767" y="538"/>
                  </a:cubicBezTo>
                  <a:close/>
                </a:path>
              </a:pathLst>
            </a:custGeom>
            <a:grpFill/>
            <a:ln>
              <a:solidFill>
                <a:schemeClr val="bg1">
                  <a:lumMod val="95000"/>
                </a:schemeClr>
              </a:solidFill>
            </a:ln>
            <a:effectLst/>
          </p:spPr>
          <p:txBody>
            <a:bodyPr wrap="none" anchor="ctr"/>
            <a:lstStyle/>
            <a:p>
              <a:endParaRPr lang="en-US" sz="949"/>
            </a:p>
          </p:txBody>
        </p:sp>
        <p:sp>
          <p:nvSpPr>
            <p:cNvPr id="96" name="Freeform 765"/>
            <p:cNvSpPr>
              <a:spLocks noChangeArrowheads="1"/>
            </p:cNvSpPr>
            <p:nvPr/>
          </p:nvSpPr>
          <p:spPr bwMode="auto">
            <a:xfrm>
              <a:off x="16462674" y="4813878"/>
              <a:ext cx="340939" cy="345577"/>
            </a:xfrm>
            <a:custGeom>
              <a:avLst/>
              <a:gdLst>
                <a:gd name="T0" fmla="*/ 8 w 649"/>
                <a:gd name="T1" fmla="*/ 222 h 658"/>
                <a:gd name="T2" fmla="*/ 8 w 649"/>
                <a:gd name="T3" fmla="*/ 222 h 658"/>
                <a:gd name="T4" fmla="*/ 32 w 649"/>
                <a:gd name="T5" fmla="*/ 325 h 658"/>
                <a:gd name="T6" fmla="*/ 63 w 649"/>
                <a:gd name="T7" fmla="*/ 459 h 658"/>
                <a:gd name="T8" fmla="*/ 79 w 649"/>
                <a:gd name="T9" fmla="*/ 506 h 658"/>
                <a:gd name="T10" fmla="*/ 71 w 649"/>
                <a:gd name="T11" fmla="*/ 554 h 658"/>
                <a:gd name="T12" fmla="*/ 32 w 649"/>
                <a:gd name="T13" fmla="*/ 617 h 658"/>
                <a:gd name="T14" fmla="*/ 63 w 649"/>
                <a:gd name="T15" fmla="*/ 657 h 658"/>
                <a:gd name="T16" fmla="*/ 127 w 649"/>
                <a:gd name="T17" fmla="*/ 601 h 658"/>
                <a:gd name="T18" fmla="*/ 269 w 649"/>
                <a:gd name="T19" fmla="*/ 475 h 658"/>
                <a:gd name="T20" fmla="*/ 514 w 649"/>
                <a:gd name="T21" fmla="*/ 388 h 658"/>
                <a:gd name="T22" fmla="*/ 648 w 649"/>
                <a:gd name="T23" fmla="*/ 325 h 658"/>
                <a:gd name="T24" fmla="*/ 593 w 649"/>
                <a:gd name="T25" fmla="*/ 80 h 658"/>
                <a:gd name="T26" fmla="*/ 585 w 649"/>
                <a:gd name="T27" fmla="*/ 16 h 658"/>
                <a:gd name="T28" fmla="*/ 577 w 649"/>
                <a:gd name="T29" fmla="*/ 16 h 658"/>
                <a:gd name="T30" fmla="*/ 498 w 649"/>
                <a:gd name="T31" fmla="*/ 16 h 658"/>
                <a:gd name="T32" fmla="*/ 8 w 649"/>
                <a:gd name="T33" fmla="*/ 143 h 658"/>
                <a:gd name="T34" fmla="*/ 0 w 649"/>
                <a:gd name="T35" fmla="*/ 143 h 658"/>
                <a:gd name="T36" fmla="*/ 0 w 649"/>
                <a:gd name="T37" fmla="*/ 143 h 658"/>
                <a:gd name="T38" fmla="*/ 8 w 649"/>
                <a:gd name="T39" fmla="*/ 22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9" h="658">
                  <a:moveTo>
                    <a:pt x="8" y="222"/>
                  </a:moveTo>
                  <a:lnTo>
                    <a:pt x="8" y="222"/>
                  </a:lnTo>
                  <a:cubicBezTo>
                    <a:pt x="8" y="230"/>
                    <a:pt x="16" y="293"/>
                    <a:pt x="32" y="325"/>
                  </a:cubicBezTo>
                  <a:cubicBezTo>
                    <a:pt x="48" y="364"/>
                    <a:pt x="63" y="435"/>
                    <a:pt x="63" y="459"/>
                  </a:cubicBezTo>
                  <a:cubicBezTo>
                    <a:pt x="63" y="483"/>
                    <a:pt x="71" y="491"/>
                    <a:pt x="79" y="506"/>
                  </a:cubicBezTo>
                  <a:cubicBezTo>
                    <a:pt x="87" y="522"/>
                    <a:pt x="87" y="546"/>
                    <a:pt x="71" y="554"/>
                  </a:cubicBezTo>
                  <a:cubicBezTo>
                    <a:pt x="56" y="570"/>
                    <a:pt x="32" y="601"/>
                    <a:pt x="32" y="617"/>
                  </a:cubicBezTo>
                  <a:cubicBezTo>
                    <a:pt x="40" y="625"/>
                    <a:pt x="56" y="641"/>
                    <a:pt x="63" y="657"/>
                  </a:cubicBezTo>
                  <a:cubicBezTo>
                    <a:pt x="87" y="641"/>
                    <a:pt x="111" y="625"/>
                    <a:pt x="127" y="601"/>
                  </a:cubicBezTo>
                  <a:cubicBezTo>
                    <a:pt x="158" y="562"/>
                    <a:pt x="222" y="514"/>
                    <a:pt x="269" y="475"/>
                  </a:cubicBezTo>
                  <a:cubicBezTo>
                    <a:pt x="324" y="435"/>
                    <a:pt x="475" y="396"/>
                    <a:pt x="514" y="388"/>
                  </a:cubicBezTo>
                  <a:cubicBezTo>
                    <a:pt x="530" y="380"/>
                    <a:pt x="593" y="348"/>
                    <a:pt x="648" y="325"/>
                  </a:cubicBezTo>
                  <a:cubicBezTo>
                    <a:pt x="633" y="230"/>
                    <a:pt x="593" y="95"/>
                    <a:pt x="593" y="80"/>
                  </a:cubicBezTo>
                  <a:cubicBezTo>
                    <a:pt x="585" y="72"/>
                    <a:pt x="585" y="40"/>
                    <a:pt x="585" y="16"/>
                  </a:cubicBezTo>
                  <a:cubicBezTo>
                    <a:pt x="577" y="16"/>
                    <a:pt x="577" y="16"/>
                    <a:pt x="577" y="16"/>
                  </a:cubicBezTo>
                  <a:cubicBezTo>
                    <a:pt x="569" y="16"/>
                    <a:pt x="530" y="0"/>
                    <a:pt x="498" y="16"/>
                  </a:cubicBezTo>
                  <a:cubicBezTo>
                    <a:pt x="467" y="32"/>
                    <a:pt x="24" y="135"/>
                    <a:pt x="8" y="143"/>
                  </a:cubicBezTo>
                  <a:cubicBezTo>
                    <a:pt x="0" y="143"/>
                    <a:pt x="0" y="143"/>
                    <a:pt x="0" y="143"/>
                  </a:cubicBezTo>
                  <a:lnTo>
                    <a:pt x="0" y="143"/>
                  </a:lnTo>
                  <a:cubicBezTo>
                    <a:pt x="0" y="151"/>
                    <a:pt x="0" y="214"/>
                    <a:pt x="8" y="222"/>
                  </a:cubicBezTo>
                </a:path>
              </a:pathLst>
            </a:custGeom>
            <a:grpFill/>
            <a:ln>
              <a:solidFill>
                <a:schemeClr val="bg1">
                  <a:lumMod val="95000"/>
                </a:schemeClr>
              </a:solidFill>
            </a:ln>
            <a:effectLst/>
          </p:spPr>
          <p:txBody>
            <a:bodyPr wrap="none" anchor="ctr"/>
            <a:lstStyle/>
            <a:p>
              <a:endParaRPr lang="en-US" sz="949"/>
            </a:p>
          </p:txBody>
        </p:sp>
        <p:sp>
          <p:nvSpPr>
            <p:cNvPr id="97" name="Freeform 766"/>
            <p:cNvSpPr>
              <a:spLocks noChangeArrowheads="1"/>
            </p:cNvSpPr>
            <p:nvPr/>
          </p:nvSpPr>
          <p:spPr bwMode="auto">
            <a:xfrm>
              <a:off x="16458035" y="4813878"/>
              <a:ext cx="345577" cy="350216"/>
            </a:xfrm>
            <a:custGeom>
              <a:avLst/>
              <a:gdLst>
                <a:gd name="T0" fmla="*/ 71 w 657"/>
                <a:gd name="T1" fmla="*/ 664 h 665"/>
                <a:gd name="T2" fmla="*/ 71 w 657"/>
                <a:gd name="T3" fmla="*/ 664 h 665"/>
                <a:gd name="T4" fmla="*/ 71 w 657"/>
                <a:gd name="T5" fmla="*/ 657 h 665"/>
                <a:gd name="T6" fmla="*/ 40 w 657"/>
                <a:gd name="T7" fmla="*/ 617 h 665"/>
                <a:gd name="T8" fmla="*/ 79 w 657"/>
                <a:gd name="T9" fmla="*/ 554 h 665"/>
                <a:gd name="T10" fmla="*/ 79 w 657"/>
                <a:gd name="T11" fmla="*/ 506 h 665"/>
                <a:gd name="T12" fmla="*/ 71 w 657"/>
                <a:gd name="T13" fmla="*/ 491 h 665"/>
                <a:gd name="T14" fmla="*/ 64 w 657"/>
                <a:gd name="T15" fmla="*/ 459 h 665"/>
                <a:gd name="T16" fmla="*/ 40 w 657"/>
                <a:gd name="T17" fmla="*/ 332 h 665"/>
                <a:gd name="T18" fmla="*/ 16 w 657"/>
                <a:gd name="T19" fmla="*/ 245 h 665"/>
                <a:gd name="T20" fmla="*/ 8 w 657"/>
                <a:gd name="T21" fmla="*/ 222 h 665"/>
                <a:gd name="T22" fmla="*/ 8 w 657"/>
                <a:gd name="T23" fmla="*/ 174 h 665"/>
                <a:gd name="T24" fmla="*/ 0 w 657"/>
                <a:gd name="T25" fmla="*/ 151 h 665"/>
                <a:gd name="T26" fmla="*/ 0 w 657"/>
                <a:gd name="T27" fmla="*/ 143 h 665"/>
                <a:gd name="T28" fmla="*/ 0 w 657"/>
                <a:gd name="T29" fmla="*/ 143 h 665"/>
                <a:gd name="T30" fmla="*/ 8 w 657"/>
                <a:gd name="T31" fmla="*/ 143 h 665"/>
                <a:gd name="T32" fmla="*/ 16 w 657"/>
                <a:gd name="T33" fmla="*/ 143 h 665"/>
                <a:gd name="T34" fmla="*/ 127 w 657"/>
                <a:gd name="T35" fmla="*/ 111 h 665"/>
                <a:gd name="T36" fmla="*/ 506 w 657"/>
                <a:gd name="T37" fmla="*/ 16 h 665"/>
                <a:gd name="T38" fmla="*/ 585 w 657"/>
                <a:gd name="T39" fmla="*/ 16 h 665"/>
                <a:gd name="T40" fmla="*/ 585 w 657"/>
                <a:gd name="T41" fmla="*/ 16 h 665"/>
                <a:gd name="T42" fmla="*/ 593 w 657"/>
                <a:gd name="T43" fmla="*/ 16 h 665"/>
                <a:gd name="T44" fmla="*/ 593 w 657"/>
                <a:gd name="T45" fmla="*/ 16 h 665"/>
                <a:gd name="T46" fmla="*/ 601 w 657"/>
                <a:gd name="T47" fmla="*/ 80 h 665"/>
                <a:gd name="T48" fmla="*/ 656 w 657"/>
                <a:gd name="T49" fmla="*/ 325 h 665"/>
                <a:gd name="T50" fmla="*/ 656 w 657"/>
                <a:gd name="T51" fmla="*/ 325 h 665"/>
                <a:gd name="T52" fmla="*/ 656 w 657"/>
                <a:gd name="T53" fmla="*/ 325 h 665"/>
                <a:gd name="T54" fmla="*/ 617 w 657"/>
                <a:gd name="T55" fmla="*/ 340 h 665"/>
                <a:gd name="T56" fmla="*/ 522 w 657"/>
                <a:gd name="T57" fmla="*/ 388 h 665"/>
                <a:gd name="T58" fmla="*/ 490 w 657"/>
                <a:gd name="T59" fmla="*/ 404 h 665"/>
                <a:gd name="T60" fmla="*/ 285 w 657"/>
                <a:gd name="T61" fmla="*/ 483 h 665"/>
                <a:gd name="T62" fmla="*/ 143 w 657"/>
                <a:gd name="T63" fmla="*/ 601 h 665"/>
                <a:gd name="T64" fmla="*/ 87 w 657"/>
                <a:gd name="T65" fmla="*/ 649 h 665"/>
                <a:gd name="T66" fmla="*/ 79 w 657"/>
                <a:gd name="T67" fmla="*/ 657 h 665"/>
                <a:gd name="T68" fmla="*/ 71 w 657"/>
                <a:gd name="T69" fmla="*/ 664 h 665"/>
                <a:gd name="T70" fmla="*/ 8 w 657"/>
                <a:gd name="T71" fmla="*/ 151 h 665"/>
                <a:gd name="T72" fmla="*/ 8 w 657"/>
                <a:gd name="T73" fmla="*/ 151 h 665"/>
                <a:gd name="T74" fmla="*/ 16 w 657"/>
                <a:gd name="T75" fmla="*/ 174 h 665"/>
                <a:gd name="T76" fmla="*/ 16 w 657"/>
                <a:gd name="T77" fmla="*/ 214 h 665"/>
                <a:gd name="T78" fmla="*/ 24 w 657"/>
                <a:gd name="T79" fmla="*/ 245 h 665"/>
                <a:gd name="T80" fmla="*/ 40 w 657"/>
                <a:gd name="T81" fmla="*/ 325 h 665"/>
                <a:gd name="T82" fmla="*/ 71 w 657"/>
                <a:gd name="T83" fmla="*/ 459 h 665"/>
                <a:gd name="T84" fmla="*/ 79 w 657"/>
                <a:gd name="T85" fmla="*/ 491 h 665"/>
                <a:gd name="T86" fmla="*/ 87 w 657"/>
                <a:gd name="T87" fmla="*/ 506 h 665"/>
                <a:gd name="T88" fmla="*/ 79 w 657"/>
                <a:gd name="T89" fmla="*/ 562 h 665"/>
                <a:gd name="T90" fmla="*/ 48 w 657"/>
                <a:gd name="T91" fmla="*/ 617 h 665"/>
                <a:gd name="T92" fmla="*/ 71 w 657"/>
                <a:gd name="T93" fmla="*/ 649 h 665"/>
                <a:gd name="T94" fmla="*/ 87 w 657"/>
                <a:gd name="T95" fmla="*/ 641 h 665"/>
                <a:gd name="T96" fmla="*/ 135 w 657"/>
                <a:gd name="T97" fmla="*/ 601 h 665"/>
                <a:gd name="T98" fmla="*/ 277 w 657"/>
                <a:gd name="T99" fmla="*/ 475 h 665"/>
                <a:gd name="T100" fmla="*/ 483 w 657"/>
                <a:gd name="T101" fmla="*/ 396 h 665"/>
                <a:gd name="T102" fmla="*/ 514 w 657"/>
                <a:gd name="T103" fmla="*/ 380 h 665"/>
                <a:gd name="T104" fmla="*/ 617 w 657"/>
                <a:gd name="T105" fmla="*/ 340 h 665"/>
                <a:gd name="T106" fmla="*/ 649 w 657"/>
                <a:gd name="T107" fmla="*/ 317 h 665"/>
                <a:gd name="T108" fmla="*/ 593 w 657"/>
                <a:gd name="T109" fmla="*/ 80 h 665"/>
                <a:gd name="T110" fmla="*/ 585 w 657"/>
                <a:gd name="T111" fmla="*/ 24 h 665"/>
                <a:gd name="T112" fmla="*/ 585 w 657"/>
                <a:gd name="T113" fmla="*/ 24 h 665"/>
                <a:gd name="T114" fmla="*/ 506 w 657"/>
                <a:gd name="T115" fmla="*/ 24 h 665"/>
                <a:gd name="T116" fmla="*/ 127 w 657"/>
                <a:gd name="T117" fmla="*/ 119 h 665"/>
                <a:gd name="T118" fmla="*/ 16 w 657"/>
                <a:gd name="T119" fmla="*/ 151 h 665"/>
                <a:gd name="T120" fmla="*/ 8 w 657"/>
                <a:gd name="T121" fmla="*/ 151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7" h="665">
                  <a:moveTo>
                    <a:pt x="71" y="664"/>
                  </a:moveTo>
                  <a:lnTo>
                    <a:pt x="71" y="664"/>
                  </a:lnTo>
                  <a:cubicBezTo>
                    <a:pt x="71" y="657"/>
                    <a:pt x="71" y="657"/>
                    <a:pt x="71" y="657"/>
                  </a:cubicBezTo>
                  <a:cubicBezTo>
                    <a:pt x="48" y="641"/>
                    <a:pt x="40" y="625"/>
                    <a:pt x="40" y="617"/>
                  </a:cubicBezTo>
                  <a:cubicBezTo>
                    <a:pt x="40" y="601"/>
                    <a:pt x="64" y="570"/>
                    <a:pt x="79" y="554"/>
                  </a:cubicBezTo>
                  <a:cubicBezTo>
                    <a:pt x="95" y="546"/>
                    <a:pt x="87" y="514"/>
                    <a:pt x="79" y="506"/>
                  </a:cubicBezTo>
                  <a:cubicBezTo>
                    <a:pt x="79" y="498"/>
                    <a:pt x="79" y="498"/>
                    <a:pt x="71" y="491"/>
                  </a:cubicBezTo>
                  <a:cubicBezTo>
                    <a:pt x="71" y="483"/>
                    <a:pt x="64" y="475"/>
                    <a:pt x="64" y="459"/>
                  </a:cubicBezTo>
                  <a:cubicBezTo>
                    <a:pt x="64" y="443"/>
                    <a:pt x="56" y="372"/>
                    <a:pt x="40" y="332"/>
                  </a:cubicBezTo>
                  <a:cubicBezTo>
                    <a:pt x="24" y="301"/>
                    <a:pt x="16" y="269"/>
                    <a:pt x="16" y="245"/>
                  </a:cubicBezTo>
                  <a:cubicBezTo>
                    <a:pt x="16" y="230"/>
                    <a:pt x="8" y="222"/>
                    <a:pt x="8" y="222"/>
                  </a:cubicBezTo>
                  <a:cubicBezTo>
                    <a:pt x="8" y="222"/>
                    <a:pt x="8" y="206"/>
                    <a:pt x="8" y="174"/>
                  </a:cubicBezTo>
                  <a:cubicBezTo>
                    <a:pt x="8" y="158"/>
                    <a:pt x="0" y="151"/>
                    <a:pt x="0" y="151"/>
                  </a:cubicBezTo>
                  <a:cubicBezTo>
                    <a:pt x="0" y="143"/>
                    <a:pt x="0" y="143"/>
                    <a:pt x="0" y="143"/>
                  </a:cubicBezTo>
                  <a:lnTo>
                    <a:pt x="0" y="143"/>
                  </a:lnTo>
                  <a:cubicBezTo>
                    <a:pt x="8" y="143"/>
                    <a:pt x="8" y="143"/>
                    <a:pt x="8" y="143"/>
                  </a:cubicBezTo>
                  <a:cubicBezTo>
                    <a:pt x="8" y="143"/>
                    <a:pt x="8" y="143"/>
                    <a:pt x="16" y="143"/>
                  </a:cubicBezTo>
                  <a:cubicBezTo>
                    <a:pt x="16" y="135"/>
                    <a:pt x="56" y="127"/>
                    <a:pt x="127" y="111"/>
                  </a:cubicBezTo>
                  <a:cubicBezTo>
                    <a:pt x="261" y="80"/>
                    <a:pt x="483" y="24"/>
                    <a:pt x="506" y="16"/>
                  </a:cubicBezTo>
                  <a:cubicBezTo>
                    <a:pt x="522" y="0"/>
                    <a:pt x="554" y="0"/>
                    <a:pt x="585" y="16"/>
                  </a:cubicBezTo>
                  <a:lnTo>
                    <a:pt x="585" y="16"/>
                  </a:lnTo>
                  <a:cubicBezTo>
                    <a:pt x="593" y="16"/>
                    <a:pt x="593" y="16"/>
                    <a:pt x="593" y="16"/>
                  </a:cubicBezTo>
                  <a:lnTo>
                    <a:pt x="593" y="16"/>
                  </a:lnTo>
                  <a:cubicBezTo>
                    <a:pt x="601" y="64"/>
                    <a:pt x="601" y="72"/>
                    <a:pt x="601" y="80"/>
                  </a:cubicBezTo>
                  <a:cubicBezTo>
                    <a:pt x="609" y="95"/>
                    <a:pt x="649" y="230"/>
                    <a:pt x="656" y="325"/>
                  </a:cubicBezTo>
                  <a:lnTo>
                    <a:pt x="656" y="325"/>
                  </a:lnTo>
                  <a:lnTo>
                    <a:pt x="656" y="325"/>
                  </a:lnTo>
                  <a:cubicBezTo>
                    <a:pt x="641" y="332"/>
                    <a:pt x="633" y="340"/>
                    <a:pt x="617" y="340"/>
                  </a:cubicBezTo>
                  <a:cubicBezTo>
                    <a:pt x="577" y="364"/>
                    <a:pt x="538" y="388"/>
                    <a:pt x="522" y="388"/>
                  </a:cubicBezTo>
                  <a:cubicBezTo>
                    <a:pt x="514" y="396"/>
                    <a:pt x="498" y="396"/>
                    <a:pt x="490" y="404"/>
                  </a:cubicBezTo>
                  <a:cubicBezTo>
                    <a:pt x="427" y="420"/>
                    <a:pt x="324" y="451"/>
                    <a:pt x="285" y="483"/>
                  </a:cubicBezTo>
                  <a:cubicBezTo>
                    <a:pt x="230" y="514"/>
                    <a:pt x="174" y="570"/>
                    <a:pt x="143" y="601"/>
                  </a:cubicBezTo>
                  <a:cubicBezTo>
                    <a:pt x="127" y="625"/>
                    <a:pt x="103" y="633"/>
                    <a:pt x="87" y="649"/>
                  </a:cubicBezTo>
                  <a:cubicBezTo>
                    <a:pt x="87" y="657"/>
                    <a:pt x="79" y="657"/>
                    <a:pt x="79" y="657"/>
                  </a:cubicBezTo>
                  <a:lnTo>
                    <a:pt x="71" y="664"/>
                  </a:lnTo>
                  <a:close/>
                  <a:moveTo>
                    <a:pt x="8" y="151"/>
                  </a:moveTo>
                  <a:lnTo>
                    <a:pt x="8" y="151"/>
                  </a:lnTo>
                  <a:cubicBezTo>
                    <a:pt x="8" y="151"/>
                    <a:pt x="8" y="158"/>
                    <a:pt x="16" y="174"/>
                  </a:cubicBezTo>
                  <a:cubicBezTo>
                    <a:pt x="16" y="190"/>
                    <a:pt x="16" y="214"/>
                    <a:pt x="16" y="214"/>
                  </a:cubicBezTo>
                  <a:cubicBezTo>
                    <a:pt x="16" y="222"/>
                    <a:pt x="16" y="230"/>
                    <a:pt x="24" y="245"/>
                  </a:cubicBezTo>
                  <a:cubicBezTo>
                    <a:pt x="24" y="269"/>
                    <a:pt x="32" y="301"/>
                    <a:pt x="40" y="325"/>
                  </a:cubicBezTo>
                  <a:cubicBezTo>
                    <a:pt x="64" y="364"/>
                    <a:pt x="71" y="435"/>
                    <a:pt x="71" y="459"/>
                  </a:cubicBezTo>
                  <a:cubicBezTo>
                    <a:pt x="71" y="475"/>
                    <a:pt x="79" y="483"/>
                    <a:pt x="79" y="491"/>
                  </a:cubicBezTo>
                  <a:cubicBezTo>
                    <a:pt x="87" y="491"/>
                    <a:pt x="87" y="498"/>
                    <a:pt x="87" y="506"/>
                  </a:cubicBezTo>
                  <a:cubicBezTo>
                    <a:pt x="95" y="514"/>
                    <a:pt x="103" y="546"/>
                    <a:pt x="79" y="562"/>
                  </a:cubicBezTo>
                  <a:cubicBezTo>
                    <a:pt x="64" y="570"/>
                    <a:pt x="48" y="601"/>
                    <a:pt x="48" y="617"/>
                  </a:cubicBezTo>
                  <a:cubicBezTo>
                    <a:pt x="48" y="617"/>
                    <a:pt x="48" y="625"/>
                    <a:pt x="71" y="649"/>
                  </a:cubicBezTo>
                  <a:cubicBezTo>
                    <a:pt x="79" y="649"/>
                    <a:pt x="79" y="649"/>
                    <a:pt x="87" y="641"/>
                  </a:cubicBezTo>
                  <a:cubicBezTo>
                    <a:pt x="103" y="633"/>
                    <a:pt x="119" y="617"/>
                    <a:pt x="135" y="601"/>
                  </a:cubicBezTo>
                  <a:cubicBezTo>
                    <a:pt x="166" y="562"/>
                    <a:pt x="230" y="514"/>
                    <a:pt x="277" y="475"/>
                  </a:cubicBezTo>
                  <a:cubicBezTo>
                    <a:pt x="324" y="443"/>
                    <a:pt x="427" y="411"/>
                    <a:pt x="483" y="396"/>
                  </a:cubicBezTo>
                  <a:cubicBezTo>
                    <a:pt x="498" y="388"/>
                    <a:pt x="514" y="388"/>
                    <a:pt x="514" y="380"/>
                  </a:cubicBezTo>
                  <a:cubicBezTo>
                    <a:pt x="538" y="380"/>
                    <a:pt x="577" y="356"/>
                    <a:pt x="617" y="340"/>
                  </a:cubicBezTo>
                  <a:cubicBezTo>
                    <a:pt x="625" y="332"/>
                    <a:pt x="641" y="325"/>
                    <a:pt x="649" y="317"/>
                  </a:cubicBezTo>
                  <a:cubicBezTo>
                    <a:pt x="641" y="230"/>
                    <a:pt x="601" y="95"/>
                    <a:pt x="593" y="80"/>
                  </a:cubicBezTo>
                  <a:cubicBezTo>
                    <a:pt x="593" y="72"/>
                    <a:pt x="593" y="56"/>
                    <a:pt x="585" y="24"/>
                  </a:cubicBezTo>
                  <a:lnTo>
                    <a:pt x="585" y="24"/>
                  </a:lnTo>
                  <a:cubicBezTo>
                    <a:pt x="554" y="8"/>
                    <a:pt x="522" y="8"/>
                    <a:pt x="506" y="24"/>
                  </a:cubicBezTo>
                  <a:cubicBezTo>
                    <a:pt x="483" y="32"/>
                    <a:pt x="269" y="87"/>
                    <a:pt x="127" y="119"/>
                  </a:cubicBezTo>
                  <a:cubicBezTo>
                    <a:pt x="71" y="135"/>
                    <a:pt x="16" y="143"/>
                    <a:pt x="16" y="151"/>
                  </a:cubicBezTo>
                  <a:lnTo>
                    <a:pt x="8" y="151"/>
                  </a:lnTo>
                  <a:close/>
                </a:path>
              </a:pathLst>
            </a:custGeom>
            <a:grpFill/>
            <a:ln>
              <a:solidFill>
                <a:schemeClr val="bg1">
                  <a:lumMod val="95000"/>
                </a:schemeClr>
              </a:solidFill>
            </a:ln>
            <a:effectLst/>
          </p:spPr>
          <p:txBody>
            <a:bodyPr wrap="none" anchor="ctr"/>
            <a:lstStyle/>
            <a:p>
              <a:endParaRPr lang="en-US" sz="949"/>
            </a:p>
          </p:txBody>
        </p:sp>
        <p:sp>
          <p:nvSpPr>
            <p:cNvPr id="98" name="Freeform 767"/>
            <p:cNvSpPr>
              <a:spLocks noChangeArrowheads="1"/>
            </p:cNvSpPr>
            <p:nvPr/>
          </p:nvSpPr>
          <p:spPr bwMode="auto">
            <a:xfrm>
              <a:off x="15323896" y="4169111"/>
              <a:ext cx="1484356" cy="1097032"/>
            </a:xfrm>
            <a:custGeom>
              <a:avLst/>
              <a:gdLst>
                <a:gd name="T0" fmla="*/ 2807 w 2823"/>
                <a:gd name="T1" fmla="*/ 1692 h 2088"/>
                <a:gd name="T2" fmla="*/ 2688 w 2823"/>
                <a:gd name="T3" fmla="*/ 1731 h 2088"/>
                <a:gd name="T4" fmla="*/ 2656 w 2823"/>
                <a:gd name="T5" fmla="*/ 1723 h 2088"/>
                <a:gd name="T6" fmla="*/ 2577 w 2823"/>
                <a:gd name="T7" fmla="*/ 1779 h 2088"/>
                <a:gd name="T8" fmla="*/ 2388 w 2823"/>
                <a:gd name="T9" fmla="*/ 1842 h 2088"/>
                <a:gd name="T10" fmla="*/ 2229 w 2823"/>
                <a:gd name="T11" fmla="*/ 1921 h 2088"/>
                <a:gd name="T12" fmla="*/ 2229 w 2823"/>
                <a:gd name="T13" fmla="*/ 1882 h 2088"/>
                <a:gd name="T14" fmla="*/ 2237 w 2823"/>
                <a:gd name="T15" fmla="*/ 1779 h 2088"/>
                <a:gd name="T16" fmla="*/ 2229 w 2823"/>
                <a:gd name="T17" fmla="*/ 1684 h 2088"/>
                <a:gd name="T18" fmla="*/ 2174 w 2823"/>
                <a:gd name="T19" fmla="*/ 1447 h 2088"/>
                <a:gd name="T20" fmla="*/ 2166 w 2823"/>
                <a:gd name="T21" fmla="*/ 1368 h 2088"/>
                <a:gd name="T22" fmla="*/ 2158 w 2823"/>
                <a:gd name="T23" fmla="*/ 1036 h 2088"/>
                <a:gd name="T24" fmla="*/ 2064 w 2823"/>
                <a:gd name="T25" fmla="*/ 664 h 2088"/>
                <a:gd name="T26" fmla="*/ 1992 w 2823"/>
                <a:gd name="T27" fmla="*/ 569 h 2088"/>
                <a:gd name="T28" fmla="*/ 1976 w 2823"/>
                <a:gd name="T29" fmla="*/ 348 h 2088"/>
                <a:gd name="T30" fmla="*/ 1897 w 2823"/>
                <a:gd name="T31" fmla="*/ 190 h 2088"/>
                <a:gd name="T32" fmla="*/ 1874 w 2823"/>
                <a:gd name="T33" fmla="*/ 0 h 2088"/>
                <a:gd name="T34" fmla="*/ 1123 w 2823"/>
                <a:gd name="T35" fmla="*/ 451 h 2088"/>
                <a:gd name="T36" fmla="*/ 1044 w 2823"/>
                <a:gd name="T37" fmla="*/ 561 h 2088"/>
                <a:gd name="T38" fmla="*/ 1020 w 2823"/>
                <a:gd name="T39" fmla="*/ 656 h 2088"/>
                <a:gd name="T40" fmla="*/ 1067 w 2823"/>
                <a:gd name="T41" fmla="*/ 672 h 2088"/>
                <a:gd name="T42" fmla="*/ 1059 w 2823"/>
                <a:gd name="T43" fmla="*/ 727 h 2088"/>
                <a:gd name="T44" fmla="*/ 1067 w 2823"/>
                <a:gd name="T45" fmla="*/ 806 h 2088"/>
                <a:gd name="T46" fmla="*/ 1059 w 2823"/>
                <a:gd name="T47" fmla="*/ 917 h 2088"/>
                <a:gd name="T48" fmla="*/ 988 w 2823"/>
                <a:gd name="T49" fmla="*/ 957 h 2088"/>
                <a:gd name="T50" fmla="*/ 933 w 2823"/>
                <a:gd name="T51" fmla="*/ 1028 h 2088"/>
                <a:gd name="T52" fmla="*/ 870 w 2823"/>
                <a:gd name="T53" fmla="*/ 1083 h 2088"/>
                <a:gd name="T54" fmla="*/ 743 w 2823"/>
                <a:gd name="T55" fmla="*/ 1083 h 2088"/>
                <a:gd name="T56" fmla="*/ 641 w 2823"/>
                <a:gd name="T57" fmla="*/ 1123 h 2088"/>
                <a:gd name="T58" fmla="*/ 206 w 2823"/>
                <a:gd name="T59" fmla="*/ 1186 h 2088"/>
                <a:gd name="T60" fmla="*/ 182 w 2823"/>
                <a:gd name="T61" fmla="*/ 1305 h 2088"/>
                <a:gd name="T62" fmla="*/ 237 w 2823"/>
                <a:gd name="T63" fmla="*/ 1383 h 2088"/>
                <a:gd name="T64" fmla="*/ 229 w 2823"/>
                <a:gd name="T65" fmla="*/ 1478 h 2088"/>
                <a:gd name="T66" fmla="*/ 0 w 2823"/>
                <a:gd name="T67" fmla="*/ 1731 h 2088"/>
                <a:gd name="T68" fmla="*/ 1439 w 2823"/>
                <a:gd name="T69" fmla="*/ 1565 h 2088"/>
                <a:gd name="T70" fmla="*/ 1644 w 2823"/>
                <a:gd name="T71" fmla="*/ 1605 h 2088"/>
                <a:gd name="T72" fmla="*/ 1787 w 2823"/>
                <a:gd name="T73" fmla="*/ 1763 h 2088"/>
                <a:gd name="T74" fmla="*/ 2103 w 2823"/>
                <a:gd name="T75" fmla="*/ 1882 h 2088"/>
                <a:gd name="T76" fmla="*/ 2135 w 2823"/>
                <a:gd name="T77" fmla="*/ 2008 h 2088"/>
                <a:gd name="T78" fmla="*/ 2166 w 2823"/>
                <a:gd name="T79" fmla="*/ 2079 h 2088"/>
                <a:gd name="T80" fmla="*/ 2609 w 2823"/>
                <a:gd name="T81" fmla="*/ 1850 h 2088"/>
                <a:gd name="T82" fmla="*/ 2807 w 2823"/>
                <a:gd name="T83" fmla="*/ 1692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3" h="2088">
                  <a:moveTo>
                    <a:pt x="2807" y="1692"/>
                  </a:moveTo>
                  <a:lnTo>
                    <a:pt x="2807" y="1692"/>
                  </a:lnTo>
                  <a:cubicBezTo>
                    <a:pt x="2791" y="1684"/>
                    <a:pt x="2767" y="1716"/>
                    <a:pt x="2728" y="1700"/>
                  </a:cubicBezTo>
                  <a:cubicBezTo>
                    <a:pt x="2696" y="1676"/>
                    <a:pt x="2696" y="1716"/>
                    <a:pt x="2688" y="1731"/>
                  </a:cubicBezTo>
                  <a:cubicBezTo>
                    <a:pt x="2688" y="1739"/>
                    <a:pt x="2641" y="1795"/>
                    <a:pt x="2625" y="1795"/>
                  </a:cubicBezTo>
                  <a:cubicBezTo>
                    <a:pt x="2617" y="1787"/>
                    <a:pt x="2648" y="1747"/>
                    <a:pt x="2656" y="1723"/>
                  </a:cubicBezTo>
                  <a:cubicBezTo>
                    <a:pt x="2672" y="1700"/>
                    <a:pt x="2664" y="1652"/>
                    <a:pt x="2656" y="1676"/>
                  </a:cubicBezTo>
                  <a:cubicBezTo>
                    <a:pt x="2648" y="1708"/>
                    <a:pt x="2609" y="1755"/>
                    <a:pt x="2577" y="1779"/>
                  </a:cubicBezTo>
                  <a:cubicBezTo>
                    <a:pt x="2538" y="1795"/>
                    <a:pt x="2490" y="1803"/>
                    <a:pt x="2467" y="1803"/>
                  </a:cubicBezTo>
                  <a:cubicBezTo>
                    <a:pt x="2435" y="1810"/>
                    <a:pt x="2403" y="1810"/>
                    <a:pt x="2388" y="1842"/>
                  </a:cubicBezTo>
                  <a:cubicBezTo>
                    <a:pt x="2372" y="1874"/>
                    <a:pt x="2340" y="1866"/>
                    <a:pt x="2308" y="1874"/>
                  </a:cubicBezTo>
                  <a:cubicBezTo>
                    <a:pt x="2277" y="1882"/>
                    <a:pt x="2253" y="1913"/>
                    <a:pt x="2229" y="1921"/>
                  </a:cubicBezTo>
                  <a:cubicBezTo>
                    <a:pt x="2206" y="1937"/>
                    <a:pt x="2182" y="1937"/>
                    <a:pt x="2206" y="1905"/>
                  </a:cubicBezTo>
                  <a:cubicBezTo>
                    <a:pt x="2214" y="1897"/>
                    <a:pt x="2222" y="1889"/>
                    <a:pt x="2229" y="1882"/>
                  </a:cubicBezTo>
                  <a:cubicBezTo>
                    <a:pt x="2222" y="1866"/>
                    <a:pt x="2206" y="1850"/>
                    <a:pt x="2198" y="1842"/>
                  </a:cubicBezTo>
                  <a:cubicBezTo>
                    <a:pt x="2198" y="1826"/>
                    <a:pt x="2222" y="1795"/>
                    <a:pt x="2237" y="1779"/>
                  </a:cubicBezTo>
                  <a:cubicBezTo>
                    <a:pt x="2253" y="1771"/>
                    <a:pt x="2253" y="1747"/>
                    <a:pt x="2245" y="1731"/>
                  </a:cubicBezTo>
                  <a:cubicBezTo>
                    <a:pt x="2237" y="1716"/>
                    <a:pt x="2229" y="1708"/>
                    <a:pt x="2229" y="1684"/>
                  </a:cubicBezTo>
                  <a:cubicBezTo>
                    <a:pt x="2229" y="1660"/>
                    <a:pt x="2214" y="1589"/>
                    <a:pt x="2198" y="1550"/>
                  </a:cubicBezTo>
                  <a:cubicBezTo>
                    <a:pt x="2182" y="1518"/>
                    <a:pt x="2174" y="1455"/>
                    <a:pt x="2174" y="1447"/>
                  </a:cubicBezTo>
                  <a:cubicBezTo>
                    <a:pt x="2166" y="1439"/>
                    <a:pt x="2166" y="1376"/>
                    <a:pt x="2166" y="1368"/>
                  </a:cubicBezTo>
                  <a:lnTo>
                    <a:pt x="2166" y="1368"/>
                  </a:lnTo>
                  <a:cubicBezTo>
                    <a:pt x="2158" y="1368"/>
                    <a:pt x="2158" y="1360"/>
                    <a:pt x="2158" y="1360"/>
                  </a:cubicBezTo>
                  <a:cubicBezTo>
                    <a:pt x="2158" y="1036"/>
                    <a:pt x="2158" y="1036"/>
                    <a:pt x="2158" y="1036"/>
                  </a:cubicBezTo>
                  <a:cubicBezTo>
                    <a:pt x="2158" y="1028"/>
                    <a:pt x="2127" y="870"/>
                    <a:pt x="2111" y="814"/>
                  </a:cubicBezTo>
                  <a:cubicBezTo>
                    <a:pt x="2095" y="759"/>
                    <a:pt x="2079" y="688"/>
                    <a:pt x="2064" y="664"/>
                  </a:cubicBezTo>
                  <a:cubicBezTo>
                    <a:pt x="2048" y="633"/>
                    <a:pt x="2048" y="664"/>
                    <a:pt x="2024" y="664"/>
                  </a:cubicBezTo>
                  <a:cubicBezTo>
                    <a:pt x="2000" y="656"/>
                    <a:pt x="1992" y="593"/>
                    <a:pt x="1992" y="569"/>
                  </a:cubicBezTo>
                  <a:cubicBezTo>
                    <a:pt x="1992" y="546"/>
                    <a:pt x="1984" y="482"/>
                    <a:pt x="1969" y="443"/>
                  </a:cubicBezTo>
                  <a:cubicBezTo>
                    <a:pt x="1953" y="403"/>
                    <a:pt x="1976" y="379"/>
                    <a:pt x="1976" y="348"/>
                  </a:cubicBezTo>
                  <a:cubicBezTo>
                    <a:pt x="1969" y="324"/>
                    <a:pt x="1953" y="269"/>
                    <a:pt x="1937" y="245"/>
                  </a:cubicBezTo>
                  <a:cubicBezTo>
                    <a:pt x="1929" y="222"/>
                    <a:pt x="1905" y="222"/>
                    <a:pt x="1897" y="190"/>
                  </a:cubicBezTo>
                  <a:cubicBezTo>
                    <a:pt x="1889" y="150"/>
                    <a:pt x="1897" y="111"/>
                    <a:pt x="1889" y="95"/>
                  </a:cubicBezTo>
                  <a:cubicBezTo>
                    <a:pt x="1882" y="79"/>
                    <a:pt x="1874" y="24"/>
                    <a:pt x="1874" y="0"/>
                  </a:cubicBezTo>
                  <a:cubicBezTo>
                    <a:pt x="1629" y="55"/>
                    <a:pt x="1399" y="111"/>
                    <a:pt x="1384" y="111"/>
                  </a:cubicBezTo>
                  <a:cubicBezTo>
                    <a:pt x="1344" y="119"/>
                    <a:pt x="1123" y="411"/>
                    <a:pt x="1123" y="451"/>
                  </a:cubicBezTo>
                  <a:cubicBezTo>
                    <a:pt x="1123" y="482"/>
                    <a:pt x="1067" y="530"/>
                    <a:pt x="1028" y="561"/>
                  </a:cubicBezTo>
                  <a:cubicBezTo>
                    <a:pt x="1044" y="561"/>
                    <a:pt x="1044" y="561"/>
                    <a:pt x="1044" y="561"/>
                  </a:cubicBezTo>
                  <a:cubicBezTo>
                    <a:pt x="1028" y="577"/>
                    <a:pt x="980" y="633"/>
                    <a:pt x="980" y="640"/>
                  </a:cubicBezTo>
                  <a:cubicBezTo>
                    <a:pt x="980" y="648"/>
                    <a:pt x="1012" y="664"/>
                    <a:pt x="1020" y="656"/>
                  </a:cubicBezTo>
                  <a:cubicBezTo>
                    <a:pt x="1028" y="648"/>
                    <a:pt x="1059" y="640"/>
                    <a:pt x="1052" y="664"/>
                  </a:cubicBezTo>
                  <a:cubicBezTo>
                    <a:pt x="1052" y="680"/>
                    <a:pt x="1052" y="688"/>
                    <a:pt x="1067" y="672"/>
                  </a:cubicBezTo>
                  <a:cubicBezTo>
                    <a:pt x="1083" y="664"/>
                    <a:pt x="1107" y="680"/>
                    <a:pt x="1083" y="688"/>
                  </a:cubicBezTo>
                  <a:cubicBezTo>
                    <a:pt x="1067" y="696"/>
                    <a:pt x="1052" y="719"/>
                    <a:pt x="1059" y="727"/>
                  </a:cubicBezTo>
                  <a:cubicBezTo>
                    <a:pt x="1059" y="727"/>
                    <a:pt x="1052" y="735"/>
                    <a:pt x="1052" y="759"/>
                  </a:cubicBezTo>
                  <a:cubicBezTo>
                    <a:pt x="1052" y="775"/>
                    <a:pt x="1059" y="790"/>
                    <a:pt x="1067" y="806"/>
                  </a:cubicBezTo>
                  <a:cubicBezTo>
                    <a:pt x="1075" y="830"/>
                    <a:pt x="1091" y="846"/>
                    <a:pt x="1083" y="862"/>
                  </a:cubicBezTo>
                  <a:cubicBezTo>
                    <a:pt x="1083" y="886"/>
                    <a:pt x="1083" y="917"/>
                    <a:pt x="1059" y="917"/>
                  </a:cubicBezTo>
                  <a:cubicBezTo>
                    <a:pt x="1044" y="917"/>
                    <a:pt x="1028" y="901"/>
                    <a:pt x="1020" y="925"/>
                  </a:cubicBezTo>
                  <a:cubicBezTo>
                    <a:pt x="1012" y="941"/>
                    <a:pt x="1004" y="957"/>
                    <a:pt x="988" y="957"/>
                  </a:cubicBezTo>
                  <a:cubicBezTo>
                    <a:pt x="980" y="965"/>
                    <a:pt x="965" y="965"/>
                    <a:pt x="965" y="980"/>
                  </a:cubicBezTo>
                  <a:cubicBezTo>
                    <a:pt x="957" y="996"/>
                    <a:pt x="949" y="1012"/>
                    <a:pt x="933" y="1028"/>
                  </a:cubicBezTo>
                  <a:cubicBezTo>
                    <a:pt x="909" y="1036"/>
                    <a:pt x="894" y="1052"/>
                    <a:pt x="885" y="1059"/>
                  </a:cubicBezTo>
                  <a:cubicBezTo>
                    <a:pt x="878" y="1075"/>
                    <a:pt x="885" y="1083"/>
                    <a:pt x="870" y="1083"/>
                  </a:cubicBezTo>
                  <a:cubicBezTo>
                    <a:pt x="854" y="1075"/>
                    <a:pt x="846" y="1075"/>
                    <a:pt x="822" y="1075"/>
                  </a:cubicBezTo>
                  <a:cubicBezTo>
                    <a:pt x="799" y="1075"/>
                    <a:pt x="759" y="1075"/>
                    <a:pt x="743" y="1083"/>
                  </a:cubicBezTo>
                  <a:cubicBezTo>
                    <a:pt x="727" y="1099"/>
                    <a:pt x="696" y="1107"/>
                    <a:pt x="680" y="1115"/>
                  </a:cubicBezTo>
                  <a:cubicBezTo>
                    <a:pt x="672" y="1130"/>
                    <a:pt x="656" y="1139"/>
                    <a:pt x="641" y="1123"/>
                  </a:cubicBezTo>
                  <a:cubicBezTo>
                    <a:pt x="617" y="1107"/>
                    <a:pt x="593" y="1091"/>
                    <a:pt x="577" y="1099"/>
                  </a:cubicBezTo>
                  <a:cubicBezTo>
                    <a:pt x="554" y="1099"/>
                    <a:pt x="340" y="1083"/>
                    <a:pt x="206" y="1186"/>
                  </a:cubicBezTo>
                  <a:cubicBezTo>
                    <a:pt x="190" y="1202"/>
                    <a:pt x="174" y="1210"/>
                    <a:pt x="158" y="1217"/>
                  </a:cubicBezTo>
                  <a:cubicBezTo>
                    <a:pt x="174" y="1249"/>
                    <a:pt x="182" y="1281"/>
                    <a:pt x="182" y="1305"/>
                  </a:cubicBezTo>
                  <a:cubicBezTo>
                    <a:pt x="190" y="1328"/>
                    <a:pt x="221" y="1376"/>
                    <a:pt x="229" y="1392"/>
                  </a:cubicBezTo>
                  <a:cubicBezTo>
                    <a:pt x="237" y="1392"/>
                    <a:pt x="237" y="1392"/>
                    <a:pt x="237" y="1383"/>
                  </a:cubicBezTo>
                  <a:cubicBezTo>
                    <a:pt x="237" y="1383"/>
                    <a:pt x="277" y="1392"/>
                    <a:pt x="269" y="1407"/>
                  </a:cubicBezTo>
                  <a:cubicBezTo>
                    <a:pt x="261" y="1423"/>
                    <a:pt x="253" y="1463"/>
                    <a:pt x="229" y="1478"/>
                  </a:cubicBezTo>
                  <a:cubicBezTo>
                    <a:pt x="206" y="1494"/>
                    <a:pt x="126" y="1613"/>
                    <a:pt x="95" y="1652"/>
                  </a:cubicBezTo>
                  <a:cubicBezTo>
                    <a:pt x="79" y="1660"/>
                    <a:pt x="48" y="1700"/>
                    <a:pt x="0" y="1731"/>
                  </a:cubicBezTo>
                  <a:cubicBezTo>
                    <a:pt x="24" y="1842"/>
                    <a:pt x="24" y="1842"/>
                    <a:pt x="24" y="1842"/>
                  </a:cubicBezTo>
                  <a:cubicBezTo>
                    <a:pt x="24" y="1842"/>
                    <a:pt x="1415" y="1581"/>
                    <a:pt x="1439" y="1565"/>
                  </a:cubicBezTo>
                  <a:cubicBezTo>
                    <a:pt x="1471" y="1557"/>
                    <a:pt x="1494" y="1526"/>
                    <a:pt x="1542" y="1565"/>
                  </a:cubicBezTo>
                  <a:cubicBezTo>
                    <a:pt x="1589" y="1597"/>
                    <a:pt x="1613" y="1597"/>
                    <a:pt x="1644" y="1605"/>
                  </a:cubicBezTo>
                  <a:cubicBezTo>
                    <a:pt x="1676" y="1605"/>
                    <a:pt x="1700" y="1716"/>
                    <a:pt x="1716" y="1747"/>
                  </a:cubicBezTo>
                  <a:cubicBezTo>
                    <a:pt x="1739" y="1779"/>
                    <a:pt x="1739" y="1755"/>
                    <a:pt x="1787" y="1763"/>
                  </a:cubicBezTo>
                  <a:cubicBezTo>
                    <a:pt x="1826" y="1771"/>
                    <a:pt x="1842" y="1779"/>
                    <a:pt x="1866" y="1810"/>
                  </a:cubicBezTo>
                  <a:cubicBezTo>
                    <a:pt x="1889" y="1834"/>
                    <a:pt x="2079" y="1882"/>
                    <a:pt x="2103" y="1882"/>
                  </a:cubicBezTo>
                  <a:cubicBezTo>
                    <a:pt x="2127" y="1889"/>
                    <a:pt x="2142" y="1897"/>
                    <a:pt x="2150" y="1913"/>
                  </a:cubicBezTo>
                  <a:cubicBezTo>
                    <a:pt x="2158" y="1929"/>
                    <a:pt x="2135" y="1992"/>
                    <a:pt x="2135" y="2008"/>
                  </a:cubicBezTo>
                  <a:cubicBezTo>
                    <a:pt x="2127" y="2016"/>
                    <a:pt x="2119" y="2040"/>
                    <a:pt x="2119" y="2056"/>
                  </a:cubicBezTo>
                  <a:cubicBezTo>
                    <a:pt x="2135" y="2063"/>
                    <a:pt x="2119" y="2087"/>
                    <a:pt x="2166" y="2079"/>
                  </a:cubicBezTo>
                  <a:cubicBezTo>
                    <a:pt x="2214" y="2071"/>
                    <a:pt x="2324" y="2008"/>
                    <a:pt x="2403" y="1976"/>
                  </a:cubicBezTo>
                  <a:cubicBezTo>
                    <a:pt x="2482" y="1937"/>
                    <a:pt x="2538" y="1882"/>
                    <a:pt x="2609" y="1850"/>
                  </a:cubicBezTo>
                  <a:cubicBezTo>
                    <a:pt x="2680" y="1818"/>
                    <a:pt x="2688" y="1803"/>
                    <a:pt x="2719" y="1779"/>
                  </a:cubicBezTo>
                  <a:cubicBezTo>
                    <a:pt x="2751" y="1747"/>
                    <a:pt x="2822" y="1700"/>
                    <a:pt x="2807" y="1692"/>
                  </a:cubicBezTo>
                </a:path>
              </a:pathLst>
            </a:custGeom>
            <a:grpFill/>
            <a:ln>
              <a:solidFill>
                <a:schemeClr val="bg1">
                  <a:lumMod val="95000"/>
                </a:schemeClr>
              </a:solidFill>
            </a:ln>
            <a:effectLst/>
          </p:spPr>
          <p:txBody>
            <a:bodyPr wrap="none" anchor="ctr"/>
            <a:lstStyle/>
            <a:p>
              <a:endParaRPr lang="en-US" sz="949"/>
            </a:p>
          </p:txBody>
        </p:sp>
        <p:sp>
          <p:nvSpPr>
            <p:cNvPr id="99" name="Freeform 768"/>
            <p:cNvSpPr>
              <a:spLocks noChangeArrowheads="1"/>
            </p:cNvSpPr>
            <p:nvPr/>
          </p:nvSpPr>
          <p:spPr bwMode="auto">
            <a:xfrm>
              <a:off x="15323896" y="4164472"/>
              <a:ext cx="1479717" cy="1101671"/>
            </a:xfrm>
            <a:custGeom>
              <a:avLst/>
              <a:gdLst>
                <a:gd name="T0" fmla="*/ 2119 w 2815"/>
                <a:gd name="T1" fmla="*/ 2064 h 2096"/>
                <a:gd name="T2" fmla="*/ 2142 w 2815"/>
                <a:gd name="T3" fmla="*/ 1921 h 2096"/>
                <a:gd name="T4" fmla="*/ 1747 w 2815"/>
                <a:gd name="T5" fmla="*/ 1771 h 2096"/>
                <a:gd name="T6" fmla="*/ 1644 w 2815"/>
                <a:gd name="T7" fmla="*/ 1613 h 2096"/>
                <a:gd name="T8" fmla="*/ 32 w 2815"/>
                <a:gd name="T9" fmla="*/ 1858 h 2096"/>
                <a:gd name="T10" fmla="*/ 150 w 2815"/>
                <a:gd name="T11" fmla="*/ 1581 h 2096"/>
                <a:gd name="T12" fmla="*/ 245 w 2815"/>
                <a:gd name="T13" fmla="*/ 1400 h 2096"/>
                <a:gd name="T14" fmla="*/ 182 w 2815"/>
                <a:gd name="T15" fmla="*/ 1313 h 2096"/>
                <a:gd name="T16" fmla="*/ 546 w 2815"/>
                <a:gd name="T17" fmla="*/ 1099 h 2096"/>
                <a:gd name="T18" fmla="*/ 680 w 2815"/>
                <a:gd name="T19" fmla="*/ 1123 h 2096"/>
                <a:gd name="T20" fmla="*/ 870 w 2815"/>
                <a:gd name="T21" fmla="*/ 1083 h 2096"/>
                <a:gd name="T22" fmla="*/ 957 w 2815"/>
                <a:gd name="T23" fmla="*/ 988 h 2096"/>
                <a:gd name="T24" fmla="*/ 1036 w 2815"/>
                <a:gd name="T25" fmla="*/ 917 h 2096"/>
                <a:gd name="T26" fmla="*/ 1075 w 2815"/>
                <a:gd name="T27" fmla="*/ 838 h 2096"/>
                <a:gd name="T28" fmla="*/ 1052 w 2815"/>
                <a:gd name="T29" fmla="*/ 735 h 2096"/>
                <a:gd name="T30" fmla="*/ 1067 w 2815"/>
                <a:gd name="T31" fmla="*/ 688 h 2096"/>
                <a:gd name="T32" fmla="*/ 1044 w 2815"/>
                <a:gd name="T33" fmla="*/ 664 h 2096"/>
                <a:gd name="T34" fmla="*/ 1028 w 2815"/>
                <a:gd name="T35" fmla="*/ 569 h 2096"/>
                <a:gd name="T36" fmla="*/ 1384 w 2815"/>
                <a:gd name="T37" fmla="*/ 119 h 2096"/>
                <a:gd name="T38" fmla="*/ 1897 w 2815"/>
                <a:gd name="T39" fmla="*/ 150 h 2096"/>
                <a:gd name="T40" fmla="*/ 1969 w 2815"/>
                <a:gd name="T41" fmla="*/ 396 h 2096"/>
                <a:gd name="T42" fmla="*/ 2055 w 2815"/>
                <a:gd name="T43" fmla="*/ 656 h 2096"/>
                <a:gd name="T44" fmla="*/ 2166 w 2815"/>
                <a:gd name="T45" fmla="*/ 1044 h 2096"/>
                <a:gd name="T46" fmla="*/ 2166 w 2815"/>
                <a:gd name="T47" fmla="*/ 1376 h 2096"/>
                <a:gd name="T48" fmla="*/ 2229 w 2815"/>
                <a:gd name="T49" fmla="*/ 1692 h 2096"/>
                <a:gd name="T50" fmla="*/ 2237 w 2815"/>
                <a:gd name="T51" fmla="*/ 1890 h 2096"/>
                <a:gd name="T52" fmla="*/ 2206 w 2815"/>
                <a:gd name="T53" fmla="*/ 1937 h 2096"/>
                <a:gd name="T54" fmla="*/ 2388 w 2815"/>
                <a:gd name="T55" fmla="*/ 1850 h 2096"/>
                <a:gd name="T56" fmla="*/ 2664 w 2815"/>
                <a:gd name="T57" fmla="*/ 1676 h 2096"/>
                <a:gd name="T58" fmla="*/ 2633 w 2815"/>
                <a:gd name="T59" fmla="*/ 1795 h 2096"/>
                <a:gd name="T60" fmla="*/ 2751 w 2815"/>
                <a:gd name="T61" fmla="*/ 1708 h 2096"/>
                <a:gd name="T62" fmla="*/ 2751 w 2815"/>
                <a:gd name="T63" fmla="*/ 1763 h 2096"/>
                <a:gd name="T64" fmla="*/ 2411 w 2815"/>
                <a:gd name="T65" fmla="*/ 1984 h 2096"/>
                <a:gd name="T66" fmla="*/ 2119 w 2815"/>
                <a:gd name="T67" fmla="*/ 2064 h 2096"/>
                <a:gd name="T68" fmla="*/ 2308 w 2815"/>
                <a:gd name="T69" fmla="*/ 2024 h 2096"/>
                <a:gd name="T70" fmla="*/ 2719 w 2815"/>
                <a:gd name="T71" fmla="*/ 1779 h 2096"/>
                <a:gd name="T72" fmla="*/ 2751 w 2815"/>
                <a:gd name="T73" fmla="*/ 1716 h 2096"/>
                <a:gd name="T74" fmla="*/ 2633 w 2815"/>
                <a:gd name="T75" fmla="*/ 1803 h 2096"/>
                <a:gd name="T76" fmla="*/ 2656 w 2815"/>
                <a:gd name="T77" fmla="*/ 1684 h 2096"/>
                <a:gd name="T78" fmla="*/ 2332 w 2815"/>
                <a:gd name="T79" fmla="*/ 1882 h 2096"/>
                <a:gd name="T80" fmla="*/ 2190 w 2815"/>
                <a:gd name="T81" fmla="*/ 1937 h 2096"/>
                <a:gd name="T82" fmla="*/ 2237 w 2815"/>
                <a:gd name="T83" fmla="*/ 1739 h 2096"/>
                <a:gd name="T84" fmla="*/ 2166 w 2815"/>
                <a:gd name="T85" fmla="*/ 1455 h 2096"/>
                <a:gd name="T86" fmla="*/ 2150 w 2815"/>
                <a:gd name="T87" fmla="*/ 1368 h 2096"/>
                <a:gd name="T88" fmla="*/ 2055 w 2815"/>
                <a:gd name="T89" fmla="*/ 664 h 2096"/>
                <a:gd name="T90" fmla="*/ 1969 w 2815"/>
                <a:gd name="T91" fmla="*/ 451 h 2096"/>
                <a:gd name="T92" fmla="*/ 1897 w 2815"/>
                <a:gd name="T93" fmla="*/ 198 h 2096"/>
                <a:gd name="T94" fmla="*/ 1123 w 2815"/>
                <a:gd name="T95" fmla="*/ 459 h 2096"/>
                <a:gd name="T96" fmla="*/ 980 w 2815"/>
                <a:gd name="T97" fmla="*/ 648 h 2096"/>
                <a:gd name="T98" fmla="*/ 1059 w 2815"/>
                <a:gd name="T99" fmla="*/ 672 h 2096"/>
                <a:gd name="T100" fmla="*/ 1091 w 2815"/>
                <a:gd name="T101" fmla="*/ 696 h 2096"/>
                <a:gd name="T102" fmla="*/ 1067 w 2815"/>
                <a:gd name="T103" fmla="*/ 814 h 2096"/>
                <a:gd name="T104" fmla="*/ 1044 w 2815"/>
                <a:gd name="T105" fmla="*/ 925 h 2096"/>
                <a:gd name="T106" fmla="*/ 965 w 2815"/>
                <a:gd name="T107" fmla="*/ 988 h 2096"/>
                <a:gd name="T108" fmla="*/ 862 w 2815"/>
                <a:gd name="T109" fmla="*/ 1091 h 2096"/>
                <a:gd name="T110" fmla="*/ 632 w 2815"/>
                <a:gd name="T111" fmla="*/ 1138 h 2096"/>
                <a:gd name="T112" fmla="*/ 206 w 2815"/>
                <a:gd name="T113" fmla="*/ 1202 h 2096"/>
                <a:gd name="T114" fmla="*/ 237 w 2815"/>
                <a:gd name="T115" fmla="*/ 1391 h 2096"/>
                <a:gd name="T116" fmla="*/ 261 w 2815"/>
                <a:gd name="T117" fmla="*/ 1431 h 2096"/>
                <a:gd name="T118" fmla="*/ 32 w 2815"/>
                <a:gd name="T119" fmla="*/ 1850 h 2096"/>
                <a:gd name="T120" fmla="*/ 1644 w 2815"/>
                <a:gd name="T121" fmla="*/ 1605 h 2096"/>
                <a:gd name="T122" fmla="*/ 1747 w 2815"/>
                <a:gd name="T123" fmla="*/ 1763 h 2096"/>
                <a:gd name="T124" fmla="*/ 2150 w 2815"/>
                <a:gd name="T125" fmla="*/ 1921 h 2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5" h="2096">
                  <a:moveTo>
                    <a:pt x="2150" y="2095"/>
                  </a:moveTo>
                  <a:lnTo>
                    <a:pt x="2150" y="2095"/>
                  </a:lnTo>
                  <a:lnTo>
                    <a:pt x="2150" y="2095"/>
                  </a:lnTo>
                  <a:cubicBezTo>
                    <a:pt x="2135" y="2095"/>
                    <a:pt x="2127" y="2087"/>
                    <a:pt x="2127" y="2079"/>
                  </a:cubicBezTo>
                  <a:cubicBezTo>
                    <a:pt x="2127" y="2071"/>
                    <a:pt x="2119" y="2071"/>
                    <a:pt x="2119" y="2064"/>
                  </a:cubicBezTo>
                  <a:cubicBezTo>
                    <a:pt x="2111" y="2064"/>
                    <a:pt x="2111" y="2064"/>
                    <a:pt x="2111" y="2064"/>
                  </a:cubicBezTo>
                  <a:lnTo>
                    <a:pt x="2111" y="2064"/>
                  </a:lnTo>
                  <a:cubicBezTo>
                    <a:pt x="2119" y="2048"/>
                    <a:pt x="2127" y="2024"/>
                    <a:pt x="2127" y="2016"/>
                  </a:cubicBezTo>
                  <a:cubicBezTo>
                    <a:pt x="2127" y="2008"/>
                    <a:pt x="2135" y="2008"/>
                    <a:pt x="2135" y="2000"/>
                  </a:cubicBezTo>
                  <a:cubicBezTo>
                    <a:pt x="2135" y="1977"/>
                    <a:pt x="2150" y="1937"/>
                    <a:pt x="2142" y="1921"/>
                  </a:cubicBezTo>
                  <a:cubicBezTo>
                    <a:pt x="2142" y="1905"/>
                    <a:pt x="2127" y="1897"/>
                    <a:pt x="2103" y="1897"/>
                  </a:cubicBezTo>
                  <a:cubicBezTo>
                    <a:pt x="2087" y="1890"/>
                    <a:pt x="1889" y="1850"/>
                    <a:pt x="1866" y="1818"/>
                  </a:cubicBezTo>
                  <a:cubicBezTo>
                    <a:pt x="1842" y="1795"/>
                    <a:pt x="1826" y="1787"/>
                    <a:pt x="1787" y="1771"/>
                  </a:cubicBezTo>
                  <a:cubicBezTo>
                    <a:pt x="1779" y="1771"/>
                    <a:pt x="1771" y="1771"/>
                    <a:pt x="1763" y="1771"/>
                  </a:cubicBezTo>
                  <a:cubicBezTo>
                    <a:pt x="1755" y="1771"/>
                    <a:pt x="1755" y="1771"/>
                    <a:pt x="1747" y="1771"/>
                  </a:cubicBezTo>
                  <a:lnTo>
                    <a:pt x="1739" y="1771"/>
                  </a:lnTo>
                  <a:cubicBezTo>
                    <a:pt x="1731" y="1771"/>
                    <a:pt x="1724" y="1771"/>
                    <a:pt x="1716" y="1755"/>
                  </a:cubicBezTo>
                  <a:cubicBezTo>
                    <a:pt x="1708" y="1747"/>
                    <a:pt x="1700" y="1724"/>
                    <a:pt x="1692" y="1708"/>
                  </a:cubicBezTo>
                  <a:cubicBezTo>
                    <a:pt x="1676" y="1668"/>
                    <a:pt x="1660" y="1613"/>
                    <a:pt x="1644" y="1613"/>
                  </a:cubicBezTo>
                  <a:lnTo>
                    <a:pt x="1644" y="1613"/>
                  </a:lnTo>
                  <a:cubicBezTo>
                    <a:pt x="1613" y="1613"/>
                    <a:pt x="1589" y="1613"/>
                    <a:pt x="1542" y="1573"/>
                  </a:cubicBezTo>
                  <a:cubicBezTo>
                    <a:pt x="1526" y="1558"/>
                    <a:pt x="1510" y="1558"/>
                    <a:pt x="1502" y="1558"/>
                  </a:cubicBezTo>
                  <a:cubicBezTo>
                    <a:pt x="1486" y="1558"/>
                    <a:pt x="1471" y="1565"/>
                    <a:pt x="1463" y="1565"/>
                  </a:cubicBezTo>
                  <a:cubicBezTo>
                    <a:pt x="1455" y="1573"/>
                    <a:pt x="1447" y="1573"/>
                    <a:pt x="1439" y="1581"/>
                  </a:cubicBezTo>
                  <a:cubicBezTo>
                    <a:pt x="1415" y="1589"/>
                    <a:pt x="87" y="1842"/>
                    <a:pt x="32" y="1858"/>
                  </a:cubicBezTo>
                  <a:cubicBezTo>
                    <a:pt x="24" y="1858"/>
                    <a:pt x="24" y="1858"/>
                    <a:pt x="24" y="1858"/>
                  </a:cubicBezTo>
                  <a:cubicBezTo>
                    <a:pt x="0" y="1739"/>
                    <a:pt x="0" y="1739"/>
                    <a:pt x="0" y="1739"/>
                  </a:cubicBezTo>
                  <a:lnTo>
                    <a:pt x="0" y="1739"/>
                  </a:lnTo>
                  <a:cubicBezTo>
                    <a:pt x="40" y="1700"/>
                    <a:pt x="79" y="1668"/>
                    <a:pt x="87" y="1653"/>
                  </a:cubicBezTo>
                  <a:cubicBezTo>
                    <a:pt x="103" y="1637"/>
                    <a:pt x="126" y="1613"/>
                    <a:pt x="150" y="1581"/>
                  </a:cubicBezTo>
                  <a:cubicBezTo>
                    <a:pt x="182" y="1542"/>
                    <a:pt x="214" y="1494"/>
                    <a:pt x="229" y="1486"/>
                  </a:cubicBezTo>
                  <a:cubicBezTo>
                    <a:pt x="245" y="1471"/>
                    <a:pt x="253" y="1447"/>
                    <a:pt x="261" y="1431"/>
                  </a:cubicBezTo>
                  <a:cubicBezTo>
                    <a:pt x="261" y="1423"/>
                    <a:pt x="261" y="1415"/>
                    <a:pt x="261" y="1415"/>
                  </a:cubicBezTo>
                  <a:cubicBezTo>
                    <a:pt x="261" y="1407"/>
                    <a:pt x="261" y="1407"/>
                    <a:pt x="261" y="1407"/>
                  </a:cubicBezTo>
                  <a:cubicBezTo>
                    <a:pt x="261" y="1400"/>
                    <a:pt x="253" y="1400"/>
                    <a:pt x="245" y="1400"/>
                  </a:cubicBezTo>
                  <a:cubicBezTo>
                    <a:pt x="237" y="1400"/>
                    <a:pt x="237" y="1407"/>
                    <a:pt x="229" y="1407"/>
                  </a:cubicBezTo>
                  <a:lnTo>
                    <a:pt x="229" y="1407"/>
                  </a:lnTo>
                  <a:lnTo>
                    <a:pt x="229" y="1407"/>
                  </a:lnTo>
                  <a:cubicBezTo>
                    <a:pt x="214" y="1384"/>
                    <a:pt x="182" y="1336"/>
                    <a:pt x="182" y="1313"/>
                  </a:cubicBezTo>
                  <a:lnTo>
                    <a:pt x="182" y="1313"/>
                  </a:lnTo>
                  <a:cubicBezTo>
                    <a:pt x="174" y="1289"/>
                    <a:pt x="166" y="1257"/>
                    <a:pt x="158" y="1225"/>
                  </a:cubicBezTo>
                  <a:lnTo>
                    <a:pt x="158" y="1225"/>
                  </a:lnTo>
                  <a:lnTo>
                    <a:pt x="158" y="1225"/>
                  </a:lnTo>
                  <a:cubicBezTo>
                    <a:pt x="174" y="1218"/>
                    <a:pt x="190" y="1202"/>
                    <a:pt x="206" y="1194"/>
                  </a:cubicBezTo>
                  <a:cubicBezTo>
                    <a:pt x="316" y="1107"/>
                    <a:pt x="474" y="1107"/>
                    <a:pt x="546" y="1099"/>
                  </a:cubicBezTo>
                  <a:cubicBezTo>
                    <a:pt x="561" y="1099"/>
                    <a:pt x="569" y="1099"/>
                    <a:pt x="577" y="1099"/>
                  </a:cubicBezTo>
                  <a:lnTo>
                    <a:pt x="585" y="1099"/>
                  </a:lnTo>
                  <a:cubicBezTo>
                    <a:pt x="601" y="1099"/>
                    <a:pt x="625" y="1115"/>
                    <a:pt x="641" y="1131"/>
                  </a:cubicBezTo>
                  <a:lnTo>
                    <a:pt x="641" y="1131"/>
                  </a:lnTo>
                  <a:cubicBezTo>
                    <a:pt x="656" y="1138"/>
                    <a:pt x="664" y="1138"/>
                    <a:pt x="680" y="1123"/>
                  </a:cubicBezTo>
                  <a:cubicBezTo>
                    <a:pt x="688" y="1115"/>
                    <a:pt x="704" y="1107"/>
                    <a:pt x="719" y="1099"/>
                  </a:cubicBezTo>
                  <a:cubicBezTo>
                    <a:pt x="727" y="1099"/>
                    <a:pt x="735" y="1091"/>
                    <a:pt x="743" y="1091"/>
                  </a:cubicBezTo>
                  <a:cubicBezTo>
                    <a:pt x="759" y="1083"/>
                    <a:pt x="791" y="1075"/>
                    <a:pt x="822" y="1075"/>
                  </a:cubicBezTo>
                  <a:cubicBezTo>
                    <a:pt x="838" y="1075"/>
                    <a:pt x="854" y="1075"/>
                    <a:pt x="862" y="1083"/>
                  </a:cubicBezTo>
                  <a:lnTo>
                    <a:pt x="870" y="1083"/>
                  </a:lnTo>
                  <a:cubicBezTo>
                    <a:pt x="870" y="1083"/>
                    <a:pt x="870" y="1083"/>
                    <a:pt x="878" y="1083"/>
                  </a:cubicBezTo>
                  <a:lnTo>
                    <a:pt x="878" y="1083"/>
                  </a:lnTo>
                  <a:cubicBezTo>
                    <a:pt x="878" y="1075"/>
                    <a:pt x="878" y="1075"/>
                    <a:pt x="885" y="1067"/>
                  </a:cubicBezTo>
                  <a:cubicBezTo>
                    <a:pt x="894" y="1060"/>
                    <a:pt x="909" y="1044"/>
                    <a:pt x="925" y="1028"/>
                  </a:cubicBezTo>
                  <a:cubicBezTo>
                    <a:pt x="949" y="1020"/>
                    <a:pt x="957" y="1004"/>
                    <a:pt x="957" y="988"/>
                  </a:cubicBezTo>
                  <a:cubicBezTo>
                    <a:pt x="965" y="973"/>
                    <a:pt x="980" y="965"/>
                    <a:pt x="988" y="965"/>
                  </a:cubicBezTo>
                  <a:lnTo>
                    <a:pt x="988" y="965"/>
                  </a:lnTo>
                  <a:cubicBezTo>
                    <a:pt x="996" y="965"/>
                    <a:pt x="1004" y="949"/>
                    <a:pt x="1012" y="933"/>
                  </a:cubicBezTo>
                  <a:cubicBezTo>
                    <a:pt x="1012" y="933"/>
                    <a:pt x="1012" y="933"/>
                    <a:pt x="1012" y="925"/>
                  </a:cubicBezTo>
                  <a:cubicBezTo>
                    <a:pt x="1020" y="917"/>
                    <a:pt x="1028" y="917"/>
                    <a:pt x="1036" y="917"/>
                  </a:cubicBezTo>
                  <a:lnTo>
                    <a:pt x="1044" y="917"/>
                  </a:lnTo>
                  <a:cubicBezTo>
                    <a:pt x="1052" y="917"/>
                    <a:pt x="1059" y="917"/>
                    <a:pt x="1059" y="917"/>
                  </a:cubicBezTo>
                  <a:cubicBezTo>
                    <a:pt x="1075" y="917"/>
                    <a:pt x="1075" y="909"/>
                    <a:pt x="1083" y="886"/>
                  </a:cubicBezTo>
                  <a:cubicBezTo>
                    <a:pt x="1083" y="886"/>
                    <a:pt x="1083" y="878"/>
                    <a:pt x="1083" y="870"/>
                  </a:cubicBezTo>
                  <a:cubicBezTo>
                    <a:pt x="1083" y="862"/>
                    <a:pt x="1083" y="846"/>
                    <a:pt x="1075" y="838"/>
                  </a:cubicBezTo>
                  <a:cubicBezTo>
                    <a:pt x="1067" y="830"/>
                    <a:pt x="1067" y="822"/>
                    <a:pt x="1067" y="814"/>
                  </a:cubicBezTo>
                  <a:cubicBezTo>
                    <a:pt x="1059" y="814"/>
                    <a:pt x="1059" y="807"/>
                    <a:pt x="1059" y="807"/>
                  </a:cubicBezTo>
                  <a:cubicBezTo>
                    <a:pt x="1052" y="791"/>
                    <a:pt x="1044" y="775"/>
                    <a:pt x="1044" y="759"/>
                  </a:cubicBezTo>
                  <a:cubicBezTo>
                    <a:pt x="1052" y="751"/>
                    <a:pt x="1052" y="743"/>
                    <a:pt x="1052" y="743"/>
                  </a:cubicBezTo>
                  <a:cubicBezTo>
                    <a:pt x="1052" y="735"/>
                    <a:pt x="1052" y="735"/>
                    <a:pt x="1052" y="735"/>
                  </a:cubicBezTo>
                  <a:lnTo>
                    <a:pt x="1052" y="727"/>
                  </a:lnTo>
                  <a:cubicBezTo>
                    <a:pt x="1059" y="712"/>
                    <a:pt x="1067" y="696"/>
                    <a:pt x="1083" y="696"/>
                  </a:cubicBezTo>
                  <a:cubicBezTo>
                    <a:pt x="1083" y="688"/>
                    <a:pt x="1091" y="688"/>
                    <a:pt x="1091" y="688"/>
                  </a:cubicBezTo>
                  <a:cubicBezTo>
                    <a:pt x="1091" y="680"/>
                    <a:pt x="1083" y="680"/>
                    <a:pt x="1075" y="680"/>
                  </a:cubicBezTo>
                  <a:cubicBezTo>
                    <a:pt x="1075" y="680"/>
                    <a:pt x="1067" y="680"/>
                    <a:pt x="1067" y="688"/>
                  </a:cubicBezTo>
                  <a:cubicBezTo>
                    <a:pt x="1059" y="688"/>
                    <a:pt x="1059" y="688"/>
                    <a:pt x="1052" y="688"/>
                  </a:cubicBezTo>
                  <a:lnTo>
                    <a:pt x="1052" y="688"/>
                  </a:lnTo>
                  <a:cubicBezTo>
                    <a:pt x="1044" y="688"/>
                    <a:pt x="1044" y="680"/>
                    <a:pt x="1052" y="672"/>
                  </a:cubicBezTo>
                  <a:cubicBezTo>
                    <a:pt x="1052" y="664"/>
                    <a:pt x="1052" y="664"/>
                    <a:pt x="1052" y="664"/>
                  </a:cubicBezTo>
                  <a:cubicBezTo>
                    <a:pt x="1044" y="664"/>
                    <a:pt x="1044" y="664"/>
                    <a:pt x="1044" y="664"/>
                  </a:cubicBezTo>
                  <a:cubicBezTo>
                    <a:pt x="1036" y="664"/>
                    <a:pt x="1028" y="664"/>
                    <a:pt x="1028" y="664"/>
                  </a:cubicBezTo>
                  <a:cubicBezTo>
                    <a:pt x="1020" y="672"/>
                    <a:pt x="1020" y="672"/>
                    <a:pt x="1012" y="672"/>
                  </a:cubicBezTo>
                  <a:cubicBezTo>
                    <a:pt x="996" y="672"/>
                    <a:pt x="972" y="664"/>
                    <a:pt x="972" y="648"/>
                  </a:cubicBezTo>
                  <a:cubicBezTo>
                    <a:pt x="972" y="633"/>
                    <a:pt x="1020" y="585"/>
                    <a:pt x="1036" y="569"/>
                  </a:cubicBezTo>
                  <a:cubicBezTo>
                    <a:pt x="1036" y="569"/>
                    <a:pt x="1036" y="569"/>
                    <a:pt x="1028" y="569"/>
                  </a:cubicBezTo>
                  <a:cubicBezTo>
                    <a:pt x="1020" y="569"/>
                    <a:pt x="1020" y="569"/>
                    <a:pt x="1020" y="569"/>
                  </a:cubicBezTo>
                  <a:cubicBezTo>
                    <a:pt x="1028" y="561"/>
                    <a:pt x="1028" y="561"/>
                    <a:pt x="1028" y="561"/>
                  </a:cubicBezTo>
                  <a:cubicBezTo>
                    <a:pt x="1036" y="561"/>
                    <a:pt x="1036" y="554"/>
                    <a:pt x="1044" y="554"/>
                  </a:cubicBezTo>
                  <a:cubicBezTo>
                    <a:pt x="1075" y="522"/>
                    <a:pt x="1115" y="483"/>
                    <a:pt x="1115" y="459"/>
                  </a:cubicBezTo>
                  <a:cubicBezTo>
                    <a:pt x="1115" y="411"/>
                    <a:pt x="1344" y="127"/>
                    <a:pt x="1384" y="119"/>
                  </a:cubicBezTo>
                  <a:cubicBezTo>
                    <a:pt x="1399" y="119"/>
                    <a:pt x="1629" y="63"/>
                    <a:pt x="1874" y="0"/>
                  </a:cubicBezTo>
                  <a:cubicBezTo>
                    <a:pt x="1882" y="0"/>
                    <a:pt x="1882" y="0"/>
                    <a:pt x="1882" y="0"/>
                  </a:cubicBezTo>
                  <a:cubicBezTo>
                    <a:pt x="1882" y="8"/>
                    <a:pt x="1882" y="8"/>
                    <a:pt x="1882" y="8"/>
                  </a:cubicBezTo>
                  <a:cubicBezTo>
                    <a:pt x="1882" y="56"/>
                    <a:pt x="1882" y="87"/>
                    <a:pt x="1889" y="103"/>
                  </a:cubicBezTo>
                  <a:cubicBezTo>
                    <a:pt x="1897" y="111"/>
                    <a:pt x="1897" y="127"/>
                    <a:pt x="1897" y="150"/>
                  </a:cubicBezTo>
                  <a:cubicBezTo>
                    <a:pt x="1897" y="166"/>
                    <a:pt x="1897" y="182"/>
                    <a:pt x="1905" y="190"/>
                  </a:cubicBezTo>
                  <a:cubicBezTo>
                    <a:pt x="1905" y="214"/>
                    <a:pt x="1921" y="221"/>
                    <a:pt x="1929" y="230"/>
                  </a:cubicBezTo>
                  <a:cubicBezTo>
                    <a:pt x="1929" y="237"/>
                    <a:pt x="1937" y="245"/>
                    <a:pt x="1945" y="253"/>
                  </a:cubicBezTo>
                  <a:cubicBezTo>
                    <a:pt x="1961" y="269"/>
                    <a:pt x="1976" y="332"/>
                    <a:pt x="1976" y="356"/>
                  </a:cubicBezTo>
                  <a:cubicBezTo>
                    <a:pt x="1976" y="372"/>
                    <a:pt x="1976" y="380"/>
                    <a:pt x="1969" y="396"/>
                  </a:cubicBezTo>
                  <a:cubicBezTo>
                    <a:pt x="1969" y="411"/>
                    <a:pt x="1961" y="427"/>
                    <a:pt x="1969" y="451"/>
                  </a:cubicBezTo>
                  <a:cubicBezTo>
                    <a:pt x="1984" y="483"/>
                    <a:pt x="2000" y="546"/>
                    <a:pt x="2000" y="577"/>
                  </a:cubicBezTo>
                  <a:cubicBezTo>
                    <a:pt x="2000" y="617"/>
                    <a:pt x="2008" y="664"/>
                    <a:pt x="2024" y="664"/>
                  </a:cubicBezTo>
                  <a:cubicBezTo>
                    <a:pt x="2032" y="664"/>
                    <a:pt x="2040" y="664"/>
                    <a:pt x="2048" y="656"/>
                  </a:cubicBezTo>
                  <a:cubicBezTo>
                    <a:pt x="2048" y="656"/>
                    <a:pt x="2048" y="656"/>
                    <a:pt x="2055" y="656"/>
                  </a:cubicBezTo>
                  <a:cubicBezTo>
                    <a:pt x="2064" y="656"/>
                    <a:pt x="2064" y="656"/>
                    <a:pt x="2071" y="664"/>
                  </a:cubicBezTo>
                  <a:cubicBezTo>
                    <a:pt x="2087" y="696"/>
                    <a:pt x="2103" y="767"/>
                    <a:pt x="2111" y="822"/>
                  </a:cubicBezTo>
                  <a:cubicBezTo>
                    <a:pt x="2119" y="838"/>
                    <a:pt x="2127" y="870"/>
                    <a:pt x="2135" y="901"/>
                  </a:cubicBezTo>
                  <a:cubicBezTo>
                    <a:pt x="2142" y="957"/>
                    <a:pt x="2166" y="1036"/>
                    <a:pt x="2166" y="1044"/>
                  </a:cubicBezTo>
                  <a:lnTo>
                    <a:pt x="2166" y="1044"/>
                  </a:lnTo>
                  <a:lnTo>
                    <a:pt x="2166" y="1044"/>
                  </a:lnTo>
                  <a:cubicBezTo>
                    <a:pt x="2158" y="1368"/>
                    <a:pt x="2158" y="1368"/>
                    <a:pt x="2158" y="1368"/>
                  </a:cubicBezTo>
                  <a:cubicBezTo>
                    <a:pt x="2158" y="1368"/>
                    <a:pt x="2158" y="1376"/>
                    <a:pt x="2166" y="1376"/>
                  </a:cubicBezTo>
                  <a:lnTo>
                    <a:pt x="2166" y="1376"/>
                  </a:lnTo>
                  <a:lnTo>
                    <a:pt x="2166" y="1376"/>
                  </a:lnTo>
                  <a:cubicBezTo>
                    <a:pt x="2166" y="1384"/>
                    <a:pt x="2166" y="1384"/>
                    <a:pt x="2174" y="1407"/>
                  </a:cubicBezTo>
                  <a:cubicBezTo>
                    <a:pt x="2174" y="1423"/>
                    <a:pt x="2174" y="1447"/>
                    <a:pt x="2174" y="1447"/>
                  </a:cubicBezTo>
                  <a:cubicBezTo>
                    <a:pt x="2174" y="1455"/>
                    <a:pt x="2174" y="1463"/>
                    <a:pt x="2182" y="1478"/>
                  </a:cubicBezTo>
                  <a:cubicBezTo>
                    <a:pt x="2182" y="1502"/>
                    <a:pt x="2190" y="1534"/>
                    <a:pt x="2198" y="1558"/>
                  </a:cubicBezTo>
                  <a:cubicBezTo>
                    <a:pt x="2222" y="1597"/>
                    <a:pt x="2229" y="1668"/>
                    <a:pt x="2229" y="1692"/>
                  </a:cubicBezTo>
                  <a:cubicBezTo>
                    <a:pt x="2229" y="1708"/>
                    <a:pt x="2237" y="1716"/>
                    <a:pt x="2237" y="1724"/>
                  </a:cubicBezTo>
                  <a:cubicBezTo>
                    <a:pt x="2245" y="1724"/>
                    <a:pt x="2245" y="1731"/>
                    <a:pt x="2245" y="1739"/>
                  </a:cubicBezTo>
                  <a:cubicBezTo>
                    <a:pt x="2253" y="1747"/>
                    <a:pt x="2261" y="1779"/>
                    <a:pt x="2237" y="1795"/>
                  </a:cubicBezTo>
                  <a:cubicBezTo>
                    <a:pt x="2222" y="1803"/>
                    <a:pt x="2206" y="1834"/>
                    <a:pt x="2206" y="1850"/>
                  </a:cubicBezTo>
                  <a:cubicBezTo>
                    <a:pt x="2206" y="1850"/>
                    <a:pt x="2206" y="1858"/>
                    <a:pt x="2237" y="1890"/>
                  </a:cubicBezTo>
                  <a:lnTo>
                    <a:pt x="2237" y="1890"/>
                  </a:lnTo>
                  <a:lnTo>
                    <a:pt x="2237" y="1890"/>
                  </a:lnTo>
                  <a:cubicBezTo>
                    <a:pt x="2229" y="1897"/>
                    <a:pt x="2214" y="1905"/>
                    <a:pt x="2206" y="1913"/>
                  </a:cubicBezTo>
                  <a:cubicBezTo>
                    <a:pt x="2198" y="1929"/>
                    <a:pt x="2198" y="1937"/>
                    <a:pt x="2198" y="1937"/>
                  </a:cubicBezTo>
                  <a:cubicBezTo>
                    <a:pt x="2198" y="1937"/>
                    <a:pt x="2198" y="1937"/>
                    <a:pt x="2206" y="1937"/>
                  </a:cubicBezTo>
                  <a:cubicBezTo>
                    <a:pt x="2206" y="1937"/>
                    <a:pt x="2214" y="1929"/>
                    <a:pt x="2229" y="1929"/>
                  </a:cubicBezTo>
                  <a:cubicBezTo>
                    <a:pt x="2237" y="1921"/>
                    <a:pt x="2245" y="1913"/>
                    <a:pt x="2261" y="1905"/>
                  </a:cubicBezTo>
                  <a:cubicBezTo>
                    <a:pt x="2277" y="1897"/>
                    <a:pt x="2285" y="1890"/>
                    <a:pt x="2308" y="1882"/>
                  </a:cubicBezTo>
                  <a:cubicBezTo>
                    <a:pt x="2316" y="1882"/>
                    <a:pt x="2324" y="1874"/>
                    <a:pt x="2332" y="1874"/>
                  </a:cubicBezTo>
                  <a:cubicBezTo>
                    <a:pt x="2356" y="1874"/>
                    <a:pt x="2380" y="1866"/>
                    <a:pt x="2388" y="1850"/>
                  </a:cubicBezTo>
                  <a:cubicBezTo>
                    <a:pt x="2403" y="1818"/>
                    <a:pt x="2435" y="1811"/>
                    <a:pt x="2467" y="1811"/>
                  </a:cubicBezTo>
                  <a:cubicBezTo>
                    <a:pt x="2490" y="1811"/>
                    <a:pt x="2538" y="1803"/>
                    <a:pt x="2569" y="1779"/>
                  </a:cubicBezTo>
                  <a:cubicBezTo>
                    <a:pt x="2609" y="1763"/>
                    <a:pt x="2641" y="1716"/>
                    <a:pt x="2648" y="1684"/>
                  </a:cubicBezTo>
                  <a:lnTo>
                    <a:pt x="2656" y="1676"/>
                  </a:lnTo>
                  <a:cubicBezTo>
                    <a:pt x="2664" y="1676"/>
                    <a:pt x="2664" y="1676"/>
                    <a:pt x="2664" y="1676"/>
                  </a:cubicBezTo>
                  <a:cubicBezTo>
                    <a:pt x="2672" y="1684"/>
                    <a:pt x="2672" y="1716"/>
                    <a:pt x="2664" y="1731"/>
                  </a:cubicBezTo>
                  <a:cubicBezTo>
                    <a:pt x="2656" y="1747"/>
                    <a:pt x="2648" y="1755"/>
                    <a:pt x="2648" y="1763"/>
                  </a:cubicBezTo>
                  <a:cubicBezTo>
                    <a:pt x="2641" y="1779"/>
                    <a:pt x="2625" y="1795"/>
                    <a:pt x="2633" y="1795"/>
                  </a:cubicBezTo>
                  <a:lnTo>
                    <a:pt x="2633" y="1795"/>
                  </a:lnTo>
                  <a:lnTo>
                    <a:pt x="2633" y="1795"/>
                  </a:lnTo>
                  <a:cubicBezTo>
                    <a:pt x="2641" y="1795"/>
                    <a:pt x="2680" y="1747"/>
                    <a:pt x="2688" y="1731"/>
                  </a:cubicBezTo>
                  <a:lnTo>
                    <a:pt x="2688" y="1731"/>
                  </a:lnTo>
                  <a:cubicBezTo>
                    <a:pt x="2688" y="1716"/>
                    <a:pt x="2696" y="1700"/>
                    <a:pt x="2712" y="1700"/>
                  </a:cubicBezTo>
                  <a:cubicBezTo>
                    <a:pt x="2719" y="1700"/>
                    <a:pt x="2728" y="1700"/>
                    <a:pt x="2735" y="1700"/>
                  </a:cubicBezTo>
                  <a:cubicBezTo>
                    <a:pt x="2735" y="1708"/>
                    <a:pt x="2743" y="1708"/>
                    <a:pt x="2751" y="1708"/>
                  </a:cubicBezTo>
                  <a:cubicBezTo>
                    <a:pt x="2759" y="1708"/>
                    <a:pt x="2767" y="1700"/>
                    <a:pt x="2775" y="1700"/>
                  </a:cubicBezTo>
                  <a:cubicBezTo>
                    <a:pt x="2783" y="1700"/>
                    <a:pt x="2791" y="1692"/>
                    <a:pt x="2799" y="1692"/>
                  </a:cubicBezTo>
                  <a:cubicBezTo>
                    <a:pt x="2799" y="1692"/>
                    <a:pt x="2807" y="1692"/>
                    <a:pt x="2807" y="1700"/>
                  </a:cubicBezTo>
                  <a:cubicBezTo>
                    <a:pt x="2807" y="1700"/>
                    <a:pt x="2807" y="1700"/>
                    <a:pt x="2814" y="1708"/>
                  </a:cubicBezTo>
                  <a:cubicBezTo>
                    <a:pt x="2814" y="1716"/>
                    <a:pt x="2791" y="1731"/>
                    <a:pt x="2751" y="1763"/>
                  </a:cubicBezTo>
                  <a:cubicBezTo>
                    <a:pt x="2743" y="1771"/>
                    <a:pt x="2735" y="1779"/>
                    <a:pt x="2728" y="1787"/>
                  </a:cubicBezTo>
                  <a:cubicBezTo>
                    <a:pt x="2719" y="1795"/>
                    <a:pt x="2712" y="1795"/>
                    <a:pt x="2704" y="1803"/>
                  </a:cubicBezTo>
                  <a:cubicBezTo>
                    <a:pt x="2688" y="1818"/>
                    <a:pt x="2672" y="1834"/>
                    <a:pt x="2609" y="1866"/>
                  </a:cubicBezTo>
                  <a:cubicBezTo>
                    <a:pt x="2577" y="1882"/>
                    <a:pt x="2546" y="1897"/>
                    <a:pt x="2514" y="1921"/>
                  </a:cubicBezTo>
                  <a:cubicBezTo>
                    <a:pt x="2482" y="1945"/>
                    <a:pt x="2451" y="1969"/>
                    <a:pt x="2411" y="1984"/>
                  </a:cubicBezTo>
                  <a:cubicBezTo>
                    <a:pt x="2380" y="2000"/>
                    <a:pt x="2340" y="2016"/>
                    <a:pt x="2308" y="2032"/>
                  </a:cubicBezTo>
                  <a:cubicBezTo>
                    <a:pt x="2253" y="2064"/>
                    <a:pt x="2198" y="2087"/>
                    <a:pt x="2166" y="2095"/>
                  </a:cubicBezTo>
                  <a:cubicBezTo>
                    <a:pt x="2166" y="2095"/>
                    <a:pt x="2158" y="2095"/>
                    <a:pt x="2150" y="2095"/>
                  </a:cubicBezTo>
                  <a:close/>
                  <a:moveTo>
                    <a:pt x="2119" y="2064"/>
                  </a:moveTo>
                  <a:lnTo>
                    <a:pt x="2119" y="2064"/>
                  </a:lnTo>
                  <a:cubicBezTo>
                    <a:pt x="2127" y="2064"/>
                    <a:pt x="2127" y="2071"/>
                    <a:pt x="2135" y="2079"/>
                  </a:cubicBezTo>
                  <a:cubicBezTo>
                    <a:pt x="2135" y="2079"/>
                    <a:pt x="2135" y="2087"/>
                    <a:pt x="2150" y="2087"/>
                  </a:cubicBezTo>
                  <a:lnTo>
                    <a:pt x="2150" y="2087"/>
                  </a:lnTo>
                  <a:cubicBezTo>
                    <a:pt x="2158" y="2087"/>
                    <a:pt x="2158" y="2087"/>
                    <a:pt x="2166" y="2087"/>
                  </a:cubicBezTo>
                  <a:cubicBezTo>
                    <a:pt x="2198" y="2079"/>
                    <a:pt x="2253" y="2055"/>
                    <a:pt x="2308" y="2024"/>
                  </a:cubicBezTo>
                  <a:cubicBezTo>
                    <a:pt x="2340" y="2008"/>
                    <a:pt x="2372" y="1992"/>
                    <a:pt x="2403" y="1977"/>
                  </a:cubicBezTo>
                  <a:cubicBezTo>
                    <a:pt x="2443" y="1961"/>
                    <a:pt x="2482" y="1937"/>
                    <a:pt x="2514" y="1913"/>
                  </a:cubicBezTo>
                  <a:cubicBezTo>
                    <a:pt x="2546" y="1890"/>
                    <a:pt x="2577" y="1874"/>
                    <a:pt x="2609" y="1858"/>
                  </a:cubicBezTo>
                  <a:cubicBezTo>
                    <a:pt x="2664" y="1834"/>
                    <a:pt x="2680" y="1818"/>
                    <a:pt x="2704" y="1795"/>
                  </a:cubicBezTo>
                  <a:cubicBezTo>
                    <a:pt x="2704" y="1795"/>
                    <a:pt x="2712" y="1787"/>
                    <a:pt x="2719" y="1779"/>
                  </a:cubicBezTo>
                  <a:cubicBezTo>
                    <a:pt x="2728" y="1771"/>
                    <a:pt x="2735" y="1763"/>
                    <a:pt x="2751" y="1755"/>
                  </a:cubicBezTo>
                  <a:cubicBezTo>
                    <a:pt x="2775" y="1739"/>
                    <a:pt x="2807" y="1716"/>
                    <a:pt x="2807" y="1708"/>
                  </a:cubicBezTo>
                  <a:cubicBezTo>
                    <a:pt x="2807" y="1700"/>
                    <a:pt x="2807" y="1700"/>
                    <a:pt x="2807" y="1700"/>
                  </a:cubicBezTo>
                  <a:cubicBezTo>
                    <a:pt x="2799" y="1700"/>
                    <a:pt x="2791" y="1700"/>
                    <a:pt x="2783" y="1708"/>
                  </a:cubicBezTo>
                  <a:cubicBezTo>
                    <a:pt x="2775" y="1708"/>
                    <a:pt x="2759" y="1716"/>
                    <a:pt x="2751" y="1716"/>
                  </a:cubicBezTo>
                  <a:cubicBezTo>
                    <a:pt x="2743" y="1716"/>
                    <a:pt x="2735" y="1708"/>
                    <a:pt x="2728" y="1708"/>
                  </a:cubicBezTo>
                  <a:cubicBezTo>
                    <a:pt x="2719" y="1708"/>
                    <a:pt x="2719" y="1700"/>
                    <a:pt x="2712" y="1700"/>
                  </a:cubicBezTo>
                  <a:cubicBezTo>
                    <a:pt x="2704" y="1700"/>
                    <a:pt x="2696" y="1716"/>
                    <a:pt x="2696" y="1731"/>
                  </a:cubicBezTo>
                  <a:lnTo>
                    <a:pt x="2696" y="1739"/>
                  </a:lnTo>
                  <a:cubicBezTo>
                    <a:pt x="2688" y="1747"/>
                    <a:pt x="2648" y="1803"/>
                    <a:pt x="2633" y="1803"/>
                  </a:cubicBezTo>
                  <a:lnTo>
                    <a:pt x="2625" y="1803"/>
                  </a:lnTo>
                  <a:cubicBezTo>
                    <a:pt x="2625" y="1803"/>
                    <a:pt x="2625" y="1803"/>
                    <a:pt x="2625" y="1795"/>
                  </a:cubicBezTo>
                  <a:cubicBezTo>
                    <a:pt x="2617" y="1787"/>
                    <a:pt x="2625" y="1779"/>
                    <a:pt x="2641" y="1763"/>
                  </a:cubicBezTo>
                  <a:cubicBezTo>
                    <a:pt x="2648" y="1747"/>
                    <a:pt x="2656" y="1739"/>
                    <a:pt x="2656" y="1731"/>
                  </a:cubicBezTo>
                  <a:cubicBezTo>
                    <a:pt x="2664" y="1716"/>
                    <a:pt x="2664" y="1692"/>
                    <a:pt x="2656" y="1684"/>
                  </a:cubicBezTo>
                  <a:cubicBezTo>
                    <a:pt x="2656" y="1684"/>
                    <a:pt x="2656" y="1684"/>
                    <a:pt x="2656" y="1692"/>
                  </a:cubicBezTo>
                  <a:cubicBezTo>
                    <a:pt x="2648" y="1716"/>
                    <a:pt x="2609" y="1771"/>
                    <a:pt x="2577" y="1787"/>
                  </a:cubicBezTo>
                  <a:cubicBezTo>
                    <a:pt x="2546" y="1811"/>
                    <a:pt x="2490" y="1811"/>
                    <a:pt x="2467" y="1818"/>
                  </a:cubicBezTo>
                  <a:cubicBezTo>
                    <a:pt x="2435" y="1818"/>
                    <a:pt x="2403" y="1826"/>
                    <a:pt x="2395" y="1850"/>
                  </a:cubicBezTo>
                  <a:cubicBezTo>
                    <a:pt x="2380" y="1874"/>
                    <a:pt x="2356" y="1882"/>
                    <a:pt x="2332" y="1882"/>
                  </a:cubicBezTo>
                  <a:cubicBezTo>
                    <a:pt x="2324" y="1882"/>
                    <a:pt x="2316" y="1890"/>
                    <a:pt x="2308" y="1890"/>
                  </a:cubicBezTo>
                  <a:cubicBezTo>
                    <a:pt x="2293" y="1890"/>
                    <a:pt x="2277" y="1905"/>
                    <a:pt x="2261" y="1913"/>
                  </a:cubicBezTo>
                  <a:cubicBezTo>
                    <a:pt x="2253" y="1921"/>
                    <a:pt x="2237" y="1929"/>
                    <a:pt x="2229" y="1937"/>
                  </a:cubicBezTo>
                  <a:cubicBezTo>
                    <a:pt x="2222" y="1937"/>
                    <a:pt x="2214" y="1945"/>
                    <a:pt x="2206" y="1945"/>
                  </a:cubicBezTo>
                  <a:cubicBezTo>
                    <a:pt x="2198" y="1945"/>
                    <a:pt x="2198" y="1937"/>
                    <a:pt x="2190" y="1937"/>
                  </a:cubicBezTo>
                  <a:cubicBezTo>
                    <a:pt x="2190" y="1929"/>
                    <a:pt x="2198" y="1921"/>
                    <a:pt x="2206" y="1913"/>
                  </a:cubicBezTo>
                  <a:cubicBezTo>
                    <a:pt x="2214" y="1905"/>
                    <a:pt x="2222" y="1897"/>
                    <a:pt x="2229" y="1890"/>
                  </a:cubicBezTo>
                  <a:cubicBezTo>
                    <a:pt x="2206" y="1874"/>
                    <a:pt x="2198" y="1858"/>
                    <a:pt x="2198" y="1850"/>
                  </a:cubicBezTo>
                  <a:cubicBezTo>
                    <a:pt x="2198" y="1834"/>
                    <a:pt x="2222" y="1803"/>
                    <a:pt x="2237" y="1787"/>
                  </a:cubicBezTo>
                  <a:cubicBezTo>
                    <a:pt x="2253" y="1779"/>
                    <a:pt x="2245" y="1747"/>
                    <a:pt x="2237" y="1739"/>
                  </a:cubicBezTo>
                  <a:cubicBezTo>
                    <a:pt x="2237" y="1731"/>
                    <a:pt x="2237" y="1731"/>
                    <a:pt x="2229" y="1724"/>
                  </a:cubicBezTo>
                  <a:cubicBezTo>
                    <a:pt x="2229" y="1716"/>
                    <a:pt x="2222" y="1708"/>
                    <a:pt x="2222" y="1692"/>
                  </a:cubicBezTo>
                  <a:cubicBezTo>
                    <a:pt x="2222" y="1676"/>
                    <a:pt x="2214" y="1605"/>
                    <a:pt x="2198" y="1565"/>
                  </a:cubicBezTo>
                  <a:cubicBezTo>
                    <a:pt x="2182" y="1534"/>
                    <a:pt x="2174" y="1502"/>
                    <a:pt x="2174" y="1478"/>
                  </a:cubicBezTo>
                  <a:cubicBezTo>
                    <a:pt x="2174" y="1463"/>
                    <a:pt x="2166" y="1455"/>
                    <a:pt x="2166" y="1455"/>
                  </a:cubicBezTo>
                  <a:cubicBezTo>
                    <a:pt x="2166" y="1455"/>
                    <a:pt x="2166" y="1439"/>
                    <a:pt x="2166" y="1407"/>
                  </a:cubicBezTo>
                  <a:cubicBezTo>
                    <a:pt x="2166" y="1391"/>
                    <a:pt x="2158" y="1384"/>
                    <a:pt x="2158" y="1384"/>
                  </a:cubicBezTo>
                  <a:cubicBezTo>
                    <a:pt x="2150" y="1376"/>
                    <a:pt x="2150" y="1368"/>
                    <a:pt x="2150" y="1368"/>
                  </a:cubicBezTo>
                  <a:lnTo>
                    <a:pt x="2150" y="1368"/>
                  </a:lnTo>
                  <a:lnTo>
                    <a:pt x="2150" y="1368"/>
                  </a:lnTo>
                  <a:cubicBezTo>
                    <a:pt x="2158" y="1044"/>
                    <a:pt x="2158" y="1044"/>
                    <a:pt x="2158" y="1044"/>
                  </a:cubicBezTo>
                  <a:cubicBezTo>
                    <a:pt x="2158" y="1036"/>
                    <a:pt x="2142" y="996"/>
                    <a:pt x="2127" y="901"/>
                  </a:cubicBezTo>
                  <a:cubicBezTo>
                    <a:pt x="2119" y="870"/>
                    <a:pt x="2111" y="838"/>
                    <a:pt x="2111" y="822"/>
                  </a:cubicBezTo>
                  <a:cubicBezTo>
                    <a:pt x="2087" y="743"/>
                    <a:pt x="2071" y="696"/>
                    <a:pt x="2064" y="672"/>
                  </a:cubicBezTo>
                  <a:cubicBezTo>
                    <a:pt x="2055" y="664"/>
                    <a:pt x="2055" y="664"/>
                    <a:pt x="2055" y="664"/>
                  </a:cubicBezTo>
                  <a:cubicBezTo>
                    <a:pt x="2055" y="664"/>
                    <a:pt x="2055" y="664"/>
                    <a:pt x="2048" y="664"/>
                  </a:cubicBezTo>
                  <a:cubicBezTo>
                    <a:pt x="2048" y="672"/>
                    <a:pt x="2040" y="672"/>
                    <a:pt x="2032" y="672"/>
                  </a:cubicBezTo>
                  <a:cubicBezTo>
                    <a:pt x="2024" y="672"/>
                    <a:pt x="2024" y="672"/>
                    <a:pt x="2024" y="672"/>
                  </a:cubicBezTo>
                  <a:cubicBezTo>
                    <a:pt x="2000" y="664"/>
                    <a:pt x="1992" y="609"/>
                    <a:pt x="1992" y="577"/>
                  </a:cubicBezTo>
                  <a:cubicBezTo>
                    <a:pt x="1992" y="554"/>
                    <a:pt x="1976" y="483"/>
                    <a:pt x="1969" y="451"/>
                  </a:cubicBezTo>
                  <a:cubicBezTo>
                    <a:pt x="1961" y="427"/>
                    <a:pt x="1961" y="411"/>
                    <a:pt x="1969" y="387"/>
                  </a:cubicBezTo>
                  <a:cubicBezTo>
                    <a:pt x="1969" y="380"/>
                    <a:pt x="1969" y="372"/>
                    <a:pt x="1969" y="364"/>
                  </a:cubicBezTo>
                  <a:cubicBezTo>
                    <a:pt x="1969" y="332"/>
                    <a:pt x="1953" y="277"/>
                    <a:pt x="1937" y="253"/>
                  </a:cubicBezTo>
                  <a:cubicBezTo>
                    <a:pt x="1937" y="245"/>
                    <a:pt x="1929" y="237"/>
                    <a:pt x="1921" y="237"/>
                  </a:cubicBezTo>
                  <a:cubicBezTo>
                    <a:pt x="1913" y="230"/>
                    <a:pt x="1905" y="221"/>
                    <a:pt x="1897" y="198"/>
                  </a:cubicBezTo>
                  <a:cubicBezTo>
                    <a:pt x="1889" y="182"/>
                    <a:pt x="1889" y="166"/>
                    <a:pt x="1889" y="150"/>
                  </a:cubicBezTo>
                  <a:cubicBezTo>
                    <a:pt x="1889" y="127"/>
                    <a:pt x="1889" y="111"/>
                    <a:pt x="1882" y="103"/>
                  </a:cubicBezTo>
                  <a:cubicBezTo>
                    <a:pt x="1874" y="95"/>
                    <a:pt x="1874" y="48"/>
                    <a:pt x="1874" y="8"/>
                  </a:cubicBezTo>
                  <a:cubicBezTo>
                    <a:pt x="1629" y="71"/>
                    <a:pt x="1399" y="119"/>
                    <a:pt x="1384" y="127"/>
                  </a:cubicBezTo>
                  <a:cubicBezTo>
                    <a:pt x="1344" y="135"/>
                    <a:pt x="1123" y="419"/>
                    <a:pt x="1123" y="459"/>
                  </a:cubicBezTo>
                  <a:cubicBezTo>
                    <a:pt x="1123" y="490"/>
                    <a:pt x="1083" y="522"/>
                    <a:pt x="1044" y="554"/>
                  </a:cubicBezTo>
                  <a:cubicBezTo>
                    <a:pt x="1044" y="561"/>
                    <a:pt x="1044" y="561"/>
                    <a:pt x="1036" y="561"/>
                  </a:cubicBezTo>
                  <a:cubicBezTo>
                    <a:pt x="1044" y="561"/>
                    <a:pt x="1044" y="569"/>
                    <a:pt x="1044" y="569"/>
                  </a:cubicBezTo>
                  <a:cubicBezTo>
                    <a:pt x="1052" y="569"/>
                    <a:pt x="1044" y="569"/>
                    <a:pt x="1044" y="577"/>
                  </a:cubicBezTo>
                  <a:cubicBezTo>
                    <a:pt x="1028" y="585"/>
                    <a:pt x="980" y="641"/>
                    <a:pt x="980" y="648"/>
                  </a:cubicBezTo>
                  <a:cubicBezTo>
                    <a:pt x="980" y="656"/>
                    <a:pt x="996" y="664"/>
                    <a:pt x="1012" y="664"/>
                  </a:cubicBezTo>
                  <a:cubicBezTo>
                    <a:pt x="1020" y="664"/>
                    <a:pt x="1020" y="664"/>
                    <a:pt x="1020" y="664"/>
                  </a:cubicBezTo>
                  <a:cubicBezTo>
                    <a:pt x="1028" y="656"/>
                    <a:pt x="1036" y="656"/>
                    <a:pt x="1044" y="656"/>
                  </a:cubicBezTo>
                  <a:lnTo>
                    <a:pt x="1052" y="656"/>
                  </a:lnTo>
                  <a:cubicBezTo>
                    <a:pt x="1059" y="664"/>
                    <a:pt x="1059" y="664"/>
                    <a:pt x="1059" y="672"/>
                  </a:cubicBezTo>
                  <a:cubicBezTo>
                    <a:pt x="1052" y="680"/>
                    <a:pt x="1052" y="680"/>
                    <a:pt x="1052" y="680"/>
                  </a:cubicBezTo>
                  <a:cubicBezTo>
                    <a:pt x="1052" y="680"/>
                    <a:pt x="1059" y="680"/>
                    <a:pt x="1067" y="680"/>
                  </a:cubicBezTo>
                  <a:cubicBezTo>
                    <a:pt x="1067" y="672"/>
                    <a:pt x="1075" y="672"/>
                    <a:pt x="1075" y="672"/>
                  </a:cubicBezTo>
                  <a:cubicBezTo>
                    <a:pt x="1091" y="672"/>
                    <a:pt x="1099" y="680"/>
                    <a:pt x="1099" y="688"/>
                  </a:cubicBezTo>
                  <a:cubicBezTo>
                    <a:pt x="1099" y="688"/>
                    <a:pt x="1099" y="696"/>
                    <a:pt x="1091" y="696"/>
                  </a:cubicBezTo>
                  <a:cubicBezTo>
                    <a:pt x="1067" y="704"/>
                    <a:pt x="1059" y="727"/>
                    <a:pt x="1059" y="735"/>
                  </a:cubicBezTo>
                  <a:lnTo>
                    <a:pt x="1059" y="743"/>
                  </a:lnTo>
                  <a:cubicBezTo>
                    <a:pt x="1059" y="751"/>
                    <a:pt x="1052" y="751"/>
                    <a:pt x="1052" y="767"/>
                  </a:cubicBezTo>
                  <a:cubicBezTo>
                    <a:pt x="1052" y="775"/>
                    <a:pt x="1059" y="791"/>
                    <a:pt x="1067" y="798"/>
                  </a:cubicBezTo>
                  <a:cubicBezTo>
                    <a:pt x="1067" y="807"/>
                    <a:pt x="1067" y="807"/>
                    <a:pt x="1067" y="814"/>
                  </a:cubicBezTo>
                  <a:cubicBezTo>
                    <a:pt x="1075" y="822"/>
                    <a:pt x="1075" y="830"/>
                    <a:pt x="1083" y="830"/>
                  </a:cubicBezTo>
                  <a:cubicBezTo>
                    <a:pt x="1083" y="846"/>
                    <a:pt x="1091" y="862"/>
                    <a:pt x="1091" y="878"/>
                  </a:cubicBezTo>
                  <a:cubicBezTo>
                    <a:pt x="1091" y="878"/>
                    <a:pt x="1091" y="886"/>
                    <a:pt x="1083" y="886"/>
                  </a:cubicBezTo>
                  <a:cubicBezTo>
                    <a:pt x="1083" y="909"/>
                    <a:pt x="1083" y="925"/>
                    <a:pt x="1059" y="925"/>
                  </a:cubicBezTo>
                  <a:cubicBezTo>
                    <a:pt x="1059" y="925"/>
                    <a:pt x="1052" y="925"/>
                    <a:pt x="1044" y="925"/>
                  </a:cubicBezTo>
                  <a:cubicBezTo>
                    <a:pt x="1036" y="925"/>
                    <a:pt x="1028" y="917"/>
                    <a:pt x="1020" y="933"/>
                  </a:cubicBezTo>
                  <a:cubicBezTo>
                    <a:pt x="1020" y="933"/>
                    <a:pt x="1020" y="933"/>
                    <a:pt x="1020" y="941"/>
                  </a:cubicBezTo>
                  <a:cubicBezTo>
                    <a:pt x="1012" y="957"/>
                    <a:pt x="1004" y="965"/>
                    <a:pt x="988" y="973"/>
                  </a:cubicBezTo>
                  <a:lnTo>
                    <a:pt x="988" y="973"/>
                  </a:lnTo>
                  <a:cubicBezTo>
                    <a:pt x="980" y="973"/>
                    <a:pt x="965" y="980"/>
                    <a:pt x="965" y="988"/>
                  </a:cubicBezTo>
                  <a:cubicBezTo>
                    <a:pt x="957" y="1004"/>
                    <a:pt x="949" y="1028"/>
                    <a:pt x="933" y="1036"/>
                  </a:cubicBezTo>
                  <a:cubicBezTo>
                    <a:pt x="909" y="1044"/>
                    <a:pt x="894" y="1060"/>
                    <a:pt x="885" y="1075"/>
                  </a:cubicBezTo>
                  <a:cubicBezTo>
                    <a:pt x="885" y="1075"/>
                    <a:pt x="885" y="1075"/>
                    <a:pt x="885" y="1083"/>
                  </a:cubicBezTo>
                  <a:cubicBezTo>
                    <a:pt x="885" y="1091"/>
                    <a:pt x="885" y="1099"/>
                    <a:pt x="870" y="1091"/>
                  </a:cubicBezTo>
                  <a:lnTo>
                    <a:pt x="862" y="1091"/>
                  </a:lnTo>
                  <a:cubicBezTo>
                    <a:pt x="846" y="1083"/>
                    <a:pt x="838" y="1083"/>
                    <a:pt x="822" y="1083"/>
                  </a:cubicBezTo>
                  <a:cubicBezTo>
                    <a:pt x="791" y="1083"/>
                    <a:pt x="759" y="1091"/>
                    <a:pt x="743" y="1099"/>
                  </a:cubicBezTo>
                  <a:cubicBezTo>
                    <a:pt x="743" y="1099"/>
                    <a:pt x="735" y="1107"/>
                    <a:pt x="727" y="1107"/>
                  </a:cubicBezTo>
                  <a:cubicBezTo>
                    <a:pt x="712" y="1115"/>
                    <a:pt x="696" y="1123"/>
                    <a:pt x="688" y="1131"/>
                  </a:cubicBezTo>
                  <a:cubicBezTo>
                    <a:pt x="672" y="1147"/>
                    <a:pt x="656" y="1147"/>
                    <a:pt x="632" y="1138"/>
                  </a:cubicBezTo>
                  <a:lnTo>
                    <a:pt x="632" y="1138"/>
                  </a:lnTo>
                  <a:cubicBezTo>
                    <a:pt x="617" y="1123"/>
                    <a:pt x="601" y="1107"/>
                    <a:pt x="585" y="1107"/>
                  </a:cubicBezTo>
                  <a:lnTo>
                    <a:pt x="577" y="1107"/>
                  </a:lnTo>
                  <a:cubicBezTo>
                    <a:pt x="577" y="1107"/>
                    <a:pt x="561" y="1107"/>
                    <a:pt x="546" y="1107"/>
                  </a:cubicBezTo>
                  <a:cubicBezTo>
                    <a:pt x="474" y="1115"/>
                    <a:pt x="316" y="1115"/>
                    <a:pt x="206" y="1202"/>
                  </a:cubicBezTo>
                  <a:cubicBezTo>
                    <a:pt x="190" y="1210"/>
                    <a:pt x="182" y="1218"/>
                    <a:pt x="166" y="1225"/>
                  </a:cubicBezTo>
                  <a:cubicBezTo>
                    <a:pt x="174" y="1257"/>
                    <a:pt x="182" y="1289"/>
                    <a:pt x="190" y="1305"/>
                  </a:cubicBezTo>
                  <a:cubicBezTo>
                    <a:pt x="190" y="1313"/>
                    <a:pt x="190" y="1313"/>
                    <a:pt x="190" y="1313"/>
                  </a:cubicBezTo>
                  <a:cubicBezTo>
                    <a:pt x="190" y="1336"/>
                    <a:pt x="221" y="1376"/>
                    <a:pt x="229" y="1400"/>
                  </a:cubicBezTo>
                  <a:cubicBezTo>
                    <a:pt x="237" y="1400"/>
                    <a:pt x="237" y="1400"/>
                    <a:pt x="237" y="1391"/>
                  </a:cubicBezTo>
                  <a:lnTo>
                    <a:pt x="237" y="1391"/>
                  </a:lnTo>
                  <a:lnTo>
                    <a:pt x="237" y="1391"/>
                  </a:lnTo>
                  <a:cubicBezTo>
                    <a:pt x="245" y="1391"/>
                    <a:pt x="261" y="1391"/>
                    <a:pt x="269" y="1400"/>
                  </a:cubicBezTo>
                  <a:cubicBezTo>
                    <a:pt x="269" y="1407"/>
                    <a:pt x="269" y="1407"/>
                    <a:pt x="269" y="1415"/>
                  </a:cubicBezTo>
                  <a:cubicBezTo>
                    <a:pt x="269" y="1415"/>
                    <a:pt x="269" y="1423"/>
                    <a:pt x="261" y="1431"/>
                  </a:cubicBezTo>
                  <a:cubicBezTo>
                    <a:pt x="261" y="1447"/>
                    <a:pt x="253" y="1478"/>
                    <a:pt x="237" y="1486"/>
                  </a:cubicBezTo>
                  <a:cubicBezTo>
                    <a:pt x="221" y="1502"/>
                    <a:pt x="182" y="1542"/>
                    <a:pt x="150" y="1589"/>
                  </a:cubicBezTo>
                  <a:cubicBezTo>
                    <a:pt x="126" y="1613"/>
                    <a:pt x="111" y="1644"/>
                    <a:pt x="95" y="1660"/>
                  </a:cubicBezTo>
                  <a:cubicBezTo>
                    <a:pt x="79" y="1676"/>
                    <a:pt x="48" y="1708"/>
                    <a:pt x="8" y="1739"/>
                  </a:cubicBezTo>
                  <a:cubicBezTo>
                    <a:pt x="32" y="1850"/>
                    <a:pt x="32" y="1850"/>
                    <a:pt x="32" y="1850"/>
                  </a:cubicBezTo>
                  <a:cubicBezTo>
                    <a:pt x="111" y="1834"/>
                    <a:pt x="1415" y="1581"/>
                    <a:pt x="1439" y="1573"/>
                  </a:cubicBezTo>
                  <a:cubicBezTo>
                    <a:pt x="1447" y="1573"/>
                    <a:pt x="1455" y="1565"/>
                    <a:pt x="1455" y="1565"/>
                  </a:cubicBezTo>
                  <a:cubicBezTo>
                    <a:pt x="1471" y="1558"/>
                    <a:pt x="1486" y="1550"/>
                    <a:pt x="1502" y="1550"/>
                  </a:cubicBezTo>
                  <a:cubicBezTo>
                    <a:pt x="1510" y="1550"/>
                    <a:pt x="1526" y="1558"/>
                    <a:pt x="1542" y="1565"/>
                  </a:cubicBezTo>
                  <a:cubicBezTo>
                    <a:pt x="1589" y="1605"/>
                    <a:pt x="1613" y="1605"/>
                    <a:pt x="1644" y="1605"/>
                  </a:cubicBezTo>
                  <a:lnTo>
                    <a:pt x="1644" y="1605"/>
                  </a:lnTo>
                  <a:cubicBezTo>
                    <a:pt x="1668" y="1605"/>
                    <a:pt x="1684" y="1653"/>
                    <a:pt x="1700" y="1700"/>
                  </a:cubicBezTo>
                  <a:cubicBezTo>
                    <a:pt x="1708" y="1724"/>
                    <a:pt x="1716" y="1739"/>
                    <a:pt x="1724" y="1755"/>
                  </a:cubicBezTo>
                  <a:cubicBezTo>
                    <a:pt x="1731" y="1763"/>
                    <a:pt x="1731" y="1763"/>
                    <a:pt x="1739" y="1763"/>
                  </a:cubicBezTo>
                  <a:cubicBezTo>
                    <a:pt x="1739" y="1763"/>
                    <a:pt x="1739" y="1763"/>
                    <a:pt x="1747" y="1763"/>
                  </a:cubicBezTo>
                  <a:cubicBezTo>
                    <a:pt x="1747" y="1763"/>
                    <a:pt x="1755" y="1763"/>
                    <a:pt x="1763" y="1763"/>
                  </a:cubicBezTo>
                  <a:cubicBezTo>
                    <a:pt x="1771" y="1763"/>
                    <a:pt x="1779" y="1763"/>
                    <a:pt x="1787" y="1763"/>
                  </a:cubicBezTo>
                  <a:cubicBezTo>
                    <a:pt x="1826" y="1779"/>
                    <a:pt x="1842" y="1787"/>
                    <a:pt x="1874" y="1811"/>
                  </a:cubicBezTo>
                  <a:cubicBezTo>
                    <a:pt x="1897" y="1842"/>
                    <a:pt x="2079" y="1882"/>
                    <a:pt x="2103" y="1890"/>
                  </a:cubicBezTo>
                  <a:cubicBezTo>
                    <a:pt x="2127" y="1890"/>
                    <a:pt x="2142" y="1905"/>
                    <a:pt x="2150" y="1921"/>
                  </a:cubicBezTo>
                  <a:cubicBezTo>
                    <a:pt x="2158" y="1929"/>
                    <a:pt x="2150" y="1969"/>
                    <a:pt x="2142" y="2000"/>
                  </a:cubicBezTo>
                  <a:cubicBezTo>
                    <a:pt x="2135" y="2008"/>
                    <a:pt x="2135" y="2008"/>
                    <a:pt x="2135" y="2016"/>
                  </a:cubicBezTo>
                  <a:cubicBezTo>
                    <a:pt x="2135" y="2024"/>
                    <a:pt x="2127" y="2048"/>
                    <a:pt x="2119" y="2064"/>
                  </a:cubicBezTo>
                  <a:close/>
                </a:path>
              </a:pathLst>
            </a:custGeom>
            <a:grpFill/>
            <a:ln>
              <a:solidFill>
                <a:schemeClr val="bg1">
                  <a:lumMod val="95000"/>
                </a:schemeClr>
              </a:solidFill>
            </a:ln>
            <a:effectLst/>
          </p:spPr>
          <p:txBody>
            <a:bodyPr wrap="none" anchor="ctr"/>
            <a:lstStyle/>
            <a:p>
              <a:endParaRPr lang="en-US" sz="949"/>
            </a:p>
          </p:txBody>
        </p:sp>
        <p:sp>
          <p:nvSpPr>
            <p:cNvPr id="100" name="Freeform 769"/>
            <p:cNvSpPr>
              <a:spLocks noChangeArrowheads="1"/>
            </p:cNvSpPr>
            <p:nvPr/>
          </p:nvSpPr>
          <p:spPr bwMode="auto">
            <a:xfrm>
              <a:off x="16214509" y="5108430"/>
              <a:ext cx="294551" cy="598381"/>
            </a:xfrm>
            <a:custGeom>
              <a:avLst/>
              <a:gdLst>
                <a:gd name="T0" fmla="*/ 450 w 562"/>
                <a:gd name="T1" fmla="*/ 371 h 1139"/>
                <a:gd name="T2" fmla="*/ 450 w 562"/>
                <a:gd name="T3" fmla="*/ 371 h 1139"/>
                <a:gd name="T4" fmla="*/ 387 w 562"/>
                <a:gd name="T5" fmla="*/ 332 h 1139"/>
                <a:gd name="T6" fmla="*/ 427 w 562"/>
                <a:gd name="T7" fmla="*/ 269 h 1139"/>
                <a:gd name="T8" fmla="*/ 427 w 562"/>
                <a:gd name="T9" fmla="*/ 269 h 1139"/>
                <a:gd name="T10" fmla="*/ 443 w 562"/>
                <a:gd name="T11" fmla="*/ 221 h 1139"/>
                <a:gd name="T12" fmla="*/ 458 w 562"/>
                <a:gd name="T13" fmla="*/ 126 h 1139"/>
                <a:gd name="T14" fmla="*/ 411 w 562"/>
                <a:gd name="T15" fmla="*/ 95 h 1139"/>
                <a:gd name="T16" fmla="*/ 174 w 562"/>
                <a:gd name="T17" fmla="*/ 23 h 1139"/>
                <a:gd name="T18" fmla="*/ 150 w 562"/>
                <a:gd name="T19" fmla="*/ 0 h 1139"/>
                <a:gd name="T20" fmla="*/ 95 w 562"/>
                <a:gd name="T21" fmla="*/ 63 h 1139"/>
                <a:gd name="T22" fmla="*/ 87 w 562"/>
                <a:gd name="T23" fmla="*/ 134 h 1139"/>
                <a:gd name="T24" fmla="*/ 39 w 562"/>
                <a:gd name="T25" fmla="*/ 245 h 1139"/>
                <a:gd name="T26" fmla="*/ 79 w 562"/>
                <a:gd name="T27" fmla="*/ 269 h 1139"/>
                <a:gd name="T28" fmla="*/ 55 w 562"/>
                <a:gd name="T29" fmla="*/ 316 h 1139"/>
                <a:gd name="T30" fmla="*/ 39 w 562"/>
                <a:gd name="T31" fmla="*/ 371 h 1139"/>
                <a:gd name="T32" fmla="*/ 245 w 562"/>
                <a:gd name="T33" fmla="*/ 545 h 1139"/>
                <a:gd name="T34" fmla="*/ 190 w 562"/>
                <a:gd name="T35" fmla="*/ 616 h 1139"/>
                <a:gd name="T36" fmla="*/ 158 w 562"/>
                <a:gd name="T37" fmla="*/ 703 h 1139"/>
                <a:gd name="T38" fmla="*/ 110 w 562"/>
                <a:gd name="T39" fmla="*/ 751 h 1139"/>
                <a:gd name="T40" fmla="*/ 47 w 562"/>
                <a:gd name="T41" fmla="*/ 846 h 1139"/>
                <a:gd name="T42" fmla="*/ 87 w 562"/>
                <a:gd name="T43" fmla="*/ 964 h 1139"/>
                <a:gd name="T44" fmla="*/ 110 w 562"/>
                <a:gd name="T45" fmla="*/ 972 h 1139"/>
                <a:gd name="T46" fmla="*/ 158 w 562"/>
                <a:gd name="T47" fmla="*/ 1019 h 1139"/>
                <a:gd name="T48" fmla="*/ 253 w 562"/>
                <a:gd name="T49" fmla="*/ 1035 h 1139"/>
                <a:gd name="T50" fmla="*/ 284 w 562"/>
                <a:gd name="T51" fmla="*/ 1043 h 1139"/>
                <a:gd name="T52" fmla="*/ 316 w 562"/>
                <a:gd name="T53" fmla="*/ 1083 h 1139"/>
                <a:gd name="T54" fmla="*/ 316 w 562"/>
                <a:gd name="T55" fmla="*/ 1138 h 1139"/>
                <a:gd name="T56" fmla="*/ 363 w 562"/>
                <a:gd name="T57" fmla="*/ 1106 h 1139"/>
                <a:gd name="T58" fmla="*/ 411 w 562"/>
                <a:gd name="T59" fmla="*/ 1035 h 1139"/>
                <a:gd name="T60" fmla="*/ 419 w 562"/>
                <a:gd name="T61" fmla="*/ 940 h 1139"/>
                <a:gd name="T62" fmla="*/ 458 w 562"/>
                <a:gd name="T63" fmla="*/ 853 h 1139"/>
                <a:gd name="T64" fmla="*/ 482 w 562"/>
                <a:gd name="T65" fmla="*/ 782 h 1139"/>
                <a:gd name="T66" fmla="*/ 514 w 562"/>
                <a:gd name="T67" fmla="*/ 513 h 1139"/>
                <a:gd name="T68" fmla="*/ 450 w 562"/>
                <a:gd name="T69" fmla="*/ 37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2" h="1139">
                  <a:moveTo>
                    <a:pt x="450" y="371"/>
                  </a:moveTo>
                  <a:lnTo>
                    <a:pt x="450" y="371"/>
                  </a:lnTo>
                  <a:cubicBezTo>
                    <a:pt x="340" y="387"/>
                    <a:pt x="387" y="371"/>
                    <a:pt x="387" y="332"/>
                  </a:cubicBezTo>
                  <a:cubicBezTo>
                    <a:pt x="387" y="300"/>
                    <a:pt x="403" y="260"/>
                    <a:pt x="427" y="269"/>
                  </a:cubicBezTo>
                  <a:lnTo>
                    <a:pt x="427" y="269"/>
                  </a:lnTo>
                  <a:cubicBezTo>
                    <a:pt x="427" y="253"/>
                    <a:pt x="435" y="229"/>
                    <a:pt x="443" y="221"/>
                  </a:cubicBezTo>
                  <a:cubicBezTo>
                    <a:pt x="443" y="205"/>
                    <a:pt x="466" y="142"/>
                    <a:pt x="458" y="126"/>
                  </a:cubicBezTo>
                  <a:cubicBezTo>
                    <a:pt x="450" y="110"/>
                    <a:pt x="435" y="102"/>
                    <a:pt x="411" y="95"/>
                  </a:cubicBezTo>
                  <a:cubicBezTo>
                    <a:pt x="387" y="95"/>
                    <a:pt x="197" y="47"/>
                    <a:pt x="174" y="23"/>
                  </a:cubicBezTo>
                  <a:cubicBezTo>
                    <a:pt x="166" y="8"/>
                    <a:pt x="158" y="0"/>
                    <a:pt x="150" y="0"/>
                  </a:cubicBezTo>
                  <a:cubicBezTo>
                    <a:pt x="134" y="8"/>
                    <a:pt x="95" y="55"/>
                    <a:pt x="95" y="63"/>
                  </a:cubicBezTo>
                  <a:cubicBezTo>
                    <a:pt x="95" y="79"/>
                    <a:pt x="103" y="126"/>
                    <a:pt x="87" y="134"/>
                  </a:cubicBezTo>
                  <a:cubicBezTo>
                    <a:pt x="63" y="150"/>
                    <a:pt x="0" y="229"/>
                    <a:pt x="39" y="245"/>
                  </a:cubicBezTo>
                  <a:cubicBezTo>
                    <a:pt x="71" y="260"/>
                    <a:pt x="79" y="245"/>
                    <a:pt x="79" y="269"/>
                  </a:cubicBezTo>
                  <a:cubicBezTo>
                    <a:pt x="79" y="284"/>
                    <a:pt x="71" y="300"/>
                    <a:pt x="55" y="316"/>
                  </a:cubicBezTo>
                  <a:cubicBezTo>
                    <a:pt x="39" y="324"/>
                    <a:pt x="32" y="363"/>
                    <a:pt x="39" y="371"/>
                  </a:cubicBezTo>
                  <a:cubicBezTo>
                    <a:pt x="55" y="387"/>
                    <a:pt x="237" y="537"/>
                    <a:pt x="245" y="545"/>
                  </a:cubicBezTo>
                  <a:cubicBezTo>
                    <a:pt x="245" y="545"/>
                    <a:pt x="205" y="600"/>
                    <a:pt x="190" y="616"/>
                  </a:cubicBezTo>
                  <a:cubicBezTo>
                    <a:pt x="174" y="640"/>
                    <a:pt x="174" y="680"/>
                    <a:pt x="158" y="703"/>
                  </a:cubicBezTo>
                  <a:cubicBezTo>
                    <a:pt x="150" y="735"/>
                    <a:pt x="134" y="743"/>
                    <a:pt x="110" y="751"/>
                  </a:cubicBezTo>
                  <a:cubicBezTo>
                    <a:pt x="87" y="759"/>
                    <a:pt x="39" y="798"/>
                    <a:pt x="47" y="846"/>
                  </a:cubicBezTo>
                  <a:cubicBezTo>
                    <a:pt x="47" y="877"/>
                    <a:pt x="63" y="925"/>
                    <a:pt x="87" y="964"/>
                  </a:cubicBezTo>
                  <a:cubicBezTo>
                    <a:pt x="95" y="956"/>
                    <a:pt x="87" y="940"/>
                    <a:pt x="110" y="972"/>
                  </a:cubicBezTo>
                  <a:cubicBezTo>
                    <a:pt x="142" y="1004"/>
                    <a:pt x="87" y="996"/>
                    <a:pt x="158" y="1019"/>
                  </a:cubicBezTo>
                  <a:cubicBezTo>
                    <a:pt x="237" y="1051"/>
                    <a:pt x="229" y="1043"/>
                    <a:pt x="253" y="1035"/>
                  </a:cubicBezTo>
                  <a:cubicBezTo>
                    <a:pt x="277" y="1027"/>
                    <a:pt x="284" y="1012"/>
                    <a:pt x="284" y="1043"/>
                  </a:cubicBezTo>
                  <a:cubicBezTo>
                    <a:pt x="292" y="1075"/>
                    <a:pt x="340" y="1035"/>
                    <a:pt x="316" y="1083"/>
                  </a:cubicBezTo>
                  <a:cubicBezTo>
                    <a:pt x="292" y="1122"/>
                    <a:pt x="277" y="1138"/>
                    <a:pt x="316" y="1138"/>
                  </a:cubicBezTo>
                  <a:cubicBezTo>
                    <a:pt x="348" y="1130"/>
                    <a:pt x="356" y="1130"/>
                    <a:pt x="363" y="1106"/>
                  </a:cubicBezTo>
                  <a:cubicBezTo>
                    <a:pt x="379" y="1083"/>
                    <a:pt x="403" y="1075"/>
                    <a:pt x="411" y="1035"/>
                  </a:cubicBezTo>
                  <a:cubicBezTo>
                    <a:pt x="419" y="1004"/>
                    <a:pt x="395" y="972"/>
                    <a:pt x="419" y="940"/>
                  </a:cubicBezTo>
                  <a:cubicBezTo>
                    <a:pt x="443" y="909"/>
                    <a:pt x="450" y="893"/>
                    <a:pt x="458" y="853"/>
                  </a:cubicBezTo>
                  <a:cubicBezTo>
                    <a:pt x="474" y="814"/>
                    <a:pt x="450" y="798"/>
                    <a:pt x="482" y="782"/>
                  </a:cubicBezTo>
                  <a:cubicBezTo>
                    <a:pt x="514" y="766"/>
                    <a:pt x="522" y="561"/>
                    <a:pt x="514" y="513"/>
                  </a:cubicBezTo>
                  <a:cubicBezTo>
                    <a:pt x="506" y="458"/>
                    <a:pt x="561" y="348"/>
                    <a:pt x="450" y="371"/>
                  </a:cubicBezTo>
                </a:path>
              </a:pathLst>
            </a:custGeom>
            <a:grpFill/>
            <a:ln>
              <a:solidFill>
                <a:schemeClr val="bg1">
                  <a:lumMod val="95000"/>
                </a:schemeClr>
              </a:solidFill>
            </a:ln>
            <a:effectLst/>
          </p:spPr>
          <p:txBody>
            <a:bodyPr wrap="none" anchor="ctr"/>
            <a:lstStyle/>
            <a:p>
              <a:endParaRPr lang="en-US" sz="949"/>
            </a:p>
          </p:txBody>
        </p:sp>
        <p:sp>
          <p:nvSpPr>
            <p:cNvPr id="101" name="Freeform 770"/>
            <p:cNvSpPr>
              <a:spLocks noChangeArrowheads="1"/>
            </p:cNvSpPr>
            <p:nvPr/>
          </p:nvSpPr>
          <p:spPr bwMode="auto">
            <a:xfrm>
              <a:off x="16221466" y="5103792"/>
              <a:ext cx="271359" cy="603020"/>
            </a:xfrm>
            <a:custGeom>
              <a:avLst/>
              <a:gdLst>
                <a:gd name="T0" fmla="*/ 276 w 515"/>
                <a:gd name="T1" fmla="*/ 1138 h 1147"/>
                <a:gd name="T2" fmla="*/ 300 w 515"/>
                <a:gd name="T3" fmla="*/ 1067 h 1147"/>
                <a:gd name="T4" fmla="*/ 261 w 515"/>
                <a:gd name="T5" fmla="*/ 1035 h 1147"/>
                <a:gd name="T6" fmla="*/ 229 w 515"/>
                <a:gd name="T7" fmla="*/ 1051 h 1147"/>
                <a:gd name="T8" fmla="*/ 103 w 515"/>
                <a:gd name="T9" fmla="*/ 1004 h 1147"/>
                <a:gd name="T10" fmla="*/ 71 w 515"/>
                <a:gd name="T11" fmla="*/ 972 h 1147"/>
                <a:gd name="T12" fmla="*/ 23 w 515"/>
                <a:gd name="T13" fmla="*/ 854 h 1147"/>
                <a:gd name="T14" fmla="*/ 150 w 515"/>
                <a:gd name="T15" fmla="*/ 680 h 1147"/>
                <a:gd name="T16" fmla="*/ 79 w 515"/>
                <a:gd name="T17" fmla="*/ 427 h 1147"/>
                <a:gd name="T18" fmla="*/ 39 w 515"/>
                <a:gd name="T19" fmla="*/ 316 h 1147"/>
                <a:gd name="T20" fmla="*/ 47 w 515"/>
                <a:gd name="T21" fmla="*/ 261 h 1147"/>
                <a:gd name="T22" fmla="*/ 63 w 515"/>
                <a:gd name="T23" fmla="*/ 142 h 1147"/>
                <a:gd name="T24" fmla="*/ 126 w 515"/>
                <a:gd name="T25" fmla="*/ 0 h 1147"/>
                <a:gd name="T26" fmla="*/ 166 w 515"/>
                <a:gd name="T27" fmla="*/ 24 h 1147"/>
                <a:gd name="T28" fmla="*/ 434 w 515"/>
                <a:gd name="T29" fmla="*/ 213 h 1147"/>
                <a:gd name="T30" fmla="*/ 411 w 515"/>
                <a:gd name="T31" fmla="*/ 284 h 1147"/>
                <a:gd name="T32" fmla="*/ 379 w 515"/>
                <a:gd name="T33" fmla="*/ 340 h 1147"/>
                <a:gd name="T34" fmla="*/ 379 w 515"/>
                <a:gd name="T35" fmla="*/ 379 h 1147"/>
                <a:gd name="T36" fmla="*/ 506 w 515"/>
                <a:gd name="T37" fmla="*/ 466 h 1147"/>
                <a:gd name="T38" fmla="*/ 450 w 515"/>
                <a:gd name="T39" fmla="*/ 830 h 1147"/>
                <a:gd name="T40" fmla="*/ 395 w 515"/>
                <a:gd name="T41" fmla="*/ 1004 h 1147"/>
                <a:gd name="T42" fmla="*/ 356 w 515"/>
                <a:gd name="T43" fmla="*/ 1114 h 1147"/>
                <a:gd name="T44" fmla="*/ 261 w 515"/>
                <a:gd name="T45" fmla="*/ 1027 h 1147"/>
                <a:gd name="T46" fmla="*/ 292 w 515"/>
                <a:gd name="T47" fmla="*/ 1059 h 1147"/>
                <a:gd name="T48" fmla="*/ 292 w 515"/>
                <a:gd name="T49" fmla="*/ 1114 h 1147"/>
                <a:gd name="T50" fmla="*/ 300 w 515"/>
                <a:gd name="T51" fmla="*/ 1138 h 1147"/>
                <a:gd name="T52" fmla="*/ 387 w 515"/>
                <a:gd name="T53" fmla="*/ 1043 h 1147"/>
                <a:gd name="T54" fmla="*/ 442 w 515"/>
                <a:gd name="T55" fmla="*/ 861 h 1147"/>
                <a:gd name="T56" fmla="*/ 498 w 515"/>
                <a:gd name="T57" fmla="*/ 521 h 1147"/>
                <a:gd name="T58" fmla="*/ 434 w 515"/>
                <a:gd name="T59" fmla="*/ 379 h 1147"/>
                <a:gd name="T60" fmla="*/ 363 w 515"/>
                <a:gd name="T61" fmla="*/ 363 h 1147"/>
                <a:gd name="T62" fmla="*/ 411 w 515"/>
                <a:gd name="T63" fmla="*/ 268 h 1147"/>
                <a:gd name="T64" fmla="*/ 434 w 515"/>
                <a:gd name="T65" fmla="*/ 134 h 1147"/>
                <a:gd name="T66" fmla="*/ 134 w 515"/>
                <a:gd name="T67" fmla="*/ 8 h 1147"/>
                <a:gd name="T68" fmla="*/ 71 w 515"/>
                <a:gd name="T69" fmla="*/ 142 h 1147"/>
                <a:gd name="T70" fmla="*/ 47 w 515"/>
                <a:gd name="T71" fmla="*/ 253 h 1147"/>
                <a:gd name="T72" fmla="*/ 23 w 515"/>
                <a:gd name="T73" fmla="*/ 363 h 1147"/>
                <a:gd name="T74" fmla="*/ 229 w 515"/>
                <a:gd name="T75" fmla="*/ 553 h 1147"/>
                <a:gd name="T76" fmla="*/ 150 w 515"/>
                <a:gd name="T77" fmla="*/ 711 h 1147"/>
                <a:gd name="T78" fmla="*/ 71 w 515"/>
                <a:gd name="T79" fmla="*/ 964 h 1147"/>
                <a:gd name="T80" fmla="*/ 94 w 515"/>
                <a:gd name="T81" fmla="*/ 980 h 1147"/>
                <a:gd name="T82" fmla="*/ 213 w 515"/>
                <a:gd name="T83" fmla="*/ 1043 h 1147"/>
                <a:gd name="T84" fmla="*/ 253 w 515"/>
                <a:gd name="T85" fmla="*/ 1035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5" h="1147">
                  <a:moveTo>
                    <a:pt x="292" y="1146"/>
                  </a:moveTo>
                  <a:lnTo>
                    <a:pt x="292" y="1146"/>
                  </a:lnTo>
                  <a:cubicBezTo>
                    <a:pt x="284" y="1146"/>
                    <a:pt x="276" y="1146"/>
                    <a:pt x="276" y="1138"/>
                  </a:cubicBezTo>
                  <a:cubicBezTo>
                    <a:pt x="268" y="1130"/>
                    <a:pt x="276" y="1122"/>
                    <a:pt x="284" y="1107"/>
                  </a:cubicBezTo>
                  <a:cubicBezTo>
                    <a:pt x="292" y="1099"/>
                    <a:pt x="292" y="1099"/>
                    <a:pt x="300" y="1083"/>
                  </a:cubicBezTo>
                  <a:cubicBezTo>
                    <a:pt x="300" y="1075"/>
                    <a:pt x="300" y="1075"/>
                    <a:pt x="300" y="1067"/>
                  </a:cubicBezTo>
                  <a:lnTo>
                    <a:pt x="292" y="1067"/>
                  </a:lnTo>
                  <a:cubicBezTo>
                    <a:pt x="284" y="1067"/>
                    <a:pt x="268" y="1067"/>
                    <a:pt x="268" y="1051"/>
                  </a:cubicBezTo>
                  <a:cubicBezTo>
                    <a:pt x="268" y="1043"/>
                    <a:pt x="268" y="1035"/>
                    <a:pt x="261" y="1035"/>
                  </a:cubicBezTo>
                  <a:cubicBezTo>
                    <a:pt x="261" y="1035"/>
                    <a:pt x="261" y="1035"/>
                    <a:pt x="253" y="1035"/>
                  </a:cubicBezTo>
                  <a:cubicBezTo>
                    <a:pt x="253" y="1043"/>
                    <a:pt x="245" y="1043"/>
                    <a:pt x="237" y="1043"/>
                  </a:cubicBezTo>
                  <a:cubicBezTo>
                    <a:pt x="237" y="1043"/>
                    <a:pt x="237" y="1043"/>
                    <a:pt x="229" y="1051"/>
                  </a:cubicBezTo>
                  <a:cubicBezTo>
                    <a:pt x="229" y="1051"/>
                    <a:pt x="221" y="1051"/>
                    <a:pt x="213" y="1051"/>
                  </a:cubicBezTo>
                  <a:cubicBezTo>
                    <a:pt x="197" y="1051"/>
                    <a:pt x="181" y="1043"/>
                    <a:pt x="142" y="1035"/>
                  </a:cubicBezTo>
                  <a:cubicBezTo>
                    <a:pt x="103" y="1020"/>
                    <a:pt x="103" y="1012"/>
                    <a:pt x="103" y="1004"/>
                  </a:cubicBezTo>
                  <a:cubicBezTo>
                    <a:pt x="103" y="996"/>
                    <a:pt x="103" y="996"/>
                    <a:pt x="94" y="980"/>
                  </a:cubicBezTo>
                  <a:cubicBezTo>
                    <a:pt x="87" y="972"/>
                    <a:pt x="79" y="972"/>
                    <a:pt x="79" y="964"/>
                  </a:cubicBezTo>
                  <a:cubicBezTo>
                    <a:pt x="79" y="972"/>
                    <a:pt x="79" y="972"/>
                    <a:pt x="71" y="972"/>
                  </a:cubicBezTo>
                  <a:cubicBezTo>
                    <a:pt x="71" y="980"/>
                    <a:pt x="71" y="980"/>
                    <a:pt x="71" y="980"/>
                  </a:cubicBezTo>
                  <a:cubicBezTo>
                    <a:pt x="63" y="972"/>
                    <a:pt x="63" y="972"/>
                    <a:pt x="63" y="972"/>
                  </a:cubicBezTo>
                  <a:cubicBezTo>
                    <a:pt x="39" y="933"/>
                    <a:pt x="31" y="893"/>
                    <a:pt x="23" y="854"/>
                  </a:cubicBezTo>
                  <a:cubicBezTo>
                    <a:pt x="16" y="806"/>
                    <a:pt x="63" y="767"/>
                    <a:pt x="94" y="751"/>
                  </a:cubicBezTo>
                  <a:cubicBezTo>
                    <a:pt x="118" y="743"/>
                    <a:pt x="134" y="735"/>
                    <a:pt x="142" y="711"/>
                  </a:cubicBezTo>
                  <a:cubicBezTo>
                    <a:pt x="142" y="703"/>
                    <a:pt x="150" y="695"/>
                    <a:pt x="150" y="680"/>
                  </a:cubicBezTo>
                  <a:cubicBezTo>
                    <a:pt x="158" y="664"/>
                    <a:pt x="166" y="640"/>
                    <a:pt x="174" y="624"/>
                  </a:cubicBezTo>
                  <a:cubicBezTo>
                    <a:pt x="189" y="608"/>
                    <a:pt x="221" y="561"/>
                    <a:pt x="221" y="553"/>
                  </a:cubicBezTo>
                  <a:cubicBezTo>
                    <a:pt x="221" y="545"/>
                    <a:pt x="126" y="474"/>
                    <a:pt x="79" y="427"/>
                  </a:cubicBezTo>
                  <a:cubicBezTo>
                    <a:pt x="47" y="403"/>
                    <a:pt x="31" y="387"/>
                    <a:pt x="23" y="387"/>
                  </a:cubicBezTo>
                  <a:cubicBezTo>
                    <a:pt x="16" y="379"/>
                    <a:pt x="16" y="371"/>
                    <a:pt x="16" y="363"/>
                  </a:cubicBezTo>
                  <a:cubicBezTo>
                    <a:pt x="16" y="348"/>
                    <a:pt x="23" y="324"/>
                    <a:pt x="39" y="316"/>
                  </a:cubicBezTo>
                  <a:cubicBezTo>
                    <a:pt x="55" y="308"/>
                    <a:pt x="55" y="292"/>
                    <a:pt x="55" y="277"/>
                  </a:cubicBezTo>
                  <a:cubicBezTo>
                    <a:pt x="55" y="268"/>
                    <a:pt x="55" y="261"/>
                    <a:pt x="55" y="261"/>
                  </a:cubicBezTo>
                  <a:cubicBezTo>
                    <a:pt x="55" y="261"/>
                    <a:pt x="55" y="261"/>
                    <a:pt x="47" y="261"/>
                  </a:cubicBezTo>
                  <a:cubicBezTo>
                    <a:pt x="47" y="261"/>
                    <a:pt x="31" y="261"/>
                    <a:pt x="16" y="253"/>
                  </a:cubicBezTo>
                  <a:cubicBezTo>
                    <a:pt x="16" y="253"/>
                    <a:pt x="8" y="245"/>
                    <a:pt x="8" y="237"/>
                  </a:cubicBezTo>
                  <a:cubicBezTo>
                    <a:pt x="0" y="205"/>
                    <a:pt x="55" y="150"/>
                    <a:pt x="63" y="142"/>
                  </a:cubicBezTo>
                  <a:cubicBezTo>
                    <a:pt x="79" y="126"/>
                    <a:pt x="79" y="95"/>
                    <a:pt x="71" y="79"/>
                  </a:cubicBezTo>
                  <a:cubicBezTo>
                    <a:pt x="71" y="79"/>
                    <a:pt x="71" y="79"/>
                    <a:pt x="71" y="71"/>
                  </a:cubicBezTo>
                  <a:cubicBezTo>
                    <a:pt x="71" y="63"/>
                    <a:pt x="103" y="24"/>
                    <a:pt x="126" y="0"/>
                  </a:cubicBezTo>
                  <a:cubicBezTo>
                    <a:pt x="134" y="0"/>
                    <a:pt x="134" y="0"/>
                    <a:pt x="134" y="0"/>
                  </a:cubicBezTo>
                  <a:lnTo>
                    <a:pt x="134" y="0"/>
                  </a:lnTo>
                  <a:cubicBezTo>
                    <a:pt x="142" y="8"/>
                    <a:pt x="150" y="16"/>
                    <a:pt x="166" y="24"/>
                  </a:cubicBezTo>
                  <a:cubicBezTo>
                    <a:pt x="189" y="55"/>
                    <a:pt x="371" y="95"/>
                    <a:pt x="395" y="103"/>
                  </a:cubicBezTo>
                  <a:cubicBezTo>
                    <a:pt x="419" y="103"/>
                    <a:pt x="434" y="118"/>
                    <a:pt x="442" y="134"/>
                  </a:cubicBezTo>
                  <a:cubicBezTo>
                    <a:pt x="450" y="142"/>
                    <a:pt x="442" y="182"/>
                    <a:pt x="434" y="213"/>
                  </a:cubicBezTo>
                  <a:cubicBezTo>
                    <a:pt x="427" y="221"/>
                    <a:pt x="427" y="221"/>
                    <a:pt x="427" y="229"/>
                  </a:cubicBezTo>
                  <a:cubicBezTo>
                    <a:pt x="427" y="237"/>
                    <a:pt x="419" y="261"/>
                    <a:pt x="411" y="277"/>
                  </a:cubicBezTo>
                  <a:cubicBezTo>
                    <a:pt x="411" y="284"/>
                    <a:pt x="411" y="284"/>
                    <a:pt x="411" y="284"/>
                  </a:cubicBezTo>
                  <a:cubicBezTo>
                    <a:pt x="411" y="277"/>
                    <a:pt x="411" y="277"/>
                    <a:pt x="411" y="277"/>
                  </a:cubicBezTo>
                  <a:cubicBezTo>
                    <a:pt x="403" y="277"/>
                    <a:pt x="403" y="277"/>
                    <a:pt x="403" y="277"/>
                  </a:cubicBezTo>
                  <a:cubicBezTo>
                    <a:pt x="387" y="277"/>
                    <a:pt x="379" y="308"/>
                    <a:pt x="379" y="340"/>
                  </a:cubicBezTo>
                  <a:cubicBezTo>
                    <a:pt x="379" y="356"/>
                    <a:pt x="371" y="363"/>
                    <a:pt x="371" y="371"/>
                  </a:cubicBezTo>
                  <a:lnTo>
                    <a:pt x="363" y="379"/>
                  </a:lnTo>
                  <a:cubicBezTo>
                    <a:pt x="363" y="379"/>
                    <a:pt x="371" y="379"/>
                    <a:pt x="379" y="379"/>
                  </a:cubicBezTo>
                  <a:cubicBezTo>
                    <a:pt x="387" y="379"/>
                    <a:pt x="403" y="379"/>
                    <a:pt x="434" y="371"/>
                  </a:cubicBezTo>
                  <a:cubicBezTo>
                    <a:pt x="466" y="371"/>
                    <a:pt x="482" y="371"/>
                    <a:pt x="498" y="387"/>
                  </a:cubicBezTo>
                  <a:cubicBezTo>
                    <a:pt x="514" y="403"/>
                    <a:pt x="514" y="435"/>
                    <a:pt x="506" y="466"/>
                  </a:cubicBezTo>
                  <a:cubicBezTo>
                    <a:pt x="506" y="490"/>
                    <a:pt x="506" y="506"/>
                    <a:pt x="506" y="521"/>
                  </a:cubicBezTo>
                  <a:cubicBezTo>
                    <a:pt x="514" y="569"/>
                    <a:pt x="506" y="774"/>
                    <a:pt x="474" y="790"/>
                  </a:cubicBezTo>
                  <a:cubicBezTo>
                    <a:pt x="450" y="798"/>
                    <a:pt x="450" y="814"/>
                    <a:pt x="450" y="830"/>
                  </a:cubicBezTo>
                  <a:cubicBezTo>
                    <a:pt x="450" y="838"/>
                    <a:pt x="450" y="854"/>
                    <a:pt x="450" y="861"/>
                  </a:cubicBezTo>
                  <a:cubicBezTo>
                    <a:pt x="434" y="909"/>
                    <a:pt x="434" y="917"/>
                    <a:pt x="411" y="948"/>
                  </a:cubicBezTo>
                  <a:cubicBezTo>
                    <a:pt x="395" y="972"/>
                    <a:pt x="395" y="988"/>
                    <a:pt x="395" y="1004"/>
                  </a:cubicBezTo>
                  <a:cubicBezTo>
                    <a:pt x="395" y="1020"/>
                    <a:pt x="403" y="1035"/>
                    <a:pt x="395" y="1043"/>
                  </a:cubicBezTo>
                  <a:cubicBezTo>
                    <a:pt x="387" y="1067"/>
                    <a:pt x="379" y="1083"/>
                    <a:pt x="371" y="1091"/>
                  </a:cubicBezTo>
                  <a:cubicBezTo>
                    <a:pt x="363" y="1099"/>
                    <a:pt x="356" y="1107"/>
                    <a:pt x="356" y="1114"/>
                  </a:cubicBezTo>
                  <a:cubicBezTo>
                    <a:pt x="347" y="1138"/>
                    <a:pt x="332" y="1146"/>
                    <a:pt x="300" y="1146"/>
                  </a:cubicBezTo>
                  <a:cubicBezTo>
                    <a:pt x="292" y="1146"/>
                    <a:pt x="292" y="1146"/>
                    <a:pt x="292" y="1146"/>
                  </a:cubicBezTo>
                  <a:close/>
                  <a:moveTo>
                    <a:pt x="261" y="1027"/>
                  </a:moveTo>
                  <a:lnTo>
                    <a:pt x="261" y="1027"/>
                  </a:lnTo>
                  <a:cubicBezTo>
                    <a:pt x="276" y="1027"/>
                    <a:pt x="276" y="1043"/>
                    <a:pt x="276" y="1051"/>
                  </a:cubicBezTo>
                  <a:cubicBezTo>
                    <a:pt x="276" y="1059"/>
                    <a:pt x="284" y="1059"/>
                    <a:pt x="292" y="1059"/>
                  </a:cubicBezTo>
                  <a:cubicBezTo>
                    <a:pt x="300" y="1059"/>
                    <a:pt x="308" y="1059"/>
                    <a:pt x="308" y="1067"/>
                  </a:cubicBezTo>
                  <a:cubicBezTo>
                    <a:pt x="308" y="1075"/>
                    <a:pt x="308" y="1075"/>
                    <a:pt x="300" y="1091"/>
                  </a:cubicBezTo>
                  <a:cubicBezTo>
                    <a:pt x="300" y="1099"/>
                    <a:pt x="292" y="1107"/>
                    <a:pt x="292" y="1114"/>
                  </a:cubicBezTo>
                  <a:cubicBezTo>
                    <a:pt x="284" y="1122"/>
                    <a:pt x="276" y="1130"/>
                    <a:pt x="284" y="1138"/>
                  </a:cubicBezTo>
                  <a:cubicBezTo>
                    <a:pt x="284" y="1138"/>
                    <a:pt x="284" y="1138"/>
                    <a:pt x="292" y="1138"/>
                  </a:cubicBezTo>
                  <a:cubicBezTo>
                    <a:pt x="292" y="1138"/>
                    <a:pt x="292" y="1138"/>
                    <a:pt x="300" y="1138"/>
                  </a:cubicBezTo>
                  <a:cubicBezTo>
                    <a:pt x="332" y="1138"/>
                    <a:pt x="340" y="1130"/>
                    <a:pt x="347" y="1114"/>
                  </a:cubicBezTo>
                  <a:cubicBezTo>
                    <a:pt x="356" y="1099"/>
                    <a:pt x="356" y="1099"/>
                    <a:pt x="363" y="1091"/>
                  </a:cubicBezTo>
                  <a:cubicBezTo>
                    <a:pt x="371" y="1075"/>
                    <a:pt x="387" y="1067"/>
                    <a:pt x="387" y="1043"/>
                  </a:cubicBezTo>
                  <a:cubicBezTo>
                    <a:pt x="395" y="1027"/>
                    <a:pt x="395" y="1020"/>
                    <a:pt x="387" y="1004"/>
                  </a:cubicBezTo>
                  <a:cubicBezTo>
                    <a:pt x="387" y="988"/>
                    <a:pt x="387" y="964"/>
                    <a:pt x="403" y="948"/>
                  </a:cubicBezTo>
                  <a:cubicBezTo>
                    <a:pt x="427" y="917"/>
                    <a:pt x="434" y="901"/>
                    <a:pt x="442" y="861"/>
                  </a:cubicBezTo>
                  <a:cubicBezTo>
                    <a:pt x="442" y="846"/>
                    <a:pt x="442" y="838"/>
                    <a:pt x="442" y="830"/>
                  </a:cubicBezTo>
                  <a:cubicBezTo>
                    <a:pt x="442" y="814"/>
                    <a:pt x="442" y="798"/>
                    <a:pt x="466" y="790"/>
                  </a:cubicBezTo>
                  <a:cubicBezTo>
                    <a:pt x="498" y="774"/>
                    <a:pt x="506" y="577"/>
                    <a:pt x="498" y="521"/>
                  </a:cubicBezTo>
                  <a:cubicBezTo>
                    <a:pt x="498" y="506"/>
                    <a:pt x="498" y="490"/>
                    <a:pt x="498" y="466"/>
                  </a:cubicBezTo>
                  <a:cubicBezTo>
                    <a:pt x="506" y="435"/>
                    <a:pt x="506" y="411"/>
                    <a:pt x="490" y="387"/>
                  </a:cubicBezTo>
                  <a:cubicBezTo>
                    <a:pt x="482" y="379"/>
                    <a:pt x="466" y="379"/>
                    <a:pt x="434" y="379"/>
                  </a:cubicBezTo>
                  <a:cubicBezTo>
                    <a:pt x="403" y="387"/>
                    <a:pt x="387" y="387"/>
                    <a:pt x="379" y="387"/>
                  </a:cubicBezTo>
                  <a:cubicBezTo>
                    <a:pt x="363" y="387"/>
                    <a:pt x="363" y="387"/>
                    <a:pt x="363" y="387"/>
                  </a:cubicBezTo>
                  <a:cubicBezTo>
                    <a:pt x="356" y="379"/>
                    <a:pt x="363" y="371"/>
                    <a:pt x="363" y="363"/>
                  </a:cubicBezTo>
                  <a:cubicBezTo>
                    <a:pt x="363" y="356"/>
                    <a:pt x="371" y="348"/>
                    <a:pt x="371" y="340"/>
                  </a:cubicBezTo>
                  <a:cubicBezTo>
                    <a:pt x="371" y="308"/>
                    <a:pt x="387" y="268"/>
                    <a:pt x="403" y="268"/>
                  </a:cubicBezTo>
                  <a:cubicBezTo>
                    <a:pt x="403" y="268"/>
                    <a:pt x="403" y="268"/>
                    <a:pt x="411" y="268"/>
                  </a:cubicBezTo>
                  <a:cubicBezTo>
                    <a:pt x="411" y="261"/>
                    <a:pt x="419" y="237"/>
                    <a:pt x="419" y="229"/>
                  </a:cubicBezTo>
                  <a:cubicBezTo>
                    <a:pt x="419" y="221"/>
                    <a:pt x="427" y="221"/>
                    <a:pt x="427" y="213"/>
                  </a:cubicBezTo>
                  <a:cubicBezTo>
                    <a:pt x="427" y="190"/>
                    <a:pt x="442" y="150"/>
                    <a:pt x="434" y="134"/>
                  </a:cubicBezTo>
                  <a:cubicBezTo>
                    <a:pt x="434" y="118"/>
                    <a:pt x="419" y="110"/>
                    <a:pt x="395" y="110"/>
                  </a:cubicBezTo>
                  <a:cubicBezTo>
                    <a:pt x="379" y="103"/>
                    <a:pt x="181" y="63"/>
                    <a:pt x="158" y="31"/>
                  </a:cubicBezTo>
                  <a:cubicBezTo>
                    <a:pt x="150" y="24"/>
                    <a:pt x="142" y="16"/>
                    <a:pt x="134" y="8"/>
                  </a:cubicBezTo>
                  <a:cubicBezTo>
                    <a:pt x="103" y="39"/>
                    <a:pt x="79" y="63"/>
                    <a:pt x="79" y="71"/>
                  </a:cubicBezTo>
                  <a:cubicBezTo>
                    <a:pt x="79" y="79"/>
                    <a:pt x="79" y="79"/>
                    <a:pt x="79" y="79"/>
                  </a:cubicBezTo>
                  <a:cubicBezTo>
                    <a:pt x="79" y="103"/>
                    <a:pt x="87" y="134"/>
                    <a:pt x="71" y="142"/>
                  </a:cubicBezTo>
                  <a:cubicBezTo>
                    <a:pt x="55" y="158"/>
                    <a:pt x="8" y="213"/>
                    <a:pt x="16" y="237"/>
                  </a:cubicBezTo>
                  <a:cubicBezTo>
                    <a:pt x="16" y="245"/>
                    <a:pt x="16" y="245"/>
                    <a:pt x="23" y="245"/>
                  </a:cubicBezTo>
                  <a:cubicBezTo>
                    <a:pt x="39" y="253"/>
                    <a:pt x="47" y="253"/>
                    <a:pt x="47" y="253"/>
                  </a:cubicBezTo>
                  <a:cubicBezTo>
                    <a:pt x="63" y="253"/>
                    <a:pt x="63" y="261"/>
                    <a:pt x="63" y="277"/>
                  </a:cubicBezTo>
                  <a:cubicBezTo>
                    <a:pt x="63" y="300"/>
                    <a:pt x="55" y="308"/>
                    <a:pt x="39" y="324"/>
                  </a:cubicBezTo>
                  <a:cubicBezTo>
                    <a:pt x="31" y="332"/>
                    <a:pt x="23" y="348"/>
                    <a:pt x="23" y="363"/>
                  </a:cubicBezTo>
                  <a:cubicBezTo>
                    <a:pt x="23" y="371"/>
                    <a:pt x="23" y="379"/>
                    <a:pt x="31" y="379"/>
                  </a:cubicBezTo>
                  <a:cubicBezTo>
                    <a:pt x="31" y="379"/>
                    <a:pt x="55" y="403"/>
                    <a:pt x="79" y="427"/>
                  </a:cubicBezTo>
                  <a:cubicBezTo>
                    <a:pt x="197" y="521"/>
                    <a:pt x="229" y="545"/>
                    <a:pt x="229" y="553"/>
                  </a:cubicBezTo>
                  <a:cubicBezTo>
                    <a:pt x="237" y="561"/>
                    <a:pt x="181" y="632"/>
                    <a:pt x="181" y="632"/>
                  </a:cubicBezTo>
                  <a:cubicBezTo>
                    <a:pt x="166" y="640"/>
                    <a:pt x="166" y="664"/>
                    <a:pt x="158" y="688"/>
                  </a:cubicBezTo>
                  <a:cubicBezTo>
                    <a:pt x="158" y="695"/>
                    <a:pt x="150" y="703"/>
                    <a:pt x="150" y="711"/>
                  </a:cubicBezTo>
                  <a:cubicBezTo>
                    <a:pt x="134" y="743"/>
                    <a:pt x="126" y="751"/>
                    <a:pt x="94" y="759"/>
                  </a:cubicBezTo>
                  <a:cubicBezTo>
                    <a:pt x="71" y="767"/>
                    <a:pt x="23" y="806"/>
                    <a:pt x="31" y="854"/>
                  </a:cubicBezTo>
                  <a:cubicBezTo>
                    <a:pt x="39" y="885"/>
                    <a:pt x="47" y="925"/>
                    <a:pt x="71" y="964"/>
                  </a:cubicBezTo>
                  <a:lnTo>
                    <a:pt x="71" y="964"/>
                  </a:lnTo>
                  <a:cubicBezTo>
                    <a:pt x="71" y="964"/>
                    <a:pt x="71" y="956"/>
                    <a:pt x="79" y="956"/>
                  </a:cubicBezTo>
                  <a:cubicBezTo>
                    <a:pt x="79" y="956"/>
                    <a:pt x="87" y="956"/>
                    <a:pt x="94" y="980"/>
                  </a:cubicBezTo>
                  <a:cubicBezTo>
                    <a:pt x="110" y="988"/>
                    <a:pt x="110" y="996"/>
                    <a:pt x="110" y="1004"/>
                  </a:cubicBezTo>
                  <a:cubicBezTo>
                    <a:pt x="110" y="1012"/>
                    <a:pt x="110" y="1012"/>
                    <a:pt x="150" y="1027"/>
                  </a:cubicBezTo>
                  <a:cubicBezTo>
                    <a:pt x="181" y="1035"/>
                    <a:pt x="205" y="1043"/>
                    <a:pt x="213" y="1043"/>
                  </a:cubicBezTo>
                  <a:cubicBezTo>
                    <a:pt x="221" y="1043"/>
                    <a:pt x="221" y="1043"/>
                    <a:pt x="229" y="1043"/>
                  </a:cubicBezTo>
                  <a:lnTo>
                    <a:pt x="237" y="1035"/>
                  </a:lnTo>
                  <a:cubicBezTo>
                    <a:pt x="245" y="1035"/>
                    <a:pt x="245" y="1035"/>
                    <a:pt x="253" y="1035"/>
                  </a:cubicBezTo>
                  <a:cubicBezTo>
                    <a:pt x="253" y="1027"/>
                    <a:pt x="261" y="1027"/>
                    <a:pt x="261" y="1027"/>
                  </a:cubicBezTo>
                  <a:close/>
                </a:path>
              </a:pathLst>
            </a:custGeom>
            <a:grpFill/>
            <a:ln>
              <a:solidFill>
                <a:schemeClr val="bg1">
                  <a:lumMod val="95000"/>
                </a:schemeClr>
              </a:solidFill>
            </a:ln>
            <a:effectLst/>
          </p:spPr>
          <p:txBody>
            <a:bodyPr wrap="none" anchor="ctr"/>
            <a:lstStyle/>
            <a:p>
              <a:endParaRPr lang="en-US" sz="949"/>
            </a:p>
          </p:txBody>
        </p:sp>
        <p:sp>
          <p:nvSpPr>
            <p:cNvPr id="102" name="Freeform 771"/>
            <p:cNvSpPr>
              <a:spLocks noChangeArrowheads="1"/>
            </p:cNvSpPr>
            <p:nvPr/>
          </p:nvSpPr>
          <p:spPr bwMode="auto">
            <a:xfrm>
              <a:off x="16179719" y="5507351"/>
              <a:ext cx="220335" cy="361812"/>
            </a:xfrm>
            <a:custGeom>
              <a:avLst/>
              <a:gdLst>
                <a:gd name="T0" fmla="*/ 102 w 420"/>
                <a:gd name="T1" fmla="*/ 0 h 688"/>
                <a:gd name="T2" fmla="*/ 102 w 420"/>
                <a:gd name="T3" fmla="*/ 0 h 688"/>
                <a:gd name="T4" fmla="*/ 31 w 420"/>
                <a:gd name="T5" fmla="*/ 31 h 688"/>
                <a:gd name="T6" fmla="*/ 7 w 420"/>
                <a:gd name="T7" fmla="*/ 79 h 688"/>
                <a:gd name="T8" fmla="*/ 31 w 420"/>
                <a:gd name="T9" fmla="*/ 181 h 688"/>
                <a:gd name="T10" fmla="*/ 102 w 420"/>
                <a:gd name="T11" fmla="*/ 411 h 688"/>
                <a:gd name="T12" fmla="*/ 142 w 420"/>
                <a:gd name="T13" fmla="*/ 640 h 688"/>
                <a:gd name="T14" fmla="*/ 268 w 420"/>
                <a:gd name="T15" fmla="*/ 664 h 688"/>
                <a:gd name="T16" fmla="*/ 419 w 420"/>
                <a:gd name="T17" fmla="*/ 687 h 688"/>
                <a:gd name="T18" fmla="*/ 419 w 420"/>
                <a:gd name="T19" fmla="*/ 671 h 688"/>
                <a:gd name="T20" fmla="*/ 371 w 420"/>
                <a:gd name="T21" fmla="*/ 632 h 688"/>
                <a:gd name="T22" fmla="*/ 355 w 420"/>
                <a:gd name="T23" fmla="*/ 561 h 688"/>
                <a:gd name="T24" fmla="*/ 355 w 420"/>
                <a:gd name="T25" fmla="*/ 506 h 688"/>
                <a:gd name="T26" fmla="*/ 332 w 420"/>
                <a:gd name="T27" fmla="*/ 450 h 688"/>
                <a:gd name="T28" fmla="*/ 253 w 420"/>
                <a:gd name="T29" fmla="*/ 387 h 688"/>
                <a:gd name="T30" fmla="*/ 182 w 420"/>
                <a:gd name="T31" fmla="*/ 260 h 688"/>
                <a:gd name="T32" fmla="*/ 150 w 420"/>
                <a:gd name="T33" fmla="*/ 205 h 688"/>
                <a:gd name="T34" fmla="*/ 150 w 420"/>
                <a:gd name="T35" fmla="*/ 205 h 688"/>
                <a:gd name="T36" fmla="*/ 110 w 420"/>
                <a:gd name="T37" fmla="*/ 87 h 688"/>
                <a:gd name="T38" fmla="*/ 134 w 420"/>
                <a:gd name="T39" fmla="*/ 23 h 688"/>
                <a:gd name="T40" fmla="*/ 102 w 420"/>
                <a:gd name="T4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688">
                  <a:moveTo>
                    <a:pt x="102" y="0"/>
                  </a:moveTo>
                  <a:lnTo>
                    <a:pt x="102" y="0"/>
                  </a:lnTo>
                  <a:cubicBezTo>
                    <a:pt x="71" y="0"/>
                    <a:pt x="39" y="23"/>
                    <a:pt x="31" y="31"/>
                  </a:cubicBezTo>
                  <a:cubicBezTo>
                    <a:pt x="23" y="47"/>
                    <a:pt x="7" y="71"/>
                    <a:pt x="7" y="79"/>
                  </a:cubicBezTo>
                  <a:cubicBezTo>
                    <a:pt x="0" y="87"/>
                    <a:pt x="7" y="126"/>
                    <a:pt x="31" y="181"/>
                  </a:cubicBezTo>
                  <a:cubicBezTo>
                    <a:pt x="55" y="245"/>
                    <a:pt x="95" y="371"/>
                    <a:pt x="102" y="411"/>
                  </a:cubicBezTo>
                  <a:cubicBezTo>
                    <a:pt x="102" y="458"/>
                    <a:pt x="134" y="624"/>
                    <a:pt x="142" y="640"/>
                  </a:cubicBezTo>
                  <a:cubicBezTo>
                    <a:pt x="150" y="648"/>
                    <a:pt x="197" y="648"/>
                    <a:pt x="268" y="664"/>
                  </a:cubicBezTo>
                  <a:cubicBezTo>
                    <a:pt x="316" y="671"/>
                    <a:pt x="379" y="671"/>
                    <a:pt x="419" y="687"/>
                  </a:cubicBezTo>
                  <a:cubicBezTo>
                    <a:pt x="419" y="680"/>
                    <a:pt x="419" y="671"/>
                    <a:pt x="419" y="671"/>
                  </a:cubicBezTo>
                  <a:cubicBezTo>
                    <a:pt x="419" y="640"/>
                    <a:pt x="403" y="656"/>
                    <a:pt x="371" y="632"/>
                  </a:cubicBezTo>
                  <a:cubicBezTo>
                    <a:pt x="347" y="608"/>
                    <a:pt x="403" y="608"/>
                    <a:pt x="355" y="561"/>
                  </a:cubicBezTo>
                  <a:cubicBezTo>
                    <a:pt x="316" y="513"/>
                    <a:pt x="355" y="513"/>
                    <a:pt x="355" y="506"/>
                  </a:cubicBezTo>
                  <a:cubicBezTo>
                    <a:pt x="355" y="490"/>
                    <a:pt x="355" y="466"/>
                    <a:pt x="332" y="450"/>
                  </a:cubicBezTo>
                  <a:cubicBezTo>
                    <a:pt x="300" y="427"/>
                    <a:pt x="268" y="403"/>
                    <a:pt x="253" y="387"/>
                  </a:cubicBezTo>
                  <a:cubicBezTo>
                    <a:pt x="237" y="371"/>
                    <a:pt x="221" y="292"/>
                    <a:pt x="182" y="260"/>
                  </a:cubicBezTo>
                  <a:cubicBezTo>
                    <a:pt x="150" y="229"/>
                    <a:pt x="134" y="213"/>
                    <a:pt x="150" y="205"/>
                  </a:cubicBezTo>
                  <a:lnTo>
                    <a:pt x="150" y="205"/>
                  </a:lnTo>
                  <a:cubicBezTo>
                    <a:pt x="126" y="166"/>
                    <a:pt x="110" y="118"/>
                    <a:pt x="110" y="87"/>
                  </a:cubicBezTo>
                  <a:cubicBezTo>
                    <a:pt x="102" y="63"/>
                    <a:pt x="118" y="39"/>
                    <a:pt x="134" y="23"/>
                  </a:cubicBezTo>
                  <a:cubicBezTo>
                    <a:pt x="126" y="16"/>
                    <a:pt x="118" y="0"/>
                    <a:pt x="102" y="0"/>
                  </a:cubicBezTo>
                </a:path>
              </a:pathLst>
            </a:custGeom>
            <a:grpFill/>
            <a:ln>
              <a:solidFill>
                <a:schemeClr val="bg1">
                  <a:lumMod val="95000"/>
                </a:schemeClr>
              </a:solidFill>
            </a:ln>
            <a:effectLst/>
          </p:spPr>
          <p:txBody>
            <a:bodyPr wrap="none" anchor="ctr"/>
            <a:lstStyle/>
            <a:p>
              <a:endParaRPr lang="en-US" sz="949"/>
            </a:p>
          </p:txBody>
        </p:sp>
        <p:sp>
          <p:nvSpPr>
            <p:cNvPr id="103" name="Freeform 772"/>
            <p:cNvSpPr>
              <a:spLocks noChangeArrowheads="1"/>
            </p:cNvSpPr>
            <p:nvPr/>
          </p:nvSpPr>
          <p:spPr bwMode="auto">
            <a:xfrm>
              <a:off x="16179719" y="5507351"/>
              <a:ext cx="220335" cy="366450"/>
            </a:xfrm>
            <a:custGeom>
              <a:avLst/>
              <a:gdLst>
                <a:gd name="T0" fmla="*/ 419 w 420"/>
                <a:gd name="T1" fmla="*/ 695 h 696"/>
                <a:gd name="T2" fmla="*/ 316 w 420"/>
                <a:gd name="T3" fmla="*/ 671 h 696"/>
                <a:gd name="T4" fmla="*/ 205 w 420"/>
                <a:gd name="T5" fmla="*/ 656 h 696"/>
                <a:gd name="T6" fmla="*/ 95 w 420"/>
                <a:gd name="T7" fmla="*/ 411 h 696"/>
                <a:gd name="T8" fmla="*/ 0 w 420"/>
                <a:gd name="T9" fmla="*/ 79 h 696"/>
                <a:gd name="T10" fmla="*/ 31 w 420"/>
                <a:gd name="T11" fmla="*/ 31 h 696"/>
                <a:gd name="T12" fmla="*/ 134 w 420"/>
                <a:gd name="T13" fmla="*/ 16 h 696"/>
                <a:gd name="T14" fmla="*/ 134 w 420"/>
                <a:gd name="T15" fmla="*/ 23 h 696"/>
                <a:gd name="T16" fmla="*/ 150 w 420"/>
                <a:gd name="T17" fmla="*/ 205 h 696"/>
                <a:gd name="T18" fmla="*/ 150 w 420"/>
                <a:gd name="T19" fmla="*/ 205 h 696"/>
                <a:gd name="T20" fmla="*/ 142 w 420"/>
                <a:gd name="T21" fmla="*/ 213 h 696"/>
                <a:gd name="T22" fmla="*/ 237 w 420"/>
                <a:gd name="T23" fmla="*/ 347 h 696"/>
                <a:gd name="T24" fmla="*/ 300 w 420"/>
                <a:gd name="T25" fmla="*/ 418 h 696"/>
                <a:gd name="T26" fmla="*/ 355 w 420"/>
                <a:gd name="T27" fmla="*/ 506 h 696"/>
                <a:gd name="T28" fmla="*/ 347 w 420"/>
                <a:gd name="T29" fmla="*/ 513 h 696"/>
                <a:gd name="T30" fmla="*/ 363 w 420"/>
                <a:gd name="T31" fmla="*/ 561 h 696"/>
                <a:gd name="T32" fmla="*/ 379 w 420"/>
                <a:gd name="T33" fmla="*/ 632 h 696"/>
                <a:gd name="T34" fmla="*/ 419 w 420"/>
                <a:gd name="T35" fmla="*/ 671 h 696"/>
                <a:gd name="T36" fmla="*/ 419 w 420"/>
                <a:gd name="T37" fmla="*/ 695 h 696"/>
                <a:gd name="T38" fmla="*/ 102 w 420"/>
                <a:gd name="T39" fmla="*/ 7 h 696"/>
                <a:gd name="T40" fmla="*/ 15 w 420"/>
                <a:gd name="T41" fmla="*/ 71 h 696"/>
                <a:gd name="T42" fmla="*/ 31 w 420"/>
                <a:gd name="T43" fmla="*/ 181 h 696"/>
                <a:gd name="T44" fmla="*/ 142 w 420"/>
                <a:gd name="T45" fmla="*/ 640 h 696"/>
                <a:gd name="T46" fmla="*/ 268 w 420"/>
                <a:gd name="T47" fmla="*/ 656 h 696"/>
                <a:gd name="T48" fmla="*/ 411 w 420"/>
                <a:gd name="T49" fmla="*/ 680 h 696"/>
                <a:gd name="T50" fmla="*/ 395 w 420"/>
                <a:gd name="T51" fmla="*/ 648 h 696"/>
                <a:gd name="T52" fmla="*/ 371 w 420"/>
                <a:gd name="T53" fmla="*/ 608 h 696"/>
                <a:gd name="T54" fmla="*/ 332 w 420"/>
                <a:gd name="T55" fmla="*/ 529 h 696"/>
                <a:gd name="T56" fmla="*/ 347 w 420"/>
                <a:gd name="T57" fmla="*/ 506 h 696"/>
                <a:gd name="T58" fmla="*/ 324 w 420"/>
                <a:gd name="T59" fmla="*/ 450 h 696"/>
                <a:gd name="T60" fmla="*/ 253 w 420"/>
                <a:gd name="T61" fmla="*/ 387 h 696"/>
                <a:gd name="T62" fmla="*/ 182 w 420"/>
                <a:gd name="T63" fmla="*/ 260 h 696"/>
                <a:gd name="T64" fmla="*/ 142 w 420"/>
                <a:gd name="T65" fmla="*/ 205 h 696"/>
                <a:gd name="T66" fmla="*/ 126 w 420"/>
                <a:gd name="T67" fmla="*/ 2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0" h="696">
                  <a:moveTo>
                    <a:pt x="419" y="695"/>
                  </a:moveTo>
                  <a:lnTo>
                    <a:pt x="419" y="695"/>
                  </a:lnTo>
                  <a:cubicBezTo>
                    <a:pt x="411" y="687"/>
                    <a:pt x="411" y="687"/>
                    <a:pt x="411" y="687"/>
                  </a:cubicBezTo>
                  <a:cubicBezTo>
                    <a:pt x="387" y="680"/>
                    <a:pt x="347" y="680"/>
                    <a:pt x="316" y="671"/>
                  </a:cubicBezTo>
                  <a:cubicBezTo>
                    <a:pt x="300" y="671"/>
                    <a:pt x="284" y="671"/>
                    <a:pt x="268" y="664"/>
                  </a:cubicBezTo>
                  <a:cubicBezTo>
                    <a:pt x="245" y="664"/>
                    <a:pt x="221" y="664"/>
                    <a:pt x="205" y="656"/>
                  </a:cubicBezTo>
                  <a:cubicBezTo>
                    <a:pt x="166" y="656"/>
                    <a:pt x="142" y="648"/>
                    <a:pt x="142" y="640"/>
                  </a:cubicBezTo>
                  <a:cubicBezTo>
                    <a:pt x="134" y="624"/>
                    <a:pt x="102" y="458"/>
                    <a:pt x="95" y="411"/>
                  </a:cubicBezTo>
                  <a:cubicBezTo>
                    <a:pt x="95" y="371"/>
                    <a:pt x="55" y="245"/>
                    <a:pt x="23" y="189"/>
                  </a:cubicBezTo>
                  <a:cubicBezTo>
                    <a:pt x="0" y="134"/>
                    <a:pt x="0" y="87"/>
                    <a:pt x="0" y="79"/>
                  </a:cubicBezTo>
                  <a:cubicBezTo>
                    <a:pt x="7" y="79"/>
                    <a:pt x="7" y="71"/>
                    <a:pt x="7" y="63"/>
                  </a:cubicBezTo>
                  <a:cubicBezTo>
                    <a:pt x="15" y="55"/>
                    <a:pt x="23" y="39"/>
                    <a:pt x="31" y="31"/>
                  </a:cubicBezTo>
                  <a:cubicBezTo>
                    <a:pt x="39" y="16"/>
                    <a:pt x="71" y="0"/>
                    <a:pt x="102" y="0"/>
                  </a:cubicBezTo>
                  <a:cubicBezTo>
                    <a:pt x="118" y="0"/>
                    <a:pt x="134" y="7"/>
                    <a:pt x="134" y="16"/>
                  </a:cubicBezTo>
                  <a:cubicBezTo>
                    <a:pt x="134" y="23"/>
                    <a:pt x="134" y="23"/>
                    <a:pt x="134" y="23"/>
                  </a:cubicBezTo>
                  <a:lnTo>
                    <a:pt x="134" y="23"/>
                  </a:lnTo>
                  <a:cubicBezTo>
                    <a:pt x="126" y="31"/>
                    <a:pt x="102" y="55"/>
                    <a:pt x="110" y="87"/>
                  </a:cubicBezTo>
                  <a:cubicBezTo>
                    <a:pt x="118" y="118"/>
                    <a:pt x="126" y="166"/>
                    <a:pt x="150" y="205"/>
                  </a:cubicBezTo>
                  <a:lnTo>
                    <a:pt x="150" y="205"/>
                  </a:lnTo>
                  <a:lnTo>
                    <a:pt x="150" y="205"/>
                  </a:lnTo>
                  <a:lnTo>
                    <a:pt x="150" y="205"/>
                  </a:lnTo>
                  <a:cubicBezTo>
                    <a:pt x="142" y="213"/>
                    <a:pt x="142" y="213"/>
                    <a:pt x="142" y="213"/>
                  </a:cubicBezTo>
                  <a:cubicBezTo>
                    <a:pt x="142" y="221"/>
                    <a:pt x="173" y="245"/>
                    <a:pt x="189" y="260"/>
                  </a:cubicBezTo>
                  <a:cubicBezTo>
                    <a:pt x="213" y="276"/>
                    <a:pt x="229" y="324"/>
                    <a:pt x="237" y="347"/>
                  </a:cubicBezTo>
                  <a:cubicBezTo>
                    <a:pt x="245" y="363"/>
                    <a:pt x="253" y="379"/>
                    <a:pt x="253" y="387"/>
                  </a:cubicBezTo>
                  <a:cubicBezTo>
                    <a:pt x="260" y="395"/>
                    <a:pt x="276" y="403"/>
                    <a:pt x="300" y="418"/>
                  </a:cubicBezTo>
                  <a:cubicBezTo>
                    <a:pt x="308" y="427"/>
                    <a:pt x="324" y="434"/>
                    <a:pt x="332" y="442"/>
                  </a:cubicBezTo>
                  <a:cubicBezTo>
                    <a:pt x="355" y="466"/>
                    <a:pt x="355" y="490"/>
                    <a:pt x="355" y="506"/>
                  </a:cubicBezTo>
                  <a:lnTo>
                    <a:pt x="355" y="506"/>
                  </a:lnTo>
                  <a:cubicBezTo>
                    <a:pt x="355" y="506"/>
                    <a:pt x="355" y="513"/>
                    <a:pt x="347" y="513"/>
                  </a:cubicBezTo>
                  <a:cubicBezTo>
                    <a:pt x="347" y="513"/>
                    <a:pt x="340" y="521"/>
                    <a:pt x="340" y="529"/>
                  </a:cubicBezTo>
                  <a:cubicBezTo>
                    <a:pt x="340" y="537"/>
                    <a:pt x="347" y="545"/>
                    <a:pt x="363" y="561"/>
                  </a:cubicBezTo>
                  <a:cubicBezTo>
                    <a:pt x="387" y="593"/>
                    <a:pt x="379" y="600"/>
                    <a:pt x="371" y="616"/>
                  </a:cubicBezTo>
                  <a:cubicBezTo>
                    <a:pt x="371" y="616"/>
                    <a:pt x="371" y="624"/>
                    <a:pt x="379" y="632"/>
                  </a:cubicBezTo>
                  <a:cubicBezTo>
                    <a:pt x="387" y="640"/>
                    <a:pt x="395" y="640"/>
                    <a:pt x="403" y="640"/>
                  </a:cubicBezTo>
                  <a:cubicBezTo>
                    <a:pt x="411" y="648"/>
                    <a:pt x="419" y="648"/>
                    <a:pt x="419" y="671"/>
                  </a:cubicBezTo>
                  <a:cubicBezTo>
                    <a:pt x="419" y="671"/>
                    <a:pt x="419" y="680"/>
                    <a:pt x="419" y="687"/>
                  </a:cubicBezTo>
                  <a:lnTo>
                    <a:pt x="419" y="695"/>
                  </a:lnTo>
                  <a:close/>
                  <a:moveTo>
                    <a:pt x="102" y="7"/>
                  </a:moveTo>
                  <a:lnTo>
                    <a:pt x="102" y="7"/>
                  </a:lnTo>
                  <a:cubicBezTo>
                    <a:pt x="71" y="7"/>
                    <a:pt x="39" y="23"/>
                    <a:pt x="39" y="39"/>
                  </a:cubicBezTo>
                  <a:cubicBezTo>
                    <a:pt x="31" y="39"/>
                    <a:pt x="23" y="55"/>
                    <a:pt x="15" y="71"/>
                  </a:cubicBezTo>
                  <a:cubicBezTo>
                    <a:pt x="15" y="71"/>
                    <a:pt x="7" y="79"/>
                    <a:pt x="7" y="87"/>
                  </a:cubicBezTo>
                  <a:cubicBezTo>
                    <a:pt x="7" y="87"/>
                    <a:pt x="7" y="126"/>
                    <a:pt x="31" y="181"/>
                  </a:cubicBezTo>
                  <a:cubicBezTo>
                    <a:pt x="63" y="245"/>
                    <a:pt x="102" y="371"/>
                    <a:pt x="102" y="411"/>
                  </a:cubicBezTo>
                  <a:cubicBezTo>
                    <a:pt x="102" y="458"/>
                    <a:pt x="142" y="624"/>
                    <a:pt x="142" y="640"/>
                  </a:cubicBezTo>
                  <a:cubicBezTo>
                    <a:pt x="150" y="648"/>
                    <a:pt x="173" y="648"/>
                    <a:pt x="205" y="648"/>
                  </a:cubicBezTo>
                  <a:cubicBezTo>
                    <a:pt x="229" y="656"/>
                    <a:pt x="245" y="656"/>
                    <a:pt x="268" y="656"/>
                  </a:cubicBezTo>
                  <a:cubicBezTo>
                    <a:pt x="284" y="664"/>
                    <a:pt x="300" y="664"/>
                    <a:pt x="316" y="664"/>
                  </a:cubicBezTo>
                  <a:cubicBezTo>
                    <a:pt x="347" y="671"/>
                    <a:pt x="387" y="671"/>
                    <a:pt x="411" y="680"/>
                  </a:cubicBezTo>
                  <a:lnTo>
                    <a:pt x="411" y="671"/>
                  </a:lnTo>
                  <a:cubicBezTo>
                    <a:pt x="411" y="656"/>
                    <a:pt x="411" y="656"/>
                    <a:pt x="395" y="648"/>
                  </a:cubicBezTo>
                  <a:cubicBezTo>
                    <a:pt x="395" y="648"/>
                    <a:pt x="379" y="640"/>
                    <a:pt x="371" y="632"/>
                  </a:cubicBezTo>
                  <a:cubicBezTo>
                    <a:pt x="363" y="624"/>
                    <a:pt x="363" y="616"/>
                    <a:pt x="371" y="608"/>
                  </a:cubicBezTo>
                  <a:cubicBezTo>
                    <a:pt x="371" y="600"/>
                    <a:pt x="379" y="593"/>
                    <a:pt x="355" y="569"/>
                  </a:cubicBezTo>
                  <a:cubicBezTo>
                    <a:pt x="340" y="545"/>
                    <a:pt x="332" y="537"/>
                    <a:pt x="332" y="529"/>
                  </a:cubicBezTo>
                  <a:cubicBezTo>
                    <a:pt x="332" y="513"/>
                    <a:pt x="340" y="513"/>
                    <a:pt x="347" y="506"/>
                  </a:cubicBezTo>
                  <a:lnTo>
                    <a:pt x="347" y="506"/>
                  </a:lnTo>
                  <a:lnTo>
                    <a:pt x="347" y="506"/>
                  </a:lnTo>
                  <a:cubicBezTo>
                    <a:pt x="347" y="490"/>
                    <a:pt x="347" y="466"/>
                    <a:pt x="324" y="450"/>
                  </a:cubicBezTo>
                  <a:cubicBezTo>
                    <a:pt x="316" y="442"/>
                    <a:pt x="308" y="434"/>
                    <a:pt x="292" y="427"/>
                  </a:cubicBezTo>
                  <a:cubicBezTo>
                    <a:pt x="276" y="411"/>
                    <a:pt x="260" y="395"/>
                    <a:pt x="253" y="387"/>
                  </a:cubicBezTo>
                  <a:cubicBezTo>
                    <a:pt x="245" y="387"/>
                    <a:pt x="237" y="371"/>
                    <a:pt x="237" y="355"/>
                  </a:cubicBezTo>
                  <a:cubicBezTo>
                    <a:pt x="221" y="324"/>
                    <a:pt x="205" y="284"/>
                    <a:pt x="182" y="260"/>
                  </a:cubicBezTo>
                  <a:cubicBezTo>
                    <a:pt x="150" y="237"/>
                    <a:pt x="134" y="221"/>
                    <a:pt x="134" y="213"/>
                  </a:cubicBezTo>
                  <a:cubicBezTo>
                    <a:pt x="134" y="205"/>
                    <a:pt x="142" y="205"/>
                    <a:pt x="142" y="205"/>
                  </a:cubicBezTo>
                  <a:cubicBezTo>
                    <a:pt x="118" y="166"/>
                    <a:pt x="110" y="126"/>
                    <a:pt x="102" y="87"/>
                  </a:cubicBezTo>
                  <a:cubicBezTo>
                    <a:pt x="102" y="63"/>
                    <a:pt x="110" y="39"/>
                    <a:pt x="126" y="23"/>
                  </a:cubicBezTo>
                  <a:cubicBezTo>
                    <a:pt x="118" y="7"/>
                    <a:pt x="110" y="7"/>
                    <a:pt x="102" y="7"/>
                  </a:cubicBezTo>
                  <a:close/>
                </a:path>
              </a:pathLst>
            </a:custGeom>
            <a:grpFill/>
            <a:ln>
              <a:solidFill>
                <a:schemeClr val="bg1">
                  <a:lumMod val="95000"/>
                </a:schemeClr>
              </a:solidFill>
            </a:ln>
            <a:effectLst/>
          </p:spPr>
          <p:txBody>
            <a:bodyPr wrap="none" anchor="ctr"/>
            <a:lstStyle/>
            <a:p>
              <a:endParaRPr lang="en-US" sz="949"/>
            </a:p>
          </p:txBody>
        </p:sp>
        <p:sp>
          <p:nvSpPr>
            <p:cNvPr id="104" name="Freeform 773"/>
            <p:cNvSpPr>
              <a:spLocks noChangeArrowheads="1"/>
            </p:cNvSpPr>
            <p:nvPr/>
          </p:nvSpPr>
          <p:spPr bwMode="auto">
            <a:xfrm>
              <a:off x="15194014" y="4971591"/>
              <a:ext cx="1148056" cy="753775"/>
            </a:xfrm>
            <a:custGeom>
              <a:avLst/>
              <a:gdLst>
                <a:gd name="T0" fmla="*/ 1881 w 2183"/>
                <a:gd name="T1" fmla="*/ 1114 h 1432"/>
                <a:gd name="T2" fmla="*/ 1881 w 2183"/>
                <a:gd name="T3" fmla="*/ 1114 h 1432"/>
                <a:gd name="T4" fmla="*/ 1881 w 2183"/>
                <a:gd name="T5" fmla="*/ 1099 h 1432"/>
                <a:gd name="T6" fmla="*/ 1905 w 2183"/>
                <a:gd name="T7" fmla="*/ 1051 h 1432"/>
                <a:gd name="T8" fmla="*/ 1976 w 2183"/>
                <a:gd name="T9" fmla="*/ 1020 h 1432"/>
                <a:gd name="T10" fmla="*/ 2008 w 2183"/>
                <a:gd name="T11" fmla="*/ 1043 h 1432"/>
                <a:gd name="T12" fmla="*/ 2047 w 2183"/>
                <a:gd name="T13" fmla="*/ 1012 h 1432"/>
                <a:gd name="T14" fmla="*/ 2095 w 2183"/>
                <a:gd name="T15" fmla="*/ 964 h 1432"/>
                <a:gd name="T16" fmla="*/ 2127 w 2183"/>
                <a:gd name="T17" fmla="*/ 877 h 1432"/>
                <a:gd name="T18" fmla="*/ 2182 w 2183"/>
                <a:gd name="T19" fmla="*/ 806 h 1432"/>
                <a:gd name="T20" fmla="*/ 1976 w 2183"/>
                <a:gd name="T21" fmla="*/ 632 h 1432"/>
                <a:gd name="T22" fmla="*/ 1992 w 2183"/>
                <a:gd name="T23" fmla="*/ 577 h 1432"/>
                <a:gd name="T24" fmla="*/ 2016 w 2183"/>
                <a:gd name="T25" fmla="*/ 530 h 1432"/>
                <a:gd name="T26" fmla="*/ 1976 w 2183"/>
                <a:gd name="T27" fmla="*/ 506 h 1432"/>
                <a:gd name="T28" fmla="*/ 2024 w 2183"/>
                <a:gd name="T29" fmla="*/ 395 h 1432"/>
                <a:gd name="T30" fmla="*/ 2032 w 2183"/>
                <a:gd name="T31" fmla="*/ 324 h 1432"/>
                <a:gd name="T32" fmla="*/ 2087 w 2183"/>
                <a:gd name="T33" fmla="*/ 261 h 1432"/>
                <a:gd name="T34" fmla="*/ 2032 w 2183"/>
                <a:gd name="T35" fmla="*/ 237 h 1432"/>
                <a:gd name="T36" fmla="*/ 1961 w 2183"/>
                <a:gd name="T37" fmla="*/ 221 h 1432"/>
                <a:gd name="T38" fmla="*/ 1889 w 2183"/>
                <a:gd name="T39" fmla="*/ 79 h 1432"/>
                <a:gd name="T40" fmla="*/ 1787 w 2183"/>
                <a:gd name="T41" fmla="*/ 39 h 1432"/>
                <a:gd name="T42" fmla="*/ 1684 w 2183"/>
                <a:gd name="T43" fmla="*/ 39 h 1432"/>
                <a:gd name="T44" fmla="*/ 269 w 2183"/>
                <a:gd name="T45" fmla="*/ 316 h 1432"/>
                <a:gd name="T46" fmla="*/ 245 w 2183"/>
                <a:gd name="T47" fmla="*/ 205 h 1432"/>
                <a:gd name="T48" fmla="*/ 55 w 2183"/>
                <a:gd name="T49" fmla="*/ 356 h 1432"/>
                <a:gd name="T50" fmla="*/ 0 w 2183"/>
                <a:gd name="T51" fmla="*/ 379 h 1432"/>
                <a:gd name="T52" fmla="*/ 198 w 2183"/>
                <a:gd name="T53" fmla="*/ 1431 h 1432"/>
                <a:gd name="T54" fmla="*/ 1881 w 2183"/>
                <a:gd name="T55" fmla="*/ 111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3" h="1432">
                  <a:moveTo>
                    <a:pt x="1881" y="1114"/>
                  </a:moveTo>
                  <a:lnTo>
                    <a:pt x="1881" y="1114"/>
                  </a:lnTo>
                  <a:cubicBezTo>
                    <a:pt x="1881" y="1107"/>
                    <a:pt x="1881" y="1099"/>
                    <a:pt x="1881" y="1099"/>
                  </a:cubicBezTo>
                  <a:cubicBezTo>
                    <a:pt x="1881" y="1091"/>
                    <a:pt x="1897" y="1067"/>
                    <a:pt x="1905" y="1051"/>
                  </a:cubicBezTo>
                  <a:cubicBezTo>
                    <a:pt x="1913" y="1043"/>
                    <a:pt x="1945" y="1020"/>
                    <a:pt x="1976" y="1020"/>
                  </a:cubicBezTo>
                  <a:cubicBezTo>
                    <a:pt x="1992" y="1020"/>
                    <a:pt x="2000" y="1036"/>
                    <a:pt x="2008" y="1043"/>
                  </a:cubicBezTo>
                  <a:cubicBezTo>
                    <a:pt x="2016" y="1027"/>
                    <a:pt x="2032" y="1012"/>
                    <a:pt x="2047" y="1012"/>
                  </a:cubicBezTo>
                  <a:cubicBezTo>
                    <a:pt x="2071" y="1004"/>
                    <a:pt x="2087" y="996"/>
                    <a:pt x="2095" y="964"/>
                  </a:cubicBezTo>
                  <a:cubicBezTo>
                    <a:pt x="2111" y="941"/>
                    <a:pt x="2111" y="901"/>
                    <a:pt x="2127" y="877"/>
                  </a:cubicBezTo>
                  <a:cubicBezTo>
                    <a:pt x="2142" y="861"/>
                    <a:pt x="2182" y="806"/>
                    <a:pt x="2182" y="806"/>
                  </a:cubicBezTo>
                  <a:cubicBezTo>
                    <a:pt x="2174" y="798"/>
                    <a:pt x="1992" y="648"/>
                    <a:pt x="1976" y="632"/>
                  </a:cubicBezTo>
                  <a:cubicBezTo>
                    <a:pt x="1969" y="624"/>
                    <a:pt x="1976" y="585"/>
                    <a:pt x="1992" y="577"/>
                  </a:cubicBezTo>
                  <a:cubicBezTo>
                    <a:pt x="2008" y="561"/>
                    <a:pt x="2016" y="545"/>
                    <a:pt x="2016" y="530"/>
                  </a:cubicBezTo>
                  <a:cubicBezTo>
                    <a:pt x="2016" y="506"/>
                    <a:pt x="2008" y="521"/>
                    <a:pt x="1976" y="506"/>
                  </a:cubicBezTo>
                  <a:cubicBezTo>
                    <a:pt x="1937" y="490"/>
                    <a:pt x="2000" y="411"/>
                    <a:pt x="2024" y="395"/>
                  </a:cubicBezTo>
                  <a:cubicBezTo>
                    <a:pt x="2040" y="387"/>
                    <a:pt x="2032" y="340"/>
                    <a:pt x="2032" y="324"/>
                  </a:cubicBezTo>
                  <a:cubicBezTo>
                    <a:pt x="2032" y="316"/>
                    <a:pt x="2071" y="269"/>
                    <a:pt x="2087" y="261"/>
                  </a:cubicBezTo>
                  <a:cubicBezTo>
                    <a:pt x="2071" y="245"/>
                    <a:pt x="2056" y="245"/>
                    <a:pt x="2032" y="237"/>
                  </a:cubicBezTo>
                  <a:cubicBezTo>
                    <a:pt x="1984" y="229"/>
                    <a:pt x="1984" y="253"/>
                    <a:pt x="1961" y="221"/>
                  </a:cubicBezTo>
                  <a:cubicBezTo>
                    <a:pt x="1945" y="190"/>
                    <a:pt x="1921" y="79"/>
                    <a:pt x="1889" y="79"/>
                  </a:cubicBezTo>
                  <a:cubicBezTo>
                    <a:pt x="1858" y="71"/>
                    <a:pt x="1834" y="71"/>
                    <a:pt x="1787" y="39"/>
                  </a:cubicBezTo>
                  <a:cubicBezTo>
                    <a:pt x="1739" y="0"/>
                    <a:pt x="1716" y="31"/>
                    <a:pt x="1684" y="39"/>
                  </a:cubicBezTo>
                  <a:cubicBezTo>
                    <a:pt x="1660" y="55"/>
                    <a:pt x="269" y="316"/>
                    <a:pt x="269" y="316"/>
                  </a:cubicBezTo>
                  <a:cubicBezTo>
                    <a:pt x="245" y="205"/>
                    <a:pt x="245" y="205"/>
                    <a:pt x="245" y="205"/>
                  </a:cubicBezTo>
                  <a:cubicBezTo>
                    <a:pt x="182" y="261"/>
                    <a:pt x="103" y="332"/>
                    <a:pt x="55" y="356"/>
                  </a:cubicBezTo>
                  <a:cubicBezTo>
                    <a:pt x="40" y="363"/>
                    <a:pt x="24" y="371"/>
                    <a:pt x="0" y="379"/>
                  </a:cubicBezTo>
                  <a:cubicBezTo>
                    <a:pt x="198" y="1431"/>
                    <a:pt x="198" y="1431"/>
                    <a:pt x="198" y="1431"/>
                  </a:cubicBezTo>
                  <a:lnTo>
                    <a:pt x="1881" y="1114"/>
                  </a:lnTo>
                </a:path>
              </a:pathLst>
            </a:custGeom>
            <a:grpFill/>
            <a:ln>
              <a:solidFill>
                <a:schemeClr val="bg1">
                  <a:lumMod val="95000"/>
                </a:schemeClr>
              </a:solidFill>
            </a:ln>
            <a:effectLst/>
          </p:spPr>
          <p:txBody>
            <a:bodyPr wrap="none" anchor="ctr"/>
            <a:lstStyle/>
            <a:p>
              <a:endParaRPr lang="en-US" sz="949"/>
            </a:p>
          </p:txBody>
        </p:sp>
        <p:sp>
          <p:nvSpPr>
            <p:cNvPr id="105" name="Freeform 774"/>
            <p:cNvSpPr>
              <a:spLocks noChangeArrowheads="1"/>
            </p:cNvSpPr>
            <p:nvPr/>
          </p:nvSpPr>
          <p:spPr bwMode="auto">
            <a:xfrm>
              <a:off x="15194014" y="4978549"/>
              <a:ext cx="1152694" cy="749135"/>
            </a:xfrm>
            <a:custGeom>
              <a:avLst/>
              <a:gdLst>
                <a:gd name="T0" fmla="*/ 198 w 2191"/>
                <a:gd name="T1" fmla="*/ 1422 h 1423"/>
                <a:gd name="T2" fmla="*/ 0 w 2191"/>
                <a:gd name="T3" fmla="*/ 363 h 1423"/>
                <a:gd name="T4" fmla="*/ 47 w 2191"/>
                <a:gd name="T5" fmla="*/ 332 h 1423"/>
                <a:gd name="T6" fmla="*/ 253 w 2191"/>
                <a:gd name="T7" fmla="*/ 181 h 1423"/>
                <a:gd name="T8" fmla="*/ 1684 w 2191"/>
                <a:gd name="T9" fmla="*/ 23 h 1423"/>
                <a:gd name="T10" fmla="*/ 1747 w 2191"/>
                <a:gd name="T11" fmla="*/ 0 h 1423"/>
                <a:gd name="T12" fmla="*/ 1889 w 2191"/>
                <a:gd name="T13" fmla="*/ 55 h 1423"/>
                <a:gd name="T14" fmla="*/ 1945 w 2191"/>
                <a:gd name="T15" fmla="*/ 150 h 1423"/>
                <a:gd name="T16" fmla="*/ 1984 w 2191"/>
                <a:gd name="T17" fmla="*/ 213 h 1423"/>
                <a:gd name="T18" fmla="*/ 2008 w 2191"/>
                <a:gd name="T19" fmla="*/ 213 h 1423"/>
                <a:gd name="T20" fmla="*/ 2087 w 2191"/>
                <a:gd name="T21" fmla="*/ 237 h 1423"/>
                <a:gd name="T22" fmla="*/ 2087 w 2191"/>
                <a:gd name="T23" fmla="*/ 245 h 1423"/>
                <a:gd name="T24" fmla="*/ 2032 w 2191"/>
                <a:gd name="T25" fmla="*/ 316 h 1423"/>
                <a:gd name="T26" fmla="*/ 1969 w 2191"/>
                <a:gd name="T27" fmla="*/ 474 h 1423"/>
                <a:gd name="T28" fmla="*/ 2000 w 2191"/>
                <a:gd name="T29" fmla="*/ 490 h 1423"/>
                <a:gd name="T30" fmla="*/ 1992 w 2191"/>
                <a:gd name="T31" fmla="*/ 561 h 1423"/>
                <a:gd name="T32" fmla="*/ 1984 w 2191"/>
                <a:gd name="T33" fmla="*/ 616 h 1423"/>
                <a:gd name="T34" fmla="*/ 2182 w 2191"/>
                <a:gd name="T35" fmla="*/ 790 h 1423"/>
                <a:gd name="T36" fmla="*/ 2111 w 2191"/>
                <a:gd name="T37" fmla="*/ 925 h 1423"/>
                <a:gd name="T38" fmla="*/ 2047 w 2191"/>
                <a:gd name="T39" fmla="*/ 996 h 1423"/>
                <a:gd name="T40" fmla="*/ 2000 w 2191"/>
                <a:gd name="T41" fmla="*/ 1027 h 1423"/>
                <a:gd name="T42" fmla="*/ 1976 w 2191"/>
                <a:gd name="T43" fmla="*/ 1011 h 1423"/>
                <a:gd name="T44" fmla="*/ 1889 w 2191"/>
                <a:gd name="T45" fmla="*/ 1075 h 1423"/>
                <a:gd name="T46" fmla="*/ 1881 w 2191"/>
                <a:gd name="T47" fmla="*/ 1098 h 1423"/>
                <a:gd name="T48" fmla="*/ 198 w 2191"/>
                <a:gd name="T49" fmla="*/ 1422 h 1423"/>
                <a:gd name="T50" fmla="*/ 8 w 2191"/>
                <a:gd name="T51" fmla="*/ 363 h 1423"/>
                <a:gd name="T52" fmla="*/ 1874 w 2191"/>
                <a:gd name="T53" fmla="*/ 1091 h 1423"/>
                <a:gd name="T54" fmla="*/ 1881 w 2191"/>
                <a:gd name="T55" fmla="*/ 1067 h 1423"/>
                <a:gd name="T56" fmla="*/ 1976 w 2191"/>
                <a:gd name="T57" fmla="*/ 1004 h 1423"/>
                <a:gd name="T58" fmla="*/ 2047 w 2191"/>
                <a:gd name="T59" fmla="*/ 988 h 1423"/>
                <a:gd name="T60" fmla="*/ 2103 w 2191"/>
                <a:gd name="T61" fmla="*/ 917 h 1423"/>
                <a:gd name="T62" fmla="*/ 2174 w 2191"/>
                <a:gd name="T63" fmla="*/ 790 h 1423"/>
                <a:gd name="T64" fmla="*/ 1976 w 2191"/>
                <a:gd name="T65" fmla="*/ 624 h 1423"/>
                <a:gd name="T66" fmla="*/ 1992 w 2191"/>
                <a:gd name="T67" fmla="*/ 553 h 1423"/>
                <a:gd name="T68" fmla="*/ 2008 w 2191"/>
                <a:gd name="T69" fmla="*/ 498 h 1423"/>
                <a:gd name="T70" fmla="*/ 1969 w 2191"/>
                <a:gd name="T71" fmla="*/ 490 h 1423"/>
                <a:gd name="T72" fmla="*/ 2016 w 2191"/>
                <a:gd name="T73" fmla="*/ 379 h 1423"/>
                <a:gd name="T74" fmla="*/ 2024 w 2191"/>
                <a:gd name="T75" fmla="*/ 308 h 1423"/>
                <a:gd name="T76" fmla="*/ 2032 w 2191"/>
                <a:gd name="T77" fmla="*/ 221 h 1423"/>
                <a:gd name="T78" fmla="*/ 1992 w 2191"/>
                <a:gd name="T79" fmla="*/ 221 h 1423"/>
                <a:gd name="T80" fmla="*/ 1961 w 2191"/>
                <a:gd name="T81" fmla="*/ 205 h 1423"/>
                <a:gd name="T82" fmla="*/ 1889 w 2191"/>
                <a:gd name="T83" fmla="*/ 63 h 1423"/>
                <a:gd name="T84" fmla="*/ 1787 w 2191"/>
                <a:gd name="T85" fmla="*/ 23 h 1423"/>
                <a:gd name="T86" fmla="*/ 1708 w 2191"/>
                <a:gd name="T87" fmla="*/ 15 h 1423"/>
                <a:gd name="T88" fmla="*/ 277 w 2191"/>
                <a:gd name="T89" fmla="*/ 308 h 1423"/>
                <a:gd name="T90" fmla="*/ 245 w 2191"/>
                <a:gd name="T91" fmla="*/ 197 h 1423"/>
                <a:gd name="T92" fmla="*/ 8 w 2191"/>
                <a:gd name="T93" fmla="*/ 363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91" h="1423">
                  <a:moveTo>
                    <a:pt x="198" y="1422"/>
                  </a:moveTo>
                  <a:lnTo>
                    <a:pt x="198" y="1422"/>
                  </a:lnTo>
                  <a:cubicBezTo>
                    <a:pt x="198" y="1415"/>
                    <a:pt x="198" y="1415"/>
                    <a:pt x="198" y="1415"/>
                  </a:cubicBezTo>
                  <a:cubicBezTo>
                    <a:pt x="0" y="363"/>
                    <a:pt x="0" y="363"/>
                    <a:pt x="0" y="363"/>
                  </a:cubicBezTo>
                  <a:lnTo>
                    <a:pt x="0" y="363"/>
                  </a:lnTo>
                  <a:cubicBezTo>
                    <a:pt x="24" y="347"/>
                    <a:pt x="40" y="340"/>
                    <a:pt x="47" y="332"/>
                  </a:cubicBezTo>
                  <a:cubicBezTo>
                    <a:pt x="111" y="308"/>
                    <a:pt x="198" y="229"/>
                    <a:pt x="245" y="189"/>
                  </a:cubicBezTo>
                  <a:cubicBezTo>
                    <a:pt x="253" y="181"/>
                    <a:pt x="253" y="181"/>
                    <a:pt x="253" y="181"/>
                  </a:cubicBezTo>
                  <a:cubicBezTo>
                    <a:pt x="277" y="300"/>
                    <a:pt x="277" y="300"/>
                    <a:pt x="277" y="300"/>
                  </a:cubicBezTo>
                  <a:cubicBezTo>
                    <a:pt x="356" y="284"/>
                    <a:pt x="1660" y="31"/>
                    <a:pt x="1684" y="23"/>
                  </a:cubicBezTo>
                  <a:cubicBezTo>
                    <a:pt x="1692" y="23"/>
                    <a:pt x="1700" y="15"/>
                    <a:pt x="1700" y="15"/>
                  </a:cubicBezTo>
                  <a:cubicBezTo>
                    <a:pt x="1716" y="8"/>
                    <a:pt x="1731" y="0"/>
                    <a:pt x="1747" y="0"/>
                  </a:cubicBezTo>
                  <a:cubicBezTo>
                    <a:pt x="1755" y="0"/>
                    <a:pt x="1771" y="8"/>
                    <a:pt x="1787" y="15"/>
                  </a:cubicBezTo>
                  <a:cubicBezTo>
                    <a:pt x="1834" y="55"/>
                    <a:pt x="1858" y="55"/>
                    <a:pt x="1889" y="55"/>
                  </a:cubicBezTo>
                  <a:lnTo>
                    <a:pt x="1889" y="55"/>
                  </a:lnTo>
                  <a:cubicBezTo>
                    <a:pt x="1913" y="55"/>
                    <a:pt x="1929" y="103"/>
                    <a:pt x="1945" y="150"/>
                  </a:cubicBezTo>
                  <a:cubicBezTo>
                    <a:pt x="1953" y="174"/>
                    <a:pt x="1961" y="189"/>
                    <a:pt x="1969" y="205"/>
                  </a:cubicBezTo>
                  <a:cubicBezTo>
                    <a:pt x="1976" y="213"/>
                    <a:pt x="1976" y="213"/>
                    <a:pt x="1984" y="213"/>
                  </a:cubicBezTo>
                  <a:cubicBezTo>
                    <a:pt x="1984" y="213"/>
                    <a:pt x="1984" y="213"/>
                    <a:pt x="1992" y="213"/>
                  </a:cubicBezTo>
                  <a:cubicBezTo>
                    <a:pt x="1992" y="213"/>
                    <a:pt x="2000" y="213"/>
                    <a:pt x="2008" y="213"/>
                  </a:cubicBezTo>
                  <a:cubicBezTo>
                    <a:pt x="2016" y="213"/>
                    <a:pt x="2024" y="213"/>
                    <a:pt x="2032" y="213"/>
                  </a:cubicBezTo>
                  <a:cubicBezTo>
                    <a:pt x="2056" y="221"/>
                    <a:pt x="2071" y="229"/>
                    <a:pt x="2087" y="237"/>
                  </a:cubicBezTo>
                  <a:lnTo>
                    <a:pt x="2087" y="237"/>
                  </a:lnTo>
                  <a:cubicBezTo>
                    <a:pt x="2087" y="245"/>
                    <a:pt x="2087" y="245"/>
                    <a:pt x="2087" y="245"/>
                  </a:cubicBezTo>
                  <a:cubicBezTo>
                    <a:pt x="2056" y="276"/>
                    <a:pt x="2032" y="300"/>
                    <a:pt x="2032" y="308"/>
                  </a:cubicBezTo>
                  <a:cubicBezTo>
                    <a:pt x="2032" y="316"/>
                    <a:pt x="2032" y="316"/>
                    <a:pt x="2032" y="316"/>
                  </a:cubicBezTo>
                  <a:cubicBezTo>
                    <a:pt x="2032" y="340"/>
                    <a:pt x="2040" y="371"/>
                    <a:pt x="2024" y="379"/>
                  </a:cubicBezTo>
                  <a:cubicBezTo>
                    <a:pt x="2008" y="395"/>
                    <a:pt x="1961" y="450"/>
                    <a:pt x="1969" y="474"/>
                  </a:cubicBezTo>
                  <a:cubicBezTo>
                    <a:pt x="1969" y="482"/>
                    <a:pt x="1969" y="482"/>
                    <a:pt x="1976" y="482"/>
                  </a:cubicBezTo>
                  <a:cubicBezTo>
                    <a:pt x="1992" y="490"/>
                    <a:pt x="2000" y="490"/>
                    <a:pt x="2000" y="490"/>
                  </a:cubicBezTo>
                  <a:cubicBezTo>
                    <a:pt x="2016" y="490"/>
                    <a:pt x="2016" y="498"/>
                    <a:pt x="2016" y="514"/>
                  </a:cubicBezTo>
                  <a:cubicBezTo>
                    <a:pt x="2016" y="537"/>
                    <a:pt x="2008" y="545"/>
                    <a:pt x="1992" y="561"/>
                  </a:cubicBezTo>
                  <a:cubicBezTo>
                    <a:pt x="1984" y="569"/>
                    <a:pt x="1976" y="585"/>
                    <a:pt x="1976" y="600"/>
                  </a:cubicBezTo>
                  <a:cubicBezTo>
                    <a:pt x="1976" y="608"/>
                    <a:pt x="1976" y="616"/>
                    <a:pt x="1984" y="616"/>
                  </a:cubicBezTo>
                  <a:cubicBezTo>
                    <a:pt x="1984" y="616"/>
                    <a:pt x="2008" y="640"/>
                    <a:pt x="2032" y="664"/>
                  </a:cubicBezTo>
                  <a:cubicBezTo>
                    <a:pt x="2150" y="758"/>
                    <a:pt x="2182" y="782"/>
                    <a:pt x="2182" y="790"/>
                  </a:cubicBezTo>
                  <a:cubicBezTo>
                    <a:pt x="2190" y="798"/>
                    <a:pt x="2134" y="869"/>
                    <a:pt x="2134" y="869"/>
                  </a:cubicBezTo>
                  <a:cubicBezTo>
                    <a:pt x="2119" y="877"/>
                    <a:pt x="2119" y="901"/>
                    <a:pt x="2111" y="925"/>
                  </a:cubicBezTo>
                  <a:cubicBezTo>
                    <a:pt x="2111" y="932"/>
                    <a:pt x="2103" y="940"/>
                    <a:pt x="2103" y="948"/>
                  </a:cubicBezTo>
                  <a:cubicBezTo>
                    <a:pt x="2087" y="980"/>
                    <a:pt x="2079" y="988"/>
                    <a:pt x="2047" y="996"/>
                  </a:cubicBezTo>
                  <a:cubicBezTo>
                    <a:pt x="2032" y="1004"/>
                    <a:pt x="2016" y="1011"/>
                    <a:pt x="2008" y="1027"/>
                  </a:cubicBezTo>
                  <a:cubicBezTo>
                    <a:pt x="2000" y="1027"/>
                    <a:pt x="2000" y="1027"/>
                    <a:pt x="2000" y="1027"/>
                  </a:cubicBezTo>
                  <a:lnTo>
                    <a:pt x="2000" y="1027"/>
                  </a:lnTo>
                  <a:cubicBezTo>
                    <a:pt x="2000" y="1020"/>
                    <a:pt x="1992" y="1011"/>
                    <a:pt x="1976" y="1011"/>
                  </a:cubicBezTo>
                  <a:cubicBezTo>
                    <a:pt x="1945" y="1011"/>
                    <a:pt x="1913" y="1027"/>
                    <a:pt x="1913" y="1043"/>
                  </a:cubicBezTo>
                  <a:cubicBezTo>
                    <a:pt x="1905" y="1043"/>
                    <a:pt x="1897" y="1059"/>
                    <a:pt x="1889" y="1075"/>
                  </a:cubicBezTo>
                  <a:cubicBezTo>
                    <a:pt x="1889" y="1075"/>
                    <a:pt x="1881" y="1083"/>
                    <a:pt x="1881" y="1091"/>
                  </a:cubicBezTo>
                  <a:cubicBezTo>
                    <a:pt x="1881" y="1091"/>
                    <a:pt x="1881" y="1091"/>
                    <a:pt x="1881" y="1098"/>
                  </a:cubicBezTo>
                  <a:lnTo>
                    <a:pt x="1881" y="1098"/>
                  </a:lnTo>
                  <a:lnTo>
                    <a:pt x="198" y="1422"/>
                  </a:lnTo>
                  <a:close/>
                  <a:moveTo>
                    <a:pt x="8" y="363"/>
                  </a:moveTo>
                  <a:lnTo>
                    <a:pt x="8" y="363"/>
                  </a:lnTo>
                  <a:cubicBezTo>
                    <a:pt x="206" y="1415"/>
                    <a:pt x="206" y="1415"/>
                    <a:pt x="206" y="1415"/>
                  </a:cubicBezTo>
                  <a:cubicBezTo>
                    <a:pt x="1874" y="1091"/>
                    <a:pt x="1874" y="1091"/>
                    <a:pt x="1874" y="1091"/>
                  </a:cubicBezTo>
                  <a:cubicBezTo>
                    <a:pt x="1874" y="1083"/>
                    <a:pt x="1874" y="1083"/>
                    <a:pt x="1874" y="1083"/>
                  </a:cubicBezTo>
                  <a:cubicBezTo>
                    <a:pt x="1881" y="1083"/>
                    <a:pt x="1881" y="1075"/>
                    <a:pt x="1881" y="1067"/>
                  </a:cubicBezTo>
                  <a:cubicBezTo>
                    <a:pt x="1889" y="1059"/>
                    <a:pt x="1897" y="1043"/>
                    <a:pt x="1905" y="1035"/>
                  </a:cubicBezTo>
                  <a:cubicBezTo>
                    <a:pt x="1913" y="1020"/>
                    <a:pt x="1945" y="1004"/>
                    <a:pt x="1976" y="1004"/>
                  </a:cubicBezTo>
                  <a:cubicBezTo>
                    <a:pt x="1992" y="1004"/>
                    <a:pt x="2000" y="1011"/>
                    <a:pt x="2008" y="1020"/>
                  </a:cubicBezTo>
                  <a:cubicBezTo>
                    <a:pt x="2016" y="1004"/>
                    <a:pt x="2032" y="996"/>
                    <a:pt x="2047" y="988"/>
                  </a:cubicBezTo>
                  <a:cubicBezTo>
                    <a:pt x="2071" y="980"/>
                    <a:pt x="2087" y="972"/>
                    <a:pt x="2095" y="948"/>
                  </a:cubicBezTo>
                  <a:cubicBezTo>
                    <a:pt x="2095" y="940"/>
                    <a:pt x="2103" y="932"/>
                    <a:pt x="2103" y="917"/>
                  </a:cubicBezTo>
                  <a:cubicBezTo>
                    <a:pt x="2111" y="901"/>
                    <a:pt x="2119" y="877"/>
                    <a:pt x="2127" y="861"/>
                  </a:cubicBezTo>
                  <a:cubicBezTo>
                    <a:pt x="2142" y="845"/>
                    <a:pt x="2174" y="798"/>
                    <a:pt x="2174" y="790"/>
                  </a:cubicBezTo>
                  <a:cubicBezTo>
                    <a:pt x="2174" y="782"/>
                    <a:pt x="2079" y="711"/>
                    <a:pt x="2032" y="664"/>
                  </a:cubicBezTo>
                  <a:cubicBezTo>
                    <a:pt x="2000" y="640"/>
                    <a:pt x="1984" y="624"/>
                    <a:pt x="1976" y="624"/>
                  </a:cubicBezTo>
                  <a:cubicBezTo>
                    <a:pt x="1969" y="616"/>
                    <a:pt x="1969" y="608"/>
                    <a:pt x="1969" y="600"/>
                  </a:cubicBezTo>
                  <a:cubicBezTo>
                    <a:pt x="1969" y="585"/>
                    <a:pt x="1976" y="561"/>
                    <a:pt x="1992" y="553"/>
                  </a:cubicBezTo>
                  <a:cubicBezTo>
                    <a:pt x="2008" y="545"/>
                    <a:pt x="2008" y="529"/>
                    <a:pt x="2008" y="514"/>
                  </a:cubicBezTo>
                  <a:cubicBezTo>
                    <a:pt x="2008" y="505"/>
                    <a:pt x="2008" y="498"/>
                    <a:pt x="2008" y="498"/>
                  </a:cubicBezTo>
                  <a:cubicBezTo>
                    <a:pt x="2008" y="498"/>
                    <a:pt x="2008" y="498"/>
                    <a:pt x="2000" y="498"/>
                  </a:cubicBezTo>
                  <a:cubicBezTo>
                    <a:pt x="2000" y="498"/>
                    <a:pt x="1984" y="498"/>
                    <a:pt x="1969" y="490"/>
                  </a:cubicBezTo>
                  <a:cubicBezTo>
                    <a:pt x="1969" y="490"/>
                    <a:pt x="1961" y="482"/>
                    <a:pt x="1961" y="474"/>
                  </a:cubicBezTo>
                  <a:cubicBezTo>
                    <a:pt x="1953" y="442"/>
                    <a:pt x="2008" y="387"/>
                    <a:pt x="2016" y="379"/>
                  </a:cubicBezTo>
                  <a:cubicBezTo>
                    <a:pt x="2032" y="363"/>
                    <a:pt x="2032" y="332"/>
                    <a:pt x="2024" y="316"/>
                  </a:cubicBezTo>
                  <a:cubicBezTo>
                    <a:pt x="2024" y="316"/>
                    <a:pt x="2024" y="316"/>
                    <a:pt x="2024" y="308"/>
                  </a:cubicBezTo>
                  <a:cubicBezTo>
                    <a:pt x="2024" y="300"/>
                    <a:pt x="2056" y="268"/>
                    <a:pt x="2079" y="245"/>
                  </a:cubicBezTo>
                  <a:cubicBezTo>
                    <a:pt x="2063" y="237"/>
                    <a:pt x="2056" y="229"/>
                    <a:pt x="2032" y="221"/>
                  </a:cubicBezTo>
                  <a:cubicBezTo>
                    <a:pt x="2024" y="221"/>
                    <a:pt x="2016" y="221"/>
                    <a:pt x="2008" y="221"/>
                  </a:cubicBezTo>
                  <a:cubicBezTo>
                    <a:pt x="2000" y="221"/>
                    <a:pt x="2000" y="221"/>
                    <a:pt x="1992" y="221"/>
                  </a:cubicBezTo>
                  <a:lnTo>
                    <a:pt x="1984" y="221"/>
                  </a:lnTo>
                  <a:cubicBezTo>
                    <a:pt x="1976" y="221"/>
                    <a:pt x="1969" y="221"/>
                    <a:pt x="1961" y="205"/>
                  </a:cubicBezTo>
                  <a:cubicBezTo>
                    <a:pt x="1953" y="197"/>
                    <a:pt x="1945" y="174"/>
                    <a:pt x="1937" y="158"/>
                  </a:cubicBezTo>
                  <a:cubicBezTo>
                    <a:pt x="1921" y="118"/>
                    <a:pt x="1905" y="63"/>
                    <a:pt x="1889" y="63"/>
                  </a:cubicBezTo>
                  <a:lnTo>
                    <a:pt x="1889" y="63"/>
                  </a:lnTo>
                  <a:cubicBezTo>
                    <a:pt x="1858" y="63"/>
                    <a:pt x="1834" y="63"/>
                    <a:pt x="1787" y="23"/>
                  </a:cubicBezTo>
                  <a:cubicBezTo>
                    <a:pt x="1771" y="8"/>
                    <a:pt x="1755" y="8"/>
                    <a:pt x="1747" y="8"/>
                  </a:cubicBezTo>
                  <a:cubicBezTo>
                    <a:pt x="1731" y="8"/>
                    <a:pt x="1716" y="15"/>
                    <a:pt x="1708" y="15"/>
                  </a:cubicBezTo>
                  <a:cubicBezTo>
                    <a:pt x="1700" y="23"/>
                    <a:pt x="1692" y="23"/>
                    <a:pt x="1684" y="31"/>
                  </a:cubicBezTo>
                  <a:cubicBezTo>
                    <a:pt x="1660" y="39"/>
                    <a:pt x="332" y="292"/>
                    <a:pt x="277" y="308"/>
                  </a:cubicBezTo>
                  <a:cubicBezTo>
                    <a:pt x="269" y="308"/>
                    <a:pt x="269" y="308"/>
                    <a:pt x="269" y="308"/>
                  </a:cubicBezTo>
                  <a:cubicBezTo>
                    <a:pt x="245" y="197"/>
                    <a:pt x="245" y="197"/>
                    <a:pt x="245" y="197"/>
                  </a:cubicBezTo>
                  <a:cubicBezTo>
                    <a:pt x="198" y="245"/>
                    <a:pt x="111" y="316"/>
                    <a:pt x="55" y="340"/>
                  </a:cubicBezTo>
                  <a:cubicBezTo>
                    <a:pt x="40" y="347"/>
                    <a:pt x="24" y="355"/>
                    <a:pt x="8" y="363"/>
                  </a:cubicBezTo>
                  <a:close/>
                </a:path>
              </a:pathLst>
            </a:custGeom>
            <a:grpFill/>
            <a:ln>
              <a:solidFill>
                <a:schemeClr val="bg1">
                  <a:lumMod val="95000"/>
                </a:schemeClr>
              </a:solidFill>
            </a:ln>
            <a:effectLst/>
          </p:spPr>
          <p:txBody>
            <a:bodyPr wrap="none" anchor="ctr"/>
            <a:lstStyle/>
            <a:p>
              <a:endParaRPr lang="en-US" sz="949"/>
            </a:p>
          </p:txBody>
        </p:sp>
        <p:sp>
          <p:nvSpPr>
            <p:cNvPr id="106" name="Freeform 775"/>
            <p:cNvSpPr>
              <a:spLocks noChangeArrowheads="1"/>
            </p:cNvSpPr>
            <p:nvPr/>
          </p:nvSpPr>
          <p:spPr bwMode="auto">
            <a:xfrm>
              <a:off x="15493204" y="5556056"/>
              <a:ext cx="906849" cy="637810"/>
            </a:xfrm>
            <a:custGeom>
              <a:avLst/>
              <a:gdLst>
                <a:gd name="T0" fmla="*/ 1660 w 1725"/>
                <a:gd name="T1" fmla="*/ 752 h 1211"/>
                <a:gd name="T2" fmla="*/ 1692 w 1725"/>
                <a:gd name="T3" fmla="*/ 649 h 1211"/>
                <a:gd name="T4" fmla="*/ 1573 w 1725"/>
                <a:gd name="T5" fmla="*/ 570 h 1211"/>
                <a:gd name="T6" fmla="*/ 1407 w 1725"/>
                <a:gd name="T7" fmla="*/ 317 h 1211"/>
                <a:gd name="T8" fmla="*/ 1312 w 1725"/>
                <a:gd name="T9" fmla="*/ 0 h 1211"/>
                <a:gd name="T10" fmla="*/ 40 w 1725"/>
                <a:gd name="T11" fmla="*/ 483 h 1211"/>
                <a:gd name="T12" fmla="*/ 206 w 1725"/>
                <a:gd name="T13" fmla="*/ 340 h 1211"/>
                <a:gd name="T14" fmla="*/ 269 w 1725"/>
                <a:gd name="T15" fmla="*/ 246 h 1211"/>
                <a:gd name="T16" fmla="*/ 380 w 1725"/>
                <a:gd name="T17" fmla="*/ 238 h 1211"/>
                <a:gd name="T18" fmla="*/ 498 w 1725"/>
                <a:gd name="T19" fmla="*/ 190 h 1211"/>
                <a:gd name="T20" fmla="*/ 617 w 1725"/>
                <a:gd name="T21" fmla="*/ 246 h 1211"/>
                <a:gd name="T22" fmla="*/ 743 w 1725"/>
                <a:gd name="T23" fmla="*/ 324 h 1211"/>
                <a:gd name="T24" fmla="*/ 846 w 1725"/>
                <a:gd name="T25" fmla="*/ 419 h 1211"/>
                <a:gd name="T26" fmla="*/ 933 w 1725"/>
                <a:gd name="T27" fmla="*/ 601 h 1211"/>
                <a:gd name="T28" fmla="*/ 981 w 1725"/>
                <a:gd name="T29" fmla="*/ 720 h 1211"/>
                <a:gd name="T30" fmla="*/ 1044 w 1725"/>
                <a:gd name="T31" fmla="*/ 752 h 1211"/>
                <a:gd name="T32" fmla="*/ 1241 w 1725"/>
                <a:gd name="T33" fmla="*/ 775 h 1211"/>
                <a:gd name="T34" fmla="*/ 1225 w 1725"/>
                <a:gd name="T35" fmla="*/ 649 h 1211"/>
                <a:gd name="T36" fmla="*/ 1154 w 1725"/>
                <a:gd name="T37" fmla="*/ 491 h 1211"/>
                <a:gd name="T38" fmla="*/ 1131 w 1725"/>
                <a:gd name="T39" fmla="*/ 301 h 1211"/>
                <a:gd name="T40" fmla="*/ 1131 w 1725"/>
                <a:gd name="T41" fmla="*/ 238 h 1211"/>
                <a:gd name="T42" fmla="*/ 1210 w 1725"/>
                <a:gd name="T43" fmla="*/ 166 h 1211"/>
                <a:gd name="T44" fmla="*/ 1257 w 1725"/>
                <a:gd name="T45" fmla="*/ 119 h 1211"/>
                <a:gd name="T46" fmla="*/ 1273 w 1725"/>
                <a:gd name="T47" fmla="*/ 174 h 1211"/>
                <a:gd name="T48" fmla="*/ 1210 w 1725"/>
                <a:gd name="T49" fmla="*/ 317 h 1211"/>
                <a:gd name="T50" fmla="*/ 1202 w 1725"/>
                <a:gd name="T51" fmla="*/ 372 h 1211"/>
                <a:gd name="T52" fmla="*/ 1234 w 1725"/>
                <a:gd name="T53" fmla="*/ 396 h 1211"/>
                <a:gd name="T54" fmla="*/ 1218 w 1725"/>
                <a:gd name="T55" fmla="*/ 451 h 1211"/>
                <a:gd name="T56" fmla="*/ 1273 w 1725"/>
                <a:gd name="T57" fmla="*/ 483 h 1211"/>
                <a:gd name="T58" fmla="*/ 1249 w 1725"/>
                <a:gd name="T59" fmla="*/ 538 h 1211"/>
                <a:gd name="T60" fmla="*/ 1297 w 1725"/>
                <a:gd name="T61" fmla="*/ 601 h 1211"/>
                <a:gd name="T62" fmla="*/ 1312 w 1725"/>
                <a:gd name="T63" fmla="*/ 696 h 1211"/>
                <a:gd name="T64" fmla="*/ 1415 w 1725"/>
                <a:gd name="T65" fmla="*/ 672 h 1211"/>
                <a:gd name="T66" fmla="*/ 1455 w 1725"/>
                <a:gd name="T67" fmla="*/ 799 h 1211"/>
                <a:gd name="T68" fmla="*/ 1518 w 1725"/>
                <a:gd name="T69" fmla="*/ 846 h 1211"/>
                <a:gd name="T70" fmla="*/ 1478 w 1725"/>
                <a:gd name="T71" fmla="*/ 1083 h 1211"/>
                <a:gd name="T72" fmla="*/ 1534 w 1725"/>
                <a:gd name="T73" fmla="*/ 1155 h 1211"/>
                <a:gd name="T74" fmla="*/ 1558 w 1725"/>
                <a:gd name="T75" fmla="*/ 1004 h 1211"/>
                <a:gd name="T76" fmla="*/ 1605 w 1725"/>
                <a:gd name="T77" fmla="*/ 870 h 1211"/>
                <a:gd name="T78" fmla="*/ 1692 w 1725"/>
                <a:gd name="T79" fmla="*/ 76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5" h="1211">
                  <a:moveTo>
                    <a:pt x="1660" y="752"/>
                  </a:moveTo>
                  <a:lnTo>
                    <a:pt x="1660" y="752"/>
                  </a:lnTo>
                  <a:cubicBezTo>
                    <a:pt x="1645" y="728"/>
                    <a:pt x="1629" y="712"/>
                    <a:pt x="1652" y="696"/>
                  </a:cubicBezTo>
                  <a:cubicBezTo>
                    <a:pt x="1676" y="680"/>
                    <a:pt x="1660" y="680"/>
                    <a:pt x="1692" y="649"/>
                  </a:cubicBezTo>
                  <a:cubicBezTo>
                    <a:pt x="1716" y="625"/>
                    <a:pt x="1716" y="609"/>
                    <a:pt x="1724" y="593"/>
                  </a:cubicBezTo>
                  <a:cubicBezTo>
                    <a:pt x="1684" y="577"/>
                    <a:pt x="1621" y="577"/>
                    <a:pt x="1573" y="570"/>
                  </a:cubicBezTo>
                  <a:cubicBezTo>
                    <a:pt x="1502" y="554"/>
                    <a:pt x="1455" y="554"/>
                    <a:pt x="1447" y="546"/>
                  </a:cubicBezTo>
                  <a:cubicBezTo>
                    <a:pt x="1439" y="530"/>
                    <a:pt x="1407" y="364"/>
                    <a:pt x="1407" y="317"/>
                  </a:cubicBezTo>
                  <a:cubicBezTo>
                    <a:pt x="1400" y="277"/>
                    <a:pt x="1360" y="151"/>
                    <a:pt x="1336" y="87"/>
                  </a:cubicBezTo>
                  <a:cubicBezTo>
                    <a:pt x="1312" y="48"/>
                    <a:pt x="1312" y="16"/>
                    <a:pt x="1312" y="0"/>
                  </a:cubicBezTo>
                  <a:cubicBezTo>
                    <a:pt x="0" y="246"/>
                    <a:pt x="0" y="246"/>
                    <a:pt x="0" y="246"/>
                  </a:cubicBezTo>
                  <a:cubicBezTo>
                    <a:pt x="40" y="483"/>
                    <a:pt x="40" y="483"/>
                    <a:pt x="40" y="483"/>
                  </a:cubicBezTo>
                  <a:cubicBezTo>
                    <a:pt x="158" y="348"/>
                    <a:pt x="158" y="348"/>
                    <a:pt x="158" y="348"/>
                  </a:cubicBezTo>
                  <a:cubicBezTo>
                    <a:pt x="158" y="348"/>
                    <a:pt x="206" y="324"/>
                    <a:pt x="206" y="340"/>
                  </a:cubicBezTo>
                  <a:cubicBezTo>
                    <a:pt x="214" y="364"/>
                    <a:pt x="222" y="340"/>
                    <a:pt x="230" y="333"/>
                  </a:cubicBezTo>
                  <a:cubicBezTo>
                    <a:pt x="230" y="317"/>
                    <a:pt x="253" y="230"/>
                    <a:pt x="269" y="246"/>
                  </a:cubicBezTo>
                  <a:cubicBezTo>
                    <a:pt x="277" y="261"/>
                    <a:pt x="277" y="277"/>
                    <a:pt x="317" y="285"/>
                  </a:cubicBezTo>
                  <a:cubicBezTo>
                    <a:pt x="356" y="285"/>
                    <a:pt x="364" y="246"/>
                    <a:pt x="380" y="238"/>
                  </a:cubicBezTo>
                  <a:cubicBezTo>
                    <a:pt x="403" y="230"/>
                    <a:pt x="427" y="222"/>
                    <a:pt x="443" y="214"/>
                  </a:cubicBezTo>
                  <a:cubicBezTo>
                    <a:pt x="451" y="198"/>
                    <a:pt x="475" y="182"/>
                    <a:pt x="498" y="190"/>
                  </a:cubicBezTo>
                  <a:cubicBezTo>
                    <a:pt x="514" y="206"/>
                    <a:pt x="538" y="206"/>
                    <a:pt x="561" y="206"/>
                  </a:cubicBezTo>
                  <a:cubicBezTo>
                    <a:pt x="593" y="206"/>
                    <a:pt x="617" y="222"/>
                    <a:pt x="617" y="246"/>
                  </a:cubicBezTo>
                  <a:cubicBezTo>
                    <a:pt x="625" y="261"/>
                    <a:pt x="656" y="317"/>
                    <a:pt x="656" y="317"/>
                  </a:cubicBezTo>
                  <a:cubicBezTo>
                    <a:pt x="656" y="317"/>
                    <a:pt x="743" y="301"/>
                    <a:pt x="743" y="324"/>
                  </a:cubicBezTo>
                  <a:cubicBezTo>
                    <a:pt x="751" y="348"/>
                    <a:pt x="751" y="396"/>
                    <a:pt x="767" y="412"/>
                  </a:cubicBezTo>
                  <a:cubicBezTo>
                    <a:pt x="775" y="419"/>
                    <a:pt x="822" y="404"/>
                    <a:pt x="846" y="419"/>
                  </a:cubicBezTo>
                  <a:cubicBezTo>
                    <a:pt x="870" y="435"/>
                    <a:pt x="949" y="467"/>
                    <a:pt x="949" y="499"/>
                  </a:cubicBezTo>
                  <a:cubicBezTo>
                    <a:pt x="949" y="530"/>
                    <a:pt x="957" y="562"/>
                    <a:pt x="933" y="601"/>
                  </a:cubicBezTo>
                  <a:cubicBezTo>
                    <a:pt x="909" y="641"/>
                    <a:pt x="886" y="696"/>
                    <a:pt x="901" y="720"/>
                  </a:cubicBezTo>
                  <a:cubicBezTo>
                    <a:pt x="917" y="744"/>
                    <a:pt x="957" y="736"/>
                    <a:pt x="981" y="720"/>
                  </a:cubicBezTo>
                  <a:cubicBezTo>
                    <a:pt x="996" y="696"/>
                    <a:pt x="1036" y="704"/>
                    <a:pt x="1044" y="720"/>
                  </a:cubicBezTo>
                  <a:cubicBezTo>
                    <a:pt x="1052" y="728"/>
                    <a:pt x="1020" y="736"/>
                    <a:pt x="1044" y="752"/>
                  </a:cubicBezTo>
                  <a:cubicBezTo>
                    <a:pt x="1075" y="759"/>
                    <a:pt x="1115" y="775"/>
                    <a:pt x="1154" y="783"/>
                  </a:cubicBezTo>
                  <a:cubicBezTo>
                    <a:pt x="1186" y="791"/>
                    <a:pt x="1225" y="775"/>
                    <a:pt x="1241" y="775"/>
                  </a:cubicBezTo>
                  <a:cubicBezTo>
                    <a:pt x="1241" y="759"/>
                    <a:pt x="1249" y="752"/>
                    <a:pt x="1241" y="728"/>
                  </a:cubicBezTo>
                  <a:cubicBezTo>
                    <a:pt x="1234" y="688"/>
                    <a:pt x="1241" y="680"/>
                    <a:pt x="1225" y="649"/>
                  </a:cubicBezTo>
                  <a:cubicBezTo>
                    <a:pt x="1210" y="609"/>
                    <a:pt x="1194" y="617"/>
                    <a:pt x="1186" y="593"/>
                  </a:cubicBezTo>
                  <a:cubicBezTo>
                    <a:pt x="1178" y="562"/>
                    <a:pt x="1154" y="530"/>
                    <a:pt x="1154" y="491"/>
                  </a:cubicBezTo>
                  <a:cubicBezTo>
                    <a:pt x="1147" y="443"/>
                    <a:pt x="1147" y="404"/>
                    <a:pt x="1147" y="364"/>
                  </a:cubicBezTo>
                  <a:cubicBezTo>
                    <a:pt x="1139" y="333"/>
                    <a:pt x="1154" y="309"/>
                    <a:pt x="1131" y="301"/>
                  </a:cubicBezTo>
                  <a:cubicBezTo>
                    <a:pt x="1107" y="293"/>
                    <a:pt x="1083" y="230"/>
                    <a:pt x="1099" y="238"/>
                  </a:cubicBezTo>
                  <a:cubicBezTo>
                    <a:pt x="1107" y="246"/>
                    <a:pt x="1123" y="261"/>
                    <a:pt x="1131" y="238"/>
                  </a:cubicBezTo>
                  <a:cubicBezTo>
                    <a:pt x="1139" y="214"/>
                    <a:pt x="1170" y="182"/>
                    <a:pt x="1170" y="182"/>
                  </a:cubicBezTo>
                  <a:cubicBezTo>
                    <a:pt x="1178" y="182"/>
                    <a:pt x="1194" y="174"/>
                    <a:pt x="1210" y="166"/>
                  </a:cubicBezTo>
                  <a:cubicBezTo>
                    <a:pt x="1234" y="151"/>
                    <a:pt x="1249" y="135"/>
                    <a:pt x="1249" y="127"/>
                  </a:cubicBezTo>
                  <a:cubicBezTo>
                    <a:pt x="1241" y="111"/>
                    <a:pt x="1257" y="95"/>
                    <a:pt x="1257" y="119"/>
                  </a:cubicBezTo>
                  <a:cubicBezTo>
                    <a:pt x="1257" y="135"/>
                    <a:pt x="1257" y="166"/>
                    <a:pt x="1265" y="166"/>
                  </a:cubicBezTo>
                  <a:cubicBezTo>
                    <a:pt x="1281" y="166"/>
                    <a:pt x="1297" y="174"/>
                    <a:pt x="1273" y="174"/>
                  </a:cubicBezTo>
                  <a:cubicBezTo>
                    <a:pt x="1257" y="182"/>
                    <a:pt x="1170" y="198"/>
                    <a:pt x="1186" y="222"/>
                  </a:cubicBezTo>
                  <a:cubicBezTo>
                    <a:pt x="1194" y="253"/>
                    <a:pt x="1186" y="317"/>
                    <a:pt x="1210" y="317"/>
                  </a:cubicBezTo>
                  <a:cubicBezTo>
                    <a:pt x="1234" y="309"/>
                    <a:pt x="1241" y="309"/>
                    <a:pt x="1234" y="333"/>
                  </a:cubicBezTo>
                  <a:cubicBezTo>
                    <a:pt x="1234" y="356"/>
                    <a:pt x="1210" y="348"/>
                    <a:pt x="1202" y="372"/>
                  </a:cubicBezTo>
                  <a:cubicBezTo>
                    <a:pt x="1186" y="388"/>
                    <a:pt x="1147" y="412"/>
                    <a:pt x="1178" y="412"/>
                  </a:cubicBezTo>
                  <a:cubicBezTo>
                    <a:pt x="1210" y="419"/>
                    <a:pt x="1234" y="380"/>
                    <a:pt x="1234" y="396"/>
                  </a:cubicBezTo>
                  <a:cubicBezTo>
                    <a:pt x="1241" y="404"/>
                    <a:pt x="1265" y="412"/>
                    <a:pt x="1249" y="427"/>
                  </a:cubicBezTo>
                  <a:cubicBezTo>
                    <a:pt x="1234" y="443"/>
                    <a:pt x="1218" y="435"/>
                    <a:pt x="1218" y="451"/>
                  </a:cubicBezTo>
                  <a:cubicBezTo>
                    <a:pt x="1218" y="467"/>
                    <a:pt x="1202" y="475"/>
                    <a:pt x="1225" y="483"/>
                  </a:cubicBezTo>
                  <a:cubicBezTo>
                    <a:pt x="1249" y="491"/>
                    <a:pt x="1265" y="467"/>
                    <a:pt x="1273" y="483"/>
                  </a:cubicBezTo>
                  <a:cubicBezTo>
                    <a:pt x="1289" y="499"/>
                    <a:pt x="1312" y="506"/>
                    <a:pt x="1289" y="514"/>
                  </a:cubicBezTo>
                  <a:cubicBezTo>
                    <a:pt x="1273" y="530"/>
                    <a:pt x="1257" y="514"/>
                    <a:pt x="1249" y="538"/>
                  </a:cubicBezTo>
                  <a:cubicBezTo>
                    <a:pt x="1241" y="570"/>
                    <a:pt x="1234" y="577"/>
                    <a:pt x="1257" y="577"/>
                  </a:cubicBezTo>
                  <a:cubicBezTo>
                    <a:pt x="1289" y="586"/>
                    <a:pt x="1289" y="577"/>
                    <a:pt x="1297" y="601"/>
                  </a:cubicBezTo>
                  <a:cubicBezTo>
                    <a:pt x="1297" y="625"/>
                    <a:pt x="1297" y="609"/>
                    <a:pt x="1289" y="649"/>
                  </a:cubicBezTo>
                  <a:cubicBezTo>
                    <a:pt x="1289" y="680"/>
                    <a:pt x="1281" y="688"/>
                    <a:pt x="1312" y="696"/>
                  </a:cubicBezTo>
                  <a:cubicBezTo>
                    <a:pt x="1344" y="696"/>
                    <a:pt x="1360" y="672"/>
                    <a:pt x="1368" y="657"/>
                  </a:cubicBezTo>
                  <a:cubicBezTo>
                    <a:pt x="1368" y="649"/>
                    <a:pt x="1384" y="625"/>
                    <a:pt x="1415" y="672"/>
                  </a:cubicBezTo>
                  <a:cubicBezTo>
                    <a:pt x="1439" y="720"/>
                    <a:pt x="1463" y="728"/>
                    <a:pt x="1455" y="759"/>
                  </a:cubicBezTo>
                  <a:cubicBezTo>
                    <a:pt x="1439" y="791"/>
                    <a:pt x="1431" y="783"/>
                    <a:pt x="1455" y="799"/>
                  </a:cubicBezTo>
                  <a:cubicBezTo>
                    <a:pt x="1478" y="815"/>
                    <a:pt x="1494" y="815"/>
                    <a:pt x="1502" y="807"/>
                  </a:cubicBezTo>
                  <a:cubicBezTo>
                    <a:pt x="1510" y="807"/>
                    <a:pt x="1518" y="815"/>
                    <a:pt x="1518" y="846"/>
                  </a:cubicBezTo>
                  <a:cubicBezTo>
                    <a:pt x="1526" y="870"/>
                    <a:pt x="1487" y="941"/>
                    <a:pt x="1487" y="973"/>
                  </a:cubicBezTo>
                  <a:cubicBezTo>
                    <a:pt x="1487" y="1004"/>
                    <a:pt x="1478" y="1036"/>
                    <a:pt x="1478" y="1083"/>
                  </a:cubicBezTo>
                  <a:cubicBezTo>
                    <a:pt x="1487" y="1131"/>
                    <a:pt x="1471" y="1155"/>
                    <a:pt x="1494" y="1178"/>
                  </a:cubicBezTo>
                  <a:cubicBezTo>
                    <a:pt x="1518" y="1202"/>
                    <a:pt x="1534" y="1210"/>
                    <a:pt x="1534" y="1155"/>
                  </a:cubicBezTo>
                  <a:cubicBezTo>
                    <a:pt x="1534" y="1107"/>
                    <a:pt x="1526" y="1068"/>
                    <a:pt x="1542" y="1044"/>
                  </a:cubicBezTo>
                  <a:cubicBezTo>
                    <a:pt x="1550" y="1028"/>
                    <a:pt x="1558" y="1036"/>
                    <a:pt x="1558" y="1004"/>
                  </a:cubicBezTo>
                  <a:cubicBezTo>
                    <a:pt x="1558" y="981"/>
                    <a:pt x="1605" y="1028"/>
                    <a:pt x="1605" y="981"/>
                  </a:cubicBezTo>
                  <a:cubicBezTo>
                    <a:pt x="1597" y="941"/>
                    <a:pt x="1589" y="894"/>
                    <a:pt x="1605" y="870"/>
                  </a:cubicBezTo>
                  <a:cubicBezTo>
                    <a:pt x="1621" y="839"/>
                    <a:pt x="1605" y="815"/>
                    <a:pt x="1645" y="807"/>
                  </a:cubicBezTo>
                  <a:cubicBezTo>
                    <a:pt x="1684" y="791"/>
                    <a:pt x="1692" y="783"/>
                    <a:pt x="1692" y="767"/>
                  </a:cubicBezTo>
                  <a:cubicBezTo>
                    <a:pt x="1692" y="752"/>
                    <a:pt x="1668" y="767"/>
                    <a:pt x="1660" y="752"/>
                  </a:cubicBezTo>
                </a:path>
              </a:pathLst>
            </a:custGeom>
            <a:grpFill/>
            <a:ln>
              <a:solidFill>
                <a:schemeClr val="bg1">
                  <a:lumMod val="95000"/>
                </a:schemeClr>
              </a:solidFill>
            </a:ln>
            <a:effectLst/>
          </p:spPr>
          <p:txBody>
            <a:bodyPr wrap="none" anchor="ctr"/>
            <a:lstStyle/>
            <a:p>
              <a:endParaRPr lang="en-US" sz="949"/>
            </a:p>
          </p:txBody>
        </p:sp>
        <p:sp>
          <p:nvSpPr>
            <p:cNvPr id="107" name="Freeform 776"/>
            <p:cNvSpPr>
              <a:spLocks noChangeArrowheads="1"/>
            </p:cNvSpPr>
            <p:nvPr/>
          </p:nvSpPr>
          <p:spPr bwMode="auto">
            <a:xfrm>
              <a:off x="15490886" y="5553737"/>
              <a:ext cx="911486" cy="635490"/>
            </a:xfrm>
            <a:custGeom>
              <a:avLst/>
              <a:gdLst>
                <a:gd name="T0" fmla="*/ 1486 w 1733"/>
                <a:gd name="T1" fmla="*/ 1011 h 1210"/>
                <a:gd name="T2" fmla="*/ 1463 w 1733"/>
                <a:gd name="T3" fmla="*/ 806 h 1210"/>
                <a:gd name="T4" fmla="*/ 1392 w 1733"/>
                <a:gd name="T5" fmla="*/ 656 h 1210"/>
                <a:gd name="T6" fmla="*/ 1297 w 1733"/>
                <a:gd name="T7" fmla="*/ 624 h 1210"/>
                <a:gd name="T8" fmla="*/ 1257 w 1733"/>
                <a:gd name="T9" fmla="*/ 545 h 1210"/>
                <a:gd name="T10" fmla="*/ 1273 w 1733"/>
                <a:gd name="T11" fmla="*/ 490 h 1210"/>
                <a:gd name="T12" fmla="*/ 1226 w 1733"/>
                <a:gd name="T13" fmla="*/ 458 h 1210"/>
                <a:gd name="T14" fmla="*/ 1233 w 1733"/>
                <a:gd name="T15" fmla="*/ 411 h 1210"/>
                <a:gd name="T16" fmla="*/ 1242 w 1733"/>
                <a:gd name="T17" fmla="*/ 340 h 1210"/>
                <a:gd name="T18" fmla="*/ 1186 w 1733"/>
                <a:gd name="T19" fmla="*/ 221 h 1210"/>
                <a:gd name="T20" fmla="*/ 1265 w 1733"/>
                <a:gd name="T21" fmla="*/ 142 h 1210"/>
                <a:gd name="T22" fmla="*/ 1186 w 1733"/>
                <a:gd name="T23" fmla="*/ 189 h 1210"/>
                <a:gd name="T24" fmla="*/ 1139 w 1733"/>
                <a:gd name="T25" fmla="*/ 300 h 1210"/>
                <a:gd name="T26" fmla="*/ 1202 w 1733"/>
                <a:gd name="T27" fmla="*/ 593 h 1210"/>
                <a:gd name="T28" fmla="*/ 1249 w 1733"/>
                <a:gd name="T29" fmla="*/ 790 h 1210"/>
                <a:gd name="T30" fmla="*/ 1052 w 1733"/>
                <a:gd name="T31" fmla="*/ 759 h 1210"/>
                <a:gd name="T32" fmla="*/ 941 w 1733"/>
                <a:gd name="T33" fmla="*/ 743 h 1210"/>
                <a:gd name="T34" fmla="*/ 854 w 1733"/>
                <a:gd name="T35" fmla="*/ 426 h 1210"/>
                <a:gd name="T36" fmla="*/ 751 w 1733"/>
                <a:gd name="T37" fmla="*/ 331 h 1210"/>
                <a:gd name="T38" fmla="*/ 569 w 1733"/>
                <a:gd name="T39" fmla="*/ 213 h 1210"/>
                <a:gd name="T40" fmla="*/ 372 w 1733"/>
                <a:gd name="T41" fmla="*/ 268 h 1210"/>
                <a:gd name="T42" fmla="*/ 238 w 1733"/>
                <a:gd name="T43" fmla="*/ 340 h 1210"/>
                <a:gd name="T44" fmla="*/ 0 w 1733"/>
                <a:gd name="T45" fmla="*/ 253 h 1210"/>
                <a:gd name="T46" fmla="*/ 1518 w 1733"/>
                <a:gd name="T47" fmla="*/ 561 h 1210"/>
                <a:gd name="T48" fmla="*/ 1700 w 1733"/>
                <a:gd name="T49" fmla="*/ 656 h 1210"/>
                <a:gd name="T50" fmla="*/ 1692 w 1733"/>
                <a:gd name="T51" fmla="*/ 766 h 1210"/>
                <a:gd name="T52" fmla="*/ 1613 w 1733"/>
                <a:gd name="T53" fmla="*/ 988 h 1210"/>
                <a:gd name="T54" fmla="*/ 1558 w 1733"/>
                <a:gd name="T55" fmla="*/ 1051 h 1210"/>
                <a:gd name="T56" fmla="*/ 1510 w 1733"/>
                <a:gd name="T57" fmla="*/ 814 h 1210"/>
                <a:gd name="T58" fmla="*/ 1495 w 1733"/>
                <a:gd name="T59" fmla="*/ 1130 h 1210"/>
                <a:gd name="T60" fmla="*/ 1550 w 1733"/>
                <a:gd name="T61" fmla="*/ 1043 h 1210"/>
                <a:gd name="T62" fmla="*/ 1605 w 1733"/>
                <a:gd name="T63" fmla="*/ 988 h 1210"/>
                <a:gd name="T64" fmla="*/ 1692 w 1733"/>
                <a:gd name="T65" fmla="*/ 774 h 1210"/>
                <a:gd name="T66" fmla="*/ 1724 w 1733"/>
                <a:gd name="T67" fmla="*/ 600 h 1210"/>
                <a:gd name="T68" fmla="*/ 1336 w 1733"/>
                <a:gd name="T69" fmla="*/ 102 h 1210"/>
                <a:gd name="T70" fmla="*/ 206 w 1733"/>
                <a:gd name="T71" fmla="*/ 340 h 1210"/>
                <a:gd name="T72" fmla="*/ 277 w 1733"/>
                <a:gd name="T73" fmla="*/ 253 h 1210"/>
                <a:gd name="T74" fmla="*/ 411 w 1733"/>
                <a:gd name="T75" fmla="*/ 237 h 1210"/>
                <a:gd name="T76" fmla="*/ 672 w 1733"/>
                <a:gd name="T77" fmla="*/ 324 h 1210"/>
                <a:gd name="T78" fmla="*/ 807 w 1733"/>
                <a:gd name="T79" fmla="*/ 411 h 1210"/>
                <a:gd name="T80" fmla="*/ 949 w 1733"/>
                <a:gd name="T81" fmla="*/ 608 h 1210"/>
                <a:gd name="T82" fmla="*/ 1052 w 1733"/>
                <a:gd name="T83" fmla="*/ 743 h 1210"/>
                <a:gd name="T84" fmla="*/ 1242 w 1733"/>
                <a:gd name="T85" fmla="*/ 782 h 1210"/>
                <a:gd name="T86" fmla="*/ 1194 w 1733"/>
                <a:gd name="T87" fmla="*/ 600 h 1210"/>
                <a:gd name="T88" fmla="*/ 1139 w 1733"/>
                <a:gd name="T89" fmla="*/ 308 h 1210"/>
                <a:gd name="T90" fmla="*/ 1139 w 1733"/>
                <a:gd name="T91" fmla="*/ 245 h 1210"/>
                <a:gd name="T92" fmla="*/ 1265 w 1733"/>
                <a:gd name="T93" fmla="*/ 110 h 1210"/>
                <a:gd name="T94" fmla="*/ 1281 w 1733"/>
                <a:gd name="T95" fmla="*/ 189 h 1210"/>
                <a:gd name="T96" fmla="*/ 1218 w 1733"/>
                <a:gd name="T97" fmla="*/ 316 h 1210"/>
                <a:gd name="T98" fmla="*/ 1194 w 1733"/>
                <a:gd name="T99" fmla="*/ 395 h 1210"/>
                <a:gd name="T100" fmla="*/ 1257 w 1733"/>
                <a:gd name="T101" fmla="*/ 403 h 1210"/>
                <a:gd name="T102" fmla="*/ 1226 w 1733"/>
                <a:gd name="T103" fmla="*/ 482 h 1210"/>
                <a:gd name="T104" fmla="*/ 1297 w 1733"/>
                <a:gd name="T105" fmla="*/ 498 h 1210"/>
                <a:gd name="T106" fmla="*/ 1257 w 1733"/>
                <a:gd name="T107" fmla="*/ 577 h 1210"/>
                <a:gd name="T108" fmla="*/ 1305 w 1733"/>
                <a:gd name="T109" fmla="*/ 664 h 1210"/>
                <a:gd name="T110" fmla="*/ 1447 w 1733"/>
                <a:gd name="T111" fmla="*/ 711 h 1210"/>
                <a:gd name="T112" fmla="*/ 1502 w 1733"/>
                <a:gd name="T113" fmla="*/ 814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33" h="1210">
                  <a:moveTo>
                    <a:pt x="1526" y="1209"/>
                  </a:moveTo>
                  <a:lnTo>
                    <a:pt x="1526" y="1209"/>
                  </a:lnTo>
                  <a:cubicBezTo>
                    <a:pt x="1518" y="1209"/>
                    <a:pt x="1510" y="1201"/>
                    <a:pt x="1502" y="1185"/>
                  </a:cubicBezTo>
                  <a:cubicBezTo>
                    <a:pt x="1479" y="1170"/>
                    <a:pt x="1486" y="1154"/>
                    <a:pt x="1486" y="1130"/>
                  </a:cubicBezTo>
                  <a:cubicBezTo>
                    <a:pt x="1486" y="1122"/>
                    <a:pt x="1486" y="1106"/>
                    <a:pt x="1486" y="1090"/>
                  </a:cubicBezTo>
                  <a:cubicBezTo>
                    <a:pt x="1479" y="1059"/>
                    <a:pt x="1486" y="1035"/>
                    <a:pt x="1486" y="1011"/>
                  </a:cubicBezTo>
                  <a:cubicBezTo>
                    <a:pt x="1495" y="1004"/>
                    <a:pt x="1495" y="996"/>
                    <a:pt x="1495" y="980"/>
                  </a:cubicBezTo>
                  <a:cubicBezTo>
                    <a:pt x="1495" y="964"/>
                    <a:pt x="1502" y="940"/>
                    <a:pt x="1510" y="917"/>
                  </a:cubicBezTo>
                  <a:cubicBezTo>
                    <a:pt x="1518" y="893"/>
                    <a:pt x="1526" y="861"/>
                    <a:pt x="1526" y="853"/>
                  </a:cubicBezTo>
                  <a:cubicBezTo>
                    <a:pt x="1526" y="830"/>
                    <a:pt x="1518" y="814"/>
                    <a:pt x="1510" y="814"/>
                  </a:cubicBezTo>
                  <a:cubicBezTo>
                    <a:pt x="1510" y="822"/>
                    <a:pt x="1510" y="822"/>
                    <a:pt x="1510" y="822"/>
                  </a:cubicBezTo>
                  <a:cubicBezTo>
                    <a:pt x="1502" y="822"/>
                    <a:pt x="1486" y="822"/>
                    <a:pt x="1463" y="806"/>
                  </a:cubicBezTo>
                  <a:lnTo>
                    <a:pt x="1455" y="806"/>
                  </a:lnTo>
                  <a:cubicBezTo>
                    <a:pt x="1447" y="798"/>
                    <a:pt x="1447" y="798"/>
                    <a:pt x="1447" y="782"/>
                  </a:cubicBezTo>
                  <a:cubicBezTo>
                    <a:pt x="1447" y="782"/>
                    <a:pt x="1455" y="774"/>
                    <a:pt x="1455" y="766"/>
                  </a:cubicBezTo>
                  <a:cubicBezTo>
                    <a:pt x="1463" y="743"/>
                    <a:pt x="1455" y="735"/>
                    <a:pt x="1439" y="719"/>
                  </a:cubicBezTo>
                  <a:cubicBezTo>
                    <a:pt x="1439" y="703"/>
                    <a:pt x="1423" y="695"/>
                    <a:pt x="1415" y="679"/>
                  </a:cubicBezTo>
                  <a:cubicBezTo>
                    <a:pt x="1408" y="656"/>
                    <a:pt x="1400" y="656"/>
                    <a:pt x="1392" y="656"/>
                  </a:cubicBezTo>
                  <a:cubicBezTo>
                    <a:pt x="1384" y="656"/>
                    <a:pt x="1376" y="664"/>
                    <a:pt x="1376" y="671"/>
                  </a:cubicBezTo>
                  <a:cubicBezTo>
                    <a:pt x="1368" y="679"/>
                    <a:pt x="1352" y="703"/>
                    <a:pt x="1320" y="703"/>
                  </a:cubicBezTo>
                  <a:cubicBezTo>
                    <a:pt x="1313" y="703"/>
                    <a:pt x="1305" y="703"/>
                    <a:pt x="1297" y="695"/>
                  </a:cubicBezTo>
                  <a:cubicBezTo>
                    <a:pt x="1297" y="687"/>
                    <a:pt x="1297" y="679"/>
                    <a:pt x="1297" y="664"/>
                  </a:cubicBezTo>
                  <a:lnTo>
                    <a:pt x="1297" y="656"/>
                  </a:lnTo>
                  <a:cubicBezTo>
                    <a:pt x="1297" y="640"/>
                    <a:pt x="1297" y="632"/>
                    <a:pt x="1297" y="624"/>
                  </a:cubicBezTo>
                  <a:cubicBezTo>
                    <a:pt x="1305" y="624"/>
                    <a:pt x="1305" y="616"/>
                    <a:pt x="1297" y="608"/>
                  </a:cubicBezTo>
                  <a:cubicBezTo>
                    <a:pt x="1297" y="593"/>
                    <a:pt x="1297" y="593"/>
                    <a:pt x="1281" y="593"/>
                  </a:cubicBezTo>
                  <a:cubicBezTo>
                    <a:pt x="1273" y="593"/>
                    <a:pt x="1273" y="593"/>
                    <a:pt x="1265" y="593"/>
                  </a:cubicBezTo>
                  <a:cubicBezTo>
                    <a:pt x="1257" y="593"/>
                    <a:pt x="1249" y="584"/>
                    <a:pt x="1249" y="584"/>
                  </a:cubicBezTo>
                  <a:cubicBezTo>
                    <a:pt x="1242" y="577"/>
                    <a:pt x="1249" y="569"/>
                    <a:pt x="1249" y="561"/>
                  </a:cubicBezTo>
                  <a:cubicBezTo>
                    <a:pt x="1249" y="561"/>
                    <a:pt x="1249" y="553"/>
                    <a:pt x="1257" y="545"/>
                  </a:cubicBezTo>
                  <a:cubicBezTo>
                    <a:pt x="1257" y="529"/>
                    <a:pt x="1273" y="529"/>
                    <a:pt x="1281" y="529"/>
                  </a:cubicBezTo>
                  <a:cubicBezTo>
                    <a:pt x="1289" y="529"/>
                    <a:pt x="1289" y="521"/>
                    <a:pt x="1297" y="521"/>
                  </a:cubicBezTo>
                  <a:cubicBezTo>
                    <a:pt x="1305" y="521"/>
                    <a:pt x="1305" y="513"/>
                    <a:pt x="1305" y="513"/>
                  </a:cubicBezTo>
                  <a:lnTo>
                    <a:pt x="1297" y="506"/>
                  </a:lnTo>
                  <a:cubicBezTo>
                    <a:pt x="1289" y="506"/>
                    <a:pt x="1289" y="498"/>
                    <a:pt x="1281" y="490"/>
                  </a:cubicBezTo>
                  <a:lnTo>
                    <a:pt x="1273" y="490"/>
                  </a:lnTo>
                  <a:lnTo>
                    <a:pt x="1265" y="490"/>
                  </a:lnTo>
                  <a:cubicBezTo>
                    <a:pt x="1257" y="490"/>
                    <a:pt x="1249" y="498"/>
                    <a:pt x="1242" y="498"/>
                  </a:cubicBezTo>
                  <a:cubicBezTo>
                    <a:pt x="1242" y="498"/>
                    <a:pt x="1242" y="498"/>
                    <a:pt x="1233" y="498"/>
                  </a:cubicBezTo>
                  <a:cubicBezTo>
                    <a:pt x="1226" y="490"/>
                    <a:pt x="1218" y="490"/>
                    <a:pt x="1218" y="482"/>
                  </a:cubicBezTo>
                  <a:cubicBezTo>
                    <a:pt x="1218" y="482"/>
                    <a:pt x="1218" y="474"/>
                    <a:pt x="1218" y="466"/>
                  </a:cubicBezTo>
                  <a:cubicBezTo>
                    <a:pt x="1218" y="466"/>
                    <a:pt x="1218" y="458"/>
                    <a:pt x="1226" y="458"/>
                  </a:cubicBezTo>
                  <a:cubicBezTo>
                    <a:pt x="1226" y="442"/>
                    <a:pt x="1233" y="442"/>
                    <a:pt x="1242" y="442"/>
                  </a:cubicBezTo>
                  <a:cubicBezTo>
                    <a:pt x="1242" y="442"/>
                    <a:pt x="1249" y="434"/>
                    <a:pt x="1257" y="434"/>
                  </a:cubicBezTo>
                  <a:cubicBezTo>
                    <a:pt x="1257" y="426"/>
                    <a:pt x="1257" y="426"/>
                    <a:pt x="1257" y="426"/>
                  </a:cubicBezTo>
                  <a:cubicBezTo>
                    <a:pt x="1257" y="419"/>
                    <a:pt x="1257" y="419"/>
                    <a:pt x="1249" y="411"/>
                  </a:cubicBezTo>
                  <a:lnTo>
                    <a:pt x="1242" y="403"/>
                  </a:lnTo>
                  <a:cubicBezTo>
                    <a:pt x="1242" y="403"/>
                    <a:pt x="1233" y="403"/>
                    <a:pt x="1233" y="411"/>
                  </a:cubicBezTo>
                  <a:cubicBezTo>
                    <a:pt x="1218" y="419"/>
                    <a:pt x="1210" y="426"/>
                    <a:pt x="1186" y="426"/>
                  </a:cubicBezTo>
                  <a:cubicBezTo>
                    <a:pt x="1186" y="426"/>
                    <a:pt x="1178" y="426"/>
                    <a:pt x="1170" y="419"/>
                  </a:cubicBezTo>
                  <a:cubicBezTo>
                    <a:pt x="1170" y="411"/>
                    <a:pt x="1178" y="403"/>
                    <a:pt x="1186" y="395"/>
                  </a:cubicBezTo>
                  <a:cubicBezTo>
                    <a:pt x="1194" y="387"/>
                    <a:pt x="1202" y="379"/>
                    <a:pt x="1202" y="371"/>
                  </a:cubicBezTo>
                  <a:cubicBezTo>
                    <a:pt x="1210" y="363"/>
                    <a:pt x="1218" y="355"/>
                    <a:pt x="1226" y="355"/>
                  </a:cubicBezTo>
                  <a:cubicBezTo>
                    <a:pt x="1233" y="347"/>
                    <a:pt x="1242" y="347"/>
                    <a:pt x="1242" y="340"/>
                  </a:cubicBezTo>
                  <a:cubicBezTo>
                    <a:pt x="1242" y="331"/>
                    <a:pt x="1242" y="324"/>
                    <a:pt x="1242" y="324"/>
                  </a:cubicBezTo>
                  <a:cubicBezTo>
                    <a:pt x="1242" y="324"/>
                    <a:pt x="1233" y="324"/>
                    <a:pt x="1226" y="324"/>
                  </a:cubicBezTo>
                  <a:cubicBezTo>
                    <a:pt x="1218" y="324"/>
                    <a:pt x="1218" y="324"/>
                    <a:pt x="1218" y="324"/>
                  </a:cubicBezTo>
                  <a:cubicBezTo>
                    <a:pt x="1202" y="324"/>
                    <a:pt x="1202" y="300"/>
                    <a:pt x="1194" y="276"/>
                  </a:cubicBezTo>
                  <a:cubicBezTo>
                    <a:pt x="1194" y="260"/>
                    <a:pt x="1194" y="245"/>
                    <a:pt x="1186" y="229"/>
                  </a:cubicBezTo>
                  <a:lnTo>
                    <a:pt x="1186" y="221"/>
                  </a:lnTo>
                  <a:cubicBezTo>
                    <a:pt x="1194" y="205"/>
                    <a:pt x="1233" y="189"/>
                    <a:pt x="1265" y="181"/>
                  </a:cubicBezTo>
                  <a:cubicBezTo>
                    <a:pt x="1273" y="181"/>
                    <a:pt x="1281" y="181"/>
                    <a:pt x="1281" y="181"/>
                  </a:cubicBezTo>
                  <a:cubicBezTo>
                    <a:pt x="1289" y="181"/>
                    <a:pt x="1289" y="181"/>
                    <a:pt x="1289" y="181"/>
                  </a:cubicBezTo>
                  <a:cubicBezTo>
                    <a:pt x="1289" y="173"/>
                    <a:pt x="1281" y="173"/>
                    <a:pt x="1273" y="173"/>
                  </a:cubicBezTo>
                  <a:cubicBezTo>
                    <a:pt x="1273" y="173"/>
                    <a:pt x="1273" y="173"/>
                    <a:pt x="1265" y="173"/>
                  </a:cubicBezTo>
                  <a:cubicBezTo>
                    <a:pt x="1265" y="166"/>
                    <a:pt x="1265" y="150"/>
                    <a:pt x="1265" y="142"/>
                  </a:cubicBezTo>
                  <a:cubicBezTo>
                    <a:pt x="1265" y="134"/>
                    <a:pt x="1265" y="126"/>
                    <a:pt x="1265" y="126"/>
                  </a:cubicBezTo>
                  <a:cubicBezTo>
                    <a:pt x="1265" y="118"/>
                    <a:pt x="1265" y="118"/>
                    <a:pt x="1265" y="118"/>
                  </a:cubicBezTo>
                  <a:cubicBezTo>
                    <a:pt x="1265" y="118"/>
                    <a:pt x="1265" y="118"/>
                    <a:pt x="1257" y="118"/>
                  </a:cubicBezTo>
                  <a:cubicBezTo>
                    <a:pt x="1257" y="126"/>
                    <a:pt x="1257" y="126"/>
                    <a:pt x="1257" y="134"/>
                  </a:cubicBezTo>
                  <a:cubicBezTo>
                    <a:pt x="1257" y="150"/>
                    <a:pt x="1242" y="158"/>
                    <a:pt x="1218" y="173"/>
                  </a:cubicBezTo>
                  <a:cubicBezTo>
                    <a:pt x="1202" y="181"/>
                    <a:pt x="1194" y="189"/>
                    <a:pt x="1186" y="189"/>
                  </a:cubicBezTo>
                  <a:lnTo>
                    <a:pt x="1186" y="189"/>
                  </a:lnTo>
                  <a:cubicBezTo>
                    <a:pt x="1178" y="197"/>
                    <a:pt x="1155" y="221"/>
                    <a:pt x="1139" y="245"/>
                  </a:cubicBezTo>
                  <a:cubicBezTo>
                    <a:pt x="1139" y="253"/>
                    <a:pt x="1131" y="260"/>
                    <a:pt x="1123" y="260"/>
                  </a:cubicBezTo>
                  <a:cubicBezTo>
                    <a:pt x="1123" y="260"/>
                    <a:pt x="1115" y="260"/>
                    <a:pt x="1107" y="253"/>
                  </a:cubicBezTo>
                  <a:lnTo>
                    <a:pt x="1107" y="253"/>
                  </a:lnTo>
                  <a:cubicBezTo>
                    <a:pt x="1107" y="260"/>
                    <a:pt x="1123" y="292"/>
                    <a:pt x="1139" y="300"/>
                  </a:cubicBezTo>
                  <a:cubicBezTo>
                    <a:pt x="1155" y="308"/>
                    <a:pt x="1155" y="324"/>
                    <a:pt x="1155" y="347"/>
                  </a:cubicBezTo>
                  <a:cubicBezTo>
                    <a:pt x="1155" y="355"/>
                    <a:pt x="1155" y="363"/>
                    <a:pt x="1155" y="371"/>
                  </a:cubicBezTo>
                  <a:cubicBezTo>
                    <a:pt x="1162" y="395"/>
                    <a:pt x="1162" y="419"/>
                    <a:pt x="1162" y="442"/>
                  </a:cubicBezTo>
                  <a:cubicBezTo>
                    <a:pt x="1162" y="458"/>
                    <a:pt x="1162" y="474"/>
                    <a:pt x="1162" y="490"/>
                  </a:cubicBezTo>
                  <a:cubicBezTo>
                    <a:pt x="1162" y="521"/>
                    <a:pt x="1178" y="545"/>
                    <a:pt x="1186" y="561"/>
                  </a:cubicBezTo>
                  <a:cubicBezTo>
                    <a:pt x="1194" y="577"/>
                    <a:pt x="1194" y="584"/>
                    <a:pt x="1202" y="593"/>
                  </a:cubicBezTo>
                  <a:cubicBezTo>
                    <a:pt x="1202" y="608"/>
                    <a:pt x="1210" y="616"/>
                    <a:pt x="1218" y="624"/>
                  </a:cubicBezTo>
                  <a:cubicBezTo>
                    <a:pt x="1226" y="624"/>
                    <a:pt x="1233" y="632"/>
                    <a:pt x="1242" y="648"/>
                  </a:cubicBezTo>
                  <a:cubicBezTo>
                    <a:pt x="1249" y="671"/>
                    <a:pt x="1249" y="679"/>
                    <a:pt x="1249" y="695"/>
                  </a:cubicBezTo>
                  <a:cubicBezTo>
                    <a:pt x="1249" y="703"/>
                    <a:pt x="1249" y="719"/>
                    <a:pt x="1249" y="727"/>
                  </a:cubicBezTo>
                  <a:cubicBezTo>
                    <a:pt x="1257" y="751"/>
                    <a:pt x="1257" y="766"/>
                    <a:pt x="1257" y="774"/>
                  </a:cubicBezTo>
                  <a:cubicBezTo>
                    <a:pt x="1249" y="782"/>
                    <a:pt x="1249" y="782"/>
                    <a:pt x="1249" y="790"/>
                  </a:cubicBezTo>
                  <a:lnTo>
                    <a:pt x="1249" y="790"/>
                  </a:lnTo>
                  <a:lnTo>
                    <a:pt x="1249" y="790"/>
                  </a:lnTo>
                  <a:cubicBezTo>
                    <a:pt x="1242" y="790"/>
                    <a:pt x="1226" y="790"/>
                    <a:pt x="1218" y="790"/>
                  </a:cubicBezTo>
                  <a:cubicBezTo>
                    <a:pt x="1202" y="790"/>
                    <a:pt x="1186" y="798"/>
                    <a:pt x="1178" y="798"/>
                  </a:cubicBezTo>
                  <a:cubicBezTo>
                    <a:pt x="1170" y="798"/>
                    <a:pt x="1162" y="798"/>
                    <a:pt x="1162" y="798"/>
                  </a:cubicBezTo>
                  <a:cubicBezTo>
                    <a:pt x="1123" y="790"/>
                    <a:pt x="1083" y="774"/>
                    <a:pt x="1052" y="759"/>
                  </a:cubicBezTo>
                  <a:cubicBezTo>
                    <a:pt x="1044" y="759"/>
                    <a:pt x="1044" y="751"/>
                    <a:pt x="1044" y="751"/>
                  </a:cubicBezTo>
                  <a:cubicBezTo>
                    <a:pt x="1036" y="743"/>
                    <a:pt x="1044" y="743"/>
                    <a:pt x="1044" y="735"/>
                  </a:cubicBezTo>
                  <a:cubicBezTo>
                    <a:pt x="1044" y="735"/>
                    <a:pt x="1052" y="727"/>
                    <a:pt x="1044" y="727"/>
                  </a:cubicBezTo>
                  <a:cubicBezTo>
                    <a:pt x="1044" y="719"/>
                    <a:pt x="1028" y="719"/>
                    <a:pt x="1020" y="719"/>
                  </a:cubicBezTo>
                  <a:cubicBezTo>
                    <a:pt x="1012" y="719"/>
                    <a:pt x="996" y="719"/>
                    <a:pt x="989" y="727"/>
                  </a:cubicBezTo>
                  <a:cubicBezTo>
                    <a:pt x="980" y="735"/>
                    <a:pt x="957" y="743"/>
                    <a:pt x="941" y="743"/>
                  </a:cubicBezTo>
                  <a:cubicBezTo>
                    <a:pt x="925" y="743"/>
                    <a:pt x="917" y="735"/>
                    <a:pt x="909" y="727"/>
                  </a:cubicBezTo>
                  <a:cubicBezTo>
                    <a:pt x="894" y="703"/>
                    <a:pt x="925" y="632"/>
                    <a:pt x="941" y="608"/>
                  </a:cubicBezTo>
                  <a:cubicBezTo>
                    <a:pt x="965" y="577"/>
                    <a:pt x="957" y="553"/>
                    <a:pt x="957" y="521"/>
                  </a:cubicBezTo>
                  <a:cubicBezTo>
                    <a:pt x="957" y="521"/>
                    <a:pt x="957" y="513"/>
                    <a:pt x="957" y="506"/>
                  </a:cubicBezTo>
                  <a:cubicBezTo>
                    <a:pt x="949" y="482"/>
                    <a:pt x="909" y="458"/>
                    <a:pt x="878" y="442"/>
                  </a:cubicBezTo>
                  <a:cubicBezTo>
                    <a:pt x="870" y="442"/>
                    <a:pt x="862" y="434"/>
                    <a:pt x="854" y="426"/>
                  </a:cubicBezTo>
                  <a:cubicBezTo>
                    <a:pt x="846" y="419"/>
                    <a:pt x="830" y="419"/>
                    <a:pt x="822" y="419"/>
                  </a:cubicBezTo>
                  <a:cubicBezTo>
                    <a:pt x="815" y="419"/>
                    <a:pt x="807" y="419"/>
                    <a:pt x="807" y="419"/>
                  </a:cubicBezTo>
                  <a:cubicBezTo>
                    <a:pt x="799" y="419"/>
                    <a:pt x="791" y="419"/>
                    <a:pt x="791" y="419"/>
                  </a:cubicBezTo>
                  <a:cubicBezTo>
                    <a:pt x="783" y="419"/>
                    <a:pt x="775" y="419"/>
                    <a:pt x="767" y="419"/>
                  </a:cubicBezTo>
                  <a:cubicBezTo>
                    <a:pt x="759" y="411"/>
                    <a:pt x="759" y="387"/>
                    <a:pt x="751" y="355"/>
                  </a:cubicBezTo>
                  <a:cubicBezTo>
                    <a:pt x="751" y="347"/>
                    <a:pt x="751" y="340"/>
                    <a:pt x="751" y="331"/>
                  </a:cubicBezTo>
                  <a:cubicBezTo>
                    <a:pt x="751" y="331"/>
                    <a:pt x="743" y="324"/>
                    <a:pt x="712" y="324"/>
                  </a:cubicBezTo>
                  <a:cubicBezTo>
                    <a:pt x="696" y="324"/>
                    <a:pt x="672" y="331"/>
                    <a:pt x="672" y="331"/>
                  </a:cubicBezTo>
                  <a:cubicBezTo>
                    <a:pt x="664" y="331"/>
                    <a:pt x="664" y="331"/>
                    <a:pt x="664" y="331"/>
                  </a:cubicBezTo>
                  <a:cubicBezTo>
                    <a:pt x="664" y="324"/>
                    <a:pt x="664" y="324"/>
                    <a:pt x="664" y="324"/>
                  </a:cubicBezTo>
                  <a:cubicBezTo>
                    <a:pt x="664" y="324"/>
                    <a:pt x="633" y="268"/>
                    <a:pt x="625" y="253"/>
                  </a:cubicBezTo>
                  <a:cubicBezTo>
                    <a:pt x="617" y="229"/>
                    <a:pt x="601" y="213"/>
                    <a:pt x="569" y="213"/>
                  </a:cubicBezTo>
                  <a:cubicBezTo>
                    <a:pt x="546" y="213"/>
                    <a:pt x="522" y="213"/>
                    <a:pt x="498" y="205"/>
                  </a:cubicBezTo>
                  <a:cubicBezTo>
                    <a:pt x="498" y="205"/>
                    <a:pt x="498" y="197"/>
                    <a:pt x="490" y="197"/>
                  </a:cubicBezTo>
                  <a:cubicBezTo>
                    <a:pt x="475" y="197"/>
                    <a:pt x="459" y="213"/>
                    <a:pt x="451" y="221"/>
                  </a:cubicBezTo>
                  <a:cubicBezTo>
                    <a:pt x="443" y="229"/>
                    <a:pt x="427" y="237"/>
                    <a:pt x="411" y="237"/>
                  </a:cubicBezTo>
                  <a:cubicBezTo>
                    <a:pt x="403" y="245"/>
                    <a:pt x="403" y="245"/>
                    <a:pt x="396" y="245"/>
                  </a:cubicBezTo>
                  <a:cubicBezTo>
                    <a:pt x="388" y="253"/>
                    <a:pt x="380" y="260"/>
                    <a:pt x="372" y="268"/>
                  </a:cubicBezTo>
                  <a:cubicBezTo>
                    <a:pt x="364" y="284"/>
                    <a:pt x="356" y="300"/>
                    <a:pt x="325" y="292"/>
                  </a:cubicBezTo>
                  <a:cubicBezTo>
                    <a:pt x="293" y="292"/>
                    <a:pt x="285" y="276"/>
                    <a:pt x="277" y="268"/>
                  </a:cubicBezTo>
                  <a:cubicBezTo>
                    <a:pt x="277" y="260"/>
                    <a:pt x="277" y="260"/>
                    <a:pt x="277" y="260"/>
                  </a:cubicBezTo>
                  <a:cubicBezTo>
                    <a:pt x="269" y="260"/>
                    <a:pt x="253" y="300"/>
                    <a:pt x="245" y="324"/>
                  </a:cubicBezTo>
                  <a:cubicBezTo>
                    <a:pt x="238" y="331"/>
                    <a:pt x="238" y="340"/>
                    <a:pt x="238" y="340"/>
                  </a:cubicBezTo>
                  <a:lnTo>
                    <a:pt x="238" y="340"/>
                  </a:lnTo>
                  <a:cubicBezTo>
                    <a:pt x="230" y="355"/>
                    <a:pt x="230" y="363"/>
                    <a:pt x="222" y="363"/>
                  </a:cubicBezTo>
                  <a:cubicBezTo>
                    <a:pt x="214" y="363"/>
                    <a:pt x="214" y="355"/>
                    <a:pt x="214" y="355"/>
                  </a:cubicBezTo>
                  <a:cubicBezTo>
                    <a:pt x="214" y="347"/>
                    <a:pt x="214" y="347"/>
                    <a:pt x="206" y="347"/>
                  </a:cubicBezTo>
                  <a:cubicBezTo>
                    <a:pt x="190" y="347"/>
                    <a:pt x="174" y="355"/>
                    <a:pt x="174" y="355"/>
                  </a:cubicBezTo>
                  <a:cubicBezTo>
                    <a:pt x="48" y="498"/>
                    <a:pt x="48" y="498"/>
                    <a:pt x="48" y="498"/>
                  </a:cubicBezTo>
                  <a:cubicBezTo>
                    <a:pt x="0" y="253"/>
                    <a:pt x="0" y="253"/>
                    <a:pt x="0" y="253"/>
                  </a:cubicBezTo>
                  <a:cubicBezTo>
                    <a:pt x="1320" y="0"/>
                    <a:pt x="1320" y="0"/>
                    <a:pt x="1320" y="0"/>
                  </a:cubicBezTo>
                  <a:cubicBezTo>
                    <a:pt x="1320" y="7"/>
                    <a:pt x="1320" y="7"/>
                    <a:pt x="1320" y="7"/>
                  </a:cubicBezTo>
                  <a:cubicBezTo>
                    <a:pt x="1320" y="15"/>
                    <a:pt x="1320" y="47"/>
                    <a:pt x="1344" y="94"/>
                  </a:cubicBezTo>
                  <a:cubicBezTo>
                    <a:pt x="1376" y="158"/>
                    <a:pt x="1415" y="284"/>
                    <a:pt x="1415" y="324"/>
                  </a:cubicBezTo>
                  <a:cubicBezTo>
                    <a:pt x="1415" y="371"/>
                    <a:pt x="1455" y="537"/>
                    <a:pt x="1455" y="553"/>
                  </a:cubicBezTo>
                  <a:cubicBezTo>
                    <a:pt x="1463" y="561"/>
                    <a:pt x="1486" y="561"/>
                    <a:pt x="1518" y="561"/>
                  </a:cubicBezTo>
                  <a:cubicBezTo>
                    <a:pt x="1542" y="569"/>
                    <a:pt x="1558" y="569"/>
                    <a:pt x="1581" y="569"/>
                  </a:cubicBezTo>
                  <a:cubicBezTo>
                    <a:pt x="1597" y="577"/>
                    <a:pt x="1613" y="577"/>
                    <a:pt x="1629" y="577"/>
                  </a:cubicBezTo>
                  <a:cubicBezTo>
                    <a:pt x="1660" y="584"/>
                    <a:pt x="1700" y="584"/>
                    <a:pt x="1732" y="600"/>
                  </a:cubicBezTo>
                  <a:lnTo>
                    <a:pt x="1732" y="600"/>
                  </a:lnTo>
                  <a:lnTo>
                    <a:pt x="1732" y="600"/>
                  </a:lnTo>
                  <a:cubicBezTo>
                    <a:pt x="1732" y="616"/>
                    <a:pt x="1724" y="632"/>
                    <a:pt x="1700" y="656"/>
                  </a:cubicBezTo>
                  <a:cubicBezTo>
                    <a:pt x="1692" y="671"/>
                    <a:pt x="1684" y="679"/>
                    <a:pt x="1684" y="687"/>
                  </a:cubicBezTo>
                  <a:cubicBezTo>
                    <a:pt x="1676" y="695"/>
                    <a:pt x="1676" y="695"/>
                    <a:pt x="1660" y="703"/>
                  </a:cubicBezTo>
                  <a:cubicBezTo>
                    <a:pt x="1645" y="719"/>
                    <a:pt x="1653" y="727"/>
                    <a:pt x="1660" y="743"/>
                  </a:cubicBezTo>
                  <a:cubicBezTo>
                    <a:pt x="1660" y="751"/>
                    <a:pt x="1668" y="751"/>
                    <a:pt x="1668" y="759"/>
                  </a:cubicBezTo>
                  <a:cubicBezTo>
                    <a:pt x="1676" y="766"/>
                    <a:pt x="1676" y="766"/>
                    <a:pt x="1684" y="766"/>
                  </a:cubicBezTo>
                  <a:cubicBezTo>
                    <a:pt x="1684" y="766"/>
                    <a:pt x="1684" y="766"/>
                    <a:pt x="1692" y="766"/>
                  </a:cubicBezTo>
                  <a:lnTo>
                    <a:pt x="1692" y="766"/>
                  </a:lnTo>
                  <a:cubicBezTo>
                    <a:pt x="1692" y="766"/>
                    <a:pt x="1700" y="766"/>
                    <a:pt x="1708" y="774"/>
                  </a:cubicBezTo>
                  <a:cubicBezTo>
                    <a:pt x="1708" y="790"/>
                    <a:pt x="1692" y="798"/>
                    <a:pt x="1653" y="814"/>
                  </a:cubicBezTo>
                  <a:cubicBezTo>
                    <a:pt x="1637" y="822"/>
                    <a:pt x="1629" y="830"/>
                    <a:pt x="1629" y="846"/>
                  </a:cubicBezTo>
                  <a:cubicBezTo>
                    <a:pt x="1629" y="853"/>
                    <a:pt x="1629" y="869"/>
                    <a:pt x="1621" y="877"/>
                  </a:cubicBezTo>
                  <a:cubicBezTo>
                    <a:pt x="1605" y="909"/>
                    <a:pt x="1605" y="948"/>
                    <a:pt x="1613" y="988"/>
                  </a:cubicBezTo>
                  <a:cubicBezTo>
                    <a:pt x="1613" y="996"/>
                    <a:pt x="1613" y="1004"/>
                    <a:pt x="1613" y="1011"/>
                  </a:cubicBezTo>
                  <a:cubicBezTo>
                    <a:pt x="1605" y="1011"/>
                    <a:pt x="1605" y="1011"/>
                    <a:pt x="1597" y="1011"/>
                  </a:cubicBezTo>
                  <a:cubicBezTo>
                    <a:pt x="1597" y="1011"/>
                    <a:pt x="1589" y="1011"/>
                    <a:pt x="1581" y="1011"/>
                  </a:cubicBezTo>
                  <a:lnTo>
                    <a:pt x="1573" y="1011"/>
                  </a:lnTo>
                  <a:lnTo>
                    <a:pt x="1573" y="1011"/>
                  </a:lnTo>
                  <a:cubicBezTo>
                    <a:pt x="1573" y="1035"/>
                    <a:pt x="1566" y="1035"/>
                    <a:pt x="1558" y="1051"/>
                  </a:cubicBezTo>
                  <a:cubicBezTo>
                    <a:pt x="1558" y="1051"/>
                    <a:pt x="1550" y="1051"/>
                    <a:pt x="1550" y="1059"/>
                  </a:cubicBezTo>
                  <a:cubicBezTo>
                    <a:pt x="1542" y="1067"/>
                    <a:pt x="1542" y="1090"/>
                    <a:pt x="1542" y="1114"/>
                  </a:cubicBezTo>
                  <a:cubicBezTo>
                    <a:pt x="1542" y="1130"/>
                    <a:pt x="1542" y="1146"/>
                    <a:pt x="1542" y="1162"/>
                  </a:cubicBezTo>
                  <a:cubicBezTo>
                    <a:pt x="1542" y="1193"/>
                    <a:pt x="1542" y="1209"/>
                    <a:pt x="1526" y="1209"/>
                  </a:cubicBezTo>
                  <a:close/>
                  <a:moveTo>
                    <a:pt x="1510" y="814"/>
                  </a:moveTo>
                  <a:lnTo>
                    <a:pt x="1510" y="814"/>
                  </a:lnTo>
                  <a:cubicBezTo>
                    <a:pt x="1526" y="814"/>
                    <a:pt x="1534" y="822"/>
                    <a:pt x="1534" y="853"/>
                  </a:cubicBezTo>
                  <a:cubicBezTo>
                    <a:pt x="1534" y="869"/>
                    <a:pt x="1526" y="893"/>
                    <a:pt x="1518" y="917"/>
                  </a:cubicBezTo>
                  <a:cubicBezTo>
                    <a:pt x="1510" y="940"/>
                    <a:pt x="1502" y="964"/>
                    <a:pt x="1502" y="980"/>
                  </a:cubicBezTo>
                  <a:cubicBezTo>
                    <a:pt x="1502" y="996"/>
                    <a:pt x="1495" y="1004"/>
                    <a:pt x="1495" y="1011"/>
                  </a:cubicBezTo>
                  <a:cubicBezTo>
                    <a:pt x="1495" y="1035"/>
                    <a:pt x="1486" y="1059"/>
                    <a:pt x="1495" y="1090"/>
                  </a:cubicBezTo>
                  <a:cubicBezTo>
                    <a:pt x="1495" y="1106"/>
                    <a:pt x="1495" y="1122"/>
                    <a:pt x="1495" y="1130"/>
                  </a:cubicBezTo>
                  <a:cubicBezTo>
                    <a:pt x="1495" y="1154"/>
                    <a:pt x="1486" y="1170"/>
                    <a:pt x="1502" y="1177"/>
                  </a:cubicBezTo>
                  <a:cubicBezTo>
                    <a:pt x="1510" y="1185"/>
                    <a:pt x="1526" y="1201"/>
                    <a:pt x="1526" y="1201"/>
                  </a:cubicBezTo>
                  <a:cubicBezTo>
                    <a:pt x="1534" y="1201"/>
                    <a:pt x="1534" y="1193"/>
                    <a:pt x="1534" y="1162"/>
                  </a:cubicBezTo>
                  <a:cubicBezTo>
                    <a:pt x="1534" y="1146"/>
                    <a:pt x="1534" y="1130"/>
                    <a:pt x="1534" y="1114"/>
                  </a:cubicBezTo>
                  <a:cubicBezTo>
                    <a:pt x="1534" y="1083"/>
                    <a:pt x="1534" y="1067"/>
                    <a:pt x="1542" y="1051"/>
                  </a:cubicBezTo>
                  <a:cubicBezTo>
                    <a:pt x="1550" y="1051"/>
                    <a:pt x="1550" y="1043"/>
                    <a:pt x="1550" y="1043"/>
                  </a:cubicBezTo>
                  <a:cubicBezTo>
                    <a:pt x="1558" y="1035"/>
                    <a:pt x="1566" y="1035"/>
                    <a:pt x="1566" y="1011"/>
                  </a:cubicBezTo>
                  <a:cubicBezTo>
                    <a:pt x="1566" y="1004"/>
                    <a:pt x="1566" y="1004"/>
                    <a:pt x="1573" y="1004"/>
                  </a:cubicBezTo>
                  <a:cubicBezTo>
                    <a:pt x="1581" y="1004"/>
                    <a:pt x="1581" y="1004"/>
                    <a:pt x="1589" y="1004"/>
                  </a:cubicBezTo>
                  <a:lnTo>
                    <a:pt x="1597" y="1004"/>
                  </a:lnTo>
                  <a:cubicBezTo>
                    <a:pt x="1605" y="1004"/>
                    <a:pt x="1605" y="1004"/>
                    <a:pt x="1605" y="1004"/>
                  </a:cubicBezTo>
                  <a:cubicBezTo>
                    <a:pt x="1605" y="1004"/>
                    <a:pt x="1605" y="1004"/>
                    <a:pt x="1605" y="988"/>
                  </a:cubicBezTo>
                  <a:cubicBezTo>
                    <a:pt x="1597" y="948"/>
                    <a:pt x="1597" y="901"/>
                    <a:pt x="1613" y="877"/>
                  </a:cubicBezTo>
                  <a:cubicBezTo>
                    <a:pt x="1621" y="861"/>
                    <a:pt x="1621" y="853"/>
                    <a:pt x="1621" y="846"/>
                  </a:cubicBezTo>
                  <a:cubicBezTo>
                    <a:pt x="1621" y="830"/>
                    <a:pt x="1629" y="814"/>
                    <a:pt x="1653" y="806"/>
                  </a:cubicBezTo>
                  <a:cubicBezTo>
                    <a:pt x="1692" y="790"/>
                    <a:pt x="1700" y="782"/>
                    <a:pt x="1700" y="774"/>
                  </a:cubicBezTo>
                  <a:lnTo>
                    <a:pt x="1692" y="774"/>
                  </a:lnTo>
                  <a:lnTo>
                    <a:pt x="1692" y="774"/>
                  </a:lnTo>
                  <a:cubicBezTo>
                    <a:pt x="1684" y="774"/>
                    <a:pt x="1668" y="774"/>
                    <a:pt x="1660" y="759"/>
                  </a:cubicBezTo>
                  <a:cubicBezTo>
                    <a:pt x="1660" y="759"/>
                    <a:pt x="1660" y="751"/>
                    <a:pt x="1653" y="751"/>
                  </a:cubicBezTo>
                  <a:cubicBezTo>
                    <a:pt x="1645" y="735"/>
                    <a:pt x="1637" y="719"/>
                    <a:pt x="1653" y="703"/>
                  </a:cubicBezTo>
                  <a:cubicBezTo>
                    <a:pt x="1668" y="695"/>
                    <a:pt x="1668" y="687"/>
                    <a:pt x="1676" y="679"/>
                  </a:cubicBezTo>
                  <a:cubicBezTo>
                    <a:pt x="1676" y="679"/>
                    <a:pt x="1684" y="671"/>
                    <a:pt x="1700" y="656"/>
                  </a:cubicBezTo>
                  <a:cubicBezTo>
                    <a:pt x="1716" y="632"/>
                    <a:pt x="1724" y="616"/>
                    <a:pt x="1724" y="600"/>
                  </a:cubicBezTo>
                  <a:cubicBezTo>
                    <a:pt x="1700" y="593"/>
                    <a:pt x="1660" y="593"/>
                    <a:pt x="1629" y="584"/>
                  </a:cubicBezTo>
                  <a:cubicBezTo>
                    <a:pt x="1613" y="584"/>
                    <a:pt x="1597" y="584"/>
                    <a:pt x="1581" y="577"/>
                  </a:cubicBezTo>
                  <a:cubicBezTo>
                    <a:pt x="1558" y="577"/>
                    <a:pt x="1534" y="577"/>
                    <a:pt x="1518" y="569"/>
                  </a:cubicBezTo>
                  <a:cubicBezTo>
                    <a:pt x="1479" y="569"/>
                    <a:pt x="1455" y="561"/>
                    <a:pt x="1455" y="553"/>
                  </a:cubicBezTo>
                  <a:cubicBezTo>
                    <a:pt x="1447" y="537"/>
                    <a:pt x="1415" y="371"/>
                    <a:pt x="1408" y="324"/>
                  </a:cubicBezTo>
                  <a:cubicBezTo>
                    <a:pt x="1408" y="284"/>
                    <a:pt x="1368" y="158"/>
                    <a:pt x="1336" y="102"/>
                  </a:cubicBezTo>
                  <a:cubicBezTo>
                    <a:pt x="1320" y="55"/>
                    <a:pt x="1313" y="23"/>
                    <a:pt x="1313" y="7"/>
                  </a:cubicBezTo>
                  <a:cubicBezTo>
                    <a:pt x="8" y="260"/>
                    <a:pt x="8" y="260"/>
                    <a:pt x="8" y="260"/>
                  </a:cubicBezTo>
                  <a:cubicBezTo>
                    <a:pt x="48" y="482"/>
                    <a:pt x="48" y="482"/>
                    <a:pt x="48" y="482"/>
                  </a:cubicBezTo>
                  <a:cubicBezTo>
                    <a:pt x="166" y="347"/>
                    <a:pt x="166" y="347"/>
                    <a:pt x="166" y="347"/>
                  </a:cubicBezTo>
                  <a:lnTo>
                    <a:pt x="166" y="347"/>
                  </a:lnTo>
                  <a:cubicBezTo>
                    <a:pt x="166" y="347"/>
                    <a:pt x="190" y="340"/>
                    <a:pt x="206" y="340"/>
                  </a:cubicBezTo>
                  <a:cubicBezTo>
                    <a:pt x="214" y="340"/>
                    <a:pt x="214" y="347"/>
                    <a:pt x="222" y="347"/>
                  </a:cubicBezTo>
                  <a:cubicBezTo>
                    <a:pt x="222" y="355"/>
                    <a:pt x="222" y="355"/>
                    <a:pt x="222" y="355"/>
                  </a:cubicBezTo>
                  <a:lnTo>
                    <a:pt x="230" y="340"/>
                  </a:lnTo>
                  <a:lnTo>
                    <a:pt x="230" y="340"/>
                  </a:lnTo>
                  <a:cubicBezTo>
                    <a:pt x="230" y="331"/>
                    <a:pt x="238" y="324"/>
                    <a:pt x="238" y="316"/>
                  </a:cubicBezTo>
                  <a:cubicBezTo>
                    <a:pt x="253" y="268"/>
                    <a:pt x="261" y="253"/>
                    <a:pt x="277" y="253"/>
                  </a:cubicBezTo>
                  <a:lnTo>
                    <a:pt x="277" y="253"/>
                  </a:lnTo>
                  <a:cubicBezTo>
                    <a:pt x="285" y="253"/>
                    <a:pt x="285" y="260"/>
                    <a:pt x="285" y="260"/>
                  </a:cubicBezTo>
                  <a:cubicBezTo>
                    <a:pt x="293" y="276"/>
                    <a:pt x="301" y="284"/>
                    <a:pt x="325" y="284"/>
                  </a:cubicBezTo>
                  <a:cubicBezTo>
                    <a:pt x="348" y="292"/>
                    <a:pt x="356" y="276"/>
                    <a:pt x="372" y="260"/>
                  </a:cubicBezTo>
                  <a:cubicBezTo>
                    <a:pt x="372" y="253"/>
                    <a:pt x="380" y="245"/>
                    <a:pt x="388" y="245"/>
                  </a:cubicBezTo>
                  <a:cubicBezTo>
                    <a:pt x="396" y="237"/>
                    <a:pt x="403" y="237"/>
                    <a:pt x="411" y="237"/>
                  </a:cubicBezTo>
                  <a:cubicBezTo>
                    <a:pt x="427" y="229"/>
                    <a:pt x="435" y="221"/>
                    <a:pt x="443" y="213"/>
                  </a:cubicBezTo>
                  <a:cubicBezTo>
                    <a:pt x="451" y="205"/>
                    <a:pt x="475" y="197"/>
                    <a:pt x="490" y="197"/>
                  </a:cubicBezTo>
                  <a:cubicBezTo>
                    <a:pt x="498" y="197"/>
                    <a:pt x="498" y="197"/>
                    <a:pt x="506" y="197"/>
                  </a:cubicBezTo>
                  <a:cubicBezTo>
                    <a:pt x="522" y="205"/>
                    <a:pt x="546" y="205"/>
                    <a:pt x="569" y="205"/>
                  </a:cubicBezTo>
                  <a:cubicBezTo>
                    <a:pt x="601" y="205"/>
                    <a:pt x="625" y="229"/>
                    <a:pt x="633" y="245"/>
                  </a:cubicBezTo>
                  <a:cubicBezTo>
                    <a:pt x="633" y="268"/>
                    <a:pt x="664" y="308"/>
                    <a:pt x="672" y="324"/>
                  </a:cubicBezTo>
                  <a:cubicBezTo>
                    <a:pt x="680" y="316"/>
                    <a:pt x="696" y="316"/>
                    <a:pt x="712" y="316"/>
                  </a:cubicBezTo>
                  <a:cubicBezTo>
                    <a:pt x="743" y="316"/>
                    <a:pt x="759" y="324"/>
                    <a:pt x="759" y="331"/>
                  </a:cubicBezTo>
                  <a:cubicBezTo>
                    <a:pt x="759" y="340"/>
                    <a:pt x="759" y="347"/>
                    <a:pt x="759" y="355"/>
                  </a:cubicBezTo>
                  <a:cubicBezTo>
                    <a:pt x="767" y="379"/>
                    <a:pt x="767" y="403"/>
                    <a:pt x="775" y="411"/>
                  </a:cubicBezTo>
                  <a:cubicBezTo>
                    <a:pt x="775" y="411"/>
                    <a:pt x="783" y="419"/>
                    <a:pt x="791" y="419"/>
                  </a:cubicBezTo>
                  <a:cubicBezTo>
                    <a:pt x="791" y="419"/>
                    <a:pt x="799" y="411"/>
                    <a:pt x="807" y="411"/>
                  </a:cubicBezTo>
                  <a:cubicBezTo>
                    <a:pt x="807" y="411"/>
                    <a:pt x="815" y="411"/>
                    <a:pt x="822" y="411"/>
                  </a:cubicBezTo>
                  <a:cubicBezTo>
                    <a:pt x="830" y="411"/>
                    <a:pt x="846" y="419"/>
                    <a:pt x="862" y="426"/>
                  </a:cubicBezTo>
                  <a:cubicBezTo>
                    <a:pt x="862" y="426"/>
                    <a:pt x="870" y="434"/>
                    <a:pt x="886" y="434"/>
                  </a:cubicBezTo>
                  <a:cubicBezTo>
                    <a:pt x="917" y="458"/>
                    <a:pt x="957" y="482"/>
                    <a:pt x="965" y="506"/>
                  </a:cubicBezTo>
                  <a:cubicBezTo>
                    <a:pt x="965" y="513"/>
                    <a:pt x="965" y="513"/>
                    <a:pt x="965" y="521"/>
                  </a:cubicBezTo>
                  <a:cubicBezTo>
                    <a:pt x="965" y="553"/>
                    <a:pt x="965" y="577"/>
                    <a:pt x="949" y="608"/>
                  </a:cubicBezTo>
                  <a:cubicBezTo>
                    <a:pt x="917" y="664"/>
                    <a:pt x="902" y="711"/>
                    <a:pt x="917" y="727"/>
                  </a:cubicBezTo>
                  <a:cubicBezTo>
                    <a:pt x="917" y="735"/>
                    <a:pt x="933" y="735"/>
                    <a:pt x="941" y="735"/>
                  </a:cubicBezTo>
                  <a:cubicBezTo>
                    <a:pt x="957" y="735"/>
                    <a:pt x="973" y="735"/>
                    <a:pt x="980" y="719"/>
                  </a:cubicBezTo>
                  <a:cubicBezTo>
                    <a:pt x="989" y="711"/>
                    <a:pt x="1004" y="711"/>
                    <a:pt x="1020" y="711"/>
                  </a:cubicBezTo>
                  <a:cubicBezTo>
                    <a:pt x="1028" y="711"/>
                    <a:pt x="1044" y="711"/>
                    <a:pt x="1052" y="727"/>
                  </a:cubicBezTo>
                  <a:cubicBezTo>
                    <a:pt x="1060" y="735"/>
                    <a:pt x="1052" y="735"/>
                    <a:pt x="1052" y="743"/>
                  </a:cubicBezTo>
                  <a:cubicBezTo>
                    <a:pt x="1052" y="743"/>
                    <a:pt x="1044" y="743"/>
                    <a:pt x="1044" y="751"/>
                  </a:cubicBezTo>
                  <a:cubicBezTo>
                    <a:pt x="1044" y="751"/>
                    <a:pt x="1052" y="751"/>
                    <a:pt x="1060" y="751"/>
                  </a:cubicBezTo>
                  <a:cubicBezTo>
                    <a:pt x="1083" y="766"/>
                    <a:pt x="1131" y="782"/>
                    <a:pt x="1162" y="790"/>
                  </a:cubicBezTo>
                  <a:cubicBezTo>
                    <a:pt x="1162" y="790"/>
                    <a:pt x="1170" y="790"/>
                    <a:pt x="1178" y="790"/>
                  </a:cubicBezTo>
                  <a:cubicBezTo>
                    <a:pt x="1186" y="790"/>
                    <a:pt x="1202" y="790"/>
                    <a:pt x="1210" y="782"/>
                  </a:cubicBezTo>
                  <a:cubicBezTo>
                    <a:pt x="1226" y="782"/>
                    <a:pt x="1242" y="782"/>
                    <a:pt x="1242" y="782"/>
                  </a:cubicBezTo>
                  <a:cubicBezTo>
                    <a:pt x="1249" y="782"/>
                    <a:pt x="1249" y="774"/>
                    <a:pt x="1249" y="774"/>
                  </a:cubicBezTo>
                  <a:cubicBezTo>
                    <a:pt x="1249" y="759"/>
                    <a:pt x="1249" y="751"/>
                    <a:pt x="1249" y="735"/>
                  </a:cubicBezTo>
                  <a:cubicBezTo>
                    <a:pt x="1242" y="719"/>
                    <a:pt x="1242" y="703"/>
                    <a:pt x="1242" y="695"/>
                  </a:cubicBezTo>
                  <a:cubicBezTo>
                    <a:pt x="1242" y="679"/>
                    <a:pt x="1242" y="671"/>
                    <a:pt x="1233" y="656"/>
                  </a:cubicBezTo>
                  <a:cubicBezTo>
                    <a:pt x="1226" y="640"/>
                    <a:pt x="1218" y="632"/>
                    <a:pt x="1210" y="624"/>
                  </a:cubicBezTo>
                  <a:cubicBezTo>
                    <a:pt x="1202" y="616"/>
                    <a:pt x="1194" y="616"/>
                    <a:pt x="1194" y="600"/>
                  </a:cubicBezTo>
                  <a:cubicBezTo>
                    <a:pt x="1186" y="584"/>
                    <a:pt x="1186" y="577"/>
                    <a:pt x="1178" y="569"/>
                  </a:cubicBezTo>
                  <a:cubicBezTo>
                    <a:pt x="1170" y="545"/>
                    <a:pt x="1155" y="521"/>
                    <a:pt x="1155" y="498"/>
                  </a:cubicBezTo>
                  <a:cubicBezTo>
                    <a:pt x="1155" y="474"/>
                    <a:pt x="1155" y="458"/>
                    <a:pt x="1155" y="442"/>
                  </a:cubicBezTo>
                  <a:cubicBezTo>
                    <a:pt x="1155" y="419"/>
                    <a:pt x="1155" y="395"/>
                    <a:pt x="1147" y="371"/>
                  </a:cubicBezTo>
                  <a:cubicBezTo>
                    <a:pt x="1147" y="363"/>
                    <a:pt x="1147" y="355"/>
                    <a:pt x="1147" y="347"/>
                  </a:cubicBezTo>
                  <a:cubicBezTo>
                    <a:pt x="1147" y="324"/>
                    <a:pt x="1147" y="316"/>
                    <a:pt x="1139" y="308"/>
                  </a:cubicBezTo>
                  <a:cubicBezTo>
                    <a:pt x="1115" y="300"/>
                    <a:pt x="1091" y="260"/>
                    <a:pt x="1099" y="245"/>
                  </a:cubicBezTo>
                  <a:lnTo>
                    <a:pt x="1099" y="245"/>
                  </a:lnTo>
                  <a:lnTo>
                    <a:pt x="1107" y="245"/>
                  </a:lnTo>
                  <a:lnTo>
                    <a:pt x="1115" y="245"/>
                  </a:lnTo>
                  <a:cubicBezTo>
                    <a:pt x="1115" y="253"/>
                    <a:pt x="1123" y="253"/>
                    <a:pt x="1123" y="253"/>
                  </a:cubicBezTo>
                  <a:cubicBezTo>
                    <a:pt x="1123" y="253"/>
                    <a:pt x="1131" y="253"/>
                    <a:pt x="1139" y="245"/>
                  </a:cubicBezTo>
                  <a:cubicBezTo>
                    <a:pt x="1147" y="221"/>
                    <a:pt x="1170" y="189"/>
                    <a:pt x="1178" y="189"/>
                  </a:cubicBezTo>
                  <a:cubicBezTo>
                    <a:pt x="1186" y="181"/>
                    <a:pt x="1186" y="181"/>
                    <a:pt x="1186" y="181"/>
                  </a:cubicBezTo>
                  <a:cubicBezTo>
                    <a:pt x="1194" y="181"/>
                    <a:pt x="1202" y="181"/>
                    <a:pt x="1218" y="166"/>
                  </a:cubicBezTo>
                  <a:cubicBezTo>
                    <a:pt x="1233" y="158"/>
                    <a:pt x="1249" y="142"/>
                    <a:pt x="1249" y="134"/>
                  </a:cubicBezTo>
                  <a:cubicBezTo>
                    <a:pt x="1249" y="126"/>
                    <a:pt x="1249" y="118"/>
                    <a:pt x="1257" y="118"/>
                  </a:cubicBezTo>
                  <a:cubicBezTo>
                    <a:pt x="1257" y="110"/>
                    <a:pt x="1257" y="110"/>
                    <a:pt x="1265" y="110"/>
                  </a:cubicBezTo>
                  <a:cubicBezTo>
                    <a:pt x="1265" y="110"/>
                    <a:pt x="1273" y="110"/>
                    <a:pt x="1273" y="126"/>
                  </a:cubicBezTo>
                  <a:cubicBezTo>
                    <a:pt x="1273" y="134"/>
                    <a:pt x="1273" y="134"/>
                    <a:pt x="1273" y="142"/>
                  </a:cubicBezTo>
                  <a:cubicBezTo>
                    <a:pt x="1273" y="150"/>
                    <a:pt x="1273" y="166"/>
                    <a:pt x="1273" y="166"/>
                  </a:cubicBezTo>
                  <a:lnTo>
                    <a:pt x="1273" y="166"/>
                  </a:lnTo>
                  <a:cubicBezTo>
                    <a:pt x="1281" y="166"/>
                    <a:pt x="1297" y="173"/>
                    <a:pt x="1297" y="173"/>
                  </a:cubicBezTo>
                  <a:cubicBezTo>
                    <a:pt x="1297" y="181"/>
                    <a:pt x="1289" y="189"/>
                    <a:pt x="1281" y="189"/>
                  </a:cubicBezTo>
                  <a:lnTo>
                    <a:pt x="1273" y="189"/>
                  </a:lnTo>
                  <a:cubicBezTo>
                    <a:pt x="1249" y="197"/>
                    <a:pt x="1202" y="205"/>
                    <a:pt x="1194" y="221"/>
                  </a:cubicBezTo>
                  <a:lnTo>
                    <a:pt x="1194" y="229"/>
                  </a:lnTo>
                  <a:cubicBezTo>
                    <a:pt x="1202" y="245"/>
                    <a:pt x="1202" y="260"/>
                    <a:pt x="1202" y="276"/>
                  </a:cubicBezTo>
                  <a:cubicBezTo>
                    <a:pt x="1210" y="300"/>
                    <a:pt x="1210" y="316"/>
                    <a:pt x="1218" y="316"/>
                  </a:cubicBezTo>
                  <a:lnTo>
                    <a:pt x="1218" y="316"/>
                  </a:lnTo>
                  <a:cubicBezTo>
                    <a:pt x="1226" y="316"/>
                    <a:pt x="1233" y="316"/>
                    <a:pt x="1233" y="316"/>
                  </a:cubicBezTo>
                  <a:cubicBezTo>
                    <a:pt x="1242" y="316"/>
                    <a:pt x="1242" y="316"/>
                    <a:pt x="1249" y="324"/>
                  </a:cubicBezTo>
                  <a:cubicBezTo>
                    <a:pt x="1249" y="324"/>
                    <a:pt x="1249" y="331"/>
                    <a:pt x="1249" y="340"/>
                  </a:cubicBezTo>
                  <a:cubicBezTo>
                    <a:pt x="1249" y="355"/>
                    <a:pt x="1242" y="355"/>
                    <a:pt x="1226" y="363"/>
                  </a:cubicBezTo>
                  <a:cubicBezTo>
                    <a:pt x="1226" y="363"/>
                    <a:pt x="1218" y="371"/>
                    <a:pt x="1210" y="379"/>
                  </a:cubicBezTo>
                  <a:cubicBezTo>
                    <a:pt x="1210" y="387"/>
                    <a:pt x="1202" y="387"/>
                    <a:pt x="1194" y="395"/>
                  </a:cubicBezTo>
                  <a:cubicBezTo>
                    <a:pt x="1186" y="403"/>
                    <a:pt x="1178" y="411"/>
                    <a:pt x="1178" y="419"/>
                  </a:cubicBezTo>
                  <a:lnTo>
                    <a:pt x="1186" y="419"/>
                  </a:lnTo>
                  <a:cubicBezTo>
                    <a:pt x="1202" y="419"/>
                    <a:pt x="1218" y="411"/>
                    <a:pt x="1226" y="403"/>
                  </a:cubicBezTo>
                  <a:cubicBezTo>
                    <a:pt x="1233" y="395"/>
                    <a:pt x="1233" y="395"/>
                    <a:pt x="1242" y="395"/>
                  </a:cubicBezTo>
                  <a:lnTo>
                    <a:pt x="1249" y="395"/>
                  </a:lnTo>
                  <a:cubicBezTo>
                    <a:pt x="1249" y="403"/>
                    <a:pt x="1257" y="403"/>
                    <a:pt x="1257" y="403"/>
                  </a:cubicBezTo>
                  <a:cubicBezTo>
                    <a:pt x="1265" y="411"/>
                    <a:pt x="1265" y="419"/>
                    <a:pt x="1265" y="426"/>
                  </a:cubicBezTo>
                  <a:lnTo>
                    <a:pt x="1265" y="434"/>
                  </a:lnTo>
                  <a:cubicBezTo>
                    <a:pt x="1257" y="442"/>
                    <a:pt x="1249" y="442"/>
                    <a:pt x="1242" y="450"/>
                  </a:cubicBezTo>
                  <a:cubicBezTo>
                    <a:pt x="1233" y="450"/>
                    <a:pt x="1226" y="450"/>
                    <a:pt x="1226" y="458"/>
                  </a:cubicBezTo>
                  <a:lnTo>
                    <a:pt x="1226" y="466"/>
                  </a:lnTo>
                  <a:cubicBezTo>
                    <a:pt x="1226" y="474"/>
                    <a:pt x="1226" y="482"/>
                    <a:pt x="1226" y="482"/>
                  </a:cubicBezTo>
                  <a:lnTo>
                    <a:pt x="1233" y="490"/>
                  </a:lnTo>
                  <a:cubicBezTo>
                    <a:pt x="1242" y="490"/>
                    <a:pt x="1242" y="490"/>
                    <a:pt x="1242" y="490"/>
                  </a:cubicBezTo>
                  <a:cubicBezTo>
                    <a:pt x="1249" y="490"/>
                    <a:pt x="1257" y="490"/>
                    <a:pt x="1257" y="482"/>
                  </a:cubicBezTo>
                  <a:cubicBezTo>
                    <a:pt x="1265" y="482"/>
                    <a:pt x="1265" y="482"/>
                    <a:pt x="1273" y="482"/>
                  </a:cubicBezTo>
                  <a:cubicBezTo>
                    <a:pt x="1281" y="482"/>
                    <a:pt x="1281" y="482"/>
                    <a:pt x="1289" y="490"/>
                  </a:cubicBezTo>
                  <a:lnTo>
                    <a:pt x="1297" y="498"/>
                  </a:lnTo>
                  <a:cubicBezTo>
                    <a:pt x="1305" y="506"/>
                    <a:pt x="1313" y="506"/>
                    <a:pt x="1313" y="513"/>
                  </a:cubicBezTo>
                  <a:cubicBezTo>
                    <a:pt x="1313" y="521"/>
                    <a:pt x="1305" y="521"/>
                    <a:pt x="1305" y="529"/>
                  </a:cubicBezTo>
                  <a:cubicBezTo>
                    <a:pt x="1297" y="529"/>
                    <a:pt x="1289" y="529"/>
                    <a:pt x="1281" y="537"/>
                  </a:cubicBezTo>
                  <a:cubicBezTo>
                    <a:pt x="1273" y="537"/>
                    <a:pt x="1265" y="537"/>
                    <a:pt x="1265" y="545"/>
                  </a:cubicBezTo>
                  <a:cubicBezTo>
                    <a:pt x="1257" y="553"/>
                    <a:pt x="1257" y="561"/>
                    <a:pt x="1257" y="569"/>
                  </a:cubicBezTo>
                  <a:cubicBezTo>
                    <a:pt x="1257" y="569"/>
                    <a:pt x="1249" y="577"/>
                    <a:pt x="1257" y="577"/>
                  </a:cubicBezTo>
                  <a:cubicBezTo>
                    <a:pt x="1257" y="584"/>
                    <a:pt x="1257" y="584"/>
                    <a:pt x="1265" y="584"/>
                  </a:cubicBezTo>
                  <a:cubicBezTo>
                    <a:pt x="1273" y="584"/>
                    <a:pt x="1281" y="584"/>
                    <a:pt x="1281" y="584"/>
                  </a:cubicBezTo>
                  <a:cubicBezTo>
                    <a:pt x="1297" y="584"/>
                    <a:pt x="1305" y="584"/>
                    <a:pt x="1305" y="608"/>
                  </a:cubicBezTo>
                  <a:cubicBezTo>
                    <a:pt x="1313" y="616"/>
                    <a:pt x="1305" y="624"/>
                    <a:pt x="1305" y="632"/>
                  </a:cubicBezTo>
                  <a:cubicBezTo>
                    <a:pt x="1305" y="632"/>
                    <a:pt x="1305" y="640"/>
                    <a:pt x="1305" y="656"/>
                  </a:cubicBezTo>
                  <a:lnTo>
                    <a:pt x="1305" y="664"/>
                  </a:lnTo>
                  <a:cubicBezTo>
                    <a:pt x="1305" y="679"/>
                    <a:pt x="1305" y="687"/>
                    <a:pt x="1305" y="687"/>
                  </a:cubicBezTo>
                  <a:cubicBezTo>
                    <a:pt x="1305" y="695"/>
                    <a:pt x="1313" y="695"/>
                    <a:pt x="1320" y="695"/>
                  </a:cubicBezTo>
                  <a:cubicBezTo>
                    <a:pt x="1352" y="703"/>
                    <a:pt x="1368" y="671"/>
                    <a:pt x="1368" y="664"/>
                  </a:cubicBezTo>
                  <a:cubicBezTo>
                    <a:pt x="1376" y="656"/>
                    <a:pt x="1384" y="648"/>
                    <a:pt x="1392" y="648"/>
                  </a:cubicBezTo>
                  <a:cubicBezTo>
                    <a:pt x="1400" y="648"/>
                    <a:pt x="1415" y="656"/>
                    <a:pt x="1423" y="679"/>
                  </a:cubicBezTo>
                  <a:cubicBezTo>
                    <a:pt x="1431" y="695"/>
                    <a:pt x="1439" y="703"/>
                    <a:pt x="1447" y="711"/>
                  </a:cubicBezTo>
                  <a:cubicBezTo>
                    <a:pt x="1463" y="735"/>
                    <a:pt x="1471" y="743"/>
                    <a:pt x="1463" y="766"/>
                  </a:cubicBezTo>
                  <a:cubicBezTo>
                    <a:pt x="1463" y="774"/>
                    <a:pt x="1455" y="782"/>
                    <a:pt x="1455" y="790"/>
                  </a:cubicBezTo>
                  <a:lnTo>
                    <a:pt x="1455" y="790"/>
                  </a:lnTo>
                  <a:lnTo>
                    <a:pt x="1455" y="798"/>
                  </a:lnTo>
                  <a:cubicBezTo>
                    <a:pt x="1463" y="798"/>
                    <a:pt x="1463" y="798"/>
                    <a:pt x="1471" y="798"/>
                  </a:cubicBezTo>
                  <a:cubicBezTo>
                    <a:pt x="1479" y="806"/>
                    <a:pt x="1486" y="814"/>
                    <a:pt x="1502" y="814"/>
                  </a:cubicBezTo>
                  <a:cubicBezTo>
                    <a:pt x="1502" y="814"/>
                    <a:pt x="1502" y="814"/>
                    <a:pt x="1510" y="814"/>
                  </a:cubicBezTo>
                  <a:close/>
                </a:path>
              </a:pathLst>
            </a:custGeom>
            <a:grpFill/>
            <a:ln>
              <a:solidFill>
                <a:schemeClr val="bg1">
                  <a:lumMod val="95000"/>
                </a:schemeClr>
              </a:solidFill>
            </a:ln>
            <a:effectLst/>
          </p:spPr>
          <p:txBody>
            <a:bodyPr wrap="none" anchor="ctr"/>
            <a:lstStyle/>
            <a:p>
              <a:endParaRPr lang="en-US" sz="949"/>
            </a:p>
          </p:txBody>
        </p:sp>
        <p:sp>
          <p:nvSpPr>
            <p:cNvPr id="108" name="Freeform 777"/>
            <p:cNvSpPr>
              <a:spLocks noChangeArrowheads="1"/>
            </p:cNvSpPr>
            <p:nvPr/>
          </p:nvSpPr>
          <p:spPr bwMode="auto">
            <a:xfrm>
              <a:off x="14962084" y="5502712"/>
              <a:ext cx="881336" cy="897571"/>
            </a:xfrm>
            <a:custGeom>
              <a:avLst/>
              <a:gdLst>
                <a:gd name="T0" fmla="*/ 538 w 1677"/>
                <a:gd name="T1" fmla="*/ 15 h 1707"/>
                <a:gd name="T2" fmla="*/ 561 w 1677"/>
                <a:gd name="T3" fmla="*/ 166 h 1707"/>
                <a:gd name="T4" fmla="*/ 546 w 1677"/>
                <a:gd name="T5" fmla="*/ 324 h 1707"/>
                <a:gd name="T6" fmla="*/ 498 w 1677"/>
                <a:gd name="T7" fmla="*/ 521 h 1707"/>
                <a:gd name="T8" fmla="*/ 356 w 1677"/>
                <a:gd name="T9" fmla="*/ 632 h 1707"/>
                <a:gd name="T10" fmla="*/ 277 w 1677"/>
                <a:gd name="T11" fmla="*/ 695 h 1707"/>
                <a:gd name="T12" fmla="*/ 222 w 1677"/>
                <a:gd name="T13" fmla="*/ 877 h 1707"/>
                <a:gd name="T14" fmla="*/ 119 w 1677"/>
                <a:gd name="T15" fmla="*/ 917 h 1707"/>
                <a:gd name="T16" fmla="*/ 119 w 1677"/>
                <a:gd name="T17" fmla="*/ 1075 h 1707"/>
                <a:gd name="T18" fmla="*/ 56 w 1677"/>
                <a:gd name="T19" fmla="*/ 1154 h 1707"/>
                <a:gd name="T20" fmla="*/ 32 w 1677"/>
                <a:gd name="T21" fmla="*/ 1304 h 1707"/>
                <a:gd name="T22" fmla="*/ 182 w 1677"/>
                <a:gd name="T23" fmla="*/ 1501 h 1707"/>
                <a:gd name="T24" fmla="*/ 348 w 1677"/>
                <a:gd name="T25" fmla="*/ 1619 h 1707"/>
                <a:gd name="T26" fmla="*/ 530 w 1677"/>
                <a:gd name="T27" fmla="*/ 1611 h 1707"/>
                <a:gd name="T28" fmla="*/ 696 w 1677"/>
                <a:gd name="T29" fmla="*/ 1532 h 1707"/>
                <a:gd name="T30" fmla="*/ 854 w 1677"/>
                <a:gd name="T31" fmla="*/ 1478 h 1707"/>
                <a:gd name="T32" fmla="*/ 925 w 1677"/>
                <a:gd name="T33" fmla="*/ 1367 h 1707"/>
                <a:gd name="T34" fmla="*/ 941 w 1677"/>
                <a:gd name="T35" fmla="*/ 1217 h 1707"/>
                <a:gd name="T36" fmla="*/ 1012 w 1677"/>
                <a:gd name="T37" fmla="*/ 1051 h 1707"/>
                <a:gd name="T38" fmla="*/ 1115 w 1677"/>
                <a:gd name="T39" fmla="*/ 901 h 1707"/>
                <a:gd name="T40" fmla="*/ 1194 w 1677"/>
                <a:gd name="T41" fmla="*/ 893 h 1707"/>
                <a:gd name="T42" fmla="*/ 1257 w 1677"/>
                <a:gd name="T43" fmla="*/ 822 h 1707"/>
                <a:gd name="T44" fmla="*/ 1336 w 1677"/>
                <a:gd name="T45" fmla="*/ 751 h 1707"/>
                <a:gd name="T46" fmla="*/ 1423 w 1677"/>
                <a:gd name="T47" fmla="*/ 624 h 1707"/>
                <a:gd name="T48" fmla="*/ 1471 w 1677"/>
                <a:gd name="T49" fmla="*/ 411 h 1707"/>
                <a:gd name="T50" fmla="*/ 1676 w 1677"/>
                <a:gd name="T51" fmla="*/ 419 h 1707"/>
                <a:gd name="T52" fmla="*/ 1629 w 1677"/>
                <a:gd name="T53" fmla="*/ 348 h 1707"/>
                <a:gd name="T54" fmla="*/ 1510 w 1677"/>
                <a:gd name="T55" fmla="*/ 292 h 1707"/>
                <a:gd name="T56" fmla="*/ 1392 w 1677"/>
                <a:gd name="T57" fmla="*/ 340 h 1707"/>
                <a:gd name="T58" fmla="*/ 1281 w 1677"/>
                <a:gd name="T59" fmla="*/ 348 h 1707"/>
                <a:gd name="T60" fmla="*/ 1218 w 1677"/>
                <a:gd name="T61" fmla="*/ 442 h 1707"/>
                <a:gd name="T62" fmla="*/ 1052 w 1677"/>
                <a:gd name="T63" fmla="*/ 585 h 1707"/>
                <a:gd name="T64" fmla="*/ 641 w 1677"/>
                <a:gd name="T65" fmla="*/ 419 h 1707"/>
                <a:gd name="T66" fmla="*/ 538 w 1677"/>
                <a:gd name="T67" fmla="*/ 15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7" h="1707">
                  <a:moveTo>
                    <a:pt x="538" y="15"/>
                  </a:moveTo>
                  <a:lnTo>
                    <a:pt x="538" y="15"/>
                  </a:lnTo>
                  <a:cubicBezTo>
                    <a:pt x="538" y="31"/>
                    <a:pt x="546" y="63"/>
                    <a:pt x="546" y="87"/>
                  </a:cubicBezTo>
                  <a:cubicBezTo>
                    <a:pt x="554" y="118"/>
                    <a:pt x="577" y="158"/>
                    <a:pt x="561" y="166"/>
                  </a:cubicBezTo>
                  <a:cubicBezTo>
                    <a:pt x="546" y="174"/>
                    <a:pt x="538" y="158"/>
                    <a:pt x="546" y="197"/>
                  </a:cubicBezTo>
                  <a:cubicBezTo>
                    <a:pt x="546" y="237"/>
                    <a:pt x="561" y="316"/>
                    <a:pt x="546" y="324"/>
                  </a:cubicBezTo>
                  <a:cubicBezTo>
                    <a:pt x="538" y="340"/>
                    <a:pt x="506" y="316"/>
                    <a:pt x="506" y="379"/>
                  </a:cubicBezTo>
                  <a:cubicBezTo>
                    <a:pt x="514" y="435"/>
                    <a:pt x="522" y="498"/>
                    <a:pt x="498" y="521"/>
                  </a:cubicBezTo>
                  <a:cubicBezTo>
                    <a:pt x="483" y="553"/>
                    <a:pt x="443" y="624"/>
                    <a:pt x="419" y="624"/>
                  </a:cubicBezTo>
                  <a:cubicBezTo>
                    <a:pt x="388" y="632"/>
                    <a:pt x="388" y="648"/>
                    <a:pt x="356" y="632"/>
                  </a:cubicBezTo>
                  <a:cubicBezTo>
                    <a:pt x="332" y="616"/>
                    <a:pt x="309" y="593"/>
                    <a:pt x="301" y="624"/>
                  </a:cubicBezTo>
                  <a:cubicBezTo>
                    <a:pt x="293" y="656"/>
                    <a:pt x="301" y="688"/>
                    <a:pt x="277" y="695"/>
                  </a:cubicBezTo>
                  <a:cubicBezTo>
                    <a:pt x="253" y="703"/>
                    <a:pt x="206" y="711"/>
                    <a:pt x="214" y="743"/>
                  </a:cubicBezTo>
                  <a:cubicBezTo>
                    <a:pt x="222" y="782"/>
                    <a:pt x="237" y="893"/>
                    <a:pt x="222" y="877"/>
                  </a:cubicBezTo>
                  <a:cubicBezTo>
                    <a:pt x="198" y="861"/>
                    <a:pt x="166" y="830"/>
                    <a:pt x="159" y="846"/>
                  </a:cubicBezTo>
                  <a:cubicBezTo>
                    <a:pt x="143" y="854"/>
                    <a:pt x="119" y="893"/>
                    <a:pt x="119" y="917"/>
                  </a:cubicBezTo>
                  <a:cubicBezTo>
                    <a:pt x="127" y="948"/>
                    <a:pt x="103" y="980"/>
                    <a:pt x="119" y="1004"/>
                  </a:cubicBezTo>
                  <a:cubicBezTo>
                    <a:pt x="127" y="1027"/>
                    <a:pt x="135" y="1067"/>
                    <a:pt x="119" y="1075"/>
                  </a:cubicBezTo>
                  <a:cubicBezTo>
                    <a:pt x="95" y="1083"/>
                    <a:pt x="79" y="1075"/>
                    <a:pt x="79" y="1106"/>
                  </a:cubicBezTo>
                  <a:cubicBezTo>
                    <a:pt x="79" y="1146"/>
                    <a:pt x="87" y="1154"/>
                    <a:pt x="56" y="1154"/>
                  </a:cubicBezTo>
                  <a:cubicBezTo>
                    <a:pt x="32" y="1162"/>
                    <a:pt x="0" y="1170"/>
                    <a:pt x="0" y="1178"/>
                  </a:cubicBezTo>
                  <a:cubicBezTo>
                    <a:pt x="0" y="1185"/>
                    <a:pt x="8" y="1280"/>
                    <a:pt x="32" y="1304"/>
                  </a:cubicBezTo>
                  <a:cubicBezTo>
                    <a:pt x="64" y="1328"/>
                    <a:pt x="79" y="1359"/>
                    <a:pt x="95" y="1391"/>
                  </a:cubicBezTo>
                  <a:cubicBezTo>
                    <a:pt x="119" y="1431"/>
                    <a:pt x="119" y="1470"/>
                    <a:pt x="182" y="1501"/>
                  </a:cubicBezTo>
                  <a:cubicBezTo>
                    <a:pt x="237" y="1532"/>
                    <a:pt x="261" y="1509"/>
                    <a:pt x="285" y="1548"/>
                  </a:cubicBezTo>
                  <a:cubicBezTo>
                    <a:pt x="309" y="1580"/>
                    <a:pt x="253" y="1595"/>
                    <a:pt x="348" y="1619"/>
                  </a:cubicBezTo>
                  <a:cubicBezTo>
                    <a:pt x="443" y="1635"/>
                    <a:pt x="435" y="1706"/>
                    <a:pt x="475" y="1659"/>
                  </a:cubicBezTo>
                  <a:cubicBezTo>
                    <a:pt x="506" y="1611"/>
                    <a:pt x="467" y="1588"/>
                    <a:pt x="530" y="1611"/>
                  </a:cubicBezTo>
                  <a:cubicBezTo>
                    <a:pt x="593" y="1627"/>
                    <a:pt x="656" y="1588"/>
                    <a:pt x="672" y="1580"/>
                  </a:cubicBezTo>
                  <a:cubicBezTo>
                    <a:pt x="680" y="1564"/>
                    <a:pt x="625" y="1548"/>
                    <a:pt x="696" y="1532"/>
                  </a:cubicBezTo>
                  <a:cubicBezTo>
                    <a:pt x="767" y="1524"/>
                    <a:pt x="814" y="1509"/>
                    <a:pt x="814" y="1493"/>
                  </a:cubicBezTo>
                  <a:cubicBezTo>
                    <a:pt x="807" y="1470"/>
                    <a:pt x="823" y="1493"/>
                    <a:pt x="854" y="1478"/>
                  </a:cubicBezTo>
                  <a:cubicBezTo>
                    <a:pt x="886" y="1462"/>
                    <a:pt x="894" y="1399"/>
                    <a:pt x="917" y="1399"/>
                  </a:cubicBezTo>
                  <a:cubicBezTo>
                    <a:pt x="933" y="1399"/>
                    <a:pt x="965" y="1383"/>
                    <a:pt x="925" y="1367"/>
                  </a:cubicBezTo>
                  <a:cubicBezTo>
                    <a:pt x="886" y="1352"/>
                    <a:pt x="854" y="1375"/>
                    <a:pt x="886" y="1328"/>
                  </a:cubicBezTo>
                  <a:cubicBezTo>
                    <a:pt x="917" y="1272"/>
                    <a:pt x="917" y="1257"/>
                    <a:pt x="941" y="1217"/>
                  </a:cubicBezTo>
                  <a:cubicBezTo>
                    <a:pt x="973" y="1178"/>
                    <a:pt x="973" y="1178"/>
                    <a:pt x="981" y="1138"/>
                  </a:cubicBezTo>
                  <a:cubicBezTo>
                    <a:pt x="989" y="1091"/>
                    <a:pt x="996" y="1114"/>
                    <a:pt x="1012" y="1051"/>
                  </a:cubicBezTo>
                  <a:cubicBezTo>
                    <a:pt x="1028" y="988"/>
                    <a:pt x="996" y="948"/>
                    <a:pt x="1036" y="925"/>
                  </a:cubicBezTo>
                  <a:cubicBezTo>
                    <a:pt x="1083" y="901"/>
                    <a:pt x="1091" y="877"/>
                    <a:pt x="1115" y="901"/>
                  </a:cubicBezTo>
                  <a:cubicBezTo>
                    <a:pt x="1139" y="925"/>
                    <a:pt x="1170" y="956"/>
                    <a:pt x="1186" y="941"/>
                  </a:cubicBezTo>
                  <a:cubicBezTo>
                    <a:pt x="1194" y="932"/>
                    <a:pt x="1194" y="917"/>
                    <a:pt x="1194" y="893"/>
                  </a:cubicBezTo>
                  <a:cubicBezTo>
                    <a:pt x="1186" y="877"/>
                    <a:pt x="1210" y="830"/>
                    <a:pt x="1234" y="846"/>
                  </a:cubicBezTo>
                  <a:cubicBezTo>
                    <a:pt x="1249" y="854"/>
                    <a:pt x="1257" y="854"/>
                    <a:pt x="1257" y="822"/>
                  </a:cubicBezTo>
                  <a:cubicBezTo>
                    <a:pt x="1257" y="790"/>
                    <a:pt x="1226" y="759"/>
                    <a:pt x="1257" y="759"/>
                  </a:cubicBezTo>
                  <a:cubicBezTo>
                    <a:pt x="1289" y="759"/>
                    <a:pt x="1329" y="774"/>
                    <a:pt x="1336" y="751"/>
                  </a:cubicBezTo>
                  <a:cubicBezTo>
                    <a:pt x="1344" y="719"/>
                    <a:pt x="1336" y="679"/>
                    <a:pt x="1368" y="672"/>
                  </a:cubicBezTo>
                  <a:cubicBezTo>
                    <a:pt x="1400" y="664"/>
                    <a:pt x="1407" y="688"/>
                    <a:pt x="1423" y="624"/>
                  </a:cubicBezTo>
                  <a:cubicBezTo>
                    <a:pt x="1431" y="569"/>
                    <a:pt x="1439" y="521"/>
                    <a:pt x="1431" y="482"/>
                  </a:cubicBezTo>
                  <a:cubicBezTo>
                    <a:pt x="1431" y="442"/>
                    <a:pt x="1447" y="395"/>
                    <a:pt x="1471" y="411"/>
                  </a:cubicBezTo>
                  <a:cubicBezTo>
                    <a:pt x="1494" y="419"/>
                    <a:pt x="1566" y="490"/>
                    <a:pt x="1605" y="498"/>
                  </a:cubicBezTo>
                  <a:cubicBezTo>
                    <a:pt x="1637" y="498"/>
                    <a:pt x="1660" y="466"/>
                    <a:pt x="1676" y="419"/>
                  </a:cubicBezTo>
                  <a:lnTo>
                    <a:pt x="1668" y="419"/>
                  </a:lnTo>
                  <a:cubicBezTo>
                    <a:pt x="1668" y="419"/>
                    <a:pt x="1637" y="363"/>
                    <a:pt x="1629" y="348"/>
                  </a:cubicBezTo>
                  <a:cubicBezTo>
                    <a:pt x="1629" y="324"/>
                    <a:pt x="1605" y="308"/>
                    <a:pt x="1573" y="308"/>
                  </a:cubicBezTo>
                  <a:cubicBezTo>
                    <a:pt x="1550" y="308"/>
                    <a:pt x="1526" y="308"/>
                    <a:pt x="1510" y="292"/>
                  </a:cubicBezTo>
                  <a:cubicBezTo>
                    <a:pt x="1487" y="284"/>
                    <a:pt x="1463" y="300"/>
                    <a:pt x="1455" y="316"/>
                  </a:cubicBezTo>
                  <a:cubicBezTo>
                    <a:pt x="1439" y="324"/>
                    <a:pt x="1415" y="332"/>
                    <a:pt x="1392" y="340"/>
                  </a:cubicBezTo>
                  <a:cubicBezTo>
                    <a:pt x="1376" y="348"/>
                    <a:pt x="1368" y="387"/>
                    <a:pt x="1329" y="387"/>
                  </a:cubicBezTo>
                  <a:cubicBezTo>
                    <a:pt x="1289" y="379"/>
                    <a:pt x="1289" y="363"/>
                    <a:pt x="1281" y="348"/>
                  </a:cubicBezTo>
                  <a:cubicBezTo>
                    <a:pt x="1265" y="332"/>
                    <a:pt x="1242" y="419"/>
                    <a:pt x="1242" y="435"/>
                  </a:cubicBezTo>
                  <a:cubicBezTo>
                    <a:pt x="1234" y="442"/>
                    <a:pt x="1226" y="466"/>
                    <a:pt x="1218" y="442"/>
                  </a:cubicBezTo>
                  <a:cubicBezTo>
                    <a:pt x="1218" y="426"/>
                    <a:pt x="1170" y="450"/>
                    <a:pt x="1170" y="450"/>
                  </a:cubicBezTo>
                  <a:cubicBezTo>
                    <a:pt x="1052" y="585"/>
                    <a:pt x="1052" y="585"/>
                    <a:pt x="1052" y="585"/>
                  </a:cubicBezTo>
                  <a:cubicBezTo>
                    <a:pt x="1012" y="348"/>
                    <a:pt x="1012" y="348"/>
                    <a:pt x="1012" y="348"/>
                  </a:cubicBezTo>
                  <a:cubicBezTo>
                    <a:pt x="641" y="419"/>
                    <a:pt x="641" y="419"/>
                    <a:pt x="641" y="419"/>
                  </a:cubicBezTo>
                  <a:cubicBezTo>
                    <a:pt x="561" y="8"/>
                    <a:pt x="561" y="8"/>
                    <a:pt x="561" y="8"/>
                  </a:cubicBezTo>
                  <a:cubicBezTo>
                    <a:pt x="546" y="0"/>
                    <a:pt x="530" y="8"/>
                    <a:pt x="538" y="15"/>
                  </a:cubicBezTo>
                </a:path>
              </a:pathLst>
            </a:custGeom>
            <a:grpFill/>
            <a:ln>
              <a:solidFill>
                <a:schemeClr val="bg1">
                  <a:lumMod val="95000"/>
                </a:schemeClr>
              </a:solidFill>
            </a:ln>
            <a:effectLst/>
          </p:spPr>
          <p:txBody>
            <a:bodyPr wrap="none" anchor="ctr"/>
            <a:lstStyle/>
            <a:p>
              <a:endParaRPr lang="en-US" sz="949"/>
            </a:p>
          </p:txBody>
        </p:sp>
        <p:sp>
          <p:nvSpPr>
            <p:cNvPr id="109" name="Freeform 778"/>
            <p:cNvSpPr>
              <a:spLocks noChangeArrowheads="1"/>
            </p:cNvSpPr>
            <p:nvPr/>
          </p:nvSpPr>
          <p:spPr bwMode="auto">
            <a:xfrm>
              <a:off x="14957445" y="5502712"/>
              <a:ext cx="890613" cy="885975"/>
            </a:xfrm>
            <a:custGeom>
              <a:avLst/>
              <a:gdLst>
                <a:gd name="T0" fmla="*/ 301 w 1693"/>
                <a:gd name="T1" fmla="*/ 1595 h 1683"/>
                <a:gd name="T2" fmla="*/ 111 w 1693"/>
                <a:gd name="T3" fmla="*/ 1423 h 1683"/>
                <a:gd name="T4" fmla="*/ 64 w 1693"/>
                <a:gd name="T5" fmla="*/ 1154 h 1683"/>
                <a:gd name="T6" fmla="*/ 127 w 1693"/>
                <a:gd name="T7" fmla="*/ 1067 h 1683"/>
                <a:gd name="T8" fmla="*/ 174 w 1693"/>
                <a:gd name="T9" fmla="*/ 838 h 1683"/>
                <a:gd name="T10" fmla="*/ 269 w 1693"/>
                <a:gd name="T11" fmla="*/ 695 h 1683"/>
                <a:gd name="T12" fmla="*/ 356 w 1693"/>
                <a:gd name="T13" fmla="*/ 624 h 1683"/>
                <a:gd name="T14" fmla="*/ 483 w 1693"/>
                <a:gd name="T15" fmla="*/ 553 h 1683"/>
                <a:gd name="T16" fmla="*/ 554 w 1693"/>
                <a:gd name="T17" fmla="*/ 237 h 1683"/>
                <a:gd name="T18" fmla="*/ 554 w 1693"/>
                <a:gd name="T19" fmla="*/ 87 h 1683"/>
                <a:gd name="T20" fmla="*/ 569 w 1693"/>
                <a:gd name="T21" fmla="*/ 0 h 1683"/>
                <a:gd name="T22" fmla="*/ 1178 w 1693"/>
                <a:gd name="T23" fmla="*/ 442 h 1683"/>
                <a:gd name="T24" fmla="*/ 1242 w 1693"/>
                <a:gd name="T25" fmla="*/ 435 h 1683"/>
                <a:gd name="T26" fmla="*/ 1297 w 1693"/>
                <a:gd name="T27" fmla="*/ 355 h 1683"/>
                <a:gd name="T28" fmla="*/ 1455 w 1693"/>
                <a:gd name="T29" fmla="*/ 308 h 1683"/>
                <a:gd name="T30" fmla="*/ 1684 w 1693"/>
                <a:gd name="T31" fmla="*/ 419 h 1683"/>
                <a:gd name="T32" fmla="*/ 1510 w 1693"/>
                <a:gd name="T33" fmla="*/ 435 h 1683"/>
                <a:gd name="T34" fmla="*/ 1392 w 1693"/>
                <a:gd name="T35" fmla="*/ 672 h 1683"/>
                <a:gd name="T36" fmla="*/ 1297 w 1693"/>
                <a:gd name="T37" fmla="*/ 766 h 1683"/>
                <a:gd name="T38" fmla="*/ 1257 w 1693"/>
                <a:gd name="T39" fmla="*/ 854 h 1683"/>
                <a:gd name="T40" fmla="*/ 1194 w 1693"/>
                <a:gd name="T41" fmla="*/ 941 h 1683"/>
                <a:gd name="T42" fmla="*/ 1052 w 1693"/>
                <a:gd name="T43" fmla="*/ 925 h 1683"/>
                <a:gd name="T44" fmla="*/ 965 w 1693"/>
                <a:gd name="T45" fmla="*/ 1201 h 1683"/>
                <a:gd name="T46" fmla="*/ 902 w 1693"/>
                <a:gd name="T47" fmla="*/ 1359 h 1683"/>
                <a:gd name="T48" fmla="*/ 862 w 1693"/>
                <a:gd name="T49" fmla="*/ 1478 h 1683"/>
                <a:gd name="T50" fmla="*/ 712 w 1693"/>
                <a:gd name="T51" fmla="*/ 1540 h 1683"/>
                <a:gd name="T52" fmla="*/ 569 w 1693"/>
                <a:gd name="T53" fmla="*/ 1619 h 1683"/>
                <a:gd name="T54" fmla="*/ 459 w 1693"/>
                <a:gd name="T55" fmla="*/ 1682 h 1683"/>
                <a:gd name="T56" fmla="*/ 127 w 1693"/>
                <a:gd name="T57" fmla="*/ 956 h 1683"/>
                <a:gd name="T58" fmla="*/ 95 w 1693"/>
                <a:gd name="T59" fmla="*/ 1106 h 1683"/>
                <a:gd name="T60" fmla="*/ 103 w 1693"/>
                <a:gd name="T61" fmla="*/ 1383 h 1683"/>
                <a:gd name="T62" fmla="*/ 301 w 1693"/>
                <a:gd name="T63" fmla="*/ 1548 h 1683"/>
                <a:gd name="T64" fmla="*/ 459 w 1693"/>
                <a:gd name="T65" fmla="*/ 1675 h 1683"/>
                <a:gd name="T66" fmla="*/ 569 w 1693"/>
                <a:gd name="T67" fmla="*/ 1611 h 1683"/>
                <a:gd name="T68" fmla="*/ 712 w 1693"/>
                <a:gd name="T69" fmla="*/ 1532 h 1683"/>
                <a:gd name="T70" fmla="*/ 862 w 1693"/>
                <a:gd name="T71" fmla="*/ 1478 h 1683"/>
                <a:gd name="T72" fmla="*/ 902 w 1693"/>
                <a:gd name="T73" fmla="*/ 1367 h 1683"/>
                <a:gd name="T74" fmla="*/ 965 w 1693"/>
                <a:gd name="T75" fmla="*/ 1193 h 1683"/>
                <a:gd name="T76" fmla="*/ 1044 w 1693"/>
                <a:gd name="T77" fmla="*/ 917 h 1683"/>
                <a:gd name="T78" fmla="*/ 1186 w 1693"/>
                <a:gd name="T79" fmla="*/ 941 h 1683"/>
                <a:gd name="T80" fmla="*/ 1242 w 1693"/>
                <a:gd name="T81" fmla="*/ 838 h 1683"/>
                <a:gd name="T82" fmla="*/ 1265 w 1693"/>
                <a:gd name="T83" fmla="*/ 759 h 1683"/>
                <a:gd name="T84" fmla="*/ 1376 w 1693"/>
                <a:gd name="T85" fmla="*/ 672 h 1683"/>
                <a:gd name="T86" fmla="*/ 1479 w 1693"/>
                <a:gd name="T87" fmla="*/ 403 h 1683"/>
                <a:gd name="T88" fmla="*/ 1676 w 1693"/>
                <a:gd name="T89" fmla="*/ 426 h 1683"/>
                <a:gd name="T90" fmla="*/ 1502 w 1693"/>
                <a:gd name="T91" fmla="*/ 292 h 1683"/>
                <a:gd name="T92" fmla="*/ 1337 w 1693"/>
                <a:gd name="T93" fmla="*/ 387 h 1683"/>
                <a:gd name="T94" fmla="*/ 1250 w 1693"/>
                <a:gd name="T95" fmla="*/ 435 h 1683"/>
                <a:gd name="T96" fmla="*/ 1060 w 1693"/>
                <a:gd name="T97" fmla="*/ 593 h 1683"/>
                <a:gd name="T98" fmla="*/ 546 w 1693"/>
                <a:gd name="T99" fmla="*/ 15 h 1683"/>
                <a:gd name="T100" fmla="*/ 569 w 1693"/>
                <a:gd name="T101" fmla="*/ 166 h 1683"/>
                <a:gd name="T102" fmla="*/ 538 w 1693"/>
                <a:gd name="T103" fmla="*/ 340 h 1683"/>
                <a:gd name="T104" fmla="*/ 404 w 1693"/>
                <a:gd name="T105" fmla="*/ 640 h 1683"/>
                <a:gd name="T106" fmla="*/ 317 w 1693"/>
                <a:gd name="T107" fmla="*/ 624 h 1683"/>
                <a:gd name="T108" fmla="*/ 238 w 1693"/>
                <a:gd name="T109" fmla="*/ 8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3" h="1683">
                  <a:moveTo>
                    <a:pt x="459" y="1682"/>
                  </a:moveTo>
                  <a:lnTo>
                    <a:pt x="459" y="1682"/>
                  </a:lnTo>
                  <a:cubicBezTo>
                    <a:pt x="451" y="1682"/>
                    <a:pt x="443" y="1675"/>
                    <a:pt x="435" y="1667"/>
                  </a:cubicBezTo>
                  <a:cubicBezTo>
                    <a:pt x="427" y="1651"/>
                    <a:pt x="404" y="1627"/>
                    <a:pt x="356" y="1619"/>
                  </a:cubicBezTo>
                  <a:cubicBezTo>
                    <a:pt x="325" y="1611"/>
                    <a:pt x="309" y="1604"/>
                    <a:pt x="301" y="1595"/>
                  </a:cubicBezTo>
                  <a:cubicBezTo>
                    <a:pt x="293" y="1588"/>
                    <a:pt x="293" y="1580"/>
                    <a:pt x="293" y="1572"/>
                  </a:cubicBezTo>
                  <a:cubicBezTo>
                    <a:pt x="293" y="1564"/>
                    <a:pt x="301" y="1556"/>
                    <a:pt x="293" y="1548"/>
                  </a:cubicBezTo>
                  <a:cubicBezTo>
                    <a:pt x="277" y="1532"/>
                    <a:pt x="269" y="1532"/>
                    <a:pt x="253" y="1524"/>
                  </a:cubicBezTo>
                  <a:cubicBezTo>
                    <a:pt x="238" y="1524"/>
                    <a:pt x="214" y="1524"/>
                    <a:pt x="182" y="1509"/>
                  </a:cubicBezTo>
                  <a:cubicBezTo>
                    <a:pt x="135" y="1485"/>
                    <a:pt x="127" y="1446"/>
                    <a:pt x="111" y="1423"/>
                  </a:cubicBezTo>
                  <a:cubicBezTo>
                    <a:pt x="111" y="1415"/>
                    <a:pt x="103" y="1399"/>
                    <a:pt x="103" y="1391"/>
                  </a:cubicBezTo>
                  <a:cubicBezTo>
                    <a:pt x="95" y="1383"/>
                    <a:pt x="95" y="1383"/>
                    <a:pt x="95" y="1383"/>
                  </a:cubicBezTo>
                  <a:cubicBezTo>
                    <a:pt x="79" y="1352"/>
                    <a:pt x="64" y="1328"/>
                    <a:pt x="40" y="1304"/>
                  </a:cubicBezTo>
                  <a:cubicBezTo>
                    <a:pt x="8" y="1280"/>
                    <a:pt x="0" y="1185"/>
                    <a:pt x="0" y="1178"/>
                  </a:cubicBezTo>
                  <a:cubicBezTo>
                    <a:pt x="0" y="1162"/>
                    <a:pt x="48" y="1154"/>
                    <a:pt x="64" y="1154"/>
                  </a:cubicBezTo>
                  <a:cubicBezTo>
                    <a:pt x="87" y="1146"/>
                    <a:pt x="87" y="1146"/>
                    <a:pt x="87" y="1114"/>
                  </a:cubicBezTo>
                  <a:cubicBezTo>
                    <a:pt x="87" y="1106"/>
                    <a:pt x="87" y="1106"/>
                    <a:pt x="87" y="1106"/>
                  </a:cubicBezTo>
                  <a:cubicBezTo>
                    <a:pt x="87" y="1083"/>
                    <a:pt x="95" y="1075"/>
                    <a:pt x="111" y="1075"/>
                  </a:cubicBezTo>
                  <a:lnTo>
                    <a:pt x="119" y="1075"/>
                  </a:lnTo>
                  <a:cubicBezTo>
                    <a:pt x="127" y="1067"/>
                    <a:pt x="127" y="1067"/>
                    <a:pt x="127" y="1067"/>
                  </a:cubicBezTo>
                  <a:cubicBezTo>
                    <a:pt x="135" y="1051"/>
                    <a:pt x="127" y="1027"/>
                    <a:pt x="119" y="1004"/>
                  </a:cubicBezTo>
                  <a:cubicBezTo>
                    <a:pt x="111" y="988"/>
                    <a:pt x="119" y="972"/>
                    <a:pt x="119" y="956"/>
                  </a:cubicBezTo>
                  <a:cubicBezTo>
                    <a:pt x="127" y="941"/>
                    <a:pt x="127" y="932"/>
                    <a:pt x="127" y="917"/>
                  </a:cubicBezTo>
                  <a:cubicBezTo>
                    <a:pt x="127" y="893"/>
                    <a:pt x="151" y="854"/>
                    <a:pt x="158" y="838"/>
                  </a:cubicBezTo>
                  <a:cubicBezTo>
                    <a:pt x="167" y="838"/>
                    <a:pt x="167" y="838"/>
                    <a:pt x="174" y="838"/>
                  </a:cubicBezTo>
                  <a:cubicBezTo>
                    <a:pt x="182" y="838"/>
                    <a:pt x="198" y="846"/>
                    <a:pt x="206" y="861"/>
                  </a:cubicBezTo>
                  <a:cubicBezTo>
                    <a:pt x="214" y="861"/>
                    <a:pt x="222" y="869"/>
                    <a:pt x="230" y="877"/>
                  </a:cubicBezTo>
                  <a:lnTo>
                    <a:pt x="230" y="877"/>
                  </a:lnTo>
                  <a:cubicBezTo>
                    <a:pt x="238" y="869"/>
                    <a:pt x="230" y="790"/>
                    <a:pt x="222" y="751"/>
                  </a:cubicBezTo>
                  <a:cubicBezTo>
                    <a:pt x="214" y="719"/>
                    <a:pt x="245" y="703"/>
                    <a:pt x="269" y="695"/>
                  </a:cubicBezTo>
                  <a:cubicBezTo>
                    <a:pt x="269" y="695"/>
                    <a:pt x="277" y="695"/>
                    <a:pt x="285" y="695"/>
                  </a:cubicBezTo>
                  <a:cubicBezTo>
                    <a:pt x="301" y="688"/>
                    <a:pt x="301" y="664"/>
                    <a:pt x="301" y="648"/>
                  </a:cubicBezTo>
                  <a:cubicBezTo>
                    <a:pt x="301" y="640"/>
                    <a:pt x="309" y="632"/>
                    <a:pt x="309" y="624"/>
                  </a:cubicBezTo>
                  <a:cubicBezTo>
                    <a:pt x="309" y="608"/>
                    <a:pt x="317" y="601"/>
                    <a:pt x="325" y="601"/>
                  </a:cubicBezTo>
                  <a:cubicBezTo>
                    <a:pt x="332" y="601"/>
                    <a:pt x="340" y="608"/>
                    <a:pt x="356" y="624"/>
                  </a:cubicBezTo>
                  <a:cubicBezTo>
                    <a:pt x="364" y="624"/>
                    <a:pt x="364" y="624"/>
                    <a:pt x="372" y="632"/>
                  </a:cubicBezTo>
                  <a:cubicBezTo>
                    <a:pt x="372" y="632"/>
                    <a:pt x="380" y="640"/>
                    <a:pt x="388" y="640"/>
                  </a:cubicBezTo>
                  <a:cubicBezTo>
                    <a:pt x="396" y="640"/>
                    <a:pt x="396" y="632"/>
                    <a:pt x="404" y="632"/>
                  </a:cubicBezTo>
                  <a:cubicBezTo>
                    <a:pt x="411" y="632"/>
                    <a:pt x="419" y="624"/>
                    <a:pt x="427" y="624"/>
                  </a:cubicBezTo>
                  <a:cubicBezTo>
                    <a:pt x="443" y="616"/>
                    <a:pt x="467" y="585"/>
                    <a:pt x="483" y="553"/>
                  </a:cubicBezTo>
                  <a:cubicBezTo>
                    <a:pt x="491" y="545"/>
                    <a:pt x="498" y="529"/>
                    <a:pt x="506" y="521"/>
                  </a:cubicBezTo>
                  <a:cubicBezTo>
                    <a:pt x="530" y="498"/>
                    <a:pt x="522" y="435"/>
                    <a:pt x="514" y="379"/>
                  </a:cubicBezTo>
                  <a:cubicBezTo>
                    <a:pt x="506" y="340"/>
                    <a:pt x="522" y="332"/>
                    <a:pt x="538" y="332"/>
                  </a:cubicBezTo>
                  <a:cubicBezTo>
                    <a:pt x="546" y="332"/>
                    <a:pt x="554" y="324"/>
                    <a:pt x="554" y="324"/>
                  </a:cubicBezTo>
                  <a:cubicBezTo>
                    <a:pt x="562" y="316"/>
                    <a:pt x="554" y="268"/>
                    <a:pt x="554" y="237"/>
                  </a:cubicBezTo>
                  <a:cubicBezTo>
                    <a:pt x="554" y="221"/>
                    <a:pt x="546" y="205"/>
                    <a:pt x="546" y="197"/>
                  </a:cubicBezTo>
                  <a:cubicBezTo>
                    <a:pt x="546" y="166"/>
                    <a:pt x="546" y="166"/>
                    <a:pt x="562" y="166"/>
                  </a:cubicBezTo>
                  <a:lnTo>
                    <a:pt x="569" y="158"/>
                  </a:lnTo>
                  <a:cubicBezTo>
                    <a:pt x="578" y="158"/>
                    <a:pt x="569" y="134"/>
                    <a:pt x="562" y="118"/>
                  </a:cubicBezTo>
                  <a:cubicBezTo>
                    <a:pt x="562" y="110"/>
                    <a:pt x="554" y="102"/>
                    <a:pt x="554" y="87"/>
                  </a:cubicBezTo>
                  <a:cubicBezTo>
                    <a:pt x="554" y="79"/>
                    <a:pt x="546" y="63"/>
                    <a:pt x="546" y="47"/>
                  </a:cubicBezTo>
                  <a:cubicBezTo>
                    <a:pt x="546" y="39"/>
                    <a:pt x="538" y="24"/>
                    <a:pt x="538" y="15"/>
                  </a:cubicBezTo>
                  <a:lnTo>
                    <a:pt x="538" y="8"/>
                  </a:lnTo>
                  <a:cubicBezTo>
                    <a:pt x="546" y="0"/>
                    <a:pt x="554" y="0"/>
                    <a:pt x="562" y="0"/>
                  </a:cubicBezTo>
                  <a:cubicBezTo>
                    <a:pt x="569" y="0"/>
                    <a:pt x="569" y="0"/>
                    <a:pt x="569" y="0"/>
                  </a:cubicBezTo>
                  <a:cubicBezTo>
                    <a:pt x="578" y="0"/>
                    <a:pt x="578" y="0"/>
                    <a:pt x="578" y="0"/>
                  </a:cubicBezTo>
                  <a:cubicBezTo>
                    <a:pt x="657" y="419"/>
                    <a:pt x="657" y="419"/>
                    <a:pt x="657" y="419"/>
                  </a:cubicBezTo>
                  <a:cubicBezTo>
                    <a:pt x="1020" y="348"/>
                    <a:pt x="1020" y="348"/>
                    <a:pt x="1020" y="348"/>
                  </a:cubicBezTo>
                  <a:cubicBezTo>
                    <a:pt x="1060" y="577"/>
                    <a:pt x="1060" y="577"/>
                    <a:pt x="1060" y="577"/>
                  </a:cubicBezTo>
                  <a:cubicBezTo>
                    <a:pt x="1178" y="442"/>
                    <a:pt x="1178" y="442"/>
                    <a:pt x="1178" y="442"/>
                  </a:cubicBezTo>
                  <a:lnTo>
                    <a:pt x="1178" y="442"/>
                  </a:lnTo>
                  <a:cubicBezTo>
                    <a:pt x="1178" y="442"/>
                    <a:pt x="1202" y="435"/>
                    <a:pt x="1218" y="435"/>
                  </a:cubicBezTo>
                  <a:cubicBezTo>
                    <a:pt x="1226" y="435"/>
                    <a:pt x="1226" y="442"/>
                    <a:pt x="1234" y="442"/>
                  </a:cubicBezTo>
                  <a:cubicBezTo>
                    <a:pt x="1234" y="450"/>
                    <a:pt x="1234" y="450"/>
                    <a:pt x="1234" y="450"/>
                  </a:cubicBezTo>
                  <a:lnTo>
                    <a:pt x="1242" y="435"/>
                  </a:lnTo>
                  <a:lnTo>
                    <a:pt x="1242" y="435"/>
                  </a:lnTo>
                  <a:cubicBezTo>
                    <a:pt x="1242" y="426"/>
                    <a:pt x="1250" y="419"/>
                    <a:pt x="1250" y="411"/>
                  </a:cubicBezTo>
                  <a:cubicBezTo>
                    <a:pt x="1265" y="363"/>
                    <a:pt x="1273" y="348"/>
                    <a:pt x="1289" y="348"/>
                  </a:cubicBezTo>
                  <a:lnTo>
                    <a:pt x="1289" y="348"/>
                  </a:lnTo>
                  <a:cubicBezTo>
                    <a:pt x="1297" y="348"/>
                    <a:pt x="1297" y="355"/>
                    <a:pt x="1297" y="355"/>
                  </a:cubicBezTo>
                  <a:cubicBezTo>
                    <a:pt x="1305" y="371"/>
                    <a:pt x="1313" y="379"/>
                    <a:pt x="1337" y="379"/>
                  </a:cubicBezTo>
                  <a:cubicBezTo>
                    <a:pt x="1360" y="387"/>
                    <a:pt x="1368" y="371"/>
                    <a:pt x="1384" y="355"/>
                  </a:cubicBezTo>
                  <a:cubicBezTo>
                    <a:pt x="1384" y="348"/>
                    <a:pt x="1392" y="340"/>
                    <a:pt x="1400" y="340"/>
                  </a:cubicBezTo>
                  <a:cubicBezTo>
                    <a:pt x="1408" y="332"/>
                    <a:pt x="1415" y="332"/>
                    <a:pt x="1423" y="332"/>
                  </a:cubicBezTo>
                  <a:cubicBezTo>
                    <a:pt x="1439" y="324"/>
                    <a:pt x="1447" y="316"/>
                    <a:pt x="1455" y="308"/>
                  </a:cubicBezTo>
                  <a:cubicBezTo>
                    <a:pt x="1463" y="300"/>
                    <a:pt x="1487" y="292"/>
                    <a:pt x="1502" y="292"/>
                  </a:cubicBezTo>
                  <a:cubicBezTo>
                    <a:pt x="1510" y="292"/>
                    <a:pt x="1510" y="292"/>
                    <a:pt x="1518" y="292"/>
                  </a:cubicBezTo>
                  <a:cubicBezTo>
                    <a:pt x="1534" y="300"/>
                    <a:pt x="1558" y="300"/>
                    <a:pt x="1581" y="300"/>
                  </a:cubicBezTo>
                  <a:cubicBezTo>
                    <a:pt x="1613" y="300"/>
                    <a:pt x="1637" y="324"/>
                    <a:pt x="1645" y="340"/>
                  </a:cubicBezTo>
                  <a:cubicBezTo>
                    <a:pt x="1645" y="363"/>
                    <a:pt x="1676" y="403"/>
                    <a:pt x="1684" y="419"/>
                  </a:cubicBezTo>
                  <a:lnTo>
                    <a:pt x="1684" y="419"/>
                  </a:lnTo>
                  <a:cubicBezTo>
                    <a:pt x="1692" y="411"/>
                    <a:pt x="1692" y="411"/>
                    <a:pt x="1692" y="411"/>
                  </a:cubicBezTo>
                  <a:cubicBezTo>
                    <a:pt x="1692" y="419"/>
                    <a:pt x="1692" y="419"/>
                    <a:pt x="1692" y="419"/>
                  </a:cubicBezTo>
                  <a:cubicBezTo>
                    <a:pt x="1668" y="474"/>
                    <a:pt x="1637" y="506"/>
                    <a:pt x="1613" y="498"/>
                  </a:cubicBezTo>
                  <a:cubicBezTo>
                    <a:pt x="1590" y="490"/>
                    <a:pt x="1542" y="458"/>
                    <a:pt x="1510" y="435"/>
                  </a:cubicBezTo>
                  <a:cubicBezTo>
                    <a:pt x="1495" y="426"/>
                    <a:pt x="1479" y="411"/>
                    <a:pt x="1479" y="411"/>
                  </a:cubicBezTo>
                  <a:cubicBezTo>
                    <a:pt x="1471" y="411"/>
                    <a:pt x="1463" y="411"/>
                    <a:pt x="1463" y="411"/>
                  </a:cubicBezTo>
                  <a:cubicBezTo>
                    <a:pt x="1455" y="426"/>
                    <a:pt x="1447" y="450"/>
                    <a:pt x="1447" y="482"/>
                  </a:cubicBezTo>
                  <a:cubicBezTo>
                    <a:pt x="1447" y="529"/>
                    <a:pt x="1447" y="577"/>
                    <a:pt x="1431" y="624"/>
                  </a:cubicBezTo>
                  <a:cubicBezTo>
                    <a:pt x="1423" y="672"/>
                    <a:pt x="1415" y="672"/>
                    <a:pt x="1392" y="672"/>
                  </a:cubicBezTo>
                  <a:cubicBezTo>
                    <a:pt x="1392" y="672"/>
                    <a:pt x="1384" y="679"/>
                    <a:pt x="1376" y="679"/>
                  </a:cubicBezTo>
                  <a:cubicBezTo>
                    <a:pt x="1352" y="679"/>
                    <a:pt x="1352" y="703"/>
                    <a:pt x="1352" y="719"/>
                  </a:cubicBezTo>
                  <a:cubicBezTo>
                    <a:pt x="1352" y="735"/>
                    <a:pt x="1352" y="743"/>
                    <a:pt x="1344" y="751"/>
                  </a:cubicBezTo>
                  <a:cubicBezTo>
                    <a:pt x="1344" y="766"/>
                    <a:pt x="1328" y="766"/>
                    <a:pt x="1321" y="766"/>
                  </a:cubicBezTo>
                  <a:cubicBezTo>
                    <a:pt x="1313" y="766"/>
                    <a:pt x="1305" y="766"/>
                    <a:pt x="1297" y="766"/>
                  </a:cubicBezTo>
                  <a:cubicBezTo>
                    <a:pt x="1289" y="766"/>
                    <a:pt x="1273" y="759"/>
                    <a:pt x="1265" y="766"/>
                  </a:cubicBezTo>
                  <a:cubicBezTo>
                    <a:pt x="1257" y="766"/>
                    <a:pt x="1257" y="766"/>
                    <a:pt x="1257" y="766"/>
                  </a:cubicBezTo>
                  <a:cubicBezTo>
                    <a:pt x="1257" y="766"/>
                    <a:pt x="1257" y="774"/>
                    <a:pt x="1257" y="782"/>
                  </a:cubicBezTo>
                  <a:cubicBezTo>
                    <a:pt x="1265" y="790"/>
                    <a:pt x="1265" y="806"/>
                    <a:pt x="1265" y="822"/>
                  </a:cubicBezTo>
                  <a:cubicBezTo>
                    <a:pt x="1265" y="838"/>
                    <a:pt x="1265" y="854"/>
                    <a:pt x="1257" y="854"/>
                  </a:cubicBezTo>
                  <a:cubicBezTo>
                    <a:pt x="1250" y="854"/>
                    <a:pt x="1242" y="854"/>
                    <a:pt x="1234" y="846"/>
                  </a:cubicBezTo>
                  <a:cubicBezTo>
                    <a:pt x="1234" y="838"/>
                    <a:pt x="1226" y="846"/>
                    <a:pt x="1218" y="854"/>
                  </a:cubicBezTo>
                  <a:cubicBezTo>
                    <a:pt x="1210" y="861"/>
                    <a:pt x="1202" y="885"/>
                    <a:pt x="1202" y="893"/>
                  </a:cubicBezTo>
                  <a:lnTo>
                    <a:pt x="1202" y="893"/>
                  </a:lnTo>
                  <a:cubicBezTo>
                    <a:pt x="1202" y="917"/>
                    <a:pt x="1202" y="932"/>
                    <a:pt x="1194" y="941"/>
                  </a:cubicBezTo>
                  <a:cubicBezTo>
                    <a:pt x="1194" y="948"/>
                    <a:pt x="1186" y="948"/>
                    <a:pt x="1186" y="948"/>
                  </a:cubicBezTo>
                  <a:cubicBezTo>
                    <a:pt x="1170" y="948"/>
                    <a:pt x="1147" y="925"/>
                    <a:pt x="1123" y="909"/>
                  </a:cubicBezTo>
                  <a:cubicBezTo>
                    <a:pt x="1123" y="901"/>
                    <a:pt x="1123" y="901"/>
                    <a:pt x="1123" y="901"/>
                  </a:cubicBezTo>
                  <a:cubicBezTo>
                    <a:pt x="1107" y="893"/>
                    <a:pt x="1099" y="893"/>
                    <a:pt x="1075" y="909"/>
                  </a:cubicBezTo>
                  <a:cubicBezTo>
                    <a:pt x="1068" y="917"/>
                    <a:pt x="1060" y="917"/>
                    <a:pt x="1052" y="925"/>
                  </a:cubicBezTo>
                  <a:cubicBezTo>
                    <a:pt x="1028" y="941"/>
                    <a:pt x="1028" y="956"/>
                    <a:pt x="1028" y="988"/>
                  </a:cubicBezTo>
                  <a:cubicBezTo>
                    <a:pt x="1028" y="1004"/>
                    <a:pt x="1028" y="1027"/>
                    <a:pt x="1020" y="1051"/>
                  </a:cubicBezTo>
                  <a:cubicBezTo>
                    <a:pt x="1012" y="1083"/>
                    <a:pt x="1004" y="1099"/>
                    <a:pt x="1004" y="1106"/>
                  </a:cubicBezTo>
                  <a:cubicBezTo>
                    <a:pt x="997" y="1114"/>
                    <a:pt x="997" y="1114"/>
                    <a:pt x="997" y="1138"/>
                  </a:cubicBezTo>
                  <a:cubicBezTo>
                    <a:pt x="989" y="1170"/>
                    <a:pt x="989" y="1178"/>
                    <a:pt x="965" y="1201"/>
                  </a:cubicBezTo>
                  <a:cubicBezTo>
                    <a:pt x="965" y="1201"/>
                    <a:pt x="957" y="1209"/>
                    <a:pt x="957" y="1217"/>
                  </a:cubicBezTo>
                  <a:cubicBezTo>
                    <a:pt x="941" y="1241"/>
                    <a:pt x="933" y="1249"/>
                    <a:pt x="925" y="1272"/>
                  </a:cubicBezTo>
                  <a:cubicBezTo>
                    <a:pt x="917" y="1288"/>
                    <a:pt x="910" y="1304"/>
                    <a:pt x="894" y="1328"/>
                  </a:cubicBezTo>
                  <a:cubicBezTo>
                    <a:pt x="886" y="1344"/>
                    <a:pt x="886" y="1352"/>
                    <a:pt x="886" y="1359"/>
                  </a:cubicBezTo>
                  <a:cubicBezTo>
                    <a:pt x="886" y="1359"/>
                    <a:pt x="894" y="1359"/>
                    <a:pt x="902" y="1359"/>
                  </a:cubicBezTo>
                  <a:cubicBezTo>
                    <a:pt x="910" y="1359"/>
                    <a:pt x="925" y="1359"/>
                    <a:pt x="933" y="1367"/>
                  </a:cubicBezTo>
                  <a:cubicBezTo>
                    <a:pt x="949" y="1375"/>
                    <a:pt x="957" y="1383"/>
                    <a:pt x="957" y="1391"/>
                  </a:cubicBezTo>
                  <a:cubicBezTo>
                    <a:pt x="957" y="1399"/>
                    <a:pt x="933" y="1399"/>
                    <a:pt x="925" y="1399"/>
                  </a:cubicBezTo>
                  <a:cubicBezTo>
                    <a:pt x="917" y="1399"/>
                    <a:pt x="910" y="1415"/>
                    <a:pt x="902" y="1431"/>
                  </a:cubicBezTo>
                  <a:cubicBezTo>
                    <a:pt x="894" y="1454"/>
                    <a:pt x="886" y="1470"/>
                    <a:pt x="862" y="1478"/>
                  </a:cubicBezTo>
                  <a:cubicBezTo>
                    <a:pt x="854" y="1485"/>
                    <a:pt x="846" y="1485"/>
                    <a:pt x="838" y="1485"/>
                  </a:cubicBezTo>
                  <a:lnTo>
                    <a:pt x="831" y="1485"/>
                  </a:lnTo>
                  <a:cubicBezTo>
                    <a:pt x="822" y="1485"/>
                    <a:pt x="822" y="1485"/>
                    <a:pt x="822" y="1485"/>
                  </a:cubicBezTo>
                  <a:lnTo>
                    <a:pt x="822" y="1485"/>
                  </a:lnTo>
                  <a:cubicBezTo>
                    <a:pt x="831" y="1517"/>
                    <a:pt x="783" y="1524"/>
                    <a:pt x="712" y="1540"/>
                  </a:cubicBezTo>
                  <a:cubicBezTo>
                    <a:pt x="704" y="1540"/>
                    <a:pt x="704" y="1540"/>
                    <a:pt x="704" y="1540"/>
                  </a:cubicBezTo>
                  <a:cubicBezTo>
                    <a:pt x="680" y="1548"/>
                    <a:pt x="672" y="1548"/>
                    <a:pt x="672" y="1548"/>
                  </a:cubicBezTo>
                  <a:cubicBezTo>
                    <a:pt x="672" y="1556"/>
                    <a:pt x="672" y="1556"/>
                    <a:pt x="680" y="1556"/>
                  </a:cubicBezTo>
                  <a:cubicBezTo>
                    <a:pt x="680" y="1564"/>
                    <a:pt x="688" y="1572"/>
                    <a:pt x="680" y="1580"/>
                  </a:cubicBezTo>
                  <a:cubicBezTo>
                    <a:pt x="664" y="1588"/>
                    <a:pt x="625" y="1619"/>
                    <a:pt x="569" y="1619"/>
                  </a:cubicBezTo>
                  <a:cubicBezTo>
                    <a:pt x="562" y="1619"/>
                    <a:pt x="546" y="1611"/>
                    <a:pt x="538" y="1611"/>
                  </a:cubicBezTo>
                  <a:cubicBezTo>
                    <a:pt x="522" y="1611"/>
                    <a:pt x="514" y="1604"/>
                    <a:pt x="506" y="1604"/>
                  </a:cubicBezTo>
                  <a:cubicBezTo>
                    <a:pt x="498" y="1604"/>
                    <a:pt x="498" y="1611"/>
                    <a:pt x="498" y="1619"/>
                  </a:cubicBezTo>
                  <a:cubicBezTo>
                    <a:pt x="498" y="1627"/>
                    <a:pt x="498" y="1643"/>
                    <a:pt x="483" y="1667"/>
                  </a:cubicBezTo>
                  <a:cubicBezTo>
                    <a:pt x="475" y="1675"/>
                    <a:pt x="467" y="1682"/>
                    <a:pt x="459" y="1682"/>
                  </a:cubicBezTo>
                  <a:close/>
                  <a:moveTo>
                    <a:pt x="174" y="846"/>
                  </a:moveTo>
                  <a:lnTo>
                    <a:pt x="174" y="846"/>
                  </a:lnTo>
                  <a:cubicBezTo>
                    <a:pt x="167" y="846"/>
                    <a:pt x="167" y="846"/>
                    <a:pt x="167" y="846"/>
                  </a:cubicBezTo>
                  <a:cubicBezTo>
                    <a:pt x="151" y="854"/>
                    <a:pt x="135" y="893"/>
                    <a:pt x="135" y="917"/>
                  </a:cubicBezTo>
                  <a:cubicBezTo>
                    <a:pt x="135" y="932"/>
                    <a:pt x="135" y="948"/>
                    <a:pt x="127" y="956"/>
                  </a:cubicBezTo>
                  <a:cubicBezTo>
                    <a:pt x="127" y="972"/>
                    <a:pt x="119" y="988"/>
                    <a:pt x="127" y="1004"/>
                  </a:cubicBezTo>
                  <a:cubicBezTo>
                    <a:pt x="135" y="1012"/>
                    <a:pt x="143" y="1043"/>
                    <a:pt x="135" y="1067"/>
                  </a:cubicBezTo>
                  <a:cubicBezTo>
                    <a:pt x="135" y="1075"/>
                    <a:pt x="127" y="1075"/>
                    <a:pt x="127" y="1075"/>
                  </a:cubicBezTo>
                  <a:cubicBezTo>
                    <a:pt x="119" y="1083"/>
                    <a:pt x="111" y="1083"/>
                    <a:pt x="111" y="1083"/>
                  </a:cubicBezTo>
                  <a:cubicBezTo>
                    <a:pt x="95" y="1083"/>
                    <a:pt x="95" y="1083"/>
                    <a:pt x="95" y="1106"/>
                  </a:cubicBezTo>
                  <a:cubicBezTo>
                    <a:pt x="95" y="1114"/>
                    <a:pt x="95" y="1114"/>
                    <a:pt x="95" y="1114"/>
                  </a:cubicBezTo>
                  <a:cubicBezTo>
                    <a:pt x="95" y="1146"/>
                    <a:pt x="95" y="1154"/>
                    <a:pt x="64" y="1162"/>
                  </a:cubicBezTo>
                  <a:cubicBezTo>
                    <a:pt x="32" y="1162"/>
                    <a:pt x="8" y="1178"/>
                    <a:pt x="8" y="1178"/>
                  </a:cubicBezTo>
                  <a:cubicBezTo>
                    <a:pt x="8" y="1193"/>
                    <a:pt x="16" y="1280"/>
                    <a:pt x="48" y="1304"/>
                  </a:cubicBezTo>
                  <a:cubicBezTo>
                    <a:pt x="72" y="1320"/>
                    <a:pt x="87" y="1352"/>
                    <a:pt x="103" y="1383"/>
                  </a:cubicBezTo>
                  <a:cubicBezTo>
                    <a:pt x="111" y="1391"/>
                    <a:pt x="111" y="1391"/>
                    <a:pt x="111" y="1391"/>
                  </a:cubicBezTo>
                  <a:cubicBezTo>
                    <a:pt x="111" y="1399"/>
                    <a:pt x="119" y="1407"/>
                    <a:pt x="119" y="1415"/>
                  </a:cubicBezTo>
                  <a:cubicBezTo>
                    <a:pt x="135" y="1446"/>
                    <a:pt x="143" y="1478"/>
                    <a:pt x="190" y="1501"/>
                  </a:cubicBezTo>
                  <a:cubicBezTo>
                    <a:pt x="214" y="1517"/>
                    <a:pt x="238" y="1517"/>
                    <a:pt x="253" y="1517"/>
                  </a:cubicBezTo>
                  <a:cubicBezTo>
                    <a:pt x="269" y="1524"/>
                    <a:pt x="285" y="1524"/>
                    <a:pt x="301" y="1548"/>
                  </a:cubicBezTo>
                  <a:cubicBezTo>
                    <a:pt x="309" y="1556"/>
                    <a:pt x="301" y="1572"/>
                    <a:pt x="301" y="1580"/>
                  </a:cubicBezTo>
                  <a:cubicBezTo>
                    <a:pt x="301" y="1588"/>
                    <a:pt x="301" y="1588"/>
                    <a:pt x="301" y="1595"/>
                  </a:cubicBezTo>
                  <a:cubicBezTo>
                    <a:pt x="309" y="1604"/>
                    <a:pt x="325" y="1604"/>
                    <a:pt x="356" y="1611"/>
                  </a:cubicBezTo>
                  <a:cubicBezTo>
                    <a:pt x="404" y="1627"/>
                    <a:pt x="427" y="1643"/>
                    <a:pt x="443" y="1659"/>
                  </a:cubicBezTo>
                  <a:cubicBezTo>
                    <a:pt x="451" y="1667"/>
                    <a:pt x="459" y="1675"/>
                    <a:pt x="459" y="1675"/>
                  </a:cubicBezTo>
                  <a:cubicBezTo>
                    <a:pt x="467" y="1675"/>
                    <a:pt x="467" y="1667"/>
                    <a:pt x="475" y="1659"/>
                  </a:cubicBezTo>
                  <a:cubicBezTo>
                    <a:pt x="491" y="1643"/>
                    <a:pt x="491" y="1627"/>
                    <a:pt x="491" y="1619"/>
                  </a:cubicBezTo>
                  <a:cubicBezTo>
                    <a:pt x="491" y="1604"/>
                    <a:pt x="498" y="1595"/>
                    <a:pt x="506" y="1595"/>
                  </a:cubicBezTo>
                  <a:cubicBezTo>
                    <a:pt x="514" y="1595"/>
                    <a:pt x="522" y="1604"/>
                    <a:pt x="538" y="1604"/>
                  </a:cubicBezTo>
                  <a:cubicBezTo>
                    <a:pt x="546" y="1604"/>
                    <a:pt x="562" y="1611"/>
                    <a:pt x="569" y="1611"/>
                  </a:cubicBezTo>
                  <a:cubicBezTo>
                    <a:pt x="617" y="1611"/>
                    <a:pt x="664" y="1588"/>
                    <a:pt x="672" y="1572"/>
                  </a:cubicBezTo>
                  <a:cubicBezTo>
                    <a:pt x="680" y="1572"/>
                    <a:pt x="680" y="1572"/>
                    <a:pt x="672" y="1564"/>
                  </a:cubicBezTo>
                  <a:cubicBezTo>
                    <a:pt x="664" y="1556"/>
                    <a:pt x="664" y="1556"/>
                    <a:pt x="664" y="1548"/>
                  </a:cubicBezTo>
                  <a:cubicBezTo>
                    <a:pt x="672" y="1540"/>
                    <a:pt x="680" y="1540"/>
                    <a:pt x="704" y="1532"/>
                  </a:cubicBezTo>
                  <a:cubicBezTo>
                    <a:pt x="712" y="1532"/>
                    <a:pt x="712" y="1532"/>
                    <a:pt x="712" y="1532"/>
                  </a:cubicBezTo>
                  <a:cubicBezTo>
                    <a:pt x="767" y="1517"/>
                    <a:pt x="822" y="1509"/>
                    <a:pt x="815" y="1493"/>
                  </a:cubicBezTo>
                  <a:cubicBezTo>
                    <a:pt x="815" y="1485"/>
                    <a:pt x="815" y="1485"/>
                    <a:pt x="815" y="1478"/>
                  </a:cubicBezTo>
                  <a:cubicBezTo>
                    <a:pt x="822" y="1478"/>
                    <a:pt x="822" y="1478"/>
                    <a:pt x="831" y="1478"/>
                  </a:cubicBezTo>
                  <a:lnTo>
                    <a:pt x="838" y="1478"/>
                  </a:lnTo>
                  <a:cubicBezTo>
                    <a:pt x="846" y="1478"/>
                    <a:pt x="854" y="1478"/>
                    <a:pt x="862" y="1478"/>
                  </a:cubicBezTo>
                  <a:cubicBezTo>
                    <a:pt x="878" y="1470"/>
                    <a:pt x="886" y="1446"/>
                    <a:pt x="894" y="1431"/>
                  </a:cubicBezTo>
                  <a:cubicBezTo>
                    <a:pt x="902" y="1415"/>
                    <a:pt x="910" y="1399"/>
                    <a:pt x="925" y="1399"/>
                  </a:cubicBezTo>
                  <a:cubicBezTo>
                    <a:pt x="933" y="1399"/>
                    <a:pt x="949" y="1391"/>
                    <a:pt x="949" y="1383"/>
                  </a:cubicBezTo>
                  <a:cubicBezTo>
                    <a:pt x="949" y="1383"/>
                    <a:pt x="949" y="1375"/>
                    <a:pt x="933" y="1375"/>
                  </a:cubicBezTo>
                  <a:cubicBezTo>
                    <a:pt x="917" y="1367"/>
                    <a:pt x="910" y="1367"/>
                    <a:pt x="902" y="1367"/>
                  </a:cubicBezTo>
                  <a:cubicBezTo>
                    <a:pt x="886" y="1367"/>
                    <a:pt x="878" y="1367"/>
                    <a:pt x="878" y="1359"/>
                  </a:cubicBezTo>
                  <a:cubicBezTo>
                    <a:pt x="878" y="1352"/>
                    <a:pt x="878" y="1344"/>
                    <a:pt x="894" y="1328"/>
                  </a:cubicBezTo>
                  <a:cubicBezTo>
                    <a:pt x="910" y="1304"/>
                    <a:pt x="910" y="1280"/>
                    <a:pt x="917" y="1265"/>
                  </a:cubicBezTo>
                  <a:cubicBezTo>
                    <a:pt x="925" y="1249"/>
                    <a:pt x="933" y="1233"/>
                    <a:pt x="949" y="1209"/>
                  </a:cubicBezTo>
                  <a:cubicBezTo>
                    <a:pt x="957" y="1209"/>
                    <a:pt x="957" y="1201"/>
                    <a:pt x="965" y="1193"/>
                  </a:cubicBezTo>
                  <a:cubicBezTo>
                    <a:pt x="981" y="1170"/>
                    <a:pt x="981" y="1170"/>
                    <a:pt x="989" y="1138"/>
                  </a:cubicBezTo>
                  <a:cubicBezTo>
                    <a:pt x="989" y="1114"/>
                    <a:pt x="989" y="1106"/>
                    <a:pt x="997" y="1099"/>
                  </a:cubicBezTo>
                  <a:cubicBezTo>
                    <a:pt x="1004" y="1091"/>
                    <a:pt x="1004" y="1083"/>
                    <a:pt x="1012" y="1051"/>
                  </a:cubicBezTo>
                  <a:cubicBezTo>
                    <a:pt x="1020" y="1027"/>
                    <a:pt x="1020" y="1004"/>
                    <a:pt x="1020" y="988"/>
                  </a:cubicBezTo>
                  <a:cubicBezTo>
                    <a:pt x="1020" y="956"/>
                    <a:pt x="1020" y="932"/>
                    <a:pt x="1044" y="917"/>
                  </a:cubicBezTo>
                  <a:cubicBezTo>
                    <a:pt x="1060" y="917"/>
                    <a:pt x="1068" y="909"/>
                    <a:pt x="1075" y="901"/>
                  </a:cubicBezTo>
                  <a:cubicBezTo>
                    <a:pt x="1084" y="893"/>
                    <a:pt x="1091" y="885"/>
                    <a:pt x="1107" y="885"/>
                  </a:cubicBezTo>
                  <a:cubicBezTo>
                    <a:pt x="1115" y="885"/>
                    <a:pt x="1115" y="893"/>
                    <a:pt x="1123" y="901"/>
                  </a:cubicBezTo>
                  <a:cubicBezTo>
                    <a:pt x="1131" y="901"/>
                    <a:pt x="1131" y="901"/>
                    <a:pt x="1131" y="901"/>
                  </a:cubicBezTo>
                  <a:cubicBezTo>
                    <a:pt x="1147" y="917"/>
                    <a:pt x="1170" y="941"/>
                    <a:pt x="1186" y="941"/>
                  </a:cubicBezTo>
                  <a:lnTo>
                    <a:pt x="1186" y="941"/>
                  </a:lnTo>
                  <a:cubicBezTo>
                    <a:pt x="1202" y="925"/>
                    <a:pt x="1194" y="917"/>
                    <a:pt x="1194" y="901"/>
                  </a:cubicBezTo>
                  <a:cubicBezTo>
                    <a:pt x="1194" y="893"/>
                    <a:pt x="1194" y="893"/>
                    <a:pt x="1194" y="893"/>
                  </a:cubicBezTo>
                  <a:cubicBezTo>
                    <a:pt x="1194" y="885"/>
                    <a:pt x="1202" y="861"/>
                    <a:pt x="1210" y="846"/>
                  </a:cubicBezTo>
                  <a:cubicBezTo>
                    <a:pt x="1226" y="838"/>
                    <a:pt x="1234" y="830"/>
                    <a:pt x="1242" y="838"/>
                  </a:cubicBezTo>
                  <a:cubicBezTo>
                    <a:pt x="1250" y="846"/>
                    <a:pt x="1250" y="846"/>
                    <a:pt x="1257" y="846"/>
                  </a:cubicBezTo>
                  <a:cubicBezTo>
                    <a:pt x="1257" y="846"/>
                    <a:pt x="1257" y="846"/>
                    <a:pt x="1257" y="822"/>
                  </a:cubicBezTo>
                  <a:cubicBezTo>
                    <a:pt x="1257" y="806"/>
                    <a:pt x="1257" y="798"/>
                    <a:pt x="1250" y="790"/>
                  </a:cubicBezTo>
                  <a:cubicBezTo>
                    <a:pt x="1250" y="774"/>
                    <a:pt x="1250" y="766"/>
                    <a:pt x="1250" y="759"/>
                  </a:cubicBezTo>
                  <a:cubicBezTo>
                    <a:pt x="1250" y="759"/>
                    <a:pt x="1257" y="759"/>
                    <a:pt x="1265" y="759"/>
                  </a:cubicBezTo>
                  <a:cubicBezTo>
                    <a:pt x="1273" y="759"/>
                    <a:pt x="1289" y="759"/>
                    <a:pt x="1297" y="759"/>
                  </a:cubicBezTo>
                  <a:cubicBezTo>
                    <a:pt x="1305" y="759"/>
                    <a:pt x="1313" y="759"/>
                    <a:pt x="1321" y="759"/>
                  </a:cubicBezTo>
                  <a:cubicBezTo>
                    <a:pt x="1328" y="759"/>
                    <a:pt x="1337" y="759"/>
                    <a:pt x="1337" y="751"/>
                  </a:cubicBezTo>
                  <a:cubicBezTo>
                    <a:pt x="1344" y="743"/>
                    <a:pt x="1344" y="727"/>
                    <a:pt x="1344" y="719"/>
                  </a:cubicBezTo>
                  <a:cubicBezTo>
                    <a:pt x="1344" y="703"/>
                    <a:pt x="1344" y="679"/>
                    <a:pt x="1376" y="672"/>
                  </a:cubicBezTo>
                  <a:cubicBezTo>
                    <a:pt x="1384" y="672"/>
                    <a:pt x="1392" y="672"/>
                    <a:pt x="1392" y="672"/>
                  </a:cubicBezTo>
                  <a:cubicBezTo>
                    <a:pt x="1408" y="664"/>
                    <a:pt x="1415" y="664"/>
                    <a:pt x="1423" y="624"/>
                  </a:cubicBezTo>
                  <a:cubicBezTo>
                    <a:pt x="1439" y="561"/>
                    <a:pt x="1439" y="514"/>
                    <a:pt x="1439" y="482"/>
                  </a:cubicBezTo>
                  <a:cubicBezTo>
                    <a:pt x="1439" y="458"/>
                    <a:pt x="1439" y="419"/>
                    <a:pt x="1455" y="411"/>
                  </a:cubicBezTo>
                  <a:cubicBezTo>
                    <a:pt x="1463" y="403"/>
                    <a:pt x="1471" y="403"/>
                    <a:pt x="1479" y="403"/>
                  </a:cubicBezTo>
                  <a:cubicBezTo>
                    <a:pt x="1487" y="411"/>
                    <a:pt x="1502" y="419"/>
                    <a:pt x="1518" y="426"/>
                  </a:cubicBezTo>
                  <a:cubicBezTo>
                    <a:pt x="1550" y="450"/>
                    <a:pt x="1590" y="490"/>
                    <a:pt x="1613" y="490"/>
                  </a:cubicBezTo>
                  <a:lnTo>
                    <a:pt x="1621" y="490"/>
                  </a:lnTo>
                  <a:cubicBezTo>
                    <a:pt x="1637" y="490"/>
                    <a:pt x="1661" y="466"/>
                    <a:pt x="1676" y="426"/>
                  </a:cubicBezTo>
                  <a:lnTo>
                    <a:pt x="1676" y="426"/>
                  </a:lnTo>
                  <a:cubicBezTo>
                    <a:pt x="1676" y="419"/>
                    <a:pt x="1676" y="419"/>
                    <a:pt x="1676" y="419"/>
                  </a:cubicBezTo>
                  <a:cubicBezTo>
                    <a:pt x="1676" y="419"/>
                    <a:pt x="1645" y="363"/>
                    <a:pt x="1637" y="348"/>
                  </a:cubicBezTo>
                  <a:cubicBezTo>
                    <a:pt x="1629" y="324"/>
                    <a:pt x="1613" y="308"/>
                    <a:pt x="1581" y="308"/>
                  </a:cubicBezTo>
                  <a:cubicBezTo>
                    <a:pt x="1558" y="308"/>
                    <a:pt x="1534" y="308"/>
                    <a:pt x="1510" y="300"/>
                  </a:cubicBezTo>
                  <a:cubicBezTo>
                    <a:pt x="1510" y="300"/>
                    <a:pt x="1510" y="292"/>
                    <a:pt x="1502" y="292"/>
                  </a:cubicBezTo>
                  <a:cubicBezTo>
                    <a:pt x="1487" y="292"/>
                    <a:pt x="1471" y="308"/>
                    <a:pt x="1463" y="316"/>
                  </a:cubicBezTo>
                  <a:cubicBezTo>
                    <a:pt x="1455" y="324"/>
                    <a:pt x="1439" y="332"/>
                    <a:pt x="1423" y="332"/>
                  </a:cubicBezTo>
                  <a:cubicBezTo>
                    <a:pt x="1415" y="340"/>
                    <a:pt x="1415" y="340"/>
                    <a:pt x="1408" y="340"/>
                  </a:cubicBezTo>
                  <a:cubicBezTo>
                    <a:pt x="1400" y="348"/>
                    <a:pt x="1392" y="355"/>
                    <a:pt x="1384" y="363"/>
                  </a:cubicBezTo>
                  <a:cubicBezTo>
                    <a:pt x="1376" y="379"/>
                    <a:pt x="1368" y="395"/>
                    <a:pt x="1337" y="387"/>
                  </a:cubicBezTo>
                  <a:cubicBezTo>
                    <a:pt x="1305" y="387"/>
                    <a:pt x="1297" y="371"/>
                    <a:pt x="1289" y="363"/>
                  </a:cubicBezTo>
                  <a:cubicBezTo>
                    <a:pt x="1289" y="355"/>
                    <a:pt x="1289" y="355"/>
                    <a:pt x="1289" y="355"/>
                  </a:cubicBezTo>
                  <a:cubicBezTo>
                    <a:pt x="1281" y="355"/>
                    <a:pt x="1265" y="395"/>
                    <a:pt x="1257" y="419"/>
                  </a:cubicBezTo>
                  <a:cubicBezTo>
                    <a:pt x="1250" y="426"/>
                    <a:pt x="1250" y="435"/>
                    <a:pt x="1250" y="435"/>
                  </a:cubicBezTo>
                  <a:lnTo>
                    <a:pt x="1250" y="435"/>
                  </a:lnTo>
                  <a:cubicBezTo>
                    <a:pt x="1242" y="450"/>
                    <a:pt x="1242" y="458"/>
                    <a:pt x="1234" y="458"/>
                  </a:cubicBezTo>
                  <a:cubicBezTo>
                    <a:pt x="1226" y="458"/>
                    <a:pt x="1226" y="450"/>
                    <a:pt x="1226" y="450"/>
                  </a:cubicBezTo>
                  <a:cubicBezTo>
                    <a:pt x="1226" y="442"/>
                    <a:pt x="1226" y="442"/>
                    <a:pt x="1218" y="442"/>
                  </a:cubicBezTo>
                  <a:cubicBezTo>
                    <a:pt x="1202" y="442"/>
                    <a:pt x="1186" y="450"/>
                    <a:pt x="1186" y="450"/>
                  </a:cubicBezTo>
                  <a:cubicBezTo>
                    <a:pt x="1060" y="593"/>
                    <a:pt x="1060" y="593"/>
                    <a:pt x="1060" y="593"/>
                  </a:cubicBezTo>
                  <a:cubicBezTo>
                    <a:pt x="1020" y="355"/>
                    <a:pt x="1020" y="355"/>
                    <a:pt x="1020" y="355"/>
                  </a:cubicBezTo>
                  <a:cubicBezTo>
                    <a:pt x="649" y="426"/>
                    <a:pt x="649" y="426"/>
                    <a:pt x="649" y="426"/>
                  </a:cubicBezTo>
                  <a:cubicBezTo>
                    <a:pt x="569" y="8"/>
                    <a:pt x="569" y="8"/>
                    <a:pt x="569" y="8"/>
                  </a:cubicBezTo>
                  <a:cubicBezTo>
                    <a:pt x="569" y="8"/>
                    <a:pt x="569" y="8"/>
                    <a:pt x="562" y="8"/>
                  </a:cubicBezTo>
                  <a:cubicBezTo>
                    <a:pt x="554" y="8"/>
                    <a:pt x="546" y="8"/>
                    <a:pt x="546" y="15"/>
                  </a:cubicBezTo>
                  <a:lnTo>
                    <a:pt x="546" y="15"/>
                  </a:lnTo>
                  <a:cubicBezTo>
                    <a:pt x="546" y="24"/>
                    <a:pt x="554" y="31"/>
                    <a:pt x="554" y="47"/>
                  </a:cubicBezTo>
                  <a:cubicBezTo>
                    <a:pt x="554" y="63"/>
                    <a:pt x="562" y="71"/>
                    <a:pt x="562" y="87"/>
                  </a:cubicBezTo>
                  <a:cubicBezTo>
                    <a:pt x="562" y="95"/>
                    <a:pt x="569" y="110"/>
                    <a:pt x="569" y="118"/>
                  </a:cubicBezTo>
                  <a:cubicBezTo>
                    <a:pt x="578" y="142"/>
                    <a:pt x="585" y="158"/>
                    <a:pt x="569" y="166"/>
                  </a:cubicBezTo>
                  <a:lnTo>
                    <a:pt x="562" y="166"/>
                  </a:lnTo>
                  <a:cubicBezTo>
                    <a:pt x="554" y="174"/>
                    <a:pt x="554" y="174"/>
                    <a:pt x="554" y="197"/>
                  </a:cubicBezTo>
                  <a:cubicBezTo>
                    <a:pt x="554" y="205"/>
                    <a:pt x="554" y="221"/>
                    <a:pt x="562" y="237"/>
                  </a:cubicBezTo>
                  <a:cubicBezTo>
                    <a:pt x="562" y="284"/>
                    <a:pt x="569" y="316"/>
                    <a:pt x="562" y="332"/>
                  </a:cubicBezTo>
                  <a:cubicBezTo>
                    <a:pt x="554" y="332"/>
                    <a:pt x="546" y="332"/>
                    <a:pt x="538" y="340"/>
                  </a:cubicBezTo>
                  <a:cubicBezTo>
                    <a:pt x="530" y="340"/>
                    <a:pt x="514" y="340"/>
                    <a:pt x="522" y="379"/>
                  </a:cubicBezTo>
                  <a:cubicBezTo>
                    <a:pt x="530" y="442"/>
                    <a:pt x="530" y="498"/>
                    <a:pt x="514" y="529"/>
                  </a:cubicBezTo>
                  <a:cubicBezTo>
                    <a:pt x="506" y="537"/>
                    <a:pt x="498" y="545"/>
                    <a:pt x="491" y="561"/>
                  </a:cubicBezTo>
                  <a:cubicBezTo>
                    <a:pt x="467" y="593"/>
                    <a:pt x="451" y="624"/>
                    <a:pt x="427" y="632"/>
                  </a:cubicBezTo>
                  <a:cubicBezTo>
                    <a:pt x="419" y="632"/>
                    <a:pt x="411" y="632"/>
                    <a:pt x="404" y="640"/>
                  </a:cubicBezTo>
                  <a:cubicBezTo>
                    <a:pt x="404" y="640"/>
                    <a:pt x="396" y="640"/>
                    <a:pt x="388" y="640"/>
                  </a:cubicBezTo>
                  <a:cubicBezTo>
                    <a:pt x="380" y="640"/>
                    <a:pt x="372" y="640"/>
                    <a:pt x="364" y="632"/>
                  </a:cubicBezTo>
                  <a:cubicBezTo>
                    <a:pt x="364" y="632"/>
                    <a:pt x="356" y="632"/>
                    <a:pt x="356" y="624"/>
                  </a:cubicBezTo>
                  <a:cubicBezTo>
                    <a:pt x="340" y="616"/>
                    <a:pt x="332" y="608"/>
                    <a:pt x="325" y="608"/>
                  </a:cubicBezTo>
                  <a:cubicBezTo>
                    <a:pt x="325" y="608"/>
                    <a:pt x="317" y="608"/>
                    <a:pt x="317" y="624"/>
                  </a:cubicBezTo>
                  <a:cubicBezTo>
                    <a:pt x="317" y="632"/>
                    <a:pt x="309" y="640"/>
                    <a:pt x="309" y="648"/>
                  </a:cubicBezTo>
                  <a:cubicBezTo>
                    <a:pt x="309" y="672"/>
                    <a:pt x="309" y="688"/>
                    <a:pt x="285" y="695"/>
                  </a:cubicBezTo>
                  <a:cubicBezTo>
                    <a:pt x="285" y="703"/>
                    <a:pt x="277" y="703"/>
                    <a:pt x="269" y="703"/>
                  </a:cubicBezTo>
                  <a:cubicBezTo>
                    <a:pt x="245" y="719"/>
                    <a:pt x="222" y="727"/>
                    <a:pt x="230" y="743"/>
                  </a:cubicBezTo>
                  <a:cubicBezTo>
                    <a:pt x="238" y="774"/>
                    <a:pt x="245" y="861"/>
                    <a:pt x="238" y="877"/>
                  </a:cubicBezTo>
                  <a:cubicBezTo>
                    <a:pt x="238" y="885"/>
                    <a:pt x="230" y="885"/>
                    <a:pt x="230" y="885"/>
                  </a:cubicBezTo>
                  <a:cubicBezTo>
                    <a:pt x="230" y="885"/>
                    <a:pt x="230" y="885"/>
                    <a:pt x="230" y="877"/>
                  </a:cubicBezTo>
                  <a:cubicBezTo>
                    <a:pt x="222" y="877"/>
                    <a:pt x="214" y="869"/>
                    <a:pt x="206" y="861"/>
                  </a:cubicBezTo>
                  <a:cubicBezTo>
                    <a:pt x="190" y="854"/>
                    <a:pt x="182" y="846"/>
                    <a:pt x="174" y="846"/>
                  </a:cubicBezTo>
                  <a:close/>
                </a:path>
              </a:pathLst>
            </a:custGeom>
            <a:grpFill/>
            <a:ln>
              <a:solidFill>
                <a:schemeClr val="bg1">
                  <a:lumMod val="95000"/>
                </a:schemeClr>
              </a:solidFill>
            </a:ln>
            <a:effectLst/>
          </p:spPr>
          <p:txBody>
            <a:bodyPr wrap="none" anchor="ctr"/>
            <a:lstStyle/>
            <a:p>
              <a:endParaRPr lang="en-US" sz="949"/>
            </a:p>
          </p:txBody>
        </p:sp>
        <p:sp>
          <p:nvSpPr>
            <p:cNvPr id="110" name="Freeform 779"/>
            <p:cNvSpPr>
              <a:spLocks noChangeArrowheads="1"/>
            </p:cNvSpPr>
            <p:nvPr/>
          </p:nvSpPr>
          <p:spPr bwMode="auto">
            <a:xfrm>
              <a:off x="14832203" y="5711450"/>
              <a:ext cx="1514506" cy="876698"/>
            </a:xfrm>
            <a:custGeom>
              <a:avLst/>
              <a:gdLst>
                <a:gd name="T0" fmla="*/ 2846 w 2879"/>
                <a:gd name="T1" fmla="*/ 1122 h 1668"/>
                <a:gd name="T2" fmla="*/ 2744 w 2879"/>
                <a:gd name="T3" fmla="*/ 1012 h 1668"/>
                <a:gd name="T4" fmla="*/ 2664 w 2879"/>
                <a:gd name="T5" fmla="*/ 1043 h 1668"/>
                <a:gd name="T6" fmla="*/ 2562 w 2879"/>
                <a:gd name="T7" fmla="*/ 1012 h 1668"/>
                <a:gd name="T8" fmla="*/ 2522 w 2879"/>
                <a:gd name="T9" fmla="*/ 949 h 1668"/>
                <a:gd name="T10" fmla="*/ 2641 w 2879"/>
                <a:gd name="T11" fmla="*/ 1012 h 1668"/>
                <a:gd name="T12" fmla="*/ 2657 w 2879"/>
                <a:gd name="T13" fmla="*/ 933 h 1668"/>
                <a:gd name="T14" fmla="*/ 2593 w 2879"/>
                <a:gd name="T15" fmla="*/ 901 h 1668"/>
                <a:gd name="T16" fmla="*/ 2562 w 2879"/>
                <a:gd name="T17" fmla="*/ 877 h 1668"/>
                <a:gd name="T18" fmla="*/ 2585 w 2879"/>
                <a:gd name="T19" fmla="*/ 814 h 1668"/>
                <a:gd name="T20" fmla="*/ 2641 w 2879"/>
                <a:gd name="T21" fmla="*/ 790 h 1668"/>
                <a:gd name="T22" fmla="*/ 2538 w 2879"/>
                <a:gd name="T23" fmla="*/ 727 h 1668"/>
                <a:gd name="T24" fmla="*/ 2514 w 2879"/>
                <a:gd name="T25" fmla="*/ 680 h 1668"/>
                <a:gd name="T26" fmla="*/ 2585 w 2879"/>
                <a:gd name="T27" fmla="*/ 680 h 1668"/>
                <a:gd name="T28" fmla="*/ 2609 w 2879"/>
                <a:gd name="T29" fmla="*/ 593 h 1668"/>
                <a:gd name="T30" fmla="*/ 2498 w 2879"/>
                <a:gd name="T31" fmla="*/ 506 h 1668"/>
                <a:gd name="T32" fmla="*/ 2411 w 2879"/>
                <a:gd name="T33" fmla="*/ 490 h 1668"/>
                <a:gd name="T34" fmla="*/ 2301 w 2879"/>
                <a:gd name="T35" fmla="*/ 427 h 1668"/>
                <a:gd name="T36" fmla="*/ 2158 w 2879"/>
                <a:gd name="T37" fmla="*/ 427 h 1668"/>
                <a:gd name="T38" fmla="*/ 2206 w 2879"/>
                <a:gd name="T39" fmla="*/ 206 h 1668"/>
                <a:gd name="T40" fmla="*/ 2024 w 2879"/>
                <a:gd name="T41" fmla="*/ 119 h 1668"/>
                <a:gd name="T42" fmla="*/ 1921 w 2879"/>
                <a:gd name="T43" fmla="*/ 24 h 1668"/>
                <a:gd name="T44" fmla="*/ 1716 w 2879"/>
                <a:gd name="T45" fmla="*/ 16 h 1668"/>
                <a:gd name="T46" fmla="*/ 1668 w 2879"/>
                <a:gd name="T47" fmla="*/ 229 h 1668"/>
                <a:gd name="T48" fmla="*/ 1581 w 2879"/>
                <a:gd name="T49" fmla="*/ 356 h 1668"/>
                <a:gd name="T50" fmla="*/ 1502 w 2879"/>
                <a:gd name="T51" fmla="*/ 427 h 1668"/>
                <a:gd name="T52" fmla="*/ 1439 w 2879"/>
                <a:gd name="T53" fmla="*/ 498 h 1668"/>
                <a:gd name="T54" fmla="*/ 1360 w 2879"/>
                <a:gd name="T55" fmla="*/ 506 h 1668"/>
                <a:gd name="T56" fmla="*/ 1257 w 2879"/>
                <a:gd name="T57" fmla="*/ 656 h 1668"/>
                <a:gd name="T58" fmla="*/ 1186 w 2879"/>
                <a:gd name="T59" fmla="*/ 822 h 1668"/>
                <a:gd name="T60" fmla="*/ 1170 w 2879"/>
                <a:gd name="T61" fmla="*/ 972 h 1668"/>
                <a:gd name="T62" fmla="*/ 1099 w 2879"/>
                <a:gd name="T63" fmla="*/ 1083 h 1668"/>
                <a:gd name="T64" fmla="*/ 941 w 2879"/>
                <a:gd name="T65" fmla="*/ 1137 h 1668"/>
                <a:gd name="T66" fmla="*/ 775 w 2879"/>
                <a:gd name="T67" fmla="*/ 1216 h 1668"/>
                <a:gd name="T68" fmla="*/ 593 w 2879"/>
                <a:gd name="T69" fmla="*/ 1224 h 1668"/>
                <a:gd name="T70" fmla="*/ 530 w 2879"/>
                <a:gd name="T71" fmla="*/ 1145 h 1668"/>
                <a:gd name="T72" fmla="*/ 364 w 2879"/>
                <a:gd name="T73" fmla="*/ 1319 h 1668"/>
                <a:gd name="T74" fmla="*/ 269 w 2879"/>
                <a:gd name="T75" fmla="*/ 1430 h 1668"/>
                <a:gd name="T76" fmla="*/ 229 w 2879"/>
                <a:gd name="T77" fmla="*/ 1493 h 1668"/>
                <a:gd name="T78" fmla="*/ 142 w 2879"/>
                <a:gd name="T79" fmla="*/ 1588 h 1668"/>
                <a:gd name="T80" fmla="*/ 0 w 2879"/>
                <a:gd name="T81" fmla="*/ 1667 h 1668"/>
                <a:gd name="T82" fmla="*/ 728 w 2879"/>
                <a:gd name="T83" fmla="*/ 1564 h 1668"/>
                <a:gd name="T84" fmla="*/ 2878 w 2879"/>
                <a:gd name="T85" fmla="*/ 1169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668">
                  <a:moveTo>
                    <a:pt x="2846" y="1122"/>
                  </a:moveTo>
                  <a:lnTo>
                    <a:pt x="2846" y="1122"/>
                  </a:lnTo>
                  <a:cubicBezTo>
                    <a:pt x="2822" y="1067"/>
                    <a:pt x="2838" y="1059"/>
                    <a:pt x="2807" y="1036"/>
                  </a:cubicBezTo>
                  <a:cubicBezTo>
                    <a:pt x="2775" y="1012"/>
                    <a:pt x="2767" y="1012"/>
                    <a:pt x="2744" y="1012"/>
                  </a:cubicBezTo>
                  <a:cubicBezTo>
                    <a:pt x="2720" y="1012"/>
                    <a:pt x="2680" y="1012"/>
                    <a:pt x="2672" y="1012"/>
                  </a:cubicBezTo>
                  <a:cubicBezTo>
                    <a:pt x="2672" y="1012"/>
                    <a:pt x="2680" y="1036"/>
                    <a:pt x="2664" y="1043"/>
                  </a:cubicBezTo>
                  <a:cubicBezTo>
                    <a:pt x="2649" y="1043"/>
                    <a:pt x="2633" y="1067"/>
                    <a:pt x="2617" y="1051"/>
                  </a:cubicBezTo>
                  <a:cubicBezTo>
                    <a:pt x="2593" y="1036"/>
                    <a:pt x="2601" y="1051"/>
                    <a:pt x="2562" y="1012"/>
                  </a:cubicBezTo>
                  <a:cubicBezTo>
                    <a:pt x="2530" y="972"/>
                    <a:pt x="2514" y="964"/>
                    <a:pt x="2506" y="957"/>
                  </a:cubicBezTo>
                  <a:cubicBezTo>
                    <a:pt x="2491" y="949"/>
                    <a:pt x="2498" y="933"/>
                    <a:pt x="2522" y="949"/>
                  </a:cubicBezTo>
                  <a:cubicBezTo>
                    <a:pt x="2546" y="964"/>
                    <a:pt x="2546" y="972"/>
                    <a:pt x="2585" y="988"/>
                  </a:cubicBezTo>
                  <a:cubicBezTo>
                    <a:pt x="2625" y="1012"/>
                    <a:pt x="2625" y="1028"/>
                    <a:pt x="2641" y="1012"/>
                  </a:cubicBezTo>
                  <a:cubicBezTo>
                    <a:pt x="2664" y="996"/>
                    <a:pt x="2657" y="988"/>
                    <a:pt x="2672" y="972"/>
                  </a:cubicBezTo>
                  <a:cubicBezTo>
                    <a:pt x="2680" y="964"/>
                    <a:pt x="2672" y="933"/>
                    <a:pt x="2657" y="933"/>
                  </a:cubicBezTo>
                  <a:cubicBezTo>
                    <a:pt x="2649" y="933"/>
                    <a:pt x="2649" y="949"/>
                    <a:pt x="2633" y="925"/>
                  </a:cubicBezTo>
                  <a:cubicBezTo>
                    <a:pt x="2617" y="909"/>
                    <a:pt x="2601" y="885"/>
                    <a:pt x="2593" y="901"/>
                  </a:cubicBezTo>
                  <a:cubicBezTo>
                    <a:pt x="2585" y="917"/>
                    <a:pt x="2577" y="917"/>
                    <a:pt x="2554" y="901"/>
                  </a:cubicBezTo>
                  <a:cubicBezTo>
                    <a:pt x="2538" y="885"/>
                    <a:pt x="2546" y="877"/>
                    <a:pt x="2562" y="877"/>
                  </a:cubicBezTo>
                  <a:cubicBezTo>
                    <a:pt x="2569" y="877"/>
                    <a:pt x="2601" y="870"/>
                    <a:pt x="2593" y="854"/>
                  </a:cubicBezTo>
                  <a:cubicBezTo>
                    <a:pt x="2593" y="830"/>
                    <a:pt x="2569" y="814"/>
                    <a:pt x="2585" y="814"/>
                  </a:cubicBezTo>
                  <a:cubicBezTo>
                    <a:pt x="2601" y="822"/>
                    <a:pt x="2601" y="846"/>
                    <a:pt x="2617" y="846"/>
                  </a:cubicBezTo>
                  <a:cubicBezTo>
                    <a:pt x="2641" y="846"/>
                    <a:pt x="2649" y="806"/>
                    <a:pt x="2641" y="790"/>
                  </a:cubicBezTo>
                  <a:cubicBezTo>
                    <a:pt x="2625" y="767"/>
                    <a:pt x="2625" y="759"/>
                    <a:pt x="2609" y="751"/>
                  </a:cubicBezTo>
                  <a:cubicBezTo>
                    <a:pt x="2593" y="743"/>
                    <a:pt x="2562" y="743"/>
                    <a:pt x="2538" y="727"/>
                  </a:cubicBezTo>
                  <a:cubicBezTo>
                    <a:pt x="2514" y="711"/>
                    <a:pt x="2522" y="719"/>
                    <a:pt x="2498" y="696"/>
                  </a:cubicBezTo>
                  <a:cubicBezTo>
                    <a:pt x="2482" y="672"/>
                    <a:pt x="2506" y="672"/>
                    <a:pt x="2514" y="680"/>
                  </a:cubicBezTo>
                  <a:cubicBezTo>
                    <a:pt x="2522" y="688"/>
                    <a:pt x="2530" y="704"/>
                    <a:pt x="2562" y="704"/>
                  </a:cubicBezTo>
                  <a:cubicBezTo>
                    <a:pt x="2585" y="704"/>
                    <a:pt x="2585" y="711"/>
                    <a:pt x="2585" y="680"/>
                  </a:cubicBezTo>
                  <a:cubicBezTo>
                    <a:pt x="2585" y="648"/>
                    <a:pt x="2562" y="624"/>
                    <a:pt x="2585" y="624"/>
                  </a:cubicBezTo>
                  <a:cubicBezTo>
                    <a:pt x="2601" y="624"/>
                    <a:pt x="2617" y="593"/>
                    <a:pt x="2609" y="593"/>
                  </a:cubicBezTo>
                  <a:cubicBezTo>
                    <a:pt x="2601" y="585"/>
                    <a:pt x="2585" y="569"/>
                    <a:pt x="2554" y="561"/>
                  </a:cubicBezTo>
                  <a:cubicBezTo>
                    <a:pt x="2530" y="546"/>
                    <a:pt x="2498" y="537"/>
                    <a:pt x="2498" y="506"/>
                  </a:cubicBezTo>
                  <a:cubicBezTo>
                    <a:pt x="2498" y="498"/>
                    <a:pt x="2498" y="490"/>
                    <a:pt x="2498" y="482"/>
                  </a:cubicBezTo>
                  <a:cubicBezTo>
                    <a:pt x="2482" y="482"/>
                    <a:pt x="2443" y="498"/>
                    <a:pt x="2411" y="490"/>
                  </a:cubicBezTo>
                  <a:cubicBezTo>
                    <a:pt x="2372" y="482"/>
                    <a:pt x="2332" y="466"/>
                    <a:pt x="2301" y="459"/>
                  </a:cubicBezTo>
                  <a:cubicBezTo>
                    <a:pt x="2277" y="443"/>
                    <a:pt x="2309" y="435"/>
                    <a:pt x="2301" y="427"/>
                  </a:cubicBezTo>
                  <a:cubicBezTo>
                    <a:pt x="2293" y="411"/>
                    <a:pt x="2253" y="403"/>
                    <a:pt x="2238" y="427"/>
                  </a:cubicBezTo>
                  <a:cubicBezTo>
                    <a:pt x="2214" y="443"/>
                    <a:pt x="2174" y="451"/>
                    <a:pt x="2158" y="427"/>
                  </a:cubicBezTo>
                  <a:cubicBezTo>
                    <a:pt x="2143" y="403"/>
                    <a:pt x="2166" y="348"/>
                    <a:pt x="2190" y="308"/>
                  </a:cubicBezTo>
                  <a:cubicBezTo>
                    <a:pt x="2214" y="269"/>
                    <a:pt x="2206" y="237"/>
                    <a:pt x="2206" y="206"/>
                  </a:cubicBezTo>
                  <a:cubicBezTo>
                    <a:pt x="2206" y="174"/>
                    <a:pt x="2127" y="142"/>
                    <a:pt x="2103" y="126"/>
                  </a:cubicBezTo>
                  <a:cubicBezTo>
                    <a:pt x="2079" y="111"/>
                    <a:pt x="2032" y="126"/>
                    <a:pt x="2024" y="119"/>
                  </a:cubicBezTo>
                  <a:cubicBezTo>
                    <a:pt x="2008" y="103"/>
                    <a:pt x="2008" y="55"/>
                    <a:pt x="2000" y="31"/>
                  </a:cubicBezTo>
                  <a:cubicBezTo>
                    <a:pt x="2000" y="16"/>
                    <a:pt x="1937" y="24"/>
                    <a:pt x="1921" y="24"/>
                  </a:cubicBezTo>
                  <a:cubicBezTo>
                    <a:pt x="1905" y="71"/>
                    <a:pt x="1882" y="103"/>
                    <a:pt x="1850" y="103"/>
                  </a:cubicBezTo>
                  <a:cubicBezTo>
                    <a:pt x="1811" y="95"/>
                    <a:pt x="1739" y="24"/>
                    <a:pt x="1716" y="16"/>
                  </a:cubicBezTo>
                  <a:cubicBezTo>
                    <a:pt x="1692" y="0"/>
                    <a:pt x="1676" y="47"/>
                    <a:pt x="1676" y="87"/>
                  </a:cubicBezTo>
                  <a:cubicBezTo>
                    <a:pt x="1684" y="126"/>
                    <a:pt x="1676" y="174"/>
                    <a:pt x="1668" y="229"/>
                  </a:cubicBezTo>
                  <a:cubicBezTo>
                    <a:pt x="1652" y="293"/>
                    <a:pt x="1645" y="269"/>
                    <a:pt x="1613" y="277"/>
                  </a:cubicBezTo>
                  <a:cubicBezTo>
                    <a:pt x="1581" y="284"/>
                    <a:pt x="1589" y="324"/>
                    <a:pt x="1581" y="356"/>
                  </a:cubicBezTo>
                  <a:cubicBezTo>
                    <a:pt x="1574" y="379"/>
                    <a:pt x="1534" y="364"/>
                    <a:pt x="1502" y="364"/>
                  </a:cubicBezTo>
                  <a:cubicBezTo>
                    <a:pt x="1471" y="364"/>
                    <a:pt x="1502" y="395"/>
                    <a:pt x="1502" y="427"/>
                  </a:cubicBezTo>
                  <a:cubicBezTo>
                    <a:pt x="1502" y="459"/>
                    <a:pt x="1494" y="459"/>
                    <a:pt x="1479" y="451"/>
                  </a:cubicBezTo>
                  <a:cubicBezTo>
                    <a:pt x="1455" y="435"/>
                    <a:pt x="1431" y="482"/>
                    <a:pt x="1439" y="498"/>
                  </a:cubicBezTo>
                  <a:cubicBezTo>
                    <a:pt x="1439" y="522"/>
                    <a:pt x="1439" y="537"/>
                    <a:pt x="1431" y="546"/>
                  </a:cubicBezTo>
                  <a:cubicBezTo>
                    <a:pt x="1415" y="561"/>
                    <a:pt x="1384" y="530"/>
                    <a:pt x="1360" y="506"/>
                  </a:cubicBezTo>
                  <a:cubicBezTo>
                    <a:pt x="1336" y="482"/>
                    <a:pt x="1328" y="506"/>
                    <a:pt x="1281" y="530"/>
                  </a:cubicBezTo>
                  <a:cubicBezTo>
                    <a:pt x="1241" y="553"/>
                    <a:pt x="1273" y="593"/>
                    <a:pt x="1257" y="656"/>
                  </a:cubicBezTo>
                  <a:cubicBezTo>
                    <a:pt x="1241" y="719"/>
                    <a:pt x="1234" y="696"/>
                    <a:pt x="1226" y="743"/>
                  </a:cubicBezTo>
                  <a:cubicBezTo>
                    <a:pt x="1218" y="783"/>
                    <a:pt x="1218" y="783"/>
                    <a:pt x="1186" y="822"/>
                  </a:cubicBezTo>
                  <a:cubicBezTo>
                    <a:pt x="1162" y="862"/>
                    <a:pt x="1162" y="877"/>
                    <a:pt x="1131" y="933"/>
                  </a:cubicBezTo>
                  <a:cubicBezTo>
                    <a:pt x="1099" y="980"/>
                    <a:pt x="1131" y="957"/>
                    <a:pt x="1170" y="972"/>
                  </a:cubicBezTo>
                  <a:cubicBezTo>
                    <a:pt x="1210" y="988"/>
                    <a:pt x="1178" y="1004"/>
                    <a:pt x="1162" y="1004"/>
                  </a:cubicBezTo>
                  <a:cubicBezTo>
                    <a:pt x="1139" y="1004"/>
                    <a:pt x="1131" y="1067"/>
                    <a:pt x="1099" y="1083"/>
                  </a:cubicBezTo>
                  <a:cubicBezTo>
                    <a:pt x="1068" y="1098"/>
                    <a:pt x="1052" y="1075"/>
                    <a:pt x="1059" y="1098"/>
                  </a:cubicBezTo>
                  <a:cubicBezTo>
                    <a:pt x="1059" y="1114"/>
                    <a:pt x="1012" y="1129"/>
                    <a:pt x="941" y="1137"/>
                  </a:cubicBezTo>
                  <a:cubicBezTo>
                    <a:pt x="870" y="1153"/>
                    <a:pt x="925" y="1169"/>
                    <a:pt x="917" y="1185"/>
                  </a:cubicBezTo>
                  <a:cubicBezTo>
                    <a:pt x="901" y="1193"/>
                    <a:pt x="838" y="1232"/>
                    <a:pt x="775" y="1216"/>
                  </a:cubicBezTo>
                  <a:cubicBezTo>
                    <a:pt x="712" y="1193"/>
                    <a:pt x="751" y="1216"/>
                    <a:pt x="720" y="1264"/>
                  </a:cubicBezTo>
                  <a:cubicBezTo>
                    <a:pt x="680" y="1311"/>
                    <a:pt x="688" y="1240"/>
                    <a:pt x="593" y="1224"/>
                  </a:cubicBezTo>
                  <a:cubicBezTo>
                    <a:pt x="498" y="1200"/>
                    <a:pt x="554" y="1185"/>
                    <a:pt x="530" y="1153"/>
                  </a:cubicBezTo>
                  <a:lnTo>
                    <a:pt x="530" y="1145"/>
                  </a:lnTo>
                  <a:cubicBezTo>
                    <a:pt x="506" y="1177"/>
                    <a:pt x="467" y="1216"/>
                    <a:pt x="459" y="1232"/>
                  </a:cubicBezTo>
                  <a:cubicBezTo>
                    <a:pt x="443" y="1248"/>
                    <a:pt x="380" y="1303"/>
                    <a:pt x="364" y="1319"/>
                  </a:cubicBezTo>
                  <a:cubicBezTo>
                    <a:pt x="340" y="1327"/>
                    <a:pt x="301" y="1351"/>
                    <a:pt x="301" y="1375"/>
                  </a:cubicBezTo>
                  <a:cubicBezTo>
                    <a:pt x="301" y="1398"/>
                    <a:pt x="277" y="1422"/>
                    <a:pt x="269" y="1430"/>
                  </a:cubicBezTo>
                  <a:cubicBezTo>
                    <a:pt x="261" y="1438"/>
                    <a:pt x="253" y="1422"/>
                    <a:pt x="253" y="1453"/>
                  </a:cubicBezTo>
                  <a:cubicBezTo>
                    <a:pt x="245" y="1485"/>
                    <a:pt x="253" y="1485"/>
                    <a:pt x="229" y="1493"/>
                  </a:cubicBezTo>
                  <a:cubicBezTo>
                    <a:pt x="214" y="1509"/>
                    <a:pt x="182" y="1493"/>
                    <a:pt x="174" y="1533"/>
                  </a:cubicBezTo>
                  <a:cubicBezTo>
                    <a:pt x="166" y="1572"/>
                    <a:pt x="158" y="1588"/>
                    <a:pt x="142" y="1588"/>
                  </a:cubicBezTo>
                  <a:cubicBezTo>
                    <a:pt x="119" y="1588"/>
                    <a:pt x="119" y="1564"/>
                    <a:pt x="95" y="1588"/>
                  </a:cubicBezTo>
                  <a:cubicBezTo>
                    <a:pt x="87" y="1604"/>
                    <a:pt x="40" y="1635"/>
                    <a:pt x="0" y="1667"/>
                  </a:cubicBezTo>
                  <a:cubicBezTo>
                    <a:pt x="293" y="1627"/>
                    <a:pt x="514" y="1588"/>
                    <a:pt x="546" y="1588"/>
                  </a:cubicBezTo>
                  <a:cubicBezTo>
                    <a:pt x="617" y="1572"/>
                    <a:pt x="704" y="1556"/>
                    <a:pt x="728" y="1564"/>
                  </a:cubicBezTo>
                  <a:cubicBezTo>
                    <a:pt x="751" y="1572"/>
                    <a:pt x="822" y="1556"/>
                    <a:pt x="822" y="1556"/>
                  </a:cubicBezTo>
                  <a:cubicBezTo>
                    <a:pt x="1700" y="1446"/>
                    <a:pt x="2704" y="1209"/>
                    <a:pt x="2878" y="1169"/>
                  </a:cubicBezTo>
                  <a:cubicBezTo>
                    <a:pt x="2862" y="1153"/>
                    <a:pt x="2862" y="1161"/>
                    <a:pt x="2846" y="1122"/>
                  </a:cubicBezTo>
                </a:path>
              </a:pathLst>
            </a:custGeom>
            <a:grpFill/>
            <a:ln>
              <a:solidFill>
                <a:schemeClr val="bg1">
                  <a:lumMod val="95000"/>
                </a:schemeClr>
              </a:solidFill>
            </a:ln>
            <a:effectLst/>
          </p:spPr>
          <p:txBody>
            <a:bodyPr wrap="none" anchor="ctr"/>
            <a:lstStyle/>
            <a:p>
              <a:endParaRPr lang="en-US" sz="949"/>
            </a:p>
          </p:txBody>
        </p:sp>
        <p:sp>
          <p:nvSpPr>
            <p:cNvPr id="111" name="Freeform 780"/>
            <p:cNvSpPr>
              <a:spLocks noChangeArrowheads="1"/>
            </p:cNvSpPr>
            <p:nvPr/>
          </p:nvSpPr>
          <p:spPr bwMode="auto">
            <a:xfrm>
              <a:off x="14825244" y="5716089"/>
              <a:ext cx="1523785" cy="872059"/>
            </a:xfrm>
            <a:custGeom>
              <a:avLst/>
              <a:gdLst>
                <a:gd name="T0" fmla="*/ 143 w 2895"/>
                <a:gd name="T1" fmla="*/ 1572 h 1660"/>
                <a:gd name="T2" fmla="*/ 261 w 2895"/>
                <a:gd name="T3" fmla="*/ 1469 h 1660"/>
                <a:gd name="T4" fmla="*/ 380 w 2895"/>
                <a:gd name="T5" fmla="*/ 1303 h 1660"/>
                <a:gd name="T6" fmla="*/ 554 w 2895"/>
                <a:gd name="T7" fmla="*/ 1177 h 1660"/>
                <a:gd name="T8" fmla="*/ 744 w 2895"/>
                <a:gd name="T9" fmla="*/ 1216 h 1660"/>
                <a:gd name="T10" fmla="*/ 917 w 2895"/>
                <a:gd name="T11" fmla="*/ 1145 h 1660"/>
                <a:gd name="T12" fmla="*/ 1091 w 2895"/>
                <a:gd name="T13" fmla="*/ 1075 h 1660"/>
                <a:gd name="T14" fmla="*/ 1155 w 2895"/>
                <a:gd name="T15" fmla="*/ 964 h 1660"/>
                <a:gd name="T16" fmla="*/ 1242 w 2895"/>
                <a:gd name="T17" fmla="*/ 735 h 1660"/>
                <a:gd name="T18" fmla="*/ 1360 w 2895"/>
                <a:gd name="T19" fmla="*/ 482 h 1660"/>
                <a:gd name="T20" fmla="*/ 1447 w 2895"/>
                <a:gd name="T21" fmla="*/ 490 h 1660"/>
                <a:gd name="T22" fmla="*/ 1503 w 2895"/>
                <a:gd name="T23" fmla="*/ 356 h 1660"/>
                <a:gd name="T24" fmla="*/ 1629 w 2895"/>
                <a:gd name="T25" fmla="*/ 269 h 1660"/>
                <a:gd name="T26" fmla="*/ 1771 w 2895"/>
                <a:gd name="T27" fmla="*/ 23 h 1660"/>
                <a:gd name="T28" fmla="*/ 2024 w 2895"/>
                <a:gd name="T29" fmla="*/ 23 h 1660"/>
                <a:gd name="T30" fmla="*/ 2127 w 2895"/>
                <a:gd name="T31" fmla="*/ 118 h 1660"/>
                <a:gd name="T32" fmla="*/ 2206 w 2895"/>
                <a:gd name="T33" fmla="*/ 427 h 1660"/>
                <a:gd name="T34" fmla="*/ 2325 w 2895"/>
                <a:gd name="T35" fmla="*/ 443 h 1660"/>
                <a:gd name="T36" fmla="*/ 2514 w 2895"/>
                <a:gd name="T37" fmla="*/ 482 h 1660"/>
                <a:gd name="T38" fmla="*/ 2601 w 2895"/>
                <a:gd name="T39" fmla="*/ 616 h 1660"/>
                <a:gd name="T40" fmla="*/ 2593 w 2895"/>
                <a:gd name="T41" fmla="*/ 703 h 1660"/>
                <a:gd name="T42" fmla="*/ 2514 w 2895"/>
                <a:gd name="T43" fmla="*/ 672 h 1660"/>
                <a:gd name="T44" fmla="*/ 2649 w 2895"/>
                <a:gd name="T45" fmla="*/ 759 h 1660"/>
                <a:gd name="T46" fmla="*/ 2601 w 2895"/>
                <a:gd name="T47" fmla="*/ 814 h 1660"/>
                <a:gd name="T48" fmla="*/ 2578 w 2895"/>
                <a:gd name="T49" fmla="*/ 893 h 1660"/>
                <a:gd name="T50" fmla="*/ 2665 w 2895"/>
                <a:gd name="T51" fmla="*/ 925 h 1660"/>
                <a:gd name="T52" fmla="*/ 2649 w 2895"/>
                <a:gd name="T53" fmla="*/ 1012 h 1660"/>
                <a:gd name="T54" fmla="*/ 2522 w 2895"/>
                <a:gd name="T55" fmla="*/ 941 h 1660"/>
                <a:gd name="T56" fmla="*/ 2649 w 2895"/>
                <a:gd name="T57" fmla="*/ 1043 h 1660"/>
                <a:gd name="T58" fmla="*/ 2736 w 2895"/>
                <a:gd name="T59" fmla="*/ 996 h 1660"/>
                <a:gd name="T60" fmla="*/ 2894 w 2895"/>
                <a:gd name="T61" fmla="*/ 1153 h 1660"/>
                <a:gd name="T62" fmla="*/ 720 w 2895"/>
                <a:gd name="T63" fmla="*/ 1556 h 1660"/>
                <a:gd name="T64" fmla="*/ 119 w 2895"/>
                <a:gd name="T65" fmla="*/ 1588 h 1660"/>
                <a:gd name="T66" fmla="*/ 838 w 2895"/>
                <a:gd name="T67" fmla="*/ 1548 h 1660"/>
                <a:gd name="T68" fmla="*/ 2760 w 2895"/>
                <a:gd name="T69" fmla="*/ 1004 h 1660"/>
                <a:gd name="T70" fmla="*/ 2665 w 2895"/>
                <a:gd name="T71" fmla="*/ 1043 h 1660"/>
                <a:gd name="T72" fmla="*/ 2514 w 2895"/>
                <a:gd name="T73" fmla="*/ 949 h 1660"/>
                <a:gd name="T74" fmla="*/ 2649 w 2895"/>
                <a:gd name="T75" fmla="*/ 1004 h 1660"/>
                <a:gd name="T76" fmla="*/ 2665 w 2895"/>
                <a:gd name="T77" fmla="*/ 933 h 1660"/>
                <a:gd name="T78" fmla="*/ 2570 w 2895"/>
                <a:gd name="T79" fmla="*/ 893 h 1660"/>
                <a:gd name="T80" fmla="*/ 2593 w 2895"/>
                <a:gd name="T81" fmla="*/ 806 h 1660"/>
                <a:gd name="T82" fmla="*/ 2641 w 2895"/>
                <a:gd name="T83" fmla="*/ 767 h 1660"/>
                <a:gd name="T84" fmla="*/ 2507 w 2895"/>
                <a:gd name="T85" fmla="*/ 664 h 1660"/>
                <a:gd name="T86" fmla="*/ 2593 w 2895"/>
                <a:gd name="T87" fmla="*/ 696 h 1660"/>
                <a:gd name="T88" fmla="*/ 2601 w 2895"/>
                <a:gd name="T89" fmla="*/ 616 h 1660"/>
                <a:gd name="T90" fmla="*/ 2507 w 2895"/>
                <a:gd name="T91" fmla="*/ 482 h 1660"/>
                <a:gd name="T92" fmla="*/ 2309 w 2895"/>
                <a:gd name="T93" fmla="*/ 427 h 1660"/>
                <a:gd name="T94" fmla="*/ 2206 w 2895"/>
                <a:gd name="T95" fmla="*/ 300 h 1660"/>
                <a:gd name="T96" fmla="*/ 2072 w 2895"/>
                <a:gd name="T97" fmla="*/ 111 h 1660"/>
                <a:gd name="T98" fmla="*/ 1937 w 2895"/>
                <a:gd name="T99" fmla="*/ 16 h 1660"/>
                <a:gd name="T100" fmla="*/ 1684 w 2895"/>
                <a:gd name="T101" fmla="*/ 221 h 1660"/>
                <a:gd name="T102" fmla="*/ 1550 w 2895"/>
                <a:gd name="T103" fmla="*/ 363 h 1660"/>
                <a:gd name="T104" fmla="*/ 1487 w 2895"/>
                <a:gd name="T105" fmla="*/ 443 h 1660"/>
                <a:gd name="T106" fmla="*/ 1376 w 2895"/>
                <a:gd name="T107" fmla="*/ 506 h 1660"/>
                <a:gd name="T108" fmla="*/ 1257 w 2895"/>
                <a:gd name="T109" fmla="*/ 703 h 1660"/>
                <a:gd name="T110" fmla="*/ 1139 w 2895"/>
                <a:gd name="T111" fmla="*/ 956 h 1660"/>
                <a:gd name="T112" fmla="*/ 1115 w 2895"/>
                <a:gd name="T113" fmla="*/ 1075 h 1660"/>
                <a:gd name="T114" fmla="*/ 957 w 2895"/>
                <a:gd name="T115" fmla="*/ 1137 h 1660"/>
                <a:gd name="T116" fmla="*/ 759 w 2895"/>
                <a:gd name="T117" fmla="*/ 1201 h 1660"/>
                <a:gd name="T118" fmla="*/ 554 w 2895"/>
                <a:gd name="T119" fmla="*/ 1192 h 1660"/>
                <a:gd name="T120" fmla="*/ 293 w 2895"/>
                <a:gd name="T121" fmla="*/ 1422 h 1660"/>
                <a:gd name="T122" fmla="*/ 230 w 2895"/>
                <a:gd name="T123" fmla="*/ 1493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95" h="1660">
                  <a:moveTo>
                    <a:pt x="0" y="1659"/>
                  </a:moveTo>
                  <a:lnTo>
                    <a:pt x="0" y="1659"/>
                  </a:lnTo>
                  <a:cubicBezTo>
                    <a:pt x="8" y="1651"/>
                    <a:pt x="8" y="1651"/>
                    <a:pt x="8" y="1651"/>
                  </a:cubicBezTo>
                  <a:cubicBezTo>
                    <a:pt x="64" y="1619"/>
                    <a:pt x="103" y="1588"/>
                    <a:pt x="111" y="1580"/>
                  </a:cubicBezTo>
                  <a:cubicBezTo>
                    <a:pt x="119" y="1572"/>
                    <a:pt x="127" y="1564"/>
                    <a:pt x="135" y="1564"/>
                  </a:cubicBezTo>
                  <a:lnTo>
                    <a:pt x="143" y="1572"/>
                  </a:lnTo>
                  <a:cubicBezTo>
                    <a:pt x="151" y="1572"/>
                    <a:pt x="151" y="1572"/>
                    <a:pt x="158" y="1572"/>
                  </a:cubicBezTo>
                  <a:cubicBezTo>
                    <a:pt x="174" y="1572"/>
                    <a:pt x="174" y="1564"/>
                    <a:pt x="182" y="1532"/>
                  </a:cubicBezTo>
                  <a:lnTo>
                    <a:pt x="182" y="1525"/>
                  </a:lnTo>
                  <a:cubicBezTo>
                    <a:pt x="190" y="1493"/>
                    <a:pt x="214" y="1493"/>
                    <a:pt x="230" y="1493"/>
                  </a:cubicBezTo>
                  <a:cubicBezTo>
                    <a:pt x="238" y="1485"/>
                    <a:pt x="245" y="1485"/>
                    <a:pt x="245" y="1485"/>
                  </a:cubicBezTo>
                  <a:cubicBezTo>
                    <a:pt x="261" y="1477"/>
                    <a:pt x="261" y="1477"/>
                    <a:pt x="261" y="1469"/>
                  </a:cubicBezTo>
                  <a:cubicBezTo>
                    <a:pt x="261" y="1461"/>
                    <a:pt x="261" y="1454"/>
                    <a:pt x="261" y="1445"/>
                  </a:cubicBezTo>
                  <a:cubicBezTo>
                    <a:pt x="261" y="1430"/>
                    <a:pt x="269" y="1422"/>
                    <a:pt x="277" y="1422"/>
                  </a:cubicBezTo>
                  <a:cubicBezTo>
                    <a:pt x="277" y="1422"/>
                    <a:pt x="277" y="1422"/>
                    <a:pt x="285" y="1422"/>
                  </a:cubicBezTo>
                  <a:lnTo>
                    <a:pt x="285" y="1414"/>
                  </a:lnTo>
                  <a:cubicBezTo>
                    <a:pt x="293" y="1406"/>
                    <a:pt x="317" y="1382"/>
                    <a:pt x="317" y="1367"/>
                  </a:cubicBezTo>
                  <a:cubicBezTo>
                    <a:pt x="317" y="1343"/>
                    <a:pt x="356" y="1319"/>
                    <a:pt x="380" y="1303"/>
                  </a:cubicBezTo>
                  <a:cubicBezTo>
                    <a:pt x="396" y="1295"/>
                    <a:pt x="459" y="1240"/>
                    <a:pt x="467" y="1224"/>
                  </a:cubicBezTo>
                  <a:cubicBezTo>
                    <a:pt x="475" y="1208"/>
                    <a:pt x="522" y="1161"/>
                    <a:pt x="538" y="1137"/>
                  </a:cubicBezTo>
                  <a:cubicBezTo>
                    <a:pt x="546" y="1137"/>
                    <a:pt x="546" y="1137"/>
                    <a:pt x="546" y="1137"/>
                  </a:cubicBezTo>
                  <a:lnTo>
                    <a:pt x="546" y="1137"/>
                  </a:lnTo>
                  <a:cubicBezTo>
                    <a:pt x="546" y="1137"/>
                    <a:pt x="546" y="1137"/>
                    <a:pt x="554" y="1145"/>
                  </a:cubicBezTo>
                  <a:cubicBezTo>
                    <a:pt x="562" y="1153"/>
                    <a:pt x="554" y="1169"/>
                    <a:pt x="554" y="1177"/>
                  </a:cubicBezTo>
                  <a:cubicBezTo>
                    <a:pt x="554" y="1185"/>
                    <a:pt x="554" y="1185"/>
                    <a:pt x="554" y="1192"/>
                  </a:cubicBezTo>
                  <a:cubicBezTo>
                    <a:pt x="562" y="1201"/>
                    <a:pt x="578" y="1201"/>
                    <a:pt x="609" y="1208"/>
                  </a:cubicBezTo>
                  <a:cubicBezTo>
                    <a:pt x="657" y="1224"/>
                    <a:pt x="680" y="1240"/>
                    <a:pt x="696" y="1256"/>
                  </a:cubicBezTo>
                  <a:cubicBezTo>
                    <a:pt x="704" y="1264"/>
                    <a:pt x="712" y="1272"/>
                    <a:pt x="712" y="1272"/>
                  </a:cubicBezTo>
                  <a:cubicBezTo>
                    <a:pt x="720" y="1272"/>
                    <a:pt x="720" y="1264"/>
                    <a:pt x="728" y="1256"/>
                  </a:cubicBezTo>
                  <a:cubicBezTo>
                    <a:pt x="744" y="1240"/>
                    <a:pt x="744" y="1224"/>
                    <a:pt x="744" y="1216"/>
                  </a:cubicBezTo>
                  <a:cubicBezTo>
                    <a:pt x="744" y="1201"/>
                    <a:pt x="751" y="1192"/>
                    <a:pt x="759" y="1192"/>
                  </a:cubicBezTo>
                  <a:cubicBezTo>
                    <a:pt x="767" y="1192"/>
                    <a:pt x="775" y="1201"/>
                    <a:pt x="791" y="1201"/>
                  </a:cubicBezTo>
                  <a:cubicBezTo>
                    <a:pt x="799" y="1201"/>
                    <a:pt x="815" y="1208"/>
                    <a:pt x="822" y="1208"/>
                  </a:cubicBezTo>
                  <a:cubicBezTo>
                    <a:pt x="870" y="1208"/>
                    <a:pt x="917" y="1185"/>
                    <a:pt x="925" y="1169"/>
                  </a:cubicBezTo>
                  <a:cubicBezTo>
                    <a:pt x="933" y="1169"/>
                    <a:pt x="933" y="1169"/>
                    <a:pt x="925" y="1161"/>
                  </a:cubicBezTo>
                  <a:cubicBezTo>
                    <a:pt x="917" y="1153"/>
                    <a:pt x="917" y="1153"/>
                    <a:pt x="917" y="1145"/>
                  </a:cubicBezTo>
                  <a:cubicBezTo>
                    <a:pt x="925" y="1137"/>
                    <a:pt x="933" y="1137"/>
                    <a:pt x="957" y="1129"/>
                  </a:cubicBezTo>
                  <a:cubicBezTo>
                    <a:pt x="965" y="1129"/>
                    <a:pt x="965" y="1129"/>
                    <a:pt x="965" y="1129"/>
                  </a:cubicBezTo>
                  <a:cubicBezTo>
                    <a:pt x="1020" y="1114"/>
                    <a:pt x="1075" y="1106"/>
                    <a:pt x="1068" y="1090"/>
                  </a:cubicBezTo>
                  <a:cubicBezTo>
                    <a:pt x="1068" y="1082"/>
                    <a:pt x="1068" y="1082"/>
                    <a:pt x="1068" y="1075"/>
                  </a:cubicBezTo>
                  <a:cubicBezTo>
                    <a:pt x="1075" y="1075"/>
                    <a:pt x="1075" y="1075"/>
                    <a:pt x="1084" y="1075"/>
                  </a:cubicBezTo>
                  <a:lnTo>
                    <a:pt x="1091" y="1075"/>
                  </a:lnTo>
                  <a:cubicBezTo>
                    <a:pt x="1099" y="1075"/>
                    <a:pt x="1107" y="1075"/>
                    <a:pt x="1115" y="1075"/>
                  </a:cubicBezTo>
                  <a:cubicBezTo>
                    <a:pt x="1131" y="1067"/>
                    <a:pt x="1139" y="1043"/>
                    <a:pt x="1147" y="1028"/>
                  </a:cubicBezTo>
                  <a:cubicBezTo>
                    <a:pt x="1155" y="1012"/>
                    <a:pt x="1163" y="996"/>
                    <a:pt x="1178" y="996"/>
                  </a:cubicBezTo>
                  <a:cubicBezTo>
                    <a:pt x="1186" y="996"/>
                    <a:pt x="1202" y="988"/>
                    <a:pt x="1202" y="980"/>
                  </a:cubicBezTo>
                  <a:cubicBezTo>
                    <a:pt x="1202" y="980"/>
                    <a:pt x="1202" y="972"/>
                    <a:pt x="1186" y="972"/>
                  </a:cubicBezTo>
                  <a:cubicBezTo>
                    <a:pt x="1170" y="964"/>
                    <a:pt x="1163" y="964"/>
                    <a:pt x="1155" y="964"/>
                  </a:cubicBezTo>
                  <a:cubicBezTo>
                    <a:pt x="1139" y="964"/>
                    <a:pt x="1131" y="964"/>
                    <a:pt x="1131" y="956"/>
                  </a:cubicBezTo>
                  <a:cubicBezTo>
                    <a:pt x="1131" y="949"/>
                    <a:pt x="1131" y="941"/>
                    <a:pt x="1147" y="925"/>
                  </a:cubicBezTo>
                  <a:cubicBezTo>
                    <a:pt x="1163" y="901"/>
                    <a:pt x="1163" y="877"/>
                    <a:pt x="1170" y="862"/>
                  </a:cubicBezTo>
                  <a:cubicBezTo>
                    <a:pt x="1178" y="846"/>
                    <a:pt x="1186" y="830"/>
                    <a:pt x="1202" y="806"/>
                  </a:cubicBezTo>
                  <a:cubicBezTo>
                    <a:pt x="1210" y="806"/>
                    <a:pt x="1210" y="798"/>
                    <a:pt x="1218" y="790"/>
                  </a:cubicBezTo>
                  <a:cubicBezTo>
                    <a:pt x="1234" y="767"/>
                    <a:pt x="1234" y="767"/>
                    <a:pt x="1242" y="735"/>
                  </a:cubicBezTo>
                  <a:cubicBezTo>
                    <a:pt x="1242" y="711"/>
                    <a:pt x="1242" y="703"/>
                    <a:pt x="1250" y="696"/>
                  </a:cubicBezTo>
                  <a:cubicBezTo>
                    <a:pt x="1257" y="688"/>
                    <a:pt x="1257" y="680"/>
                    <a:pt x="1265" y="648"/>
                  </a:cubicBezTo>
                  <a:cubicBezTo>
                    <a:pt x="1273" y="624"/>
                    <a:pt x="1273" y="601"/>
                    <a:pt x="1273" y="585"/>
                  </a:cubicBezTo>
                  <a:cubicBezTo>
                    <a:pt x="1273" y="553"/>
                    <a:pt x="1273" y="529"/>
                    <a:pt x="1297" y="514"/>
                  </a:cubicBezTo>
                  <a:cubicBezTo>
                    <a:pt x="1313" y="514"/>
                    <a:pt x="1321" y="506"/>
                    <a:pt x="1328" y="498"/>
                  </a:cubicBezTo>
                  <a:cubicBezTo>
                    <a:pt x="1337" y="490"/>
                    <a:pt x="1344" y="482"/>
                    <a:pt x="1360" y="482"/>
                  </a:cubicBezTo>
                  <a:cubicBezTo>
                    <a:pt x="1368" y="482"/>
                    <a:pt x="1368" y="490"/>
                    <a:pt x="1376" y="498"/>
                  </a:cubicBezTo>
                  <a:cubicBezTo>
                    <a:pt x="1384" y="498"/>
                    <a:pt x="1384" y="498"/>
                    <a:pt x="1384" y="498"/>
                  </a:cubicBezTo>
                  <a:cubicBezTo>
                    <a:pt x="1400" y="514"/>
                    <a:pt x="1423" y="538"/>
                    <a:pt x="1439" y="538"/>
                  </a:cubicBezTo>
                  <a:lnTo>
                    <a:pt x="1439" y="538"/>
                  </a:lnTo>
                  <a:cubicBezTo>
                    <a:pt x="1455" y="522"/>
                    <a:pt x="1447" y="514"/>
                    <a:pt x="1447" y="498"/>
                  </a:cubicBezTo>
                  <a:cubicBezTo>
                    <a:pt x="1447" y="490"/>
                    <a:pt x="1447" y="490"/>
                    <a:pt x="1447" y="490"/>
                  </a:cubicBezTo>
                  <a:cubicBezTo>
                    <a:pt x="1447" y="482"/>
                    <a:pt x="1455" y="458"/>
                    <a:pt x="1463" y="443"/>
                  </a:cubicBezTo>
                  <a:cubicBezTo>
                    <a:pt x="1479" y="435"/>
                    <a:pt x="1487" y="427"/>
                    <a:pt x="1495" y="435"/>
                  </a:cubicBezTo>
                  <a:cubicBezTo>
                    <a:pt x="1503" y="443"/>
                    <a:pt x="1503" y="443"/>
                    <a:pt x="1510" y="443"/>
                  </a:cubicBezTo>
                  <a:cubicBezTo>
                    <a:pt x="1510" y="443"/>
                    <a:pt x="1510" y="443"/>
                    <a:pt x="1510" y="419"/>
                  </a:cubicBezTo>
                  <a:cubicBezTo>
                    <a:pt x="1510" y="403"/>
                    <a:pt x="1510" y="395"/>
                    <a:pt x="1503" y="387"/>
                  </a:cubicBezTo>
                  <a:cubicBezTo>
                    <a:pt x="1503" y="371"/>
                    <a:pt x="1503" y="363"/>
                    <a:pt x="1503" y="356"/>
                  </a:cubicBezTo>
                  <a:cubicBezTo>
                    <a:pt x="1503" y="356"/>
                    <a:pt x="1510" y="356"/>
                    <a:pt x="1518" y="356"/>
                  </a:cubicBezTo>
                  <a:cubicBezTo>
                    <a:pt x="1526" y="356"/>
                    <a:pt x="1542" y="356"/>
                    <a:pt x="1550" y="356"/>
                  </a:cubicBezTo>
                  <a:cubicBezTo>
                    <a:pt x="1558" y="356"/>
                    <a:pt x="1566" y="356"/>
                    <a:pt x="1574" y="356"/>
                  </a:cubicBezTo>
                  <a:cubicBezTo>
                    <a:pt x="1581" y="356"/>
                    <a:pt x="1590" y="356"/>
                    <a:pt x="1590" y="348"/>
                  </a:cubicBezTo>
                  <a:cubicBezTo>
                    <a:pt x="1597" y="340"/>
                    <a:pt x="1597" y="324"/>
                    <a:pt x="1597" y="316"/>
                  </a:cubicBezTo>
                  <a:cubicBezTo>
                    <a:pt x="1597" y="300"/>
                    <a:pt x="1597" y="276"/>
                    <a:pt x="1629" y="269"/>
                  </a:cubicBezTo>
                  <a:cubicBezTo>
                    <a:pt x="1637" y="269"/>
                    <a:pt x="1645" y="269"/>
                    <a:pt x="1645" y="269"/>
                  </a:cubicBezTo>
                  <a:cubicBezTo>
                    <a:pt x="1661" y="261"/>
                    <a:pt x="1668" y="261"/>
                    <a:pt x="1676" y="221"/>
                  </a:cubicBezTo>
                  <a:cubicBezTo>
                    <a:pt x="1692" y="158"/>
                    <a:pt x="1692" y="111"/>
                    <a:pt x="1692" y="79"/>
                  </a:cubicBezTo>
                  <a:cubicBezTo>
                    <a:pt x="1692" y="55"/>
                    <a:pt x="1692" y="16"/>
                    <a:pt x="1708" y="8"/>
                  </a:cubicBezTo>
                  <a:cubicBezTo>
                    <a:pt x="1716" y="0"/>
                    <a:pt x="1724" y="0"/>
                    <a:pt x="1732" y="0"/>
                  </a:cubicBezTo>
                  <a:cubicBezTo>
                    <a:pt x="1740" y="8"/>
                    <a:pt x="1755" y="16"/>
                    <a:pt x="1771" y="23"/>
                  </a:cubicBezTo>
                  <a:cubicBezTo>
                    <a:pt x="1803" y="47"/>
                    <a:pt x="1843" y="87"/>
                    <a:pt x="1866" y="87"/>
                  </a:cubicBezTo>
                  <a:cubicBezTo>
                    <a:pt x="1890" y="95"/>
                    <a:pt x="1914" y="63"/>
                    <a:pt x="1937" y="16"/>
                  </a:cubicBezTo>
                  <a:lnTo>
                    <a:pt x="1937" y="16"/>
                  </a:lnTo>
                  <a:lnTo>
                    <a:pt x="1937" y="16"/>
                  </a:lnTo>
                  <a:cubicBezTo>
                    <a:pt x="1945" y="8"/>
                    <a:pt x="1961" y="8"/>
                    <a:pt x="1977" y="8"/>
                  </a:cubicBezTo>
                  <a:cubicBezTo>
                    <a:pt x="2008" y="8"/>
                    <a:pt x="2024" y="16"/>
                    <a:pt x="2024" y="23"/>
                  </a:cubicBezTo>
                  <a:cubicBezTo>
                    <a:pt x="2024" y="32"/>
                    <a:pt x="2024" y="39"/>
                    <a:pt x="2024" y="47"/>
                  </a:cubicBezTo>
                  <a:cubicBezTo>
                    <a:pt x="2032" y="71"/>
                    <a:pt x="2032" y="95"/>
                    <a:pt x="2040" y="103"/>
                  </a:cubicBezTo>
                  <a:cubicBezTo>
                    <a:pt x="2040" y="103"/>
                    <a:pt x="2048" y="111"/>
                    <a:pt x="2056" y="111"/>
                  </a:cubicBezTo>
                  <a:cubicBezTo>
                    <a:pt x="2056" y="111"/>
                    <a:pt x="2064" y="103"/>
                    <a:pt x="2072" y="103"/>
                  </a:cubicBezTo>
                  <a:cubicBezTo>
                    <a:pt x="2072" y="103"/>
                    <a:pt x="2080" y="103"/>
                    <a:pt x="2087" y="103"/>
                  </a:cubicBezTo>
                  <a:cubicBezTo>
                    <a:pt x="2095" y="103"/>
                    <a:pt x="2111" y="111"/>
                    <a:pt x="2127" y="118"/>
                  </a:cubicBezTo>
                  <a:cubicBezTo>
                    <a:pt x="2127" y="118"/>
                    <a:pt x="2135" y="126"/>
                    <a:pt x="2151" y="126"/>
                  </a:cubicBezTo>
                  <a:cubicBezTo>
                    <a:pt x="2182" y="150"/>
                    <a:pt x="2222" y="174"/>
                    <a:pt x="2230" y="198"/>
                  </a:cubicBezTo>
                  <a:cubicBezTo>
                    <a:pt x="2230" y="205"/>
                    <a:pt x="2230" y="205"/>
                    <a:pt x="2230" y="213"/>
                  </a:cubicBezTo>
                  <a:cubicBezTo>
                    <a:pt x="2230" y="245"/>
                    <a:pt x="2230" y="269"/>
                    <a:pt x="2214" y="300"/>
                  </a:cubicBezTo>
                  <a:cubicBezTo>
                    <a:pt x="2182" y="356"/>
                    <a:pt x="2167" y="403"/>
                    <a:pt x="2182" y="419"/>
                  </a:cubicBezTo>
                  <a:cubicBezTo>
                    <a:pt x="2182" y="427"/>
                    <a:pt x="2198" y="427"/>
                    <a:pt x="2206" y="427"/>
                  </a:cubicBezTo>
                  <a:cubicBezTo>
                    <a:pt x="2222" y="427"/>
                    <a:pt x="2238" y="427"/>
                    <a:pt x="2245" y="411"/>
                  </a:cubicBezTo>
                  <a:cubicBezTo>
                    <a:pt x="2254" y="403"/>
                    <a:pt x="2269" y="403"/>
                    <a:pt x="2285" y="403"/>
                  </a:cubicBezTo>
                  <a:cubicBezTo>
                    <a:pt x="2293" y="403"/>
                    <a:pt x="2309" y="403"/>
                    <a:pt x="2317" y="419"/>
                  </a:cubicBezTo>
                  <a:cubicBezTo>
                    <a:pt x="2325" y="427"/>
                    <a:pt x="2317" y="427"/>
                    <a:pt x="2317" y="435"/>
                  </a:cubicBezTo>
                  <a:cubicBezTo>
                    <a:pt x="2317" y="435"/>
                    <a:pt x="2309" y="435"/>
                    <a:pt x="2309" y="443"/>
                  </a:cubicBezTo>
                  <a:cubicBezTo>
                    <a:pt x="2309" y="443"/>
                    <a:pt x="2317" y="443"/>
                    <a:pt x="2325" y="443"/>
                  </a:cubicBezTo>
                  <a:cubicBezTo>
                    <a:pt x="2348" y="458"/>
                    <a:pt x="2396" y="474"/>
                    <a:pt x="2427" y="482"/>
                  </a:cubicBezTo>
                  <a:cubicBezTo>
                    <a:pt x="2427" y="482"/>
                    <a:pt x="2435" y="482"/>
                    <a:pt x="2443" y="482"/>
                  </a:cubicBezTo>
                  <a:cubicBezTo>
                    <a:pt x="2451" y="482"/>
                    <a:pt x="2467" y="482"/>
                    <a:pt x="2475" y="474"/>
                  </a:cubicBezTo>
                  <a:cubicBezTo>
                    <a:pt x="2491" y="474"/>
                    <a:pt x="2507" y="474"/>
                    <a:pt x="2514" y="474"/>
                  </a:cubicBezTo>
                  <a:lnTo>
                    <a:pt x="2514" y="474"/>
                  </a:lnTo>
                  <a:cubicBezTo>
                    <a:pt x="2514" y="482"/>
                    <a:pt x="2514" y="482"/>
                    <a:pt x="2514" y="482"/>
                  </a:cubicBezTo>
                  <a:cubicBezTo>
                    <a:pt x="2514" y="482"/>
                    <a:pt x="2514" y="490"/>
                    <a:pt x="2514" y="498"/>
                  </a:cubicBezTo>
                  <a:cubicBezTo>
                    <a:pt x="2514" y="522"/>
                    <a:pt x="2546" y="538"/>
                    <a:pt x="2570" y="545"/>
                  </a:cubicBezTo>
                  <a:lnTo>
                    <a:pt x="2570" y="545"/>
                  </a:lnTo>
                  <a:cubicBezTo>
                    <a:pt x="2593" y="553"/>
                    <a:pt x="2625" y="569"/>
                    <a:pt x="2625" y="577"/>
                  </a:cubicBezTo>
                  <a:cubicBezTo>
                    <a:pt x="2633" y="585"/>
                    <a:pt x="2625" y="593"/>
                    <a:pt x="2625" y="601"/>
                  </a:cubicBezTo>
                  <a:cubicBezTo>
                    <a:pt x="2617" y="609"/>
                    <a:pt x="2609" y="616"/>
                    <a:pt x="2601" y="616"/>
                  </a:cubicBezTo>
                  <a:cubicBezTo>
                    <a:pt x="2593" y="624"/>
                    <a:pt x="2593" y="624"/>
                    <a:pt x="2593" y="624"/>
                  </a:cubicBezTo>
                  <a:cubicBezTo>
                    <a:pt x="2593" y="624"/>
                    <a:pt x="2593" y="632"/>
                    <a:pt x="2593" y="640"/>
                  </a:cubicBezTo>
                  <a:cubicBezTo>
                    <a:pt x="2601" y="648"/>
                    <a:pt x="2601" y="664"/>
                    <a:pt x="2601" y="672"/>
                  </a:cubicBezTo>
                  <a:lnTo>
                    <a:pt x="2601" y="672"/>
                  </a:lnTo>
                  <a:cubicBezTo>
                    <a:pt x="2609" y="688"/>
                    <a:pt x="2609" y="696"/>
                    <a:pt x="2601" y="696"/>
                  </a:cubicBezTo>
                  <a:cubicBezTo>
                    <a:pt x="2601" y="703"/>
                    <a:pt x="2601" y="703"/>
                    <a:pt x="2593" y="703"/>
                  </a:cubicBezTo>
                  <a:cubicBezTo>
                    <a:pt x="2593" y="703"/>
                    <a:pt x="2593" y="703"/>
                    <a:pt x="2585" y="703"/>
                  </a:cubicBezTo>
                  <a:lnTo>
                    <a:pt x="2578" y="703"/>
                  </a:lnTo>
                  <a:cubicBezTo>
                    <a:pt x="2546" y="703"/>
                    <a:pt x="2538" y="688"/>
                    <a:pt x="2530" y="680"/>
                  </a:cubicBezTo>
                  <a:lnTo>
                    <a:pt x="2530" y="672"/>
                  </a:lnTo>
                  <a:cubicBezTo>
                    <a:pt x="2522" y="672"/>
                    <a:pt x="2522" y="672"/>
                    <a:pt x="2514" y="672"/>
                  </a:cubicBezTo>
                  <a:lnTo>
                    <a:pt x="2514" y="672"/>
                  </a:lnTo>
                  <a:cubicBezTo>
                    <a:pt x="2514" y="672"/>
                    <a:pt x="2514" y="672"/>
                    <a:pt x="2522" y="688"/>
                  </a:cubicBezTo>
                  <a:cubicBezTo>
                    <a:pt x="2530" y="703"/>
                    <a:pt x="2530" y="703"/>
                    <a:pt x="2538" y="703"/>
                  </a:cubicBezTo>
                  <a:cubicBezTo>
                    <a:pt x="2546" y="703"/>
                    <a:pt x="2546" y="711"/>
                    <a:pt x="2554" y="711"/>
                  </a:cubicBezTo>
                  <a:cubicBezTo>
                    <a:pt x="2570" y="719"/>
                    <a:pt x="2585" y="727"/>
                    <a:pt x="2601" y="727"/>
                  </a:cubicBezTo>
                  <a:cubicBezTo>
                    <a:pt x="2609" y="727"/>
                    <a:pt x="2617" y="735"/>
                    <a:pt x="2625" y="735"/>
                  </a:cubicBezTo>
                  <a:cubicBezTo>
                    <a:pt x="2641" y="743"/>
                    <a:pt x="2641" y="751"/>
                    <a:pt x="2649" y="759"/>
                  </a:cubicBezTo>
                  <a:cubicBezTo>
                    <a:pt x="2649" y="767"/>
                    <a:pt x="2657" y="775"/>
                    <a:pt x="2657" y="775"/>
                  </a:cubicBezTo>
                  <a:cubicBezTo>
                    <a:pt x="2665" y="790"/>
                    <a:pt x="2665" y="806"/>
                    <a:pt x="2657" y="822"/>
                  </a:cubicBezTo>
                  <a:cubicBezTo>
                    <a:pt x="2657" y="830"/>
                    <a:pt x="2641" y="838"/>
                    <a:pt x="2633" y="838"/>
                  </a:cubicBezTo>
                  <a:cubicBezTo>
                    <a:pt x="2625" y="846"/>
                    <a:pt x="2617" y="830"/>
                    <a:pt x="2617" y="822"/>
                  </a:cubicBezTo>
                  <a:cubicBezTo>
                    <a:pt x="2609" y="822"/>
                    <a:pt x="2609" y="814"/>
                    <a:pt x="2601" y="814"/>
                  </a:cubicBezTo>
                  <a:lnTo>
                    <a:pt x="2601" y="814"/>
                  </a:lnTo>
                  <a:cubicBezTo>
                    <a:pt x="2601" y="814"/>
                    <a:pt x="2601" y="814"/>
                    <a:pt x="2601" y="822"/>
                  </a:cubicBezTo>
                  <a:cubicBezTo>
                    <a:pt x="2609" y="822"/>
                    <a:pt x="2609" y="838"/>
                    <a:pt x="2617" y="846"/>
                  </a:cubicBezTo>
                  <a:cubicBezTo>
                    <a:pt x="2617" y="846"/>
                    <a:pt x="2617" y="854"/>
                    <a:pt x="2609" y="862"/>
                  </a:cubicBezTo>
                  <a:cubicBezTo>
                    <a:pt x="2601" y="869"/>
                    <a:pt x="2578" y="869"/>
                    <a:pt x="2578" y="869"/>
                  </a:cubicBezTo>
                  <a:cubicBezTo>
                    <a:pt x="2570" y="869"/>
                    <a:pt x="2562" y="869"/>
                    <a:pt x="2562" y="877"/>
                  </a:cubicBezTo>
                  <a:cubicBezTo>
                    <a:pt x="2562" y="877"/>
                    <a:pt x="2562" y="885"/>
                    <a:pt x="2578" y="893"/>
                  </a:cubicBezTo>
                  <a:cubicBezTo>
                    <a:pt x="2585" y="901"/>
                    <a:pt x="2593" y="901"/>
                    <a:pt x="2593" y="901"/>
                  </a:cubicBezTo>
                  <a:cubicBezTo>
                    <a:pt x="2601" y="901"/>
                    <a:pt x="2601" y="901"/>
                    <a:pt x="2601" y="893"/>
                  </a:cubicBezTo>
                  <a:cubicBezTo>
                    <a:pt x="2609" y="885"/>
                    <a:pt x="2609" y="885"/>
                    <a:pt x="2617" y="885"/>
                  </a:cubicBezTo>
                  <a:cubicBezTo>
                    <a:pt x="2617" y="885"/>
                    <a:pt x="2625" y="885"/>
                    <a:pt x="2649" y="917"/>
                  </a:cubicBezTo>
                  <a:cubicBezTo>
                    <a:pt x="2657" y="925"/>
                    <a:pt x="2665" y="925"/>
                    <a:pt x="2665" y="925"/>
                  </a:cubicBezTo>
                  <a:lnTo>
                    <a:pt x="2665" y="925"/>
                  </a:lnTo>
                  <a:lnTo>
                    <a:pt x="2673" y="925"/>
                  </a:lnTo>
                  <a:cubicBezTo>
                    <a:pt x="2680" y="925"/>
                    <a:pt x="2688" y="933"/>
                    <a:pt x="2688" y="941"/>
                  </a:cubicBezTo>
                  <a:cubicBezTo>
                    <a:pt x="2696" y="949"/>
                    <a:pt x="2696" y="964"/>
                    <a:pt x="2688" y="972"/>
                  </a:cubicBezTo>
                  <a:cubicBezTo>
                    <a:pt x="2680" y="972"/>
                    <a:pt x="2680" y="980"/>
                    <a:pt x="2680" y="980"/>
                  </a:cubicBezTo>
                  <a:cubicBezTo>
                    <a:pt x="2673" y="988"/>
                    <a:pt x="2673" y="996"/>
                    <a:pt x="2665" y="1004"/>
                  </a:cubicBezTo>
                  <a:cubicBezTo>
                    <a:pt x="2657" y="1012"/>
                    <a:pt x="2649" y="1012"/>
                    <a:pt x="2649" y="1012"/>
                  </a:cubicBezTo>
                  <a:cubicBezTo>
                    <a:pt x="2641" y="1012"/>
                    <a:pt x="2633" y="1012"/>
                    <a:pt x="2625" y="1004"/>
                  </a:cubicBezTo>
                  <a:cubicBezTo>
                    <a:pt x="2617" y="996"/>
                    <a:pt x="2609" y="996"/>
                    <a:pt x="2601" y="988"/>
                  </a:cubicBezTo>
                  <a:cubicBezTo>
                    <a:pt x="2578" y="972"/>
                    <a:pt x="2570" y="964"/>
                    <a:pt x="2562" y="964"/>
                  </a:cubicBezTo>
                  <a:cubicBezTo>
                    <a:pt x="2554" y="956"/>
                    <a:pt x="2546" y="949"/>
                    <a:pt x="2538" y="949"/>
                  </a:cubicBezTo>
                  <a:cubicBezTo>
                    <a:pt x="2530" y="941"/>
                    <a:pt x="2522" y="941"/>
                    <a:pt x="2522" y="941"/>
                  </a:cubicBezTo>
                  <a:lnTo>
                    <a:pt x="2522" y="941"/>
                  </a:lnTo>
                  <a:lnTo>
                    <a:pt x="2522" y="941"/>
                  </a:lnTo>
                  <a:lnTo>
                    <a:pt x="2522" y="949"/>
                  </a:lnTo>
                  <a:cubicBezTo>
                    <a:pt x="2538" y="956"/>
                    <a:pt x="2554" y="964"/>
                    <a:pt x="2585" y="1004"/>
                  </a:cubicBezTo>
                  <a:cubicBezTo>
                    <a:pt x="2601" y="1028"/>
                    <a:pt x="2609" y="1028"/>
                    <a:pt x="2617" y="1028"/>
                  </a:cubicBezTo>
                  <a:cubicBezTo>
                    <a:pt x="2625" y="1028"/>
                    <a:pt x="2625" y="1035"/>
                    <a:pt x="2633" y="1035"/>
                  </a:cubicBezTo>
                  <a:cubicBezTo>
                    <a:pt x="2641" y="1043"/>
                    <a:pt x="2641" y="1043"/>
                    <a:pt x="2649" y="1043"/>
                  </a:cubicBezTo>
                  <a:cubicBezTo>
                    <a:pt x="2657" y="1043"/>
                    <a:pt x="2657" y="1043"/>
                    <a:pt x="2665" y="1035"/>
                  </a:cubicBezTo>
                  <a:lnTo>
                    <a:pt x="2673" y="1028"/>
                  </a:lnTo>
                  <a:cubicBezTo>
                    <a:pt x="2680" y="1028"/>
                    <a:pt x="2680" y="1020"/>
                    <a:pt x="2688" y="1012"/>
                  </a:cubicBezTo>
                  <a:lnTo>
                    <a:pt x="2688" y="1004"/>
                  </a:lnTo>
                  <a:cubicBezTo>
                    <a:pt x="2696" y="996"/>
                    <a:pt x="2696" y="996"/>
                    <a:pt x="2704" y="996"/>
                  </a:cubicBezTo>
                  <a:cubicBezTo>
                    <a:pt x="2712" y="996"/>
                    <a:pt x="2728" y="996"/>
                    <a:pt x="2736" y="996"/>
                  </a:cubicBezTo>
                  <a:cubicBezTo>
                    <a:pt x="2744" y="996"/>
                    <a:pt x="2751" y="1004"/>
                    <a:pt x="2760" y="1004"/>
                  </a:cubicBezTo>
                  <a:cubicBezTo>
                    <a:pt x="2783" y="1004"/>
                    <a:pt x="2799" y="1004"/>
                    <a:pt x="2823" y="1028"/>
                  </a:cubicBezTo>
                  <a:cubicBezTo>
                    <a:pt x="2838" y="1043"/>
                    <a:pt x="2846" y="1051"/>
                    <a:pt x="2846" y="1067"/>
                  </a:cubicBezTo>
                  <a:cubicBezTo>
                    <a:pt x="2846" y="1075"/>
                    <a:pt x="2854" y="1090"/>
                    <a:pt x="2862" y="1114"/>
                  </a:cubicBezTo>
                  <a:cubicBezTo>
                    <a:pt x="2878" y="1137"/>
                    <a:pt x="2878" y="1145"/>
                    <a:pt x="2886" y="1145"/>
                  </a:cubicBezTo>
                  <a:cubicBezTo>
                    <a:pt x="2886" y="1153"/>
                    <a:pt x="2886" y="1153"/>
                    <a:pt x="2894" y="1153"/>
                  </a:cubicBezTo>
                  <a:cubicBezTo>
                    <a:pt x="2894" y="1161"/>
                    <a:pt x="2894" y="1161"/>
                    <a:pt x="2894" y="1161"/>
                  </a:cubicBezTo>
                  <a:lnTo>
                    <a:pt x="2894" y="1161"/>
                  </a:lnTo>
                  <a:cubicBezTo>
                    <a:pt x="2704" y="1208"/>
                    <a:pt x="1708" y="1438"/>
                    <a:pt x="838" y="1556"/>
                  </a:cubicBezTo>
                  <a:cubicBezTo>
                    <a:pt x="838" y="1556"/>
                    <a:pt x="791" y="1564"/>
                    <a:pt x="759" y="1564"/>
                  </a:cubicBezTo>
                  <a:cubicBezTo>
                    <a:pt x="751" y="1564"/>
                    <a:pt x="744" y="1564"/>
                    <a:pt x="744" y="1564"/>
                  </a:cubicBezTo>
                  <a:cubicBezTo>
                    <a:pt x="736" y="1556"/>
                    <a:pt x="736" y="1556"/>
                    <a:pt x="720" y="1556"/>
                  </a:cubicBezTo>
                  <a:cubicBezTo>
                    <a:pt x="680" y="1556"/>
                    <a:pt x="609" y="1572"/>
                    <a:pt x="562" y="1580"/>
                  </a:cubicBezTo>
                  <a:cubicBezTo>
                    <a:pt x="530" y="1588"/>
                    <a:pt x="309" y="1619"/>
                    <a:pt x="16" y="1659"/>
                  </a:cubicBezTo>
                  <a:lnTo>
                    <a:pt x="0" y="1659"/>
                  </a:lnTo>
                  <a:close/>
                  <a:moveTo>
                    <a:pt x="135" y="1572"/>
                  </a:moveTo>
                  <a:lnTo>
                    <a:pt x="135" y="1572"/>
                  </a:lnTo>
                  <a:cubicBezTo>
                    <a:pt x="127" y="1572"/>
                    <a:pt x="127" y="1572"/>
                    <a:pt x="119" y="1588"/>
                  </a:cubicBezTo>
                  <a:cubicBezTo>
                    <a:pt x="103" y="1596"/>
                    <a:pt x="64" y="1627"/>
                    <a:pt x="32" y="1651"/>
                  </a:cubicBezTo>
                  <a:cubicBezTo>
                    <a:pt x="317" y="1612"/>
                    <a:pt x="530" y="1580"/>
                    <a:pt x="562" y="1572"/>
                  </a:cubicBezTo>
                  <a:cubicBezTo>
                    <a:pt x="641" y="1556"/>
                    <a:pt x="696" y="1548"/>
                    <a:pt x="720" y="1548"/>
                  </a:cubicBezTo>
                  <a:cubicBezTo>
                    <a:pt x="736" y="1548"/>
                    <a:pt x="744" y="1556"/>
                    <a:pt x="744" y="1556"/>
                  </a:cubicBezTo>
                  <a:cubicBezTo>
                    <a:pt x="751" y="1556"/>
                    <a:pt x="751" y="1556"/>
                    <a:pt x="759" y="1556"/>
                  </a:cubicBezTo>
                  <a:cubicBezTo>
                    <a:pt x="791" y="1556"/>
                    <a:pt x="838" y="1548"/>
                    <a:pt x="838" y="1548"/>
                  </a:cubicBezTo>
                  <a:cubicBezTo>
                    <a:pt x="1700" y="1438"/>
                    <a:pt x="2680" y="1201"/>
                    <a:pt x="2886" y="1153"/>
                  </a:cubicBezTo>
                  <a:cubicBezTo>
                    <a:pt x="2878" y="1153"/>
                    <a:pt x="2878" y="1153"/>
                    <a:pt x="2878" y="1153"/>
                  </a:cubicBezTo>
                  <a:cubicBezTo>
                    <a:pt x="2878" y="1145"/>
                    <a:pt x="2870" y="1145"/>
                    <a:pt x="2854" y="1114"/>
                  </a:cubicBezTo>
                  <a:cubicBezTo>
                    <a:pt x="2846" y="1090"/>
                    <a:pt x="2838" y="1082"/>
                    <a:pt x="2838" y="1067"/>
                  </a:cubicBezTo>
                  <a:cubicBezTo>
                    <a:pt x="2838" y="1051"/>
                    <a:pt x="2838" y="1043"/>
                    <a:pt x="2823" y="1035"/>
                  </a:cubicBezTo>
                  <a:cubicBezTo>
                    <a:pt x="2791" y="1004"/>
                    <a:pt x="2783" y="1004"/>
                    <a:pt x="2760" y="1004"/>
                  </a:cubicBezTo>
                  <a:cubicBezTo>
                    <a:pt x="2751" y="1004"/>
                    <a:pt x="2744" y="1004"/>
                    <a:pt x="2736" y="1004"/>
                  </a:cubicBezTo>
                  <a:cubicBezTo>
                    <a:pt x="2728" y="1004"/>
                    <a:pt x="2712" y="1004"/>
                    <a:pt x="2704" y="1004"/>
                  </a:cubicBezTo>
                  <a:cubicBezTo>
                    <a:pt x="2696" y="1004"/>
                    <a:pt x="2696" y="1004"/>
                    <a:pt x="2696" y="1004"/>
                  </a:cubicBezTo>
                  <a:lnTo>
                    <a:pt x="2688" y="1012"/>
                  </a:lnTo>
                  <a:cubicBezTo>
                    <a:pt x="2688" y="1020"/>
                    <a:pt x="2688" y="1028"/>
                    <a:pt x="2680" y="1035"/>
                  </a:cubicBezTo>
                  <a:cubicBezTo>
                    <a:pt x="2673" y="1035"/>
                    <a:pt x="2673" y="1043"/>
                    <a:pt x="2665" y="1043"/>
                  </a:cubicBezTo>
                  <a:cubicBezTo>
                    <a:pt x="2665" y="1043"/>
                    <a:pt x="2657" y="1051"/>
                    <a:pt x="2649" y="1051"/>
                  </a:cubicBezTo>
                  <a:cubicBezTo>
                    <a:pt x="2641" y="1051"/>
                    <a:pt x="2633" y="1051"/>
                    <a:pt x="2633" y="1043"/>
                  </a:cubicBezTo>
                  <a:cubicBezTo>
                    <a:pt x="2625" y="1043"/>
                    <a:pt x="2617" y="1035"/>
                    <a:pt x="2617" y="1035"/>
                  </a:cubicBezTo>
                  <a:cubicBezTo>
                    <a:pt x="2609" y="1035"/>
                    <a:pt x="2601" y="1035"/>
                    <a:pt x="2578" y="1004"/>
                  </a:cubicBezTo>
                  <a:cubicBezTo>
                    <a:pt x="2546" y="972"/>
                    <a:pt x="2530" y="956"/>
                    <a:pt x="2522" y="949"/>
                  </a:cubicBezTo>
                  <a:lnTo>
                    <a:pt x="2514" y="949"/>
                  </a:lnTo>
                  <a:lnTo>
                    <a:pt x="2514" y="941"/>
                  </a:lnTo>
                  <a:cubicBezTo>
                    <a:pt x="2514" y="933"/>
                    <a:pt x="2530" y="933"/>
                    <a:pt x="2546" y="941"/>
                  </a:cubicBezTo>
                  <a:cubicBezTo>
                    <a:pt x="2554" y="949"/>
                    <a:pt x="2562" y="949"/>
                    <a:pt x="2562" y="956"/>
                  </a:cubicBezTo>
                  <a:cubicBezTo>
                    <a:pt x="2570" y="964"/>
                    <a:pt x="2578" y="972"/>
                    <a:pt x="2601" y="980"/>
                  </a:cubicBezTo>
                  <a:cubicBezTo>
                    <a:pt x="2617" y="988"/>
                    <a:pt x="2625" y="996"/>
                    <a:pt x="2625" y="996"/>
                  </a:cubicBezTo>
                  <a:cubicBezTo>
                    <a:pt x="2633" y="1004"/>
                    <a:pt x="2641" y="1004"/>
                    <a:pt x="2649" y="1004"/>
                  </a:cubicBezTo>
                  <a:cubicBezTo>
                    <a:pt x="2649" y="1004"/>
                    <a:pt x="2649" y="1004"/>
                    <a:pt x="2657" y="1004"/>
                  </a:cubicBezTo>
                  <a:cubicBezTo>
                    <a:pt x="2665" y="996"/>
                    <a:pt x="2673" y="988"/>
                    <a:pt x="2673" y="980"/>
                  </a:cubicBezTo>
                  <a:cubicBezTo>
                    <a:pt x="2673" y="972"/>
                    <a:pt x="2680" y="972"/>
                    <a:pt x="2680" y="964"/>
                  </a:cubicBezTo>
                  <a:cubicBezTo>
                    <a:pt x="2688" y="964"/>
                    <a:pt x="2688" y="949"/>
                    <a:pt x="2688" y="941"/>
                  </a:cubicBezTo>
                  <a:cubicBezTo>
                    <a:pt x="2680" y="933"/>
                    <a:pt x="2680" y="933"/>
                    <a:pt x="2673" y="933"/>
                  </a:cubicBezTo>
                  <a:cubicBezTo>
                    <a:pt x="2673" y="933"/>
                    <a:pt x="2673" y="933"/>
                    <a:pt x="2665" y="933"/>
                  </a:cubicBezTo>
                  <a:lnTo>
                    <a:pt x="2665" y="933"/>
                  </a:lnTo>
                  <a:cubicBezTo>
                    <a:pt x="2657" y="933"/>
                    <a:pt x="2657" y="933"/>
                    <a:pt x="2649" y="925"/>
                  </a:cubicBezTo>
                  <a:cubicBezTo>
                    <a:pt x="2625" y="901"/>
                    <a:pt x="2617" y="893"/>
                    <a:pt x="2617" y="893"/>
                  </a:cubicBezTo>
                  <a:lnTo>
                    <a:pt x="2609" y="893"/>
                  </a:lnTo>
                  <a:cubicBezTo>
                    <a:pt x="2609" y="901"/>
                    <a:pt x="2601" y="909"/>
                    <a:pt x="2593" y="909"/>
                  </a:cubicBezTo>
                  <a:cubicBezTo>
                    <a:pt x="2585" y="909"/>
                    <a:pt x="2578" y="901"/>
                    <a:pt x="2570" y="893"/>
                  </a:cubicBezTo>
                  <a:cubicBezTo>
                    <a:pt x="2562" y="885"/>
                    <a:pt x="2554" y="877"/>
                    <a:pt x="2554" y="869"/>
                  </a:cubicBezTo>
                  <a:cubicBezTo>
                    <a:pt x="2562" y="869"/>
                    <a:pt x="2562" y="862"/>
                    <a:pt x="2578" y="862"/>
                  </a:cubicBezTo>
                  <a:cubicBezTo>
                    <a:pt x="2585" y="862"/>
                    <a:pt x="2601" y="862"/>
                    <a:pt x="2609" y="854"/>
                  </a:cubicBezTo>
                  <a:lnTo>
                    <a:pt x="2609" y="846"/>
                  </a:lnTo>
                  <a:cubicBezTo>
                    <a:pt x="2609" y="838"/>
                    <a:pt x="2601" y="830"/>
                    <a:pt x="2593" y="822"/>
                  </a:cubicBezTo>
                  <a:cubicBezTo>
                    <a:pt x="2593" y="814"/>
                    <a:pt x="2593" y="806"/>
                    <a:pt x="2593" y="806"/>
                  </a:cubicBezTo>
                  <a:cubicBezTo>
                    <a:pt x="2593" y="806"/>
                    <a:pt x="2593" y="798"/>
                    <a:pt x="2601" y="806"/>
                  </a:cubicBezTo>
                  <a:cubicBezTo>
                    <a:pt x="2609" y="806"/>
                    <a:pt x="2617" y="814"/>
                    <a:pt x="2617" y="822"/>
                  </a:cubicBezTo>
                  <a:cubicBezTo>
                    <a:pt x="2625" y="830"/>
                    <a:pt x="2625" y="838"/>
                    <a:pt x="2633" y="830"/>
                  </a:cubicBezTo>
                  <a:cubicBezTo>
                    <a:pt x="2641" y="830"/>
                    <a:pt x="2649" y="830"/>
                    <a:pt x="2649" y="814"/>
                  </a:cubicBezTo>
                  <a:cubicBezTo>
                    <a:pt x="2657" y="806"/>
                    <a:pt x="2657" y="790"/>
                    <a:pt x="2649" y="782"/>
                  </a:cubicBezTo>
                  <a:cubicBezTo>
                    <a:pt x="2649" y="775"/>
                    <a:pt x="2641" y="767"/>
                    <a:pt x="2641" y="767"/>
                  </a:cubicBezTo>
                  <a:cubicBezTo>
                    <a:pt x="2641" y="751"/>
                    <a:pt x="2633" y="751"/>
                    <a:pt x="2625" y="743"/>
                  </a:cubicBezTo>
                  <a:cubicBezTo>
                    <a:pt x="2617" y="743"/>
                    <a:pt x="2609" y="735"/>
                    <a:pt x="2601" y="735"/>
                  </a:cubicBezTo>
                  <a:cubicBezTo>
                    <a:pt x="2585" y="735"/>
                    <a:pt x="2570" y="727"/>
                    <a:pt x="2554" y="719"/>
                  </a:cubicBezTo>
                  <a:cubicBezTo>
                    <a:pt x="2546" y="711"/>
                    <a:pt x="2538" y="711"/>
                    <a:pt x="2538" y="711"/>
                  </a:cubicBezTo>
                  <a:cubicBezTo>
                    <a:pt x="2530" y="703"/>
                    <a:pt x="2530" y="703"/>
                    <a:pt x="2514" y="688"/>
                  </a:cubicBezTo>
                  <a:cubicBezTo>
                    <a:pt x="2507" y="680"/>
                    <a:pt x="2507" y="672"/>
                    <a:pt x="2507" y="664"/>
                  </a:cubicBezTo>
                  <a:lnTo>
                    <a:pt x="2514" y="664"/>
                  </a:lnTo>
                  <a:cubicBezTo>
                    <a:pt x="2522" y="664"/>
                    <a:pt x="2530" y="664"/>
                    <a:pt x="2530" y="672"/>
                  </a:cubicBezTo>
                  <a:lnTo>
                    <a:pt x="2538" y="672"/>
                  </a:lnTo>
                  <a:cubicBezTo>
                    <a:pt x="2546" y="680"/>
                    <a:pt x="2554" y="696"/>
                    <a:pt x="2578" y="696"/>
                  </a:cubicBezTo>
                  <a:lnTo>
                    <a:pt x="2585" y="696"/>
                  </a:lnTo>
                  <a:cubicBezTo>
                    <a:pt x="2593" y="696"/>
                    <a:pt x="2593" y="696"/>
                    <a:pt x="2593" y="696"/>
                  </a:cubicBezTo>
                  <a:lnTo>
                    <a:pt x="2601" y="696"/>
                  </a:lnTo>
                  <a:cubicBezTo>
                    <a:pt x="2601" y="696"/>
                    <a:pt x="2601" y="688"/>
                    <a:pt x="2601" y="672"/>
                  </a:cubicBezTo>
                  <a:lnTo>
                    <a:pt x="2601" y="672"/>
                  </a:lnTo>
                  <a:cubicBezTo>
                    <a:pt x="2593" y="664"/>
                    <a:pt x="2593" y="656"/>
                    <a:pt x="2593" y="640"/>
                  </a:cubicBezTo>
                  <a:cubicBezTo>
                    <a:pt x="2585" y="632"/>
                    <a:pt x="2585" y="624"/>
                    <a:pt x="2585" y="616"/>
                  </a:cubicBezTo>
                  <a:cubicBezTo>
                    <a:pt x="2593" y="616"/>
                    <a:pt x="2593" y="616"/>
                    <a:pt x="2601" y="616"/>
                  </a:cubicBezTo>
                  <a:cubicBezTo>
                    <a:pt x="2609" y="609"/>
                    <a:pt x="2617" y="601"/>
                    <a:pt x="2617" y="601"/>
                  </a:cubicBezTo>
                  <a:cubicBezTo>
                    <a:pt x="2625" y="593"/>
                    <a:pt x="2625" y="585"/>
                    <a:pt x="2625" y="585"/>
                  </a:cubicBezTo>
                  <a:cubicBezTo>
                    <a:pt x="2617" y="577"/>
                    <a:pt x="2601" y="569"/>
                    <a:pt x="2570" y="553"/>
                  </a:cubicBezTo>
                  <a:lnTo>
                    <a:pt x="2570" y="553"/>
                  </a:lnTo>
                  <a:cubicBezTo>
                    <a:pt x="2538" y="538"/>
                    <a:pt x="2507" y="529"/>
                    <a:pt x="2507" y="498"/>
                  </a:cubicBezTo>
                  <a:cubicBezTo>
                    <a:pt x="2507" y="490"/>
                    <a:pt x="2507" y="482"/>
                    <a:pt x="2507" y="482"/>
                  </a:cubicBezTo>
                  <a:cubicBezTo>
                    <a:pt x="2507" y="482"/>
                    <a:pt x="2491" y="482"/>
                    <a:pt x="2483" y="482"/>
                  </a:cubicBezTo>
                  <a:cubicBezTo>
                    <a:pt x="2467" y="482"/>
                    <a:pt x="2451" y="490"/>
                    <a:pt x="2443" y="490"/>
                  </a:cubicBezTo>
                  <a:cubicBezTo>
                    <a:pt x="2435" y="490"/>
                    <a:pt x="2427" y="490"/>
                    <a:pt x="2427" y="490"/>
                  </a:cubicBezTo>
                  <a:cubicBezTo>
                    <a:pt x="2388" y="482"/>
                    <a:pt x="2348" y="466"/>
                    <a:pt x="2317" y="451"/>
                  </a:cubicBezTo>
                  <a:cubicBezTo>
                    <a:pt x="2309" y="451"/>
                    <a:pt x="2309" y="443"/>
                    <a:pt x="2309" y="443"/>
                  </a:cubicBezTo>
                  <a:cubicBezTo>
                    <a:pt x="2301" y="435"/>
                    <a:pt x="2309" y="435"/>
                    <a:pt x="2309" y="427"/>
                  </a:cubicBezTo>
                  <a:cubicBezTo>
                    <a:pt x="2309" y="427"/>
                    <a:pt x="2317" y="419"/>
                    <a:pt x="2309" y="419"/>
                  </a:cubicBezTo>
                  <a:cubicBezTo>
                    <a:pt x="2309" y="411"/>
                    <a:pt x="2293" y="411"/>
                    <a:pt x="2285" y="411"/>
                  </a:cubicBezTo>
                  <a:cubicBezTo>
                    <a:pt x="2277" y="411"/>
                    <a:pt x="2261" y="411"/>
                    <a:pt x="2254" y="419"/>
                  </a:cubicBezTo>
                  <a:cubicBezTo>
                    <a:pt x="2245" y="427"/>
                    <a:pt x="2222" y="435"/>
                    <a:pt x="2206" y="435"/>
                  </a:cubicBezTo>
                  <a:cubicBezTo>
                    <a:pt x="2190" y="435"/>
                    <a:pt x="2182" y="427"/>
                    <a:pt x="2174" y="419"/>
                  </a:cubicBezTo>
                  <a:cubicBezTo>
                    <a:pt x="2159" y="395"/>
                    <a:pt x="2190" y="324"/>
                    <a:pt x="2206" y="300"/>
                  </a:cubicBezTo>
                  <a:cubicBezTo>
                    <a:pt x="2230" y="269"/>
                    <a:pt x="2222" y="245"/>
                    <a:pt x="2222" y="213"/>
                  </a:cubicBezTo>
                  <a:cubicBezTo>
                    <a:pt x="2222" y="213"/>
                    <a:pt x="2222" y="205"/>
                    <a:pt x="2222" y="198"/>
                  </a:cubicBezTo>
                  <a:cubicBezTo>
                    <a:pt x="2214" y="174"/>
                    <a:pt x="2174" y="150"/>
                    <a:pt x="2143" y="134"/>
                  </a:cubicBezTo>
                  <a:cubicBezTo>
                    <a:pt x="2135" y="134"/>
                    <a:pt x="2127" y="126"/>
                    <a:pt x="2119" y="118"/>
                  </a:cubicBezTo>
                  <a:cubicBezTo>
                    <a:pt x="2111" y="111"/>
                    <a:pt x="2095" y="111"/>
                    <a:pt x="2087" y="111"/>
                  </a:cubicBezTo>
                  <a:cubicBezTo>
                    <a:pt x="2080" y="111"/>
                    <a:pt x="2072" y="111"/>
                    <a:pt x="2072" y="111"/>
                  </a:cubicBezTo>
                  <a:cubicBezTo>
                    <a:pt x="2064" y="111"/>
                    <a:pt x="2056" y="111"/>
                    <a:pt x="2056" y="111"/>
                  </a:cubicBezTo>
                  <a:cubicBezTo>
                    <a:pt x="2048" y="111"/>
                    <a:pt x="2040" y="111"/>
                    <a:pt x="2032" y="111"/>
                  </a:cubicBezTo>
                  <a:cubicBezTo>
                    <a:pt x="2024" y="103"/>
                    <a:pt x="2024" y="79"/>
                    <a:pt x="2016" y="47"/>
                  </a:cubicBezTo>
                  <a:cubicBezTo>
                    <a:pt x="2016" y="39"/>
                    <a:pt x="2016" y="32"/>
                    <a:pt x="2016" y="23"/>
                  </a:cubicBezTo>
                  <a:cubicBezTo>
                    <a:pt x="2016" y="23"/>
                    <a:pt x="2008" y="16"/>
                    <a:pt x="1977" y="16"/>
                  </a:cubicBezTo>
                  <a:cubicBezTo>
                    <a:pt x="1969" y="16"/>
                    <a:pt x="1953" y="16"/>
                    <a:pt x="1937" y="16"/>
                  </a:cubicBezTo>
                  <a:cubicBezTo>
                    <a:pt x="1921" y="71"/>
                    <a:pt x="1890" y="103"/>
                    <a:pt x="1866" y="95"/>
                  </a:cubicBezTo>
                  <a:cubicBezTo>
                    <a:pt x="1843" y="87"/>
                    <a:pt x="1795" y="55"/>
                    <a:pt x="1763" y="32"/>
                  </a:cubicBezTo>
                  <a:cubicBezTo>
                    <a:pt x="1748" y="23"/>
                    <a:pt x="1732" y="8"/>
                    <a:pt x="1732" y="8"/>
                  </a:cubicBezTo>
                  <a:cubicBezTo>
                    <a:pt x="1724" y="8"/>
                    <a:pt x="1716" y="8"/>
                    <a:pt x="1716" y="8"/>
                  </a:cubicBezTo>
                  <a:cubicBezTo>
                    <a:pt x="1708" y="23"/>
                    <a:pt x="1700" y="47"/>
                    <a:pt x="1700" y="79"/>
                  </a:cubicBezTo>
                  <a:cubicBezTo>
                    <a:pt x="1700" y="126"/>
                    <a:pt x="1700" y="174"/>
                    <a:pt x="1684" y="221"/>
                  </a:cubicBezTo>
                  <a:cubicBezTo>
                    <a:pt x="1676" y="269"/>
                    <a:pt x="1668" y="269"/>
                    <a:pt x="1645" y="269"/>
                  </a:cubicBezTo>
                  <a:cubicBezTo>
                    <a:pt x="1645" y="269"/>
                    <a:pt x="1637" y="276"/>
                    <a:pt x="1629" y="276"/>
                  </a:cubicBezTo>
                  <a:cubicBezTo>
                    <a:pt x="1605" y="276"/>
                    <a:pt x="1605" y="300"/>
                    <a:pt x="1605" y="316"/>
                  </a:cubicBezTo>
                  <a:cubicBezTo>
                    <a:pt x="1605" y="332"/>
                    <a:pt x="1605" y="340"/>
                    <a:pt x="1597" y="348"/>
                  </a:cubicBezTo>
                  <a:cubicBezTo>
                    <a:pt x="1597" y="363"/>
                    <a:pt x="1581" y="363"/>
                    <a:pt x="1574" y="363"/>
                  </a:cubicBezTo>
                  <a:cubicBezTo>
                    <a:pt x="1566" y="363"/>
                    <a:pt x="1558" y="363"/>
                    <a:pt x="1550" y="363"/>
                  </a:cubicBezTo>
                  <a:cubicBezTo>
                    <a:pt x="1542" y="363"/>
                    <a:pt x="1526" y="356"/>
                    <a:pt x="1518" y="363"/>
                  </a:cubicBezTo>
                  <a:cubicBezTo>
                    <a:pt x="1510" y="363"/>
                    <a:pt x="1510" y="363"/>
                    <a:pt x="1510" y="363"/>
                  </a:cubicBezTo>
                  <a:cubicBezTo>
                    <a:pt x="1510" y="363"/>
                    <a:pt x="1510" y="371"/>
                    <a:pt x="1510" y="379"/>
                  </a:cubicBezTo>
                  <a:cubicBezTo>
                    <a:pt x="1518" y="387"/>
                    <a:pt x="1518" y="403"/>
                    <a:pt x="1518" y="419"/>
                  </a:cubicBezTo>
                  <a:cubicBezTo>
                    <a:pt x="1518" y="435"/>
                    <a:pt x="1518" y="451"/>
                    <a:pt x="1510" y="451"/>
                  </a:cubicBezTo>
                  <a:cubicBezTo>
                    <a:pt x="1503" y="451"/>
                    <a:pt x="1495" y="451"/>
                    <a:pt x="1487" y="443"/>
                  </a:cubicBezTo>
                  <a:cubicBezTo>
                    <a:pt x="1487" y="435"/>
                    <a:pt x="1479" y="443"/>
                    <a:pt x="1471" y="451"/>
                  </a:cubicBezTo>
                  <a:cubicBezTo>
                    <a:pt x="1463" y="458"/>
                    <a:pt x="1455" y="482"/>
                    <a:pt x="1455" y="490"/>
                  </a:cubicBezTo>
                  <a:lnTo>
                    <a:pt x="1455" y="490"/>
                  </a:lnTo>
                  <a:cubicBezTo>
                    <a:pt x="1455" y="514"/>
                    <a:pt x="1455" y="529"/>
                    <a:pt x="1447" y="538"/>
                  </a:cubicBezTo>
                  <a:cubicBezTo>
                    <a:pt x="1447" y="545"/>
                    <a:pt x="1439" y="545"/>
                    <a:pt x="1439" y="545"/>
                  </a:cubicBezTo>
                  <a:cubicBezTo>
                    <a:pt x="1423" y="545"/>
                    <a:pt x="1400" y="522"/>
                    <a:pt x="1376" y="506"/>
                  </a:cubicBezTo>
                  <a:cubicBezTo>
                    <a:pt x="1376" y="498"/>
                    <a:pt x="1376" y="498"/>
                    <a:pt x="1376" y="498"/>
                  </a:cubicBezTo>
                  <a:cubicBezTo>
                    <a:pt x="1360" y="490"/>
                    <a:pt x="1352" y="490"/>
                    <a:pt x="1328" y="506"/>
                  </a:cubicBezTo>
                  <a:cubicBezTo>
                    <a:pt x="1321" y="514"/>
                    <a:pt x="1313" y="514"/>
                    <a:pt x="1305" y="522"/>
                  </a:cubicBezTo>
                  <a:cubicBezTo>
                    <a:pt x="1281" y="538"/>
                    <a:pt x="1281" y="553"/>
                    <a:pt x="1281" y="585"/>
                  </a:cubicBezTo>
                  <a:cubicBezTo>
                    <a:pt x="1281" y="601"/>
                    <a:pt x="1281" y="624"/>
                    <a:pt x="1273" y="648"/>
                  </a:cubicBezTo>
                  <a:cubicBezTo>
                    <a:pt x="1265" y="680"/>
                    <a:pt x="1257" y="696"/>
                    <a:pt x="1257" y="703"/>
                  </a:cubicBezTo>
                  <a:cubicBezTo>
                    <a:pt x="1250" y="711"/>
                    <a:pt x="1250" y="711"/>
                    <a:pt x="1250" y="735"/>
                  </a:cubicBezTo>
                  <a:cubicBezTo>
                    <a:pt x="1242" y="767"/>
                    <a:pt x="1242" y="775"/>
                    <a:pt x="1218" y="798"/>
                  </a:cubicBezTo>
                  <a:cubicBezTo>
                    <a:pt x="1218" y="798"/>
                    <a:pt x="1210" y="806"/>
                    <a:pt x="1210" y="814"/>
                  </a:cubicBezTo>
                  <a:cubicBezTo>
                    <a:pt x="1194" y="838"/>
                    <a:pt x="1186" y="846"/>
                    <a:pt x="1178" y="869"/>
                  </a:cubicBezTo>
                  <a:cubicBezTo>
                    <a:pt x="1170" y="885"/>
                    <a:pt x="1163" y="901"/>
                    <a:pt x="1147" y="925"/>
                  </a:cubicBezTo>
                  <a:cubicBezTo>
                    <a:pt x="1139" y="941"/>
                    <a:pt x="1139" y="949"/>
                    <a:pt x="1139" y="956"/>
                  </a:cubicBezTo>
                  <a:cubicBezTo>
                    <a:pt x="1139" y="956"/>
                    <a:pt x="1147" y="956"/>
                    <a:pt x="1155" y="956"/>
                  </a:cubicBezTo>
                  <a:cubicBezTo>
                    <a:pt x="1163" y="956"/>
                    <a:pt x="1178" y="956"/>
                    <a:pt x="1186" y="964"/>
                  </a:cubicBezTo>
                  <a:cubicBezTo>
                    <a:pt x="1202" y="972"/>
                    <a:pt x="1210" y="980"/>
                    <a:pt x="1210" y="988"/>
                  </a:cubicBezTo>
                  <a:cubicBezTo>
                    <a:pt x="1210" y="996"/>
                    <a:pt x="1186" y="996"/>
                    <a:pt x="1178" y="996"/>
                  </a:cubicBezTo>
                  <a:cubicBezTo>
                    <a:pt x="1170" y="996"/>
                    <a:pt x="1163" y="1012"/>
                    <a:pt x="1155" y="1028"/>
                  </a:cubicBezTo>
                  <a:cubicBezTo>
                    <a:pt x="1147" y="1051"/>
                    <a:pt x="1139" y="1067"/>
                    <a:pt x="1115" y="1075"/>
                  </a:cubicBezTo>
                  <a:cubicBezTo>
                    <a:pt x="1107" y="1082"/>
                    <a:pt x="1099" y="1082"/>
                    <a:pt x="1091" y="1082"/>
                  </a:cubicBezTo>
                  <a:lnTo>
                    <a:pt x="1084" y="1082"/>
                  </a:lnTo>
                  <a:cubicBezTo>
                    <a:pt x="1075" y="1082"/>
                    <a:pt x="1075" y="1082"/>
                    <a:pt x="1075" y="1082"/>
                  </a:cubicBezTo>
                  <a:lnTo>
                    <a:pt x="1075" y="1082"/>
                  </a:lnTo>
                  <a:cubicBezTo>
                    <a:pt x="1084" y="1114"/>
                    <a:pt x="1036" y="1121"/>
                    <a:pt x="965" y="1137"/>
                  </a:cubicBezTo>
                  <a:cubicBezTo>
                    <a:pt x="957" y="1137"/>
                    <a:pt x="957" y="1137"/>
                    <a:pt x="957" y="1137"/>
                  </a:cubicBezTo>
                  <a:cubicBezTo>
                    <a:pt x="933" y="1145"/>
                    <a:pt x="925" y="1145"/>
                    <a:pt x="925" y="1145"/>
                  </a:cubicBezTo>
                  <a:cubicBezTo>
                    <a:pt x="925" y="1153"/>
                    <a:pt x="925" y="1153"/>
                    <a:pt x="933" y="1153"/>
                  </a:cubicBezTo>
                  <a:cubicBezTo>
                    <a:pt x="933" y="1161"/>
                    <a:pt x="941" y="1169"/>
                    <a:pt x="933" y="1177"/>
                  </a:cubicBezTo>
                  <a:cubicBezTo>
                    <a:pt x="917" y="1185"/>
                    <a:pt x="878" y="1216"/>
                    <a:pt x="822" y="1216"/>
                  </a:cubicBezTo>
                  <a:cubicBezTo>
                    <a:pt x="815" y="1216"/>
                    <a:pt x="799" y="1208"/>
                    <a:pt x="791" y="1208"/>
                  </a:cubicBezTo>
                  <a:cubicBezTo>
                    <a:pt x="775" y="1208"/>
                    <a:pt x="767" y="1201"/>
                    <a:pt x="759" y="1201"/>
                  </a:cubicBezTo>
                  <a:cubicBezTo>
                    <a:pt x="751" y="1201"/>
                    <a:pt x="751" y="1208"/>
                    <a:pt x="751" y="1216"/>
                  </a:cubicBezTo>
                  <a:cubicBezTo>
                    <a:pt x="751" y="1224"/>
                    <a:pt x="751" y="1240"/>
                    <a:pt x="736" y="1264"/>
                  </a:cubicBezTo>
                  <a:cubicBezTo>
                    <a:pt x="728" y="1272"/>
                    <a:pt x="720" y="1279"/>
                    <a:pt x="712" y="1279"/>
                  </a:cubicBezTo>
                  <a:cubicBezTo>
                    <a:pt x="704" y="1279"/>
                    <a:pt x="696" y="1272"/>
                    <a:pt x="688" y="1264"/>
                  </a:cubicBezTo>
                  <a:cubicBezTo>
                    <a:pt x="680" y="1248"/>
                    <a:pt x="657" y="1224"/>
                    <a:pt x="609" y="1216"/>
                  </a:cubicBezTo>
                  <a:cubicBezTo>
                    <a:pt x="578" y="1208"/>
                    <a:pt x="562" y="1201"/>
                    <a:pt x="554" y="1192"/>
                  </a:cubicBezTo>
                  <a:cubicBezTo>
                    <a:pt x="546" y="1185"/>
                    <a:pt x="546" y="1177"/>
                    <a:pt x="546" y="1169"/>
                  </a:cubicBezTo>
                  <a:cubicBezTo>
                    <a:pt x="546" y="1161"/>
                    <a:pt x="554" y="1153"/>
                    <a:pt x="546" y="1145"/>
                  </a:cubicBezTo>
                  <a:cubicBezTo>
                    <a:pt x="522" y="1169"/>
                    <a:pt x="483" y="1216"/>
                    <a:pt x="475" y="1224"/>
                  </a:cubicBezTo>
                  <a:cubicBezTo>
                    <a:pt x="459" y="1248"/>
                    <a:pt x="404" y="1303"/>
                    <a:pt x="380" y="1311"/>
                  </a:cubicBezTo>
                  <a:cubicBezTo>
                    <a:pt x="364" y="1319"/>
                    <a:pt x="325" y="1343"/>
                    <a:pt x="325" y="1367"/>
                  </a:cubicBezTo>
                  <a:cubicBezTo>
                    <a:pt x="325" y="1390"/>
                    <a:pt x="301" y="1406"/>
                    <a:pt x="293" y="1422"/>
                  </a:cubicBezTo>
                  <a:cubicBezTo>
                    <a:pt x="293" y="1422"/>
                    <a:pt x="293" y="1422"/>
                    <a:pt x="285" y="1422"/>
                  </a:cubicBezTo>
                  <a:cubicBezTo>
                    <a:pt x="285" y="1430"/>
                    <a:pt x="285" y="1430"/>
                    <a:pt x="277" y="1430"/>
                  </a:cubicBezTo>
                  <a:cubicBezTo>
                    <a:pt x="277" y="1430"/>
                    <a:pt x="269" y="1430"/>
                    <a:pt x="269" y="1445"/>
                  </a:cubicBezTo>
                  <a:cubicBezTo>
                    <a:pt x="269" y="1454"/>
                    <a:pt x="269" y="1461"/>
                    <a:pt x="269" y="1469"/>
                  </a:cubicBezTo>
                  <a:cubicBezTo>
                    <a:pt x="269" y="1485"/>
                    <a:pt x="269" y="1485"/>
                    <a:pt x="253" y="1493"/>
                  </a:cubicBezTo>
                  <a:cubicBezTo>
                    <a:pt x="245" y="1493"/>
                    <a:pt x="238" y="1493"/>
                    <a:pt x="230" y="1493"/>
                  </a:cubicBezTo>
                  <a:cubicBezTo>
                    <a:pt x="214" y="1501"/>
                    <a:pt x="198" y="1501"/>
                    <a:pt x="190" y="1525"/>
                  </a:cubicBezTo>
                  <a:cubicBezTo>
                    <a:pt x="190" y="1532"/>
                    <a:pt x="190" y="1532"/>
                    <a:pt x="190" y="1540"/>
                  </a:cubicBezTo>
                  <a:cubicBezTo>
                    <a:pt x="182" y="1564"/>
                    <a:pt x="174" y="1580"/>
                    <a:pt x="158" y="1580"/>
                  </a:cubicBezTo>
                  <a:cubicBezTo>
                    <a:pt x="151" y="1580"/>
                    <a:pt x="143" y="1580"/>
                    <a:pt x="143" y="1580"/>
                  </a:cubicBezTo>
                  <a:cubicBezTo>
                    <a:pt x="135" y="1572"/>
                    <a:pt x="135" y="1572"/>
                    <a:pt x="135" y="1572"/>
                  </a:cubicBezTo>
                  <a:close/>
                </a:path>
              </a:pathLst>
            </a:custGeom>
            <a:grpFill/>
            <a:ln>
              <a:solidFill>
                <a:schemeClr val="bg1">
                  <a:lumMod val="95000"/>
                </a:schemeClr>
              </a:solidFill>
            </a:ln>
            <a:effectLst/>
          </p:spPr>
          <p:txBody>
            <a:bodyPr wrap="none" anchor="ctr"/>
            <a:lstStyle/>
            <a:p>
              <a:endParaRPr lang="en-US" sz="949"/>
            </a:p>
          </p:txBody>
        </p:sp>
        <p:sp>
          <p:nvSpPr>
            <p:cNvPr id="112" name="Freeform 781"/>
            <p:cNvSpPr>
              <a:spLocks noChangeArrowheads="1"/>
            </p:cNvSpPr>
            <p:nvPr/>
          </p:nvSpPr>
          <p:spPr bwMode="auto">
            <a:xfrm>
              <a:off x="13688784" y="5980489"/>
              <a:ext cx="1421735" cy="756094"/>
            </a:xfrm>
            <a:custGeom>
              <a:avLst/>
              <a:gdLst>
                <a:gd name="T0" fmla="*/ 2396 w 2705"/>
                <a:gd name="T1" fmla="*/ 229 h 1439"/>
                <a:gd name="T2" fmla="*/ 2325 w 2705"/>
                <a:gd name="T3" fmla="*/ 182 h 1439"/>
                <a:gd name="T4" fmla="*/ 2285 w 2705"/>
                <a:gd name="T5" fmla="*/ 134 h 1439"/>
                <a:gd name="T6" fmla="*/ 2269 w 2705"/>
                <a:gd name="T7" fmla="*/ 110 h 1439"/>
                <a:gd name="T8" fmla="*/ 2222 w 2705"/>
                <a:gd name="T9" fmla="*/ 142 h 1439"/>
                <a:gd name="T10" fmla="*/ 2174 w 2705"/>
                <a:gd name="T11" fmla="*/ 174 h 1439"/>
                <a:gd name="T12" fmla="*/ 2079 w 2705"/>
                <a:gd name="T13" fmla="*/ 166 h 1439"/>
                <a:gd name="T14" fmla="*/ 1945 w 2705"/>
                <a:gd name="T15" fmla="*/ 158 h 1439"/>
                <a:gd name="T16" fmla="*/ 1779 w 2705"/>
                <a:gd name="T17" fmla="*/ 103 h 1439"/>
                <a:gd name="T18" fmla="*/ 1668 w 2705"/>
                <a:gd name="T19" fmla="*/ 23 h 1439"/>
                <a:gd name="T20" fmla="*/ 1550 w 2705"/>
                <a:gd name="T21" fmla="*/ 79 h 1439"/>
                <a:gd name="T22" fmla="*/ 1573 w 2705"/>
                <a:gd name="T23" fmla="*/ 182 h 1439"/>
                <a:gd name="T24" fmla="*/ 1463 w 2705"/>
                <a:gd name="T25" fmla="*/ 253 h 1439"/>
                <a:gd name="T26" fmla="*/ 1368 w 2705"/>
                <a:gd name="T27" fmla="*/ 261 h 1439"/>
                <a:gd name="T28" fmla="*/ 1352 w 2705"/>
                <a:gd name="T29" fmla="*/ 356 h 1439"/>
                <a:gd name="T30" fmla="*/ 1305 w 2705"/>
                <a:gd name="T31" fmla="*/ 419 h 1439"/>
                <a:gd name="T32" fmla="*/ 1218 w 2705"/>
                <a:gd name="T33" fmla="*/ 584 h 1439"/>
                <a:gd name="T34" fmla="*/ 1146 w 2705"/>
                <a:gd name="T35" fmla="*/ 600 h 1439"/>
                <a:gd name="T36" fmla="*/ 1067 w 2705"/>
                <a:gd name="T37" fmla="*/ 545 h 1439"/>
                <a:gd name="T38" fmla="*/ 1004 w 2705"/>
                <a:gd name="T39" fmla="*/ 615 h 1439"/>
                <a:gd name="T40" fmla="*/ 973 w 2705"/>
                <a:gd name="T41" fmla="*/ 663 h 1439"/>
                <a:gd name="T42" fmla="*/ 949 w 2705"/>
                <a:gd name="T43" fmla="*/ 702 h 1439"/>
                <a:gd name="T44" fmla="*/ 909 w 2705"/>
                <a:gd name="T45" fmla="*/ 655 h 1439"/>
                <a:gd name="T46" fmla="*/ 870 w 2705"/>
                <a:gd name="T47" fmla="*/ 663 h 1439"/>
                <a:gd name="T48" fmla="*/ 815 w 2705"/>
                <a:gd name="T49" fmla="*/ 695 h 1439"/>
                <a:gd name="T50" fmla="*/ 791 w 2705"/>
                <a:gd name="T51" fmla="*/ 750 h 1439"/>
                <a:gd name="T52" fmla="*/ 727 w 2705"/>
                <a:gd name="T53" fmla="*/ 718 h 1439"/>
                <a:gd name="T54" fmla="*/ 633 w 2705"/>
                <a:gd name="T55" fmla="*/ 718 h 1439"/>
                <a:gd name="T56" fmla="*/ 554 w 2705"/>
                <a:gd name="T57" fmla="*/ 742 h 1439"/>
                <a:gd name="T58" fmla="*/ 490 w 2705"/>
                <a:gd name="T59" fmla="*/ 789 h 1439"/>
                <a:gd name="T60" fmla="*/ 451 w 2705"/>
                <a:gd name="T61" fmla="*/ 821 h 1439"/>
                <a:gd name="T62" fmla="*/ 459 w 2705"/>
                <a:gd name="T63" fmla="*/ 932 h 1439"/>
                <a:gd name="T64" fmla="*/ 340 w 2705"/>
                <a:gd name="T65" fmla="*/ 1098 h 1439"/>
                <a:gd name="T66" fmla="*/ 87 w 2705"/>
                <a:gd name="T67" fmla="*/ 1200 h 1439"/>
                <a:gd name="T68" fmla="*/ 63 w 2705"/>
                <a:gd name="T69" fmla="*/ 1366 h 1439"/>
                <a:gd name="T70" fmla="*/ 0 w 2705"/>
                <a:gd name="T71" fmla="*/ 1414 h 1439"/>
                <a:gd name="T72" fmla="*/ 498 w 2705"/>
                <a:gd name="T73" fmla="*/ 1406 h 1439"/>
                <a:gd name="T74" fmla="*/ 577 w 2705"/>
                <a:gd name="T75" fmla="*/ 1311 h 1439"/>
                <a:gd name="T76" fmla="*/ 680 w 2705"/>
                <a:gd name="T77" fmla="*/ 1303 h 1439"/>
                <a:gd name="T78" fmla="*/ 2269 w 2705"/>
                <a:gd name="T79" fmla="*/ 1074 h 1439"/>
                <a:gd name="T80" fmla="*/ 2348 w 2705"/>
                <a:gd name="T81" fmla="*/ 1019 h 1439"/>
                <a:gd name="T82" fmla="*/ 2427 w 2705"/>
                <a:gd name="T83" fmla="*/ 939 h 1439"/>
                <a:gd name="T84" fmla="*/ 2475 w 2705"/>
                <a:gd name="T85" fmla="*/ 861 h 1439"/>
                <a:gd name="T86" fmla="*/ 2633 w 2705"/>
                <a:gd name="T87" fmla="*/ 718 h 1439"/>
                <a:gd name="T88" fmla="*/ 2601 w 2705"/>
                <a:gd name="T89" fmla="*/ 592 h 1439"/>
                <a:gd name="T90" fmla="*/ 2451 w 2705"/>
                <a:gd name="T91" fmla="*/ 395 h 1439"/>
                <a:gd name="T92" fmla="*/ 2427 w 2705"/>
                <a:gd name="T93" fmla="*/ 261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5" h="1439">
                  <a:moveTo>
                    <a:pt x="2396" y="229"/>
                  </a:moveTo>
                  <a:lnTo>
                    <a:pt x="2396" y="229"/>
                  </a:lnTo>
                  <a:cubicBezTo>
                    <a:pt x="2396" y="221"/>
                    <a:pt x="2396" y="205"/>
                    <a:pt x="2380" y="205"/>
                  </a:cubicBezTo>
                  <a:cubicBezTo>
                    <a:pt x="2364" y="197"/>
                    <a:pt x="2340" y="190"/>
                    <a:pt x="2325" y="182"/>
                  </a:cubicBezTo>
                  <a:cubicBezTo>
                    <a:pt x="2316" y="166"/>
                    <a:pt x="2325" y="166"/>
                    <a:pt x="2309" y="158"/>
                  </a:cubicBezTo>
                  <a:cubicBezTo>
                    <a:pt x="2301" y="158"/>
                    <a:pt x="2293" y="150"/>
                    <a:pt x="2285" y="134"/>
                  </a:cubicBezTo>
                  <a:cubicBezTo>
                    <a:pt x="2285" y="126"/>
                    <a:pt x="2285" y="126"/>
                    <a:pt x="2285" y="126"/>
                  </a:cubicBezTo>
                  <a:cubicBezTo>
                    <a:pt x="2269" y="110"/>
                    <a:pt x="2269" y="110"/>
                    <a:pt x="2269" y="110"/>
                  </a:cubicBezTo>
                  <a:cubicBezTo>
                    <a:pt x="2245" y="134"/>
                    <a:pt x="2245" y="134"/>
                    <a:pt x="2245" y="134"/>
                  </a:cubicBezTo>
                  <a:lnTo>
                    <a:pt x="2222" y="142"/>
                  </a:lnTo>
                  <a:cubicBezTo>
                    <a:pt x="2214" y="150"/>
                    <a:pt x="2206" y="166"/>
                    <a:pt x="2198" y="166"/>
                  </a:cubicBezTo>
                  <a:cubicBezTo>
                    <a:pt x="2190" y="158"/>
                    <a:pt x="2174" y="158"/>
                    <a:pt x="2174" y="174"/>
                  </a:cubicBezTo>
                  <a:cubicBezTo>
                    <a:pt x="2166" y="182"/>
                    <a:pt x="2158" y="190"/>
                    <a:pt x="2143" y="190"/>
                  </a:cubicBezTo>
                  <a:cubicBezTo>
                    <a:pt x="2119" y="190"/>
                    <a:pt x="2111" y="174"/>
                    <a:pt x="2079" y="166"/>
                  </a:cubicBezTo>
                  <a:cubicBezTo>
                    <a:pt x="2048" y="158"/>
                    <a:pt x="2056" y="205"/>
                    <a:pt x="2032" y="213"/>
                  </a:cubicBezTo>
                  <a:cubicBezTo>
                    <a:pt x="2008" y="221"/>
                    <a:pt x="1961" y="182"/>
                    <a:pt x="1945" y="158"/>
                  </a:cubicBezTo>
                  <a:cubicBezTo>
                    <a:pt x="1929" y="142"/>
                    <a:pt x="1882" y="166"/>
                    <a:pt x="1834" y="158"/>
                  </a:cubicBezTo>
                  <a:cubicBezTo>
                    <a:pt x="1787" y="158"/>
                    <a:pt x="1803" y="118"/>
                    <a:pt x="1779" y="103"/>
                  </a:cubicBezTo>
                  <a:cubicBezTo>
                    <a:pt x="1755" y="87"/>
                    <a:pt x="1755" y="71"/>
                    <a:pt x="1732" y="32"/>
                  </a:cubicBezTo>
                  <a:cubicBezTo>
                    <a:pt x="1708" y="0"/>
                    <a:pt x="1700" y="32"/>
                    <a:pt x="1668" y="23"/>
                  </a:cubicBezTo>
                  <a:cubicBezTo>
                    <a:pt x="1637" y="16"/>
                    <a:pt x="1613" y="16"/>
                    <a:pt x="1581" y="16"/>
                  </a:cubicBezTo>
                  <a:cubicBezTo>
                    <a:pt x="1558" y="16"/>
                    <a:pt x="1558" y="55"/>
                    <a:pt x="1550" y="79"/>
                  </a:cubicBezTo>
                  <a:cubicBezTo>
                    <a:pt x="1542" y="103"/>
                    <a:pt x="1550" y="110"/>
                    <a:pt x="1566" y="126"/>
                  </a:cubicBezTo>
                  <a:cubicBezTo>
                    <a:pt x="1581" y="150"/>
                    <a:pt x="1573" y="174"/>
                    <a:pt x="1573" y="182"/>
                  </a:cubicBezTo>
                  <a:cubicBezTo>
                    <a:pt x="1573" y="197"/>
                    <a:pt x="1542" y="190"/>
                    <a:pt x="1494" y="197"/>
                  </a:cubicBezTo>
                  <a:cubicBezTo>
                    <a:pt x="1455" y="205"/>
                    <a:pt x="1486" y="229"/>
                    <a:pt x="1463" y="253"/>
                  </a:cubicBezTo>
                  <a:cubicBezTo>
                    <a:pt x="1447" y="269"/>
                    <a:pt x="1423" y="229"/>
                    <a:pt x="1407" y="221"/>
                  </a:cubicBezTo>
                  <a:cubicBezTo>
                    <a:pt x="1399" y="205"/>
                    <a:pt x="1368" y="221"/>
                    <a:pt x="1368" y="261"/>
                  </a:cubicBezTo>
                  <a:cubicBezTo>
                    <a:pt x="1360" y="292"/>
                    <a:pt x="1368" y="284"/>
                    <a:pt x="1384" y="316"/>
                  </a:cubicBezTo>
                  <a:cubicBezTo>
                    <a:pt x="1392" y="348"/>
                    <a:pt x="1360" y="340"/>
                    <a:pt x="1352" y="356"/>
                  </a:cubicBezTo>
                  <a:cubicBezTo>
                    <a:pt x="1336" y="379"/>
                    <a:pt x="1336" y="371"/>
                    <a:pt x="1320" y="371"/>
                  </a:cubicBezTo>
                  <a:cubicBezTo>
                    <a:pt x="1305" y="379"/>
                    <a:pt x="1305" y="395"/>
                    <a:pt x="1305" y="419"/>
                  </a:cubicBezTo>
                  <a:cubicBezTo>
                    <a:pt x="1305" y="435"/>
                    <a:pt x="1281" y="466"/>
                    <a:pt x="1265" y="458"/>
                  </a:cubicBezTo>
                  <a:cubicBezTo>
                    <a:pt x="1249" y="458"/>
                    <a:pt x="1210" y="561"/>
                    <a:pt x="1218" y="584"/>
                  </a:cubicBezTo>
                  <a:cubicBezTo>
                    <a:pt x="1218" y="608"/>
                    <a:pt x="1202" y="600"/>
                    <a:pt x="1178" y="608"/>
                  </a:cubicBezTo>
                  <a:cubicBezTo>
                    <a:pt x="1155" y="615"/>
                    <a:pt x="1155" y="600"/>
                    <a:pt x="1146" y="600"/>
                  </a:cubicBezTo>
                  <a:cubicBezTo>
                    <a:pt x="1131" y="592"/>
                    <a:pt x="1115" y="592"/>
                    <a:pt x="1099" y="576"/>
                  </a:cubicBezTo>
                  <a:cubicBezTo>
                    <a:pt x="1083" y="569"/>
                    <a:pt x="1075" y="545"/>
                    <a:pt x="1067" y="545"/>
                  </a:cubicBezTo>
                  <a:cubicBezTo>
                    <a:pt x="1060" y="545"/>
                    <a:pt x="1052" y="569"/>
                    <a:pt x="1036" y="584"/>
                  </a:cubicBezTo>
                  <a:cubicBezTo>
                    <a:pt x="1028" y="592"/>
                    <a:pt x="1012" y="592"/>
                    <a:pt x="1004" y="615"/>
                  </a:cubicBezTo>
                  <a:cubicBezTo>
                    <a:pt x="1004" y="631"/>
                    <a:pt x="1004" y="631"/>
                    <a:pt x="988" y="639"/>
                  </a:cubicBezTo>
                  <a:cubicBezTo>
                    <a:pt x="973" y="647"/>
                    <a:pt x="973" y="655"/>
                    <a:pt x="973" y="663"/>
                  </a:cubicBezTo>
                  <a:cubicBezTo>
                    <a:pt x="973" y="671"/>
                    <a:pt x="980" y="695"/>
                    <a:pt x="973" y="702"/>
                  </a:cubicBezTo>
                  <a:cubicBezTo>
                    <a:pt x="973" y="710"/>
                    <a:pt x="949" y="702"/>
                    <a:pt x="949" y="702"/>
                  </a:cubicBezTo>
                  <a:cubicBezTo>
                    <a:pt x="941" y="679"/>
                    <a:pt x="941" y="679"/>
                    <a:pt x="941" y="679"/>
                  </a:cubicBezTo>
                  <a:cubicBezTo>
                    <a:pt x="941" y="679"/>
                    <a:pt x="909" y="663"/>
                    <a:pt x="909" y="655"/>
                  </a:cubicBezTo>
                  <a:cubicBezTo>
                    <a:pt x="902" y="647"/>
                    <a:pt x="902" y="639"/>
                    <a:pt x="893" y="639"/>
                  </a:cubicBezTo>
                  <a:cubicBezTo>
                    <a:pt x="886" y="647"/>
                    <a:pt x="878" y="663"/>
                    <a:pt x="870" y="663"/>
                  </a:cubicBezTo>
                  <a:cubicBezTo>
                    <a:pt x="862" y="663"/>
                    <a:pt x="846" y="671"/>
                    <a:pt x="838" y="679"/>
                  </a:cubicBezTo>
                  <a:cubicBezTo>
                    <a:pt x="838" y="686"/>
                    <a:pt x="830" y="695"/>
                    <a:pt x="815" y="695"/>
                  </a:cubicBezTo>
                  <a:cubicBezTo>
                    <a:pt x="807" y="686"/>
                    <a:pt x="799" y="702"/>
                    <a:pt x="799" y="718"/>
                  </a:cubicBezTo>
                  <a:cubicBezTo>
                    <a:pt x="807" y="734"/>
                    <a:pt x="799" y="750"/>
                    <a:pt x="791" y="750"/>
                  </a:cubicBezTo>
                  <a:cubicBezTo>
                    <a:pt x="783" y="758"/>
                    <a:pt x="775" y="750"/>
                    <a:pt x="759" y="734"/>
                  </a:cubicBezTo>
                  <a:cubicBezTo>
                    <a:pt x="743" y="718"/>
                    <a:pt x="743" y="726"/>
                    <a:pt x="727" y="718"/>
                  </a:cubicBezTo>
                  <a:cubicBezTo>
                    <a:pt x="704" y="718"/>
                    <a:pt x="704" y="702"/>
                    <a:pt x="688" y="695"/>
                  </a:cubicBezTo>
                  <a:cubicBezTo>
                    <a:pt x="672" y="695"/>
                    <a:pt x="649" y="702"/>
                    <a:pt x="633" y="718"/>
                  </a:cubicBezTo>
                  <a:cubicBezTo>
                    <a:pt x="617" y="726"/>
                    <a:pt x="609" y="734"/>
                    <a:pt x="617" y="750"/>
                  </a:cubicBezTo>
                  <a:cubicBezTo>
                    <a:pt x="617" y="766"/>
                    <a:pt x="569" y="742"/>
                    <a:pt x="554" y="742"/>
                  </a:cubicBezTo>
                  <a:cubicBezTo>
                    <a:pt x="538" y="742"/>
                    <a:pt x="522" y="758"/>
                    <a:pt x="522" y="766"/>
                  </a:cubicBezTo>
                  <a:cubicBezTo>
                    <a:pt x="522" y="781"/>
                    <a:pt x="514" y="789"/>
                    <a:pt x="490" y="789"/>
                  </a:cubicBezTo>
                  <a:cubicBezTo>
                    <a:pt x="482" y="789"/>
                    <a:pt x="467" y="789"/>
                    <a:pt x="459" y="789"/>
                  </a:cubicBezTo>
                  <a:cubicBezTo>
                    <a:pt x="459" y="805"/>
                    <a:pt x="459" y="813"/>
                    <a:pt x="451" y="821"/>
                  </a:cubicBezTo>
                  <a:cubicBezTo>
                    <a:pt x="435" y="845"/>
                    <a:pt x="411" y="861"/>
                    <a:pt x="435" y="884"/>
                  </a:cubicBezTo>
                  <a:cubicBezTo>
                    <a:pt x="451" y="900"/>
                    <a:pt x="475" y="924"/>
                    <a:pt x="459" y="932"/>
                  </a:cubicBezTo>
                  <a:cubicBezTo>
                    <a:pt x="435" y="939"/>
                    <a:pt x="293" y="939"/>
                    <a:pt x="309" y="1003"/>
                  </a:cubicBezTo>
                  <a:cubicBezTo>
                    <a:pt x="324" y="1066"/>
                    <a:pt x="348" y="1074"/>
                    <a:pt x="340" y="1098"/>
                  </a:cubicBezTo>
                  <a:cubicBezTo>
                    <a:pt x="332" y="1129"/>
                    <a:pt x="301" y="1169"/>
                    <a:pt x="261" y="1137"/>
                  </a:cubicBezTo>
                  <a:cubicBezTo>
                    <a:pt x="222" y="1106"/>
                    <a:pt x="79" y="1074"/>
                    <a:pt x="87" y="1200"/>
                  </a:cubicBezTo>
                  <a:cubicBezTo>
                    <a:pt x="95" y="1208"/>
                    <a:pt x="119" y="1295"/>
                    <a:pt x="79" y="1295"/>
                  </a:cubicBezTo>
                  <a:cubicBezTo>
                    <a:pt x="48" y="1295"/>
                    <a:pt x="79" y="1319"/>
                    <a:pt x="63" y="1366"/>
                  </a:cubicBezTo>
                  <a:cubicBezTo>
                    <a:pt x="48" y="1414"/>
                    <a:pt x="48" y="1398"/>
                    <a:pt x="40" y="1390"/>
                  </a:cubicBezTo>
                  <a:cubicBezTo>
                    <a:pt x="24" y="1390"/>
                    <a:pt x="0" y="1406"/>
                    <a:pt x="0" y="1414"/>
                  </a:cubicBezTo>
                  <a:cubicBezTo>
                    <a:pt x="0" y="1422"/>
                    <a:pt x="0" y="1422"/>
                    <a:pt x="0" y="1422"/>
                  </a:cubicBezTo>
                  <a:cubicBezTo>
                    <a:pt x="95" y="1438"/>
                    <a:pt x="467" y="1406"/>
                    <a:pt x="498" y="1406"/>
                  </a:cubicBezTo>
                  <a:cubicBezTo>
                    <a:pt x="530" y="1398"/>
                    <a:pt x="498" y="1343"/>
                    <a:pt x="498" y="1319"/>
                  </a:cubicBezTo>
                  <a:cubicBezTo>
                    <a:pt x="498" y="1295"/>
                    <a:pt x="562" y="1303"/>
                    <a:pt x="577" y="1311"/>
                  </a:cubicBezTo>
                  <a:cubicBezTo>
                    <a:pt x="601" y="1327"/>
                    <a:pt x="625" y="1351"/>
                    <a:pt x="633" y="1335"/>
                  </a:cubicBezTo>
                  <a:cubicBezTo>
                    <a:pt x="640" y="1311"/>
                    <a:pt x="680" y="1303"/>
                    <a:pt x="680" y="1303"/>
                  </a:cubicBezTo>
                  <a:cubicBezTo>
                    <a:pt x="1099" y="1279"/>
                    <a:pt x="1724" y="1208"/>
                    <a:pt x="2174" y="1153"/>
                  </a:cubicBezTo>
                  <a:cubicBezTo>
                    <a:pt x="2214" y="1121"/>
                    <a:pt x="2261" y="1090"/>
                    <a:pt x="2269" y="1074"/>
                  </a:cubicBezTo>
                  <a:cubicBezTo>
                    <a:pt x="2293" y="1050"/>
                    <a:pt x="2293" y="1074"/>
                    <a:pt x="2316" y="1074"/>
                  </a:cubicBezTo>
                  <a:cubicBezTo>
                    <a:pt x="2332" y="1074"/>
                    <a:pt x="2340" y="1058"/>
                    <a:pt x="2348" y="1019"/>
                  </a:cubicBezTo>
                  <a:cubicBezTo>
                    <a:pt x="2356" y="979"/>
                    <a:pt x="2388" y="995"/>
                    <a:pt x="2403" y="979"/>
                  </a:cubicBezTo>
                  <a:cubicBezTo>
                    <a:pt x="2427" y="971"/>
                    <a:pt x="2419" y="971"/>
                    <a:pt x="2427" y="939"/>
                  </a:cubicBezTo>
                  <a:cubicBezTo>
                    <a:pt x="2427" y="908"/>
                    <a:pt x="2435" y="924"/>
                    <a:pt x="2443" y="916"/>
                  </a:cubicBezTo>
                  <a:cubicBezTo>
                    <a:pt x="2451" y="908"/>
                    <a:pt x="2475" y="884"/>
                    <a:pt x="2475" y="861"/>
                  </a:cubicBezTo>
                  <a:cubicBezTo>
                    <a:pt x="2475" y="837"/>
                    <a:pt x="2514" y="813"/>
                    <a:pt x="2538" y="805"/>
                  </a:cubicBezTo>
                  <a:cubicBezTo>
                    <a:pt x="2554" y="789"/>
                    <a:pt x="2617" y="734"/>
                    <a:pt x="2633" y="718"/>
                  </a:cubicBezTo>
                  <a:cubicBezTo>
                    <a:pt x="2641" y="702"/>
                    <a:pt x="2680" y="663"/>
                    <a:pt x="2704" y="631"/>
                  </a:cubicBezTo>
                  <a:cubicBezTo>
                    <a:pt x="2680" y="608"/>
                    <a:pt x="2656" y="623"/>
                    <a:pt x="2601" y="592"/>
                  </a:cubicBezTo>
                  <a:cubicBezTo>
                    <a:pt x="2538" y="561"/>
                    <a:pt x="2538" y="522"/>
                    <a:pt x="2514" y="482"/>
                  </a:cubicBezTo>
                  <a:cubicBezTo>
                    <a:pt x="2498" y="450"/>
                    <a:pt x="2483" y="419"/>
                    <a:pt x="2451" y="395"/>
                  </a:cubicBezTo>
                  <a:cubicBezTo>
                    <a:pt x="2427" y="371"/>
                    <a:pt x="2419" y="276"/>
                    <a:pt x="2419" y="269"/>
                  </a:cubicBezTo>
                  <a:cubicBezTo>
                    <a:pt x="2419" y="269"/>
                    <a:pt x="2419" y="261"/>
                    <a:pt x="2427" y="261"/>
                  </a:cubicBezTo>
                  <a:cubicBezTo>
                    <a:pt x="2419" y="253"/>
                    <a:pt x="2403" y="237"/>
                    <a:pt x="2396" y="229"/>
                  </a:cubicBezTo>
                </a:path>
              </a:pathLst>
            </a:custGeom>
            <a:grpFill/>
            <a:ln>
              <a:solidFill>
                <a:schemeClr val="bg1">
                  <a:lumMod val="95000"/>
                </a:schemeClr>
              </a:solidFill>
            </a:ln>
            <a:effectLst/>
          </p:spPr>
          <p:txBody>
            <a:bodyPr wrap="none" anchor="ctr"/>
            <a:lstStyle/>
            <a:p>
              <a:endParaRPr lang="en-US" sz="949"/>
            </a:p>
          </p:txBody>
        </p:sp>
        <p:sp>
          <p:nvSpPr>
            <p:cNvPr id="113" name="Freeform 782"/>
            <p:cNvSpPr>
              <a:spLocks noChangeArrowheads="1"/>
            </p:cNvSpPr>
            <p:nvPr/>
          </p:nvSpPr>
          <p:spPr bwMode="auto">
            <a:xfrm>
              <a:off x="13684146" y="5985128"/>
              <a:ext cx="1426374" cy="749135"/>
            </a:xfrm>
            <a:custGeom>
              <a:avLst/>
              <a:gdLst>
                <a:gd name="T0" fmla="*/ 8 w 2713"/>
                <a:gd name="T1" fmla="*/ 1406 h 1423"/>
                <a:gd name="T2" fmla="*/ 71 w 2713"/>
                <a:gd name="T3" fmla="*/ 1311 h 1423"/>
                <a:gd name="T4" fmla="*/ 87 w 2713"/>
                <a:gd name="T5" fmla="*/ 1192 h 1423"/>
                <a:gd name="T6" fmla="*/ 332 w 2713"/>
                <a:gd name="T7" fmla="*/ 1058 h 1423"/>
                <a:gd name="T8" fmla="*/ 443 w 2713"/>
                <a:gd name="T9" fmla="*/ 876 h 1423"/>
                <a:gd name="T10" fmla="*/ 467 w 2713"/>
                <a:gd name="T11" fmla="*/ 781 h 1423"/>
                <a:gd name="T12" fmla="*/ 617 w 2713"/>
                <a:gd name="T13" fmla="*/ 750 h 1423"/>
                <a:gd name="T14" fmla="*/ 712 w 2713"/>
                <a:gd name="T15" fmla="*/ 694 h 1423"/>
                <a:gd name="T16" fmla="*/ 807 w 2713"/>
                <a:gd name="T17" fmla="*/ 710 h 1423"/>
                <a:gd name="T18" fmla="*/ 886 w 2713"/>
                <a:gd name="T19" fmla="*/ 639 h 1423"/>
                <a:gd name="T20" fmla="*/ 949 w 2713"/>
                <a:gd name="T21" fmla="*/ 663 h 1423"/>
                <a:gd name="T22" fmla="*/ 996 w 2713"/>
                <a:gd name="T23" fmla="*/ 631 h 1423"/>
                <a:gd name="T24" fmla="*/ 1060 w 2713"/>
                <a:gd name="T25" fmla="*/ 553 h 1423"/>
                <a:gd name="T26" fmla="*/ 1154 w 2713"/>
                <a:gd name="T27" fmla="*/ 584 h 1423"/>
                <a:gd name="T28" fmla="*/ 1218 w 2713"/>
                <a:gd name="T29" fmla="*/ 576 h 1423"/>
                <a:gd name="T30" fmla="*/ 1352 w 2713"/>
                <a:gd name="T31" fmla="*/ 348 h 1423"/>
                <a:gd name="T32" fmla="*/ 1423 w 2713"/>
                <a:gd name="T33" fmla="*/ 205 h 1423"/>
                <a:gd name="T34" fmla="*/ 1550 w 2713"/>
                <a:gd name="T35" fmla="*/ 182 h 1423"/>
                <a:gd name="T36" fmla="*/ 1589 w 2713"/>
                <a:gd name="T37" fmla="*/ 0 h 1423"/>
                <a:gd name="T38" fmla="*/ 1740 w 2713"/>
                <a:gd name="T39" fmla="*/ 24 h 1423"/>
                <a:gd name="T40" fmla="*/ 1898 w 2713"/>
                <a:gd name="T41" fmla="*/ 142 h 1423"/>
                <a:gd name="T42" fmla="*/ 2080 w 2713"/>
                <a:gd name="T43" fmla="*/ 150 h 1423"/>
                <a:gd name="T44" fmla="*/ 2206 w 2713"/>
                <a:gd name="T45" fmla="*/ 150 h 1423"/>
                <a:gd name="T46" fmla="*/ 2301 w 2713"/>
                <a:gd name="T47" fmla="*/ 126 h 1423"/>
                <a:gd name="T48" fmla="*/ 2411 w 2713"/>
                <a:gd name="T49" fmla="*/ 221 h 1423"/>
                <a:gd name="T50" fmla="*/ 2522 w 2713"/>
                <a:gd name="T51" fmla="*/ 466 h 1423"/>
                <a:gd name="T52" fmla="*/ 2712 w 2713"/>
                <a:gd name="T53" fmla="*/ 623 h 1423"/>
                <a:gd name="T54" fmla="*/ 2451 w 2713"/>
                <a:gd name="T55" fmla="*/ 908 h 1423"/>
                <a:gd name="T56" fmla="*/ 2356 w 2713"/>
                <a:gd name="T57" fmla="*/ 1011 h 1423"/>
                <a:gd name="T58" fmla="*/ 2182 w 2713"/>
                <a:gd name="T59" fmla="*/ 1145 h 1423"/>
                <a:gd name="T60" fmla="*/ 593 w 2713"/>
                <a:gd name="T61" fmla="*/ 1311 h 1423"/>
                <a:gd name="T62" fmla="*/ 506 w 2713"/>
                <a:gd name="T63" fmla="*/ 1398 h 1423"/>
                <a:gd name="T64" fmla="*/ 490 w 2713"/>
                <a:gd name="T65" fmla="*/ 1390 h 1423"/>
                <a:gd name="T66" fmla="*/ 593 w 2713"/>
                <a:gd name="T67" fmla="*/ 1303 h 1423"/>
                <a:gd name="T68" fmla="*/ 2174 w 2713"/>
                <a:gd name="T69" fmla="*/ 1137 h 1423"/>
                <a:gd name="T70" fmla="*/ 2348 w 2713"/>
                <a:gd name="T71" fmla="*/ 1011 h 1423"/>
                <a:gd name="T72" fmla="*/ 2451 w 2713"/>
                <a:gd name="T73" fmla="*/ 908 h 1423"/>
                <a:gd name="T74" fmla="*/ 2672 w 2713"/>
                <a:gd name="T75" fmla="*/ 607 h 1423"/>
                <a:gd name="T76" fmla="*/ 2419 w 2713"/>
                <a:gd name="T77" fmla="*/ 261 h 1423"/>
                <a:gd name="T78" fmla="*/ 2324 w 2713"/>
                <a:gd name="T79" fmla="*/ 158 h 1423"/>
                <a:gd name="T80" fmla="*/ 2230 w 2713"/>
                <a:gd name="T81" fmla="*/ 142 h 1423"/>
                <a:gd name="T82" fmla="*/ 2087 w 2713"/>
                <a:gd name="T83" fmla="*/ 158 h 1423"/>
                <a:gd name="T84" fmla="*/ 1929 w 2713"/>
                <a:gd name="T85" fmla="*/ 150 h 1423"/>
                <a:gd name="T86" fmla="*/ 1755 w 2713"/>
                <a:gd name="T87" fmla="*/ 55 h 1423"/>
                <a:gd name="T88" fmla="*/ 1589 w 2713"/>
                <a:gd name="T89" fmla="*/ 8 h 1423"/>
                <a:gd name="T90" fmla="*/ 1581 w 2713"/>
                <a:gd name="T91" fmla="*/ 174 h 1423"/>
                <a:gd name="T92" fmla="*/ 1423 w 2713"/>
                <a:gd name="T93" fmla="*/ 221 h 1423"/>
                <a:gd name="T94" fmla="*/ 1376 w 2713"/>
                <a:gd name="T95" fmla="*/ 340 h 1423"/>
                <a:gd name="T96" fmla="*/ 1265 w 2713"/>
                <a:gd name="T97" fmla="*/ 466 h 1423"/>
                <a:gd name="T98" fmla="*/ 1154 w 2713"/>
                <a:gd name="T99" fmla="*/ 600 h 1423"/>
                <a:gd name="T100" fmla="*/ 1075 w 2713"/>
                <a:gd name="T101" fmla="*/ 545 h 1423"/>
                <a:gd name="T102" fmla="*/ 1004 w 2713"/>
                <a:gd name="T103" fmla="*/ 631 h 1423"/>
                <a:gd name="T104" fmla="*/ 957 w 2713"/>
                <a:gd name="T105" fmla="*/ 694 h 1423"/>
                <a:gd name="T106" fmla="*/ 894 w 2713"/>
                <a:gd name="T107" fmla="*/ 647 h 1423"/>
                <a:gd name="T108" fmla="*/ 815 w 2713"/>
                <a:gd name="T109" fmla="*/ 687 h 1423"/>
                <a:gd name="T110" fmla="*/ 728 w 2713"/>
                <a:gd name="T111" fmla="*/ 718 h 1423"/>
                <a:gd name="T112" fmla="*/ 625 w 2713"/>
                <a:gd name="T113" fmla="*/ 750 h 1423"/>
                <a:gd name="T114" fmla="*/ 498 w 2713"/>
                <a:gd name="T115" fmla="*/ 781 h 1423"/>
                <a:gd name="T116" fmla="*/ 475 w 2713"/>
                <a:gd name="T117" fmla="*/ 916 h 1423"/>
                <a:gd name="T118" fmla="*/ 348 w 2713"/>
                <a:gd name="T119" fmla="*/ 1098 h 1423"/>
                <a:gd name="T120" fmla="*/ 111 w 2713"/>
                <a:gd name="T121" fmla="*/ 1279 h 1423"/>
                <a:gd name="T122" fmla="*/ 48 w 2713"/>
                <a:gd name="T123" fmla="*/ 139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3" h="1423">
                  <a:moveTo>
                    <a:pt x="71" y="1422"/>
                  </a:moveTo>
                  <a:lnTo>
                    <a:pt x="71" y="1422"/>
                  </a:lnTo>
                  <a:cubicBezTo>
                    <a:pt x="40" y="1422"/>
                    <a:pt x="24" y="1422"/>
                    <a:pt x="8" y="1422"/>
                  </a:cubicBezTo>
                  <a:cubicBezTo>
                    <a:pt x="0" y="1422"/>
                    <a:pt x="0" y="1422"/>
                    <a:pt x="0" y="1422"/>
                  </a:cubicBezTo>
                  <a:cubicBezTo>
                    <a:pt x="8" y="1414"/>
                    <a:pt x="8" y="1414"/>
                    <a:pt x="8" y="1414"/>
                  </a:cubicBezTo>
                  <a:cubicBezTo>
                    <a:pt x="8" y="1414"/>
                    <a:pt x="8" y="1414"/>
                    <a:pt x="8" y="1406"/>
                  </a:cubicBezTo>
                  <a:cubicBezTo>
                    <a:pt x="8" y="1398"/>
                    <a:pt x="24" y="1382"/>
                    <a:pt x="40" y="1382"/>
                  </a:cubicBezTo>
                  <a:cubicBezTo>
                    <a:pt x="40" y="1382"/>
                    <a:pt x="40" y="1382"/>
                    <a:pt x="48" y="1382"/>
                  </a:cubicBezTo>
                  <a:lnTo>
                    <a:pt x="56" y="1382"/>
                  </a:lnTo>
                  <a:cubicBezTo>
                    <a:pt x="56" y="1390"/>
                    <a:pt x="56" y="1390"/>
                    <a:pt x="56" y="1390"/>
                  </a:cubicBezTo>
                  <a:cubicBezTo>
                    <a:pt x="56" y="1382"/>
                    <a:pt x="64" y="1366"/>
                    <a:pt x="71" y="1358"/>
                  </a:cubicBezTo>
                  <a:cubicBezTo>
                    <a:pt x="71" y="1335"/>
                    <a:pt x="71" y="1319"/>
                    <a:pt x="71" y="1311"/>
                  </a:cubicBezTo>
                  <a:cubicBezTo>
                    <a:pt x="71" y="1303"/>
                    <a:pt x="71" y="1295"/>
                    <a:pt x="71" y="1287"/>
                  </a:cubicBezTo>
                  <a:cubicBezTo>
                    <a:pt x="71" y="1287"/>
                    <a:pt x="79" y="1287"/>
                    <a:pt x="87" y="1287"/>
                  </a:cubicBezTo>
                  <a:cubicBezTo>
                    <a:pt x="95" y="1287"/>
                    <a:pt x="103" y="1279"/>
                    <a:pt x="103" y="1271"/>
                  </a:cubicBezTo>
                  <a:cubicBezTo>
                    <a:pt x="111" y="1248"/>
                    <a:pt x="95" y="1200"/>
                    <a:pt x="87" y="1192"/>
                  </a:cubicBezTo>
                  <a:lnTo>
                    <a:pt x="87" y="1192"/>
                  </a:lnTo>
                  <a:lnTo>
                    <a:pt x="87" y="1192"/>
                  </a:lnTo>
                  <a:cubicBezTo>
                    <a:pt x="87" y="1161"/>
                    <a:pt x="95" y="1137"/>
                    <a:pt x="111" y="1121"/>
                  </a:cubicBezTo>
                  <a:cubicBezTo>
                    <a:pt x="127" y="1105"/>
                    <a:pt x="151" y="1098"/>
                    <a:pt x="174" y="1098"/>
                  </a:cubicBezTo>
                  <a:cubicBezTo>
                    <a:pt x="214" y="1098"/>
                    <a:pt x="253" y="1113"/>
                    <a:pt x="269" y="1129"/>
                  </a:cubicBezTo>
                  <a:cubicBezTo>
                    <a:pt x="277" y="1137"/>
                    <a:pt x="293" y="1137"/>
                    <a:pt x="301" y="1137"/>
                  </a:cubicBezTo>
                  <a:cubicBezTo>
                    <a:pt x="324" y="1137"/>
                    <a:pt x="340" y="1113"/>
                    <a:pt x="340" y="1090"/>
                  </a:cubicBezTo>
                  <a:cubicBezTo>
                    <a:pt x="348" y="1082"/>
                    <a:pt x="340" y="1074"/>
                    <a:pt x="332" y="1058"/>
                  </a:cubicBezTo>
                  <a:cubicBezTo>
                    <a:pt x="324" y="1042"/>
                    <a:pt x="317" y="1026"/>
                    <a:pt x="309" y="995"/>
                  </a:cubicBezTo>
                  <a:cubicBezTo>
                    <a:pt x="309" y="987"/>
                    <a:pt x="309" y="979"/>
                    <a:pt x="317" y="971"/>
                  </a:cubicBezTo>
                  <a:cubicBezTo>
                    <a:pt x="332" y="940"/>
                    <a:pt x="395" y="931"/>
                    <a:pt x="435" y="924"/>
                  </a:cubicBezTo>
                  <a:cubicBezTo>
                    <a:pt x="451" y="924"/>
                    <a:pt x="459" y="924"/>
                    <a:pt x="467" y="924"/>
                  </a:cubicBezTo>
                  <a:cubicBezTo>
                    <a:pt x="467" y="916"/>
                    <a:pt x="467" y="916"/>
                    <a:pt x="467" y="916"/>
                  </a:cubicBezTo>
                  <a:cubicBezTo>
                    <a:pt x="467" y="908"/>
                    <a:pt x="459" y="892"/>
                    <a:pt x="443" y="876"/>
                  </a:cubicBezTo>
                  <a:cubicBezTo>
                    <a:pt x="435" y="876"/>
                    <a:pt x="435" y="876"/>
                    <a:pt x="435" y="876"/>
                  </a:cubicBezTo>
                  <a:cubicBezTo>
                    <a:pt x="419" y="860"/>
                    <a:pt x="435" y="845"/>
                    <a:pt x="443" y="829"/>
                  </a:cubicBezTo>
                  <a:cubicBezTo>
                    <a:pt x="451" y="821"/>
                    <a:pt x="451" y="821"/>
                    <a:pt x="459" y="813"/>
                  </a:cubicBezTo>
                  <a:cubicBezTo>
                    <a:pt x="467" y="805"/>
                    <a:pt x="467" y="797"/>
                    <a:pt x="459" y="781"/>
                  </a:cubicBezTo>
                  <a:lnTo>
                    <a:pt x="459" y="781"/>
                  </a:lnTo>
                  <a:cubicBezTo>
                    <a:pt x="467" y="781"/>
                    <a:pt x="467" y="781"/>
                    <a:pt x="467" y="781"/>
                  </a:cubicBezTo>
                  <a:cubicBezTo>
                    <a:pt x="475" y="773"/>
                    <a:pt x="490" y="773"/>
                    <a:pt x="498" y="781"/>
                  </a:cubicBezTo>
                  <a:lnTo>
                    <a:pt x="506" y="781"/>
                  </a:lnTo>
                  <a:cubicBezTo>
                    <a:pt x="522" y="781"/>
                    <a:pt x="522" y="773"/>
                    <a:pt x="522" y="758"/>
                  </a:cubicBezTo>
                  <a:cubicBezTo>
                    <a:pt x="522" y="742"/>
                    <a:pt x="538" y="726"/>
                    <a:pt x="562" y="726"/>
                  </a:cubicBezTo>
                  <a:cubicBezTo>
                    <a:pt x="570" y="734"/>
                    <a:pt x="577" y="734"/>
                    <a:pt x="585" y="734"/>
                  </a:cubicBezTo>
                  <a:cubicBezTo>
                    <a:pt x="593" y="742"/>
                    <a:pt x="609" y="750"/>
                    <a:pt x="617" y="750"/>
                  </a:cubicBezTo>
                  <a:lnTo>
                    <a:pt x="617" y="750"/>
                  </a:lnTo>
                  <a:cubicBezTo>
                    <a:pt x="617" y="742"/>
                    <a:pt x="617" y="742"/>
                    <a:pt x="617" y="742"/>
                  </a:cubicBezTo>
                  <a:cubicBezTo>
                    <a:pt x="617" y="726"/>
                    <a:pt x="617" y="718"/>
                    <a:pt x="641" y="702"/>
                  </a:cubicBezTo>
                  <a:cubicBezTo>
                    <a:pt x="657" y="694"/>
                    <a:pt x="672" y="687"/>
                    <a:pt x="688" y="687"/>
                  </a:cubicBezTo>
                  <a:cubicBezTo>
                    <a:pt x="696" y="687"/>
                    <a:pt x="696" y="687"/>
                    <a:pt x="696" y="687"/>
                  </a:cubicBezTo>
                  <a:cubicBezTo>
                    <a:pt x="704" y="687"/>
                    <a:pt x="712" y="694"/>
                    <a:pt x="712" y="694"/>
                  </a:cubicBezTo>
                  <a:cubicBezTo>
                    <a:pt x="720" y="702"/>
                    <a:pt x="720" y="710"/>
                    <a:pt x="735" y="710"/>
                  </a:cubicBezTo>
                  <a:lnTo>
                    <a:pt x="743" y="710"/>
                  </a:lnTo>
                  <a:lnTo>
                    <a:pt x="743" y="710"/>
                  </a:lnTo>
                  <a:cubicBezTo>
                    <a:pt x="751" y="710"/>
                    <a:pt x="759" y="710"/>
                    <a:pt x="767" y="726"/>
                  </a:cubicBezTo>
                  <a:cubicBezTo>
                    <a:pt x="783" y="734"/>
                    <a:pt x="791" y="742"/>
                    <a:pt x="799" y="742"/>
                  </a:cubicBezTo>
                  <a:cubicBezTo>
                    <a:pt x="807" y="742"/>
                    <a:pt x="807" y="726"/>
                    <a:pt x="807" y="710"/>
                  </a:cubicBezTo>
                  <a:cubicBezTo>
                    <a:pt x="807" y="702"/>
                    <a:pt x="807" y="687"/>
                    <a:pt x="807" y="687"/>
                  </a:cubicBezTo>
                  <a:cubicBezTo>
                    <a:pt x="815" y="678"/>
                    <a:pt x="823" y="678"/>
                    <a:pt x="830" y="678"/>
                  </a:cubicBezTo>
                  <a:cubicBezTo>
                    <a:pt x="838" y="678"/>
                    <a:pt x="838" y="678"/>
                    <a:pt x="846" y="671"/>
                  </a:cubicBezTo>
                  <a:lnTo>
                    <a:pt x="846" y="671"/>
                  </a:lnTo>
                  <a:cubicBezTo>
                    <a:pt x="854" y="655"/>
                    <a:pt x="870" y="655"/>
                    <a:pt x="878" y="647"/>
                  </a:cubicBezTo>
                  <a:cubicBezTo>
                    <a:pt x="878" y="647"/>
                    <a:pt x="886" y="647"/>
                    <a:pt x="886" y="639"/>
                  </a:cubicBezTo>
                  <a:cubicBezTo>
                    <a:pt x="886" y="639"/>
                    <a:pt x="894" y="631"/>
                    <a:pt x="901" y="631"/>
                  </a:cubicBezTo>
                  <a:lnTo>
                    <a:pt x="901" y="631"/>
                  </a:lnTo>
                  <a:cubicBezTo>
                    <a:pt x="910" y="631"/>
                    <a:pt x="910" y="639"/>
                    <a:pt x="917" y="639"/>
                  </a:cubicBezTo>
                  <a:lnTo>
                    <a:pt x="917" y="647"/>
                  </a:lnTo>
                  <a:cubicBezTo>
                    <a:pt x="917" y="647"/>
                    <a:pt x="933" y="655"/>
                    <a:pt x="949" y="663"/>
                  </a:cubicBezTo>
                  <a:lnTo>
                    <a:pt x="949" y="663"/>
                  </a:lnTo>
                  <a:cubicBezTo>
                    <a:pt x="957" y="687"/>
                    <a:pt x="957" y="687"/>
                    <a:pt x="957" y="687"/>
                  </a:cubicBezTo>
                  <a:cubicBezTo>
                    <a:pt x="965" y="694"/>
                    <a:pt x="973" y="694"/>
                    <a:pt x="973" y="694"/>
                  </a:cubicBezTo>
                  <a:cubicBezTo>
                    <a:pt x="981" y="694"/>
                    <a:pt x="981" y="694"/>
                    <a:pt x="981" y="694"/>
                  </a:cubicBezTo>
                  <a:cubicBezTo>
                    <a:pt x="981" y="694"/>
                    <a:pt x="981" y="671"/>
                    <a:pt x="981" y="663"/>
                  </a:cubicBezTo>
                  <a:lnTo>
                    <a:pt x="981" y="655"/>
                  </a:lnTo>
                  <a:cubicBezTo>
                    <a:pt x="981" y="647"/>
                    <a:pt x="981" y="639"/>
                    <a:pt x="996" y="631"/>
                  </a:cubicBezTo>
                  <a:lnTo>
                    <a:pt x="996" y="631"/>
                  </a:lnTo>
                  <a:cubicBezTo>
                    <a:pt x="1004" y="623"/>
                    <a:pt x="1004" y="623"/>
                    <a:pt x="1012" y="607"/>
                  </a:cubicBezTo>
                  <a:lnTo>
                    <a:pt x="1012" y="607"/>
                  </a:lnTo>
                  <a:cubicBezTo>
                    <a:pt x="1020" y="584"/>
                    <a:pt x="1028" y="584"/>
                    <a:pt x="1036" y="576"/>
                  </a:cubicBezTo>
                  <a:cubicBezTo>
                    <a:pt x="1036" y="576"/>
                    <a:pt x="1044" y="576"/>
                    <a:pt x="1044" y="568"/>
                  </a:cubicBezTo>
                  <a:cubicBezTo>
                    <a:pt x="1052" y="568"/>
                    <a:pt x="1052" y="561"/>
                    <a:pt x="1060" y="553"/>
                  </a:cubicBezTo>
                  <a:cubicBezTo>
                    <a:pt x="1060" y="545"/>
                    <a:pt x="1068" y="537"/>
                    <a:pt x="1075" y="537"/>
                  </a:cubicBezTo>
                  <a:lnTo>
                    <a:pt x="1075" y="537"/>
                  </a:lnTo>
                  <a:cubicBezTo>
                    <a:pt x="1083" y="537"/>
                    <a:pt x="1091" y="545"/>
                    <a:pt x="1099" y="553"/>
                  </a:cubicBezTo>
                  <a:cubicBezTo>
                    <a:pt x="1099" y="561"/>
                    <a:pt x="1107" y="561"/>
                    <a:pt x="1107" y="568"/>
                  </a:cubicBezTo>
                  <a:cubicBezTo>
                    <a:pt x="1123" y="576"/>
                    <a:pt x="1131" y="584"/>
                    <a:pt x="1147" y="584"/>
                  </a:cubicBezTo>
                  <a:cubicBezTo>
                    <a:pt x="1147" y="584"/>
                    <a:pt x="1147" y="584"/>
                    <a:pt x="1154" y="584"/>
                  </a:cubicBezTo>
                  <a:lnTo>
                    <a:pt x="1163" y="592"/>
                  </a:lnTo>
                  <a:lnTo>
                    <a:pt x="1170" y="600"/>
                  </a:lnTo>
                  <a:cubicBezTo>
                    <a:pt x="1178" y="600"/>
                    <a:pt x="1178" y="600"/>
                    <a:pt x="1186" y="592"/>
                  </a:cubicBezTo>
                  <a:cubicBezTo>
                    <a:pt x="1194" y="592"/>
                    <a:pt x="1194" y="592"/>
                    <a:pt x="1202" y="592"/>
                  </a:cubicBezTo>
                  <a:cubicBezTo>
                    <a:pt x="1210" y="592"/>
                    <a:pt x="1218" y="592"/>
                    <a:pt x="1218" y="584"/>
                  </a:cubicBezTo>
                  <a:lnTo>
                    <a:pt x="1218" y="576"/>
                  </a:lnTo>
                  <a:cubicBezTo>
                    <a:pt x="1210" y="553"/>
                    <a:pt x="1241" y="482"/>
                    <a:pt x="1257" y="458"/>
                  </a:cubicBezTo>
                  <a:cubicBezTo>
                    <a:pt x="1265" y="450"/>
                    <a:pt x="1273" y="450"/>
                    <a:pt x="1273" y="450"/>
                  </a:cubicBezTo>
                  <a:cubicBezTo>
                    <a:pt x="1289" y="450"/>
                    <a:pt x="1305" y="427"/>
                    <a:pt x="1305" y="411"/>
                  </a:cubicBezTo>
                  <a:cubicBezTo>
                    <a:pt x="1305" y="379"/>
                    <a:pt x="1313" y="363"/>
                    <a:pt x="1328" y="363"/>
                  </a:cubicBezTo>
                  <a:cubicBezTo>
                    <a:pt x="1336" y="363"/>
                    <a:pt x="1336" y="363"/>
                    <a:pt x="1336" y="363"/>
                  </a:cubicBezTo>
                  <a:cubicBezTo>
                    <a:pt x="1344" y="363"/>
                    <a:pt x="1344" y="363"/>
                    <a:pt x="1352" y="348"/>
                  </a:cubicBezTo>
                  <a:cubicBezTo>
                    <a:pt x="1360" y="340"/>
                    <a:pt x="1368" y="340"/>
                    <a:pt x="1376" y="332"/>
                  </a:cubicBezTo>
                  <a:cubicBezTo>
                    <a:pt x="1384" y="332"/>
                    <a:pt x="1392" y="324"/>
                    <a:pt x="1384" y="308"/>
                  </a:cubicBezTo>
                  <a:cubicBezTo>
                    <a:pt x="1384" y="300"/>
                    <a:pt x="1376" y="292"/>
                    <a:pt x="1376" y="292"/>
                  </a:cubicBezTo>
                  <a:cubicBezTo>
                    <a:pt x="1368" y="276"/>
                    <a:pt x="1368" y="276"/>
                    <a:pt x="1368" y="245"/>
                  </a:cubicBezTo>
                  <a:cubicBezTo>
                    <a:pt x="1376" y="221"/>
                    <a:pt x="1392" y="205"/>
                    <a:pt x="1407" y="205"/>
                  </a:cubicBezTo>
                  <a:cubicBezTo>
                    <a:pt x="1415" y="205"/>
                    <a:pt x="1415" y="205"/>
                    <a:pt x="1423" y="205"/>
                  </a:cubicBezTo>
                  <a:cubicBezTo>
                    <a:pt x="1423" y="213"/>
                    <a:pt x="1423" y="213"/>
                    <a:pt x="1431" y="213"/>
                  </a:cubicBezTo>
                  <a:cubicBezTo>
                    <a:pt x="1439" y="229"/>
                    <a:pt x="1455" y="245"/>
                    <a:pt x="1463" y="245"/>
                  </a:cubicBezTo>
                  <a:cubicBezTo>
                    <a:pt x="1463" y="245"/>
                    <a:pt x="1471" y="245"/>
                    <a:pt x="1471" y="237"/>
                  </a:cubicBezTo>
                  <a:cubicBezTo>
                    <a:pt x="1479" y="229"/>
                    <a:pt x="1479" y="221"/>
                    <a:pt x="1479" y="213"/>
                  </a:cubicBezTo>
                  <a:cubicBezTo>
                    <a:pt x="1479" y="205"/>
                    <a:pt x="1471" y="189"/>
                    <a:pt x="1502" y="182"/>
                  </a:cubicBezTo>
                  <a:cubicBezTo>
                    <a:pt x="1518" y="182"/>
                    <a:pt x="1534" y="182"/>
                    <a:pt x="1550" y="182"/>
                  </a:cubicBezTo>
                  <a:cubicBezTo>
                    <a:pt x="1566" y="182"/>
                    <a:pt x="1574" y="182"/>
                    <a:pt x="1574" y="174"/>
                  </a:cubicBezTo>
                  <a:cubicBezTo>
                    <a:pt x="1581" y="166"/>
                    <a:pt x="1581" y="142"/>
                    <a:pt x="1574" y="118"/>
                  </a:cubicBezTo>
                  <a:cubicBezTo>
                    <a:pt x="1566" y="118"/>
                    <a:pt x="1566" y="110"/>
                    <a:pt x="1566" y="110"/>
                  </a:cubicBezTo>
                  <a:cubicBezTo>
                    <a:pt x="1550" y="102"/>
                    <a:pt x="1550" y="95"/>
                    <a:pt x="1550" y="71"/>
                  </a:cubicBezTo>
                  <a:cubicBezTo>
                    <a:pt x="1558" y="63"/>
                    <a:pt x="1558" y="55"/>
                    <a:pt x="1558" y="47"/>
                  </a:cubicBezTo>
                  <a:cubicBezTo>
                    <a:pt x="1566" y="31"/>
                    <a:pt x="1566" y="0"/>
                    <a:pt x="1589" y="0"/>
                  </a:cubicBezTo>
                  <a:lnTo>
                    <a:pt x="1589" y="0"/>
                  </a:lnTo>
                  <a:cubicBezTo>
                    <a:pt x="1621" y="0"/>
                    <a:pt x="1645" y="8"/>
                    <a:pt x="1676" y="15"/>
                  </a:cubicBezTo>
                  <a:lnTo>
                    <a:pt x="1684" y="15"/>
                  </a:lnTo>
                  <a:cubicBezTo>
                    <a:pt x="1692" y="15"/>
                    <a:pt x="1700" y="15"/>
                    <a:pt x="1700" y="8"/>
                  </a:cubicBezTo>
                  <a:cubicBezTo>
                    <a:pt x="1708" y="8"/>
                    <a:pt x="1708" y="8"/>
                    <a:pt x="1716" y="8"/>
                  </a:cubicBezTo>
                  <a:cubicBezTo>
                    <a:pt x="1724" y="8"/>
                    <a:pt x="1732" y="8"/>
                    <a:pt x="1740" y="24"/>
                  </a:cubicBezTo>
                  <a:cubicBezTo>
                    <a:pt x="1747" y="31"/>
                    <a:pt x="1755" y="47"/>
                    <a:pt x="1755" y="55"/>
                  </a:cubicBezTo>
                  <a:cubicBezTo>
                    <a:pt x="1771" y="71"/>
                    <a:pt x="1771" y="87"/>
                    <a:pt x="1787" y="95"/>
                  </a:cubicBezTo>
                  <a:cubicBezTo>
                    <a:pt x="1795" y="102"/>
                    <a:pt x="1803" y="110"/>
                    <a:pt x="1803" y="118"/>
                  </a:cubicBezTo>
                  <a:cubicBezTo>
                    <a:pt x="1811" y="134"/>
                    <a:pt x="1811" y="142"/>
                    <a:pt x="1842" y="150"/>
                  </a:cubicBezTo>
                  <a:cubicBezTo>
                    <a:pt x="1850" y="150"/>
                    <a:pt x="1850" y="150"/>
                    <a:pt x="1858" y="150"/>
                  </a:cubicBezTo>
                  <a:cubicBezTo>
                    <a:pt x="1874" y="150"/>
                    <a:pt x="1890" y="150"/>
                    <a:pt x="1898" y="142"/>
                  </a:cubicBezTo>
                  <a:cubicBezTo>
                    <a:pt x="1913" y="142"/>
                    <a:pt x="1921" y="142"/>
                    <a:pt x="1929" y="142"/>
                  </a:cubicBezTo>
                  <a:cubicBezTo>
                    <a:pt x="1945" y="142"/>
                    <a:pt x="1953" y="142"/>
                    <a:pt x="1953" y="150"/>
                  </a:cubicBezTo>
                  <a:cubicBezTo>
                    <a:pt x="1969" y="166"/>
                    <a:pt x="2008" y="197"/>
                    <a:pt x="2032" y="197"/>
                  </a:cubicBezTo>
                  <a:lnTo>
                    <a:pt x="2040" y="197"/>
                  </a:lnTo>
                  <a:cubicBezTo>
                    <a:pt x="2048" y="197"/>
                    <a:pt x="2056" y="189"/>
                    <a:pt x="2056" y="182"/>
                  </a:cubicBezTo>
                  <a:cubicBezTo>
                    <a:pt x="2064" y="166"/>
                    <a:pt x="2064" y="150"/>
                    <a:pt x="2080" y="150"/>
                  </a:cubicBezTo>
                  <a:cubicBezTo>
                    <a:pt x="2087" y="150"/>
                    <a:pt x="2087" y="150"/>
                    <a:pt x="2087" y="158"/>
                  </a:cubicBezTo>
                  <a:cubicBezTo>
                    <a:pt x="2103" y="158"/>
                    <a:pt x="2119" y="166"/>
                    <a:pt x="2127" y="166"/>
                  </a:cubicBezTo>
                  <a:cubicBezTo>
                    <a:pt x="2135" y="174"/>
                    <a:pt x="2135" y="182"/>
                    <a:pt x="2143" y="174"/>
                  </a:cubicBezTo>
                  <a:cubicBezTo>
                    <a:pt x="2166" y="174"/>
                    <a:pt x="2174" y="166"/>
                    <a:pt x="2174" y="158"/>
                  </a:cubicBezTo>
                  <a:cubicBezTo>
                    <a:pt x="2182" y="158"/>
                    <a:pt x="2182" y="150"/>
                    <a:pt x="2198" y="150"/>
                  </a:cubicBezTo>
                  <a:lnTo>
                    <a:pt x="2206" y="150"/>
                  </a:lnTo>
                  <a:cubicBezTo>
                    <a:pt x="2214" y="150"/>
                    <a:pt x="2214" y="150"/>
                    <a:pt x="2222" y="134"/>
                  </a:cubicBezTo>
                  <a:cubicBezTo>
                    <a:pt x="2230" y="134"/>
                    <a:pt x="2238" y="126"/>
                    <a:pt x="2246" y="118"/>
                  </a:cubicBezTo>
                  <a:cubicBezTo>
                    <a:pt x="2277" y="102"/>
                    <a:pt x="2277" y="102"/>
                    <a:pt x="2277" y="102"/>
                  </a:cubicBezTo>
                  <a:cubicBezTo>
                    <a:pt x="2293" y="110"/>
                    <a:pt x="2293" y="110"/>
                    <a:pt x="2293" y="110"/>
                  </a:cubicBezTo>
                  <a:cubicBezTo>
                    <a:pt x="2293" y="118"/>
                    <a:pt x="2293" y="118"/>
                    <a:pt x="2293" y="118"/>
                  </a:cubicBezTo>
                  <a:cubicBezTo>
                    <a:pt x="2293" y="118"/>
                    <a:pt x="2293" y="118"/>
                    <a:pt x="2301" y="126"/>
                  </a:cubicBezTo>
                  <a:cubicBezTo>
                    <a:pt x="2301" y="134"/>
                    <a:pt x="2309" y="142"/>
                    <a:pt x="2317" y="150"/>
                  </a:cubicBezTo>
                  <a:cubicBezTo>
                    <a:pt x="2324" y="150"/>
                    <a:pt x="2333" y="158"/>
                    <a:pt x="2333" y="158"/>
                  </a:cubicBezTo>
                  <a:cubicBezTo>
                    <a:pt x="2333" y="158"/>
                    <a:pt x="2333" y="166"/>
                    <a:pt x="2340" y="174"/>
                  </a:cubicBezTo>
                  <a:cubicBezTo>
                    <a:pt x="2340" y="182"/>
                    <a:pt x="2364" y="189"/>
                    <a:pt x="2388" y="189"/>
                  </a:cubicBezTo>
                  <a:cubicBezTo>
                    <a:pt x="2404" y="197"/>
                    <a:pt x="2404" y="205"/>
                    <a:pt x="2404" y="213"/>
                  </a:cubicBezTo>
                  <a:lnTo>
                    <a:pt x="2411" y="221"/>
                  </a:lnTo>
                  <a:cubicBezTo>
                    <a:pt x="2411" y="229"/>
                    <a:pt x="2419" y="229"/>
                    <a:pt x="2443" y="245"/>
                  </a:cubicBezTo>
                  <a:cubicBezTo>
                    <a:pt x="2443" y="253"/>
                    <a:pt x="2443" y="253"/>
                    <a:pt x="2443" y="253"/>
                  </a:cubicBezTo>
                  <a:cubicBezTo>
                    <a:pt x="2435" y="253"/>
                    <a:pt x="2435" y="253"/>
                    <a:pt x="2435" y="253"/>
                  </a:cubicBezTo>
                  <a:cubicBezTo>
                    <a:pt x="2427" y="261"/>
                    <a:pt x="2427" y="261"/>
                    <a:pt x="2427" y="261"/>
                  </a:cubicBezTo>
                  <a:cubicBezTo>
                    <a:pt x="2427" y="276"/>
                    <a:pt x="2435" y="363"/>
                    <a:pt x="2467" y="387"/>
                  </a:cubicBezTo>
                  <a:cubicBezTo>
                    <a:pt x="2491" y="403"/>
                    <a:pt x="2506" y="435"/>
                    <a:pt x="2522" y="466"/>
                  </a:cubicBezTo>
                  <a:cubicBezTo>
                    <a:pt x="2530" y="474"/>
                    <a:pt x="2530" y="474"/>
                    <a:pt x="2530" y="474"/>
                  </a:cubicBezTo>
                  <a:cubicBezTo>
                    <a:pt x="2530" y="482"/>
                    <a:pt x="2538" y="490"/>
                    <a:pt x="2538" y="498"/>
                  </a:cubicBezTo>
                  <a:cubicBezTo>
                    <a:pt x="2554" y="529"/>
                    <a:pt x="2562" y="561"/>
                    <a:pt x="2609" y="584"/>
                  </a:cubicBezTo>
                  <a:cubicBezTo>
                    <a:pt x="2633" y="600"/>
                    <a:pt x="2657" y="600"/>
                    <a:pt x="2672" y="600"/>
                  </a:cubicBezTo>
                  <a:cubicBezTo>
                    <a:pt x="2688" y="607"/>
                    <a:pt x="2704" y="607"/>
                    <a:pt x="2712" y="623"/>
                  </a:cubicBezTo>
                  <a:lnTo>
                    <a:pt x="2712" y="623"/>
                  </a:lnTo>
                  <a:cubicBezTo>
                    <a:pt x="2712" y="631"/>
                    <a:pt x="2712" y="631"/>
                    <a:pt x="2712" y="631"/>
                  </a:cubicBezTo>
                  <a:cubicBezTo>
                    <a:pt x="2688" y="655"/>
                    <a:pt x="2649" y="702"/>
                    <a:pt x="2641" y="710"/>
                  </a:cubicBezTo>
                  <a:cubicBezTo>
                    <a:pt x="2625" y="734"/>
                    <a:pt x="2570" y="789"/>
                    <a:pt x="2546" y="797"/>
                  </a:cubicBezTo>
                  <a:cubicBezTo>
                    <a:pt x="2530" y="805"/>
                    <a:pt x="2491" y="829"/>
                    <a:pt x="2491" y="853"/>
                  </a:cubicBezTo>
                  <a:cubicBezTo>
                    <a:pt x="2491" y="876"/>
                    <a:pt x="2467" y="892"/>
                    <a:pt x="2459" y="908"/>
                  </a:cubicBezTo>
                  <a:cubicBezTo>
                    <a:pt x="2459" y="908"/>
                    <a:pt x="2459" y="908"/>
                    <a:pt x="2451" y="908"/>
                  </a:cubicBezTo>
                  <a:cubicBezTo>
                    <a:pt x="2451" y="916"/>
                    <a:pt x="2451" y="916"/>
                    <a:pt x="2443" y="916"/>
                  </a:cubicBezTo>
                  <a:cubicBezTo>
                    <a:pt x="2443" y="916"/>
                    <a:pt x="2435" y="916"/>
                    <a:pt x="2435" y="931"/>
                  </a:cubicBezTo>
                  <a:cubicBezTo>
                    <a:pt x="2435" y="940"/>
                    <a:pt x="2435" y="947"/>
                    <a:pt x="2435" y="955"/>
                  </a:cubicBezTo>
                  <a:cubicBezTo>
                    <a:pt x="2435" y="971"/>
                    <a:pt x="2435" y="971"/>
                    <a:pt x="2419" y="979"/>
                  </a:cubicBezTo>
                  <a:cubicBezTo>
                    <a:pt x="2411" y="979"/>
                    <a:pt x="2404" y="979"/>
                    <a:pt x="2396" y="979"/>
                  </a:cubicBezTo>
                  <a:cubicBezTo>
                    <a:pt x="2380" y="987"/>
                    <a:pt x="2364" y="987"/>
                    <a:pt x="2356" y="1011"/>
                  </a:cubicBezTo>
                  <a:cubicBezTo>
                    <a:pt x="2356" y="1018"/>
                    <a:pt x="2356" y="1018"/>
                    <a:pt x="2356" y="1026"/>
                  </a:cubicBezTo>
                  <a:cubicBezTo>
                    <a:pt x="2348" y="1050"/>
                    <a:pt x="2340" y="1066"/>
                    <a:pt x="2324" y="1066"/>
                  </a:cubicBezTo>
                  <a:cubicBezTo>
                    <a:pt x="2317" y="1066"/>
                    <a:pt x="2309" y="1066"/>
                    <a:pt x="2309" y="1066"/>
                  </a:cubicBezTo>
                  <a:cubicBezTo>
                    <a:pt x="2301" y="1058"/>
                    <a:pt x="2301" y="1058"/>
                    <a:pt x="2301" y="1058"/>
                  </a:cubicBezTo>
                  <a:cubicBezTo>
                    <a:pt x="2293" y="1058"/>
                    <a:pt x="2293" y="1058"/>
                    <a:pt x="2285" y="1074"/>
                  </a:cubicBezTo>
                  <a:cubicBezTo>
                    <a:pt x="2269" y="1082"/>
                    <a:pt x="2222" y="1121"/>
                    <a:pt x="2182" y="1145"/>
                  </a:cubicBezTo>
                  <a:lnTo>
                    <a:pt x="2182" y="1145"/>
                  </a:lnTo>
                  <a:lnTo>
                    <a:pt x="2182" y="1145"/>
                  </a:lnTo>
                  <a:cubicBezTo>
                    <a:pt x="1818" y="1192"/>
                    <a:pt x="1139" y="1279"/>
                    <a:pt x="688" y="1295"/>
                  </a:cubicBezTo>
                  <a:cubicBezTo>
                    <a:pt x="680" y="1303"/>
                    <a:pt x="648" y="1311"/>
                    <a:pt x="641" y="1327"/>
                  </a:cubicBezTo>
                  <a:cubicBezTo>
                    <a:pt x="641" y="1335"/>
                    <a:pt x="633" y="1335"/>
                    <a:pt x="633" y="1335"/>
                  </a:cubicBezTo>
                  <a:cubicBezTo>
                    <a:pt x="617" y="1335"/>
                    <a:pt x="609" y="1327"/>
                    <a:pt x="593" y="1311"/>
                  </a:cubicBezTo>
                  <a:cubicBezTo>
                    <a:pt x="593" y="1311"/>
                    <a:pt x="593" y="1311"/>
                    <a:pt x="585" y="1311"/>
                  </a:cubicBezTo>
                  <a:cubicBezTo>
                    <a:pt x="577" y="1303"/>
                    <a:pt x="562" y="1303"/>
                    <a:pt x="538" y="1303"/>
                  </a:cubicBezTo>
                  <a:cubicBezTo>
                    <a:pt x="522" y="1303"/>
                    <a:pt x="506" y="1303"/>
                    <a:pt x="506" y="1311"/>
                  </a:cubicBezTo>
                  <a:cubicBezTo>
                    <a:pt x="506" y="1319"/>
                    <a:pt x="514" y="1327"/>
                    <a:pt x="514" y="1343"/>
                  </a:cubicBezTo>
                  <a:cubicBezTo>
                    <a:pt x="522" y="1358"/>
                    <a:pt x="530" y="1374"/>
                    <a:pt x="522" y="1390"/>
                  </a:cubicBezTo>
                  <a:cubicBezTo>
                    <a:pt x="514" y="1398"/>
                    <a:pt x="514" y="1398"/>
                    <a:pt x="506" y="1398"/>
                  </a:cubicBezTo>
                  <a:cubicBezTo>
                    <a:pt x="498" y="1398"/>
                    <a:pt x="498" y="1398"/>
                    <a:pt x="490" y="1398"/>
                  </a:cubicBezTo>
                  <a:cubicBezTo>
                    <a:pt x="293" y="1414"/>
                    <a:pt x="151" y="1422"/>
                    <a:pt x="71" y="1422"/>
                  </a:cubicBezTo>
                  <a:close/>
                  <a:moveTo>
                    <a:pt x="16" y="1414"/>
                  </a:moveTo>
                  <a:lnTo>
                    <a:pt x="16" y="1414"/>
                  </a:lnTo>
                  <a:cubicBezTo>
                    <a:pt x="24" y="1414"/>
                    <a:pt x="48" y="1414"/>
                    <a:pt x="71" y="1414"/>
                  </a:cubicBezTo>
                  <a:cubicBezTo>
                    <a:pt x="151" y="1414"/>
                    <a:pt x="293" y="1406"/>
                    <a:pt x="490" y="1390"/>
                  </a:cubicBezTo>
                  <a:cubicBezTo>
                    <a:pt x="498" y="1390"/>
                    <a:pt x="498" y="1390"/>
                    <a:pt x="506" y="1390"/>
                  </a:cubicBezTo>
                  <a:cubicBezTo>
                    <a:pt x="506" y="1390"/>
                    <a:pt x="514" y="1390"/>
                    <a:pt x="514" y="1382"/>
                  </a:cubicBezTo>
                  <a:cubicBezTo>
                    <a:pt x="522" y="1374"/>
                    <a:pt x="514" y="1358"/>
                    <a:pt x="506" y="1343"/>
                  </a:cubicBezTo>
                  <a:cubicBezTo>
                    <a:pt x="506" y="1327"/>
                    <a:pt x="498" y="1319"/>
                    <a:pt x="498" y="1311"/>
                  </a:cubicBezTo>
                  <a:cubicBezTo>
                    <a:pt x="498" y="1303"/>
                    <a:pt x="514" y="1295"/>
                    <a:pt x="538" y="1295"/>
                  </a:cubicBezTo>
                  <a:cubicBezTo>
                    <a:pt x="562" y="1295"/>
                    <a:pt x="577" y="1295"/>
                    <a:pt x="593" y="1303"/>
                  </a:cubicBezTo>
                  <a:cubicBezTo>
                    <a:pt x="593" y="1303"/>
                    <a:pt x="593" y="1311"/>
                    <a:pt x="601" y="1311"/>
                  </a:cubicBezTo>
                  <a:cubicBezTo>
                    <a:pt x="609" y="1319"/>
                    <a:pt x="625" y="1327"/>
                    <a:pt x="633" y="1327"/>
                  </a:cubicBezTo>
                  <a:cubicBezTo>
                    <a:pt x="633" y="1327"/>
                    <a:pt x="633" y="1327"/>
                    <a:pt x="641" y="1319"/>
                  </a:cubicBezTo>
                  <a:cubicBezTo>
                    <a:pt x="648" y="1303"/>
                    <a:pt x="688" y="1287"/>
                    <a:pt x="688" y="1287"/>
                  </a:cubicBezTo>
                  <a:lnTo>
                    <a:pt x="688" y="1287"/>
                  </a:lnTo>
                  <a:cubicBezTo>
                    <a:pt x="1131" y="1271"/>
                    <a:pt x="1811" y="1184"/>
                    <a:pt x="2174" y="1137"/>
                  </a:cubicBezTo>
                  <a:cubicBezTo>
                    <a:pt x="2230" y="1105"/>
                    <a:pt x="2269" y="1074"/>
                    <a:pt x="2277" y="1066"/>
                  </a:cubicBezTo>
                  <a:cubicBezTo>
                    <a:pt x="2285" y="1058"/>
                    <a:pt x="2293" y="1050"/>
                    <a:pt x="2301" y="1050"/>
                  </a:cubicBezTo>
                  <a:lnTo>
                    <a:pt x="2309" y="1058"/>
                  </a:lnTo>
                  <a:cubicBezTo>
                    <a:pt x="2317" y="1058"/>
                    <a:pt x="2317" y="1058"/>
                    <a:pt x="2324" y="1058"/>
                  </a:cubicBezTo>
                  <a:cubicBezTo>
                    <a:pt x="2340" y="1058"/>
                    <a:pt x="2340" y="1050"/>
                    <a:pt x="2348" y="1018"/>
                  </a:cubicBezTo>
                  <a:lnTo>
                    <a:pt x="2348" y="1011"/>
                  </a:lnTo>
                  <a:cubicBezTo>
                    <a:pt x="2356" y="979"/>
                    <a:pt x="2380" y="979"/>
                    <a:pt x="2396" y="979"/>
                  </a:cubicBezTo>
                  <a:cubicBezTo>
                    <a:pt x="2404" y="971"/>
                    <a:pt x="2411" y="971"/>
                    <a:pt x="2411" y="971"/>
                  </a:cubicBezTo>
                  <a:cubicBezTo>
                    <a:pt x="2427" y="963"/>
                    <a:pt x="2427" y="963"/>
                    <a:pt x="2427" y="955"/>
                  </a:cubicBezTo>
                  <a:cubicBezTo>
                    <a:pt x="2427" y="947"/>
                    <a:pt x="2427" y="940"/>
                    <a:pt x="2427" y="931"/>
                  </a:cubicBezTo>
                  <a:cubicBezTo>
                    <a:pt x="2427" y="916"/>
                    <a:pt x="2435" y="908"/>
                    <a:pt x="2443" y="908"/>
                  </a:cubicBezTo>
                  <a:cubicBezTo>
                    <a:pt x="2443" y="908"/>
                    <a:pt x="2443" y="908"/>
                    <a:pt x="2451" y="908"/>
                  </a:cubicBezTo>
                  <a:lnTo>
                    <a:pt x="2451" y="900"/>
                  </a:lnTo>
                  <a:cubicBezTo>
                    <a:pt x="2459" y="892"/>
                    <a:pt x="2483" y="868"/>
                    <a:pt x="2483" y="853"/>
                  </a:cubicBezTo>
                  <a:cubicBezTo>
                    <a:pt x="2483" y="829"/>
                    <a:pt x="2522" y="805"/>
                    <a:pt x="2546" y="789"/>
                  </a:cubicBezTo>
                  <a:cubicBezTo>
                    <a:pt x="2562" y="781"/>
                    <a:pt x="2625" y="726"/>
                    <a:pt x="2633" y="710"/>
                  </a:cubicBezTo>
                  <a:cubicBezTo>
                    <a:pt x="2641" y="694"/>
                    <a:pt x="2680" y="655"/>
                    <a:pt x="2704" y="623"/>
                  </a:cubicBezTo>
                  <a:cubicBezTo>
                    <a:pt x="2696" y="615"/>
                    <a:pt x="2688" y="615"/>
                    <a:pt x="2672" y="607"/>
                  </a:cubicBezTo>
                  <a:cubicBezTo>
                    <a:pt x="2657" y="607"/>
                    <a:pt x="2633" y="607"/>
                    <a:pt x="2601" y="592"/>
                  </a:cubicBezTo>
                  <a:cubicBezTo>
                    <a:pt x="2554" y="568"/>
                    <a:pt x="2546" y="529"/>
                    <a:pt x="2530" y="506"/>
                  </a:cubicBezTo>
                  <a:cubicBezTo>
                    <a:pt x="2530" y="498"/>
                    <a:pt x="2522" y="482"/>
                    <a:pt x="2522" y="474"/>
                  </a:cubicBezTo>
                  <a:cubicBezTo>
                    <a:pt x="2514" y="466"/>
                    <a:pt x="2514" y="466"/>
                    <a:pt x="2514" y="466"/>
                  </a:cubicBezTo>
                  <a:cubicBezTo>
                    <a:pt x="2498" y="435"/>
                    <a:pt x="2483" y="411"/>
                    <a:pt x="2459" y="387"/>
                  </a:cubicBezTo>
                  <a:cubicBezTo>
                    <a:pt x="2427" y="363"/>
                    <a:pt x="2419" y="268"/>
                    <a:pt x="2419" y="261"/>
                  </a:cubicBezTo>
                  <a:cubicBezTo>
                    <a:pt x="2419" y="261"/>
                    <a:pt x="2419" y="253"/>
                    <a:pt x="2427" y="253"/>
                  </a:cubicBezTo>
                  <a:cubicBezTo>
                    <a:pt x="2411" y="237"/>
                    <a:pt x="2404" y="229"/>
                    <a:pt x="2404" y="229"/>
                  </a:cubicBezTo>
                  <a:cubicBezTo>
                    <a:pt x="2404" y="221"/>
                    <a:pt x="2404" y="221"/>
                    <a:pt x="2396" y="213"/>
                  </a:cubicBezTo>
                  <a:cubicBezTo>
                    <a:pt x="2396" y="205"/>
                    <a:pt x="2396" y="197"/>
                    <a:pt x="2388" y="197"/>
                  </a:cubicBezTo>
                  <a:cubicBezTo>
                    <a:pt x="2356" y="189"/>
                    <a:pt x="2340" y="182"/>
                    <a:pt x="2333" y="174"/>
                  </a:cubicBezTo>
                  <a:cubicBezTo>
                    <a:pt x="2324" y="166"/>
                    <a:pt x="2324" y="166"/>
                    <a:pt x="2324" y="158"/>
                  </a:cubicBezTo>
                  <a:cubicBezTo>
                    <a:pt x="2324" y="158"/>
                    <a:pt x="2324" y="158"/>
                    <a:pt x="2317" y="158"/>
                  </a:cubicBezTo>
                  <a:cubicBezTo>
                    <a:pt x="2309" y="150"/>
                    <a:pt x="2293" y="142"/>
                    <a:pt x="2293" y="134"/>
                  </a:cubicBezTo>
                  <a:cubicBezTo>
                    <a:pt x="2285" y="126"/>
                    <a:pt x="2285" y="118"/>
                    <a:pt x="2285" y="118"/>
                  </a:cubicBezTo>
                  <a:cubicBezTo>
                    <a:pt x="2277" y="110"/>
                    <a:pt x="2277" y="110"/>
                    <a:pt x="2277" y="110"/>
                  </a:cubicBezTo>
                  <a:cubicBezTo>
                    <a:pt x="2253" y="126"/>
                    <a:pt x="2253" y="126"/>
                    <a:pt x="2253" y="126"/>
                  </a:cubicBezTo>
                  <a:cubicBezTo>
                    <a:pt x="2246" y="134"/>
                    <a:pt x="2230" y="134"/>
                    <a:pt x="2230" y="142"/>
                  </a:cubicBezTo>
                  <a:cubicBezTo>
                    <a:pt x="2222" y="158"/>
                    <a:pt x="2214" y="158"/>
                    <a:pt x="2206" y="158"/>
                  </a:cubicBezTo>
                  <a:lnTo>
                    <a:pt x="2198" y="158"/>
                  </a:lnTo>
                  <a:cubicBezTo>
                    <a:pt x="2190" y="158"/>
                    <a:pt x="2182" y="158"/>
                    <a:pt x="2182" y="166"/>
                  </a:cubicBezTo>
                  <a:cubicBezTo>
                    <a:pt x="2182" y="174"/>
                    <a:pt x="2166" y="182"/>
                    <a:pt x="2151" y="182"/>
                  </a:cubicBezTo>
                  <a:cubicBezTo>
                    <a:pt x="2135" y="182"/>
                    <a:pt x="2127" y="182"/>
                    <a:pt x="2119" y="174"/>
                  </a:cubicBezTo>
                  <a:cubicBezTo>
                    <a:pt x="2111" y="174"/>
                    <a:pt x="2103" y="166"/>
                    <a:pt x="2087" y="158"/>
                  </a:cubicBezTo>
                  <a:lnTo>
                    <a:pt x="2080" y="158"/>
                  </a:lnTo>
                  <a:cubicBezTo>
                    <a:pt x="2071" y="158"/>
                    <a:pt x="2071" y="166"/>
                    <a:pt x="2064" y="182"/>
                  </a:cubicBezTo>
                  <a:cubicBezTo>
                    <a:pt x="2056" y="189"/>
                    <a:pt x="2056" y="205"/>
                    <a:pt x="2040" y="205"/>
                  </a:cubicBezTo>
                  <a:cubicBezTo>
                    <a:pt x="2040" y="205"/>
                    <a:pt x="2040" y="205"/>
                    <a:pt x="2032" y="205"/>
                  </a:cubicBezTo>
                  <a:cubicBezTo>
                    <a:pt x="2008" y="205"/>
                    <a:pt x="1961" y="174"/>
                    <a:pt x="1953" y="150"/>
                  </a:cubicBezTo>
                  <a:cubicBezTo>
                    <a:pt x="1945" y="150"/>
                    <a:pt x="1937" y="150"/>
                    <a:pt x="1929" y="150"/>
                  </a:cubicBezTo>
                  <a:cubicBezTo>
                    <a:pt x="1921" y="150"/>
                    <a:pt x="1913" y="150"/>
                    <a:pt x="1906" y="150"/>
                  </a:cubicBezTo>
                  <a:cubicBezTo>
                    <a:pt x="1890" y="158"/>
                    <a:pt x="1874" y="158"/>
                    <a:pt x="1858" y="158"/>
                  </a:cubicBezTo>
                  <a:cubicBezTo>
                    <a:pt x="1850" y="158"/>
                    <a:pt x="1842" y="158"/>
                    <a:pt x="1842" y="158"/>
                  </a:cubicBezTo>
                  <a:cubicBezTo>
                    <a:pt x="1811" y="150"/>
                    <a:pt x="1803" y="134"/>
                    <a:pt x="1795" y="118"/>
                  </a:cubicBezTo>
                  <a:cubicBezTo>
                    <a:pt x="1795" y="110"/>
                    <a:pt x="1795" y="102"/>
                    <a:pt x="1787" y="95"/>
                  </a:cubicBezTo>
                  <a:cubicBezTo>
                    <a:pt x="1771" y="87"/>
                    <a:pt x="1763" y="79"/>
                    <a:pt x="1755" y="55"/>
                  </a:cubicBezTo>
                  <a:cubicBezTo>
                    <a:pt x="1747" y="47"/>
                    <a:pt x="1740" y="39"/>
                    <a:pt x="1732" y="24"/>
                  </a:cubicBezTo>
                  <a:cubicBezTo>
                    <a:pt x="1724" y="15"/>
                    <a:pt x="1716" y="15"/>
                    <a:pt x="1716" y="15"/>
                  </a:cubicBezTo>
                  <a:lnTo>
                    <a:pt x="1708" y="15"/>
                  </a:lnTo>
                  <a:cubicBezTo>
                    <a:pt x="1700" y="15"/>
                    <a:pt x="1692" y="24"/>
                    <a:pt x="1684" y="24"/>
                  </a:cubicBezTo>
                  <a:lnTo>
                    <a:pt x="1676" y="24"/>
                  </a:lnTo>
                  <a:cubicBezTo>
                    <a:pt x="1645" y="15"/>
                    <a:pt x="1621" y="8"/>
                    <a:pt x="1589" y="8"/>
                  </a:cubicBezTo>
                  <a:lnTo>
                    <a:pt x="1589" y="8"/>
                  </a:lnTo>
                  <a:cubicBezTo>
                    <a:pt x="1574" y="8"/>
                    <a:pt x="1566" y="31"/>
                    <a:pt x="1566" y="55"/>
                  </a:cubicBezTo>
                  <a:cubicBezTo>
                    <a:pt x="1566" y="55"/>
                    <a:pt x="1558" y="63"/>
                    <a:pt x="1558" y="71"/>
                  </a:cubicBezTo>
                  <a:cubicBezTo>
                    <a:pt x="1558" y="87"/>
                    <a:pt x="1558" y="95"/>
                    <a:pt x="1566" y="110"/>
                  </a:cubicBezTo>
                  <a:cubicBezTo>
                    <a:pt x="1574" y="110"/>
                    <a:pt x="1574" y="110"/>
                    <a:pt x="1574" y="118"/>
                  </a:cubicBezTo>
                  <a:cubicBezTo>
                    <a:pt x="1589" y="142"/>
                    <a:pt x="1589" y="166"/>
                    <a:pt x="1581" y="174"/>
                  </a:cubicBezTo>
                  <a:cubicBezTo>
                    <a:pt x="1581" y="189"/>
                    <a:pt x="1566" y="189"/>
                    <a:pt x="1550" y="189"/>
                  </a:cubicBezTo>
                  <a:cubicBezTo>
                    <a:pt x="1534" y="189"/>
                    <a:pt x="1518" y="189"/>
                    <a:pt x="1502" y="189"/>
                  </a:cubicBezTo>
                  <a:cubicBezTo>
                    <a:pt x="1479" y="197"/>
                    <a:pt x="1487" y="205"/>
                    <a:pt x="1487" y="213"/>
                  </a:cubicBezTo>
                  <a:cubicBezTo>
                    <a:pt x="1487" y="221"/>
                    <a:pt x="1487" y="237"/>
                    <a:pt x="1479" y="245"/>
                  </a:cubicBezTo>
                  <a:cubicBezTo>
                    <a:pt x="1471" y="245"/>
                    <a:pt x="1471" y="253"/>
                    <a:pt x="1463" y="253"/>
                  </a:cubicBezTo>
                  <a:cubicBezTo>
                    <a:pt x="1447" y="253"/>
                    <a:pt x="1431" y="237"/>
                    <a:pt x="1423" y="221"/>
                  </a:cubicBezTo>
                  <a:lnTo>
                    <a:pt x="1415" y="213"/>
                  </a:lnTo>
                  <a:lnTo>
                    <a:pt x="1407" y="213"/>
                  </a:lnTo>
                  <a:cubicBezTo>
                    <a:pt x="1392" y="213"/>
                    <a:pt x="1376" y="229"/>
                    <a:pt x="1376" y="253"/>
                  </a:cubicBezTo>
                  <a:cubicBezTo>
                    <a:pt x="1376" y="268"/>
                    <a:pt x="1376" y="276"/>
                    <a:pt x="1384" y="284"/>
                  </a:cubicBezTo>
                  <a:cubicBezTo>
                    <a:pt x="1384" y="292"/>
                    <a:pt x="1384" y="300"/>
                    <a:pt x="1392" y="308"/>
                  </a:cubicBezTo>
                  <a:cubicBezTo>
                    <a:pt x="1400" y="332"/>
                    <a:pt x="1392" y="332"/>
                    <a:pt x="1376" y="340"/>
                  </a:cubicBezTo>
                  <a:cubicBezTo>
                    <a:pt x="1368" y="340"/>
                    <a:pt x="1368" y="348"/>
                    <a:pt x="1360" y="355"/>
                  </a:cubicBezTo>
                  <a:cubicBezTo>
                    <a:pt x="1352" y="363"/>
                    <a:pt x="1352" y="371"/>
                    <a:pt x="1336" y="371"/>
                  </a:cubicBezTo>
                  <a:cubicBezTo>
                    <a:pt x="1336" y="371"/>
                    <a:pt x="1336" y="371"/>
                    <a:pt x="1328" y="371"/>
                  </a:cubicBezTo>
                  <a:cubicBezTo>
                    <a:pt x="1321" y="371"/>
                    <a:pt x="1313" y="387"/>
                    <a:pt x="1313" y="411"/>
                  </a:cubicBezTo>
                  <a:cubicBezTo>
                    <a:pt x="1313" y="427"/>
                    <a:pt x="1297" y="458"/>
                    <a:pt x="1273" y="458"/>
                  </a:cubicBezTo>
                  <a:cubicBezTo>
                    <a:pt x="1273" y="458"/>
                    <a:pt x="1273" y="458"/>
                    <a:pt x="1265" y="466"/>
                  </a:cubicBezTo>
                  <a:cubicBezTo>
                    <a:pt x="1241" y="490"/>
                    <a:pt x="1218" y="553"/>
                    <a:pt x="1226" y="576"/>
                  </a:cubicBezTo>
                  <a:cubicBezTo>
                    <a:pt x="1226" y="584"/>
                    <a:pt x="1226" y="584"/>
                    <a:pt x="1226" y="592"/>
                  </a:cubicBezTo>
                  <a:cubicBezTo>
                    <a:pt x="1218" y="592"/>
                    <a:pt x="1210" y="600"/>
                    <a:pt x="1202" y="600"/>
                  </a:cubicBezTo>
                  <a:cubicBezTo>
                    <a:pt x="1202" y="600"/>
                    <a:pt x="1194" y="600"/>
                    <a:pt x="1186" y="600"/>
                  </a:cubicBezTo>
                  <a:cubicBezTo>
                    <a:pt x="1178" y="607"/>
                    <a:pt x="1178" y="607"/>
                    <a:pt x="1170" y="607"/>
                  </a:cubicBezTo>
                  <a:cubicBezTo>
                    <a:pt x="1163" y="607"/>
                    <a:pt x="1163" y="600"/>
                    <a:pt x="1154" y="600"/>
                  </a:cubicBezTo>
                  <a:cubicBezTo>
                    <a:pt x="1154" y="592"/>
                    <a:pt x="1154" y="592"/>
                    <a:pt x="1147" y="592"/>
                  </a:cubicBezTo>
                  <a:cubicBezTo>
                    <a:pt x="1147" y="592"/>
                    <a:pt x="1147" y="592"/>
                    <a:pt x="1139" y="592"/>
                  </a:cubicBezTo>
                  <a:cubicBezTo>
                    <a:pt x="1131" y="584"/>
                    <a:pt x="1115" y="584"/>
                    <a:pt x="1107" y="576"/>
                  </a:cubicBezTo>
                  <a:cubicBezTo>
                    <a:pt x="1099" y="568"/>
                    <a:pt x="1091" y="561"/>
                    <a:pt x="1091" y="553"/>
                  </a:cubicBezTo>
                  <a:cubicBezTo>
                    <a:pt x="1083" y="553"/>
                    <a:pt x="1083" y="545"/>
                    <a:pt x="1075" y="545"/>
                  </a:cubicBezTo>
                  <a:lnTo>
                    <a:pt x="1075" y="545"/>
                  </a:lnTo>
                  <a:cubicBezTo>
                    <a:pt x="1068" y="545"/>
                    <a:pt x="1068" y="553"/>
                    <a:pt x="1068" y="553"/>
                  </a:cubicBezTo>
                  <a:cubicBezTo>
                    <a:pt x="1060" y="561"/>
                    <a:pt x="1052" y="568"/>
                    <a:pt x="1052" y="576"/>
                  </a:cubicBezTo>
                  <a:cubicBezTo>
                    <a:pt x="1044" y="576"/>
                    <a:pt x="1044" y="584"/>
                    <a:pt x="1036" y="584"/>
                  </a:cubicBezTo>
                  <a:cubicBezTo>
                    <a:pt x="1028" y="584"/>
                    <a:pt x="1020" y="592"/>
                    <a:pt x="1020" y="607"/>
                  </a:cubicBezTo>
                  <a:lnTo>
                    <a:pt x="1020" y="607"/>
                  </a:lnTo>
                  <a:cubicBezTo>
                    <a:pt x="1012" y="623"/>
                    <a:pt x="1012" y="631"/>
                    <a:pt x="1004" y="631"/>
                  </a:cubicBezTo>
                  <a:cubicBezTo>
                    <a:pt x="996" y="639"/>
                    <a:pt x="996" y="639"/>
                    <a:pt x="996" y="639"/>
                  </a:cubicBezTo>
                  <a:cubicBezTo>
                    <a:pt x="988" y="639"/>
                    <a:pt x="988" y="647"/>
                    <a:pt x="988" y="655"/>
                  </a:cubicBezTo>
                  <a:lnTo>
                    <a:pt x="988" y="663"/>
                  </a:lnTo>
                  <a:cubicBezTo>
                    <a:pt x="988" y="678"/>
                    <a:pt x="988" y="694"/>
                    <a:pt x="988" y="702"/>
                  </a:cubicBezTo>
                  <a:cubicBezTo>
                    <a:pt x="981" y="702"/>
                    <a:pt x="981" y="702"/>
                    <a:pt x="973" y="702"/>
                  </a:cubicBezTo>
                  <a:cubicBezTo>
                    <a:pt x="965" y="702"/>
                    <a:pt x="957" y="694"/>
                    <a:pt x="957" y="694"/>
                  </a:cubicBezTo>
                  <a:lnTo>
                    <a:pt x="957" y="694"/>
                  </a:lnTo>
                  <a:cubicBezTo>
                    <a:pt x="941" y="671"/>
                    <a:pt x="941" y="671"/>
                    <a:pt x="941" y="671"/>
                  </a:cubicBezTo>
                  <a:cubicBezTo>
                    <a:pt x="933" y="663"/>
                    <a:pt x="917" y="655"/>
                    <a:pt x="910" y="647"/>
                  </a:cubicBezTo>
                  <a:lnTo>
                    <a:pt x="910" y="647"/>
                  </a:lnTo>
                  <a:cubicBezTo>
                    <a:pt x="910" y="639"/>
                    <a:pt x="901" y="639"/>
                    <a:pt x="901" y="639"/>
                  </a:cubicBezTo>
                  <a:cubicBezTo>
                    <a:pt x="894" y="639"/>
                    <a:pt x="894" y="639"/>
                    <a:pt x="894" y="647"/>
                  </a:cubicBezTo>
                  <a:cubicBezTo>
                    <a:pt x="886" y="655"/>
                    <a:pt x="886" y="655"/>
                    <a:pt x="878" y="655"/>
                  </a:cubicBezTo>
                  <a:cubicBezTo>
                    <a:pt x="870" y="655"/>
                    <a:pt x="854" y="663"/>
                    <a:pt x="854" y="671"/>
                  </a:cubicBezTo>
                  <a:lnTo>
                    <a:pt x="854" y="671"/>
                  </a:lnTo>
                  <a:cubicBezTo>
                    <a:pt x="846" y="678"/>
                    <a:pt x="846" y="687"/>
                    <a:pt x="830" y="687"/>
                  </a:cubicBezTo>
                  <a:cubicBezTo>
                    <a:pt x="830" y="687"/>
                    <a:pt x="830" y="687"/>
                    <a:pt x="823" y="687"/>
                  </a:cubicBezTo>
                  <a:lnTo>
                    <a:pt x="815" y="687"/>
                  </a:lnTo>
                  <a:cubicBezTo>
                    <a:pt x="815" y="694"/>
                    <a:pt x="815" y="702"/>
                    <a:pt x="815" y="710"/>
                  </a:cubicBezTo>
                  <a:cubicBezTo>
                    <a:pt x="815" y="726"/>
                    <a:pt x="815" y="750"/>
                    <a:pt x="799" y="750"/>
                  </a:cubicBezTo>
                  <a:cubicBezTo>
                    <a:pt x="791" y="750"/>
                    <a:pt x="775" y="742"/>
                    <a:pt x="759" y="726"/>
                  </a:cubicBezTo>
                  <a:cubicBezTo>
                    <a:pt x="751" y="718"/>
                    <a:pt x="751" y="718"/>
                    <a:pt x="743" y="718"/>
                  </a:cubicBezTo>
                  <a:lnTo>
                    <a:pt x="743" y="718"/>
                  </a:lnTo>
                  <a:cubicBezTo>
                    <a:pt x="743" y="718"/>
                    <a:pt x="735" y="718"/>
                    <a:pt x="728" y="718"/>
                  </a:cubicBezTo>
                  <a:cubicBezTo>
                    <a:pt x="720" y="710"/>
                    <a:pt x="712" y="710"/>
                    <a:pt x="712" y="702"/>
                  </a:cubicBezTo>
                  <a:cubicBezTo>
                    <a:pt x="704" y="694"/>
                    <a:pt x="704" y="694"/>
                    <a:pt x="696" y="694"/>
                  </a:cubicBezTo>
                  <a:cubicBezTo>
                    <a:pt x="696" y="694"/>
                    <a:pt x="696" y="687"/>
                    <a:pt x="688" y="687"/>
                  </a:cubicBezTo>
                  <a:cubicBezTo>
                    <a:pt x="680" y="687"/>
                    <a:pt x="657" y="702"/>
                    <a:pt x="641" y="710"/>
                  </a:cubicBezTo>
                  <a:cubicBezTo>
                    <a:pt x="625" y="718"/>
                    <a:pt x="625" y="734"/>
                    <a:pt x="625" y="742"/>
                  </a:cubicBezTo>
                  <a:cubicBezTo>
                    <a:pt x="625" y="750"/>
                    <a:pt x="625" y="750"/>
                    <a:pt x="625" y="750"/>
                  </a:cubicBezTo>
                  <a:lnTo>
                    <a:pt x="617" y="758"/>
                  </a:lnTo>
                  <a:cubicBezTo>
                    <a:pt x="609" y="758"/>
                    <a:pt x="593" y="750"/>
                    <a:pt x="585" y="742"/>
                  </a:cubicBezTo>
                  <a:cubicBezTo>
                    <a:pt x="577" y="742"/>
                    <a:pt x="562" y="734"/>
                    <a:pt x="562" y="734"/>
                  </a:cubicBezTo>
                  <a:cubicBezTo>
                    <a:pt x="546" y="734"/>
                    <a:pt x="530" y="750"/>
                    <a:pt x="530" y="758"/>
                  </a:cubicBezTo>
                  <a:cubicBezTo>
                    <a:pt x="530" y="773"/>
                    <a:pt x="530" y="789"/>
                    <a:pt x="506" y="789"/>
                  </a:cubicBezTo>
                  <a:lnTo>
                    <a:pt x="498" y="781"/>
                  </a:lnTo>
                  <a:cubicBezTo>
                    <a:pt x="490" y="781"/>
                    <a:pt x="483" y="781"/>
                    <a:pt x="467" y="789"/>
                  </a:cubicBezTo>
                  <a:cubicBezTo>
                    <a:pt x="475" y="797"/>
                    <a:pt x="475" y="805"/>
                    <a:pt x="467" y="821"/>
                  </a:cubicBezTo>
                  <a:cubicBezTo>
                    <a:pt x="459" y="821"/>
                    <a:pt x="459" y="829"/>
                    <a:pt x="451" y="837"/>
                  </a:cubicBezTo>
                  <a:cubicBezTo>
                    <a:pt x="435" y="853"/>
                    <a:pt x="427" y="860"/>
                    <a:pt x="443" y="868"/>
                  </a:cubicBezTo>
                  <a:cubicBezTo>
                    <a:pt x="451" y="876"/>
                    <a:pt x="451" y="876"/>
                    <a:pt x="451" y="876"/>
                  </a:cubicBezTo>
                  <a:cubicBezTo>
                    <a:pt x="467" y="892"/>
                    <a:pt x="475" y="908"/>
                    <a:pt x="475" y="916"/>
                  </a:cubicBezTo>
                  <a:cubicBezTo>
                    <a:pt x="475" y="924"/>
                    <a:pt x="475" y="924"/>
                    <a:pt x="467" y="924"/>
                  </a:cubicBezTo>
                  <a:cubicBezTo>
                    <a:pt x="459" y="931"/>
                    <a:pt x="451" y="931"/>
                    <a:pt x="435" y="931"/>
                  </a:cubicBezTo>
                  <a:cubicBezTo>
                    <a:pt x="404" y="940"/>
                    <a:pt x="340" y="947"/>
                    <a:pt x="324" y="971"/>
                  </a:cubicBezTo>
                  <a:cubicBezTo>
                    <a:pt x="317" y="979"/>
                    <a:pt x="317" y="987"/>
                    <a:pt x="317" y="995"/>
                  </a:cubicBezTo>
                  <a:cubicBezTo>
                    <a:pt x="324" y="1026"/>
                    <a:pt x="332" y="1042"/>
                    <a:pt x="340" y="1050"/>
                  </a:cubicBezTo>
                  <a:cubicBezTo>
                    <a:pt x="348" y="1066"/>
                    <a:pt x="356" y="1082"/>
                    <a:pt x="348" y="1098"/>
                  </a:cubicBezTo>
                  <a:cubicBezTo>
                    <a:pt x="348" y="1113"/>
                    <a:pt x="324" y="1145"/>
                    <a:pt x="301" y="1145"/>
                  </a:cubicBezTo>
                  <a:cubicBezTo>
                    <a:pt x="285" y="1145"/>
                    <a:pt x="277" y="1145"/>
                    <a:pt x="269" y="1137"/>
                  </a:cubicBezTo>
                  <a:cubicBezTo>
                    <a:pt x="253" y="1121"/>
                    <a:pt x="214" y="1105"/>
                    <a:pt x="174" y="1105"/>
                  </a:cubicBezTo>
                  <a:cubicBezTo>
                    <a:pt x="158" y="1105"/>
                    <a:pt x="135" y="1113"/>
                    <a:pt x="119" y="1129"/>
                  </a:cubicBezTo>
                  <a:cubicBezTo>
                    <a:pt x="103" y="1145"/>
                    <a:pt x="95" y="1161"/>
                    <a:pt x="95" y="1192"/>
                  </a:cubicBezTo>
                  <a:cubicBezTo>
                    <a:pt x="103" y="1200"/>
                    <a:pt x="119" y="1248"/>
                    <a:pt x="111" y="1279"/>
                  </a:cubicBezTo>
                  <a:cubicBezTo>
                    <a:pt x="103" y="1287"/>
                    <a:pt x="103" y="1295"/>
                    <a:pt x="95" y="1295"/>
                  </a:cubicBezTo>
                  <a:cubicBezTo>
                    <a:pt x="87" y="1295"/>
                    <a:pt x="79" y="1295"/>
                    <a:pt x="79" y="1295"/>
                  </a:cubicBezTo>
                  <a:cubicBezTo>
                    <a:pt x="79" y="1295"/>
                    <a:pt x="79" y="1303"/>
                    <a:pt x="79" y="1311"/>
                  </a:cubicBezTo>
                  <a:cubicBezTo>
                    <a:pt x="79" y="1319"/>
                    <a:pt x="79" y="1335"/>
                    <a:pt x="79" y="1358"/>
                  </a:cubicBezTo>
                  <a:cubicBezTo>
                    <a:pt x="64" y="1390"/>
                    <a:pt x="64" y="1390"/>
                    <a:pt x="56" y="1390"/>
                  </a:cubicBezTo>
                  <a:cubicBezTo>
                    <a:pt x="56" y="1390"/>
                    <a:pt x="56" y="1390"/>
                    <a:pt x="48" y="1390"/>
                  </a:cubicBezTo>
                  <a:cubicBezTo>
                    <a:pt x="48" y="1390"/>
                    <a:pt x="48" y="1390"/>
                    <a:pt x="40" y="1390"/>
                  </a:cubicBezTo>
                  <a:lnTo>
                    <a:pt x="40" y="1390"/>
                  </a:lnTo>
                  <a:cubicBezTo>
                    <a:pt x="24" y="1390"/>
                    <a:pt x="16" y="1398"/>
                    <a:pt x="16" y="1406"/>
                  </a:cubicBezTo>
                  <a:cubicBezTo>
                    <a:pt x="16" y="1414"/>
                    <a:pt x="16" y="1414"/>
                    <a:pt x="16" y="1414"/>
                  </a:cubicBezTo>
                  <a:close/>
                </a:path>
              </a:pathLst>
            </a:custGeom>
            <a:grpFill/>
            <a:ln>
              <a:solidFill>
                <a:schemeClr val="bg1">
                  <a:lumMod val="95000"/>
                </a:schemeClr>
              </a:solidFill>
            </a:ln>
            <a:effectLst/>
          </p:spPr>
          <p:txBody>
            <a:bodyPr wrap="none" anchor="ctr"/>
            <a:lstStyle/>
            <a:p>
              <a:endParaRPr lang="en-US" sz="949"/>
            </a:p>
          </p:txBody>
        </p:sp>
        <p:sp>
          <p:nvSpPr>
            <p:cNvPr id="114" name="Freeform 783"/>
            <p:cNvSpPr>
              <a:spLocks noChangeArrowheads="1"/>
            </p:cNvSpPr>
            <p:nvPr/>
          </p:nvSpPr>
          <p:spPr bwMode="auto">
            <a:xfrm>
              <a:off x="13923035" y="5340361"/>
              <a:ext cx="598381" cy="1055283"/>
            </a:xfrm>
            <a:custGeom>
              <a:avLst/>
              <a:gdLst>
                <a:gd name="T0" fmla="*/ 933 w 1139"/>
                <a:gd name="T1" fmla="*/ 8 h 2008"/>
                <a:gd name="T2" fmla="*/ 933 w 1139"/>
                <a:gd name="T3" fmla="*/ 8 h 2008"/>
                <a:gd name="T4" fmla="*/ 261 w 1139"/>
                <a:gd name="T5" fmla="*/ 87 h 2008"/>
                <a:gd name="T6" fmla="*/ 111 w 1139"/>
                <a:gd name="T7" fmla="*/ 158 h 2008"/>
                <a:gd name="T8" fmla="*/ 32 w 1139"/>
                <a:gd name="T9" fmla="*/ 135 h 2008"/>
                <a:gd name="T10" fmla="*/ 126 w 1139"/>
                <a:gd name="T11" fmla="*/ 1178 h 2008"/>
                <a:gd name="T12" fmla="*/ 111 w 1139"/>
                <a:gd name="T13" fmla="*/ 1281 h 2008"/>
                <a:gd name="T14" fmla="*/ 95 w 1139"/>
                <a:gd name="T15" fmla="*/ 1360 h 2008"/>
                <a:gd name="T16" fmla="*/ 134 w 1139"/>
                <a:gd name="T17" fmla="*/ 1423 h 2008"/>
                <a:gd name="T18" fmla="*/ 150 w 1139"/>
                <a:gd name="T19" fmla="*/ 1502 h 2008"/>
                <a:gd name="T20" fmla="*/ 158 w 1139"/>
                <a:gd name="T21" fmla="*/ 1581 h 2008"/>
                <a:gd name="T22" fmla="*/ 119 w 1139"/>
                <a:gd name="T23" fmla="*/ 1637 h 2008"/>
                <a:gd name="T24" fmla="*/ 39 w 1139"/>
                <a:gd name="T25" fmla="*/ 1771 h 2008"/>
                <a:gd name="T26" fmla="*/ 24 w 1139"/>
                <a:gd name="T27" fmla="*/ 1833 h 2008"/>
                <a:gd name="T28" fmla="*/ 16 w 1139"/>
                <a:gd name="T29" fmla="*/ 1889 h 2008"/>
                <a:gd name="T30" fmla="*/ 0 w 1139"/>
                <a:gd name="T31" fmla="*/ 1960 h 2008"/>
                <a:gd name="T32" fmla="*/ 16 w 1139"/>
                <a:gd name="T33" fmla="*/ 2007 h 2008"/>
                <a:gd name="T34" fmla="*/ 47 w 1139"/>
                <a:gd name="T35" fmla="*/ 2007 h 2008"/>
                <a:gd name="T36" fmla="*/ 79 w 1139"/>
                <a:gd name="T37" fmla="*/ 1984 h 2008"/>
                <a:gd name="T38" fmla="*/ 111 w 1139"/>
                <a:gd name="T39" fmla="*/ 1960 h 2008"/>
                <a:gd name="T40" fmla="*/ 174 w 1139"/>
                <a:gd name="T41" fmla="*/ 1968 h 2008"/>
                <a:gd name="T42" fmla="*/ 190 w 1139"/>
                <a:gd name="T43" fmla="*/ 1936 h 2008"/>
                <a:gd name="T44" fmla="*/ 245 w 1139"/>
                <a:gd name="T45" fmla="*/ 1913 h 2008"/>
                <a:gd name="T46" fmla="*/ 284 w 1139"/>
                <a:gd name="T47" fmla="*/ 1936 h 2008"/>
                <a:gd name="T48" fmla="*/ 316 w 1139"/>
                <a:gd name="T49" fmla="*/ 1952 h 2008"/>
                <a:gd name="T50" fmla="*/ 348 w 1139"/>
                <a:gd name="T51" fmla="*/ 1968 h 2008"/>
                <a:gd name="T52" fmla="*/ 356 w 1139"/>
                <a:gd name="T53" fmla="*/ 1936 h 2008"/>
                <a:gd name="T54" fmla="*/ 372 w 1139"/>
                <a:gd name="T55" fmla="*/ 1913 h 2008"/>
                <a:gd name="T56" fmla="*/ 395 w 1139"/>
                <a:gd name="T57" fmla="*/ 1897 h 2008"/>
                <a:gd name="T58" fmla="*/ 427 w 1139"/>
                <a:gd name="T59" fmla="*/ 1881 h 2008"/>
                <a:gd name="T60" fmla="*/ 450 w 1139"/>
                <a:gd name="T61" fmla="*/ 1857 h 2008"/>
                <a:gd name="T62" fmla="*/ 466 w 1139"/>
                <a:gd name="T63" fmla="*/ 1873 h 2008"/>
                <a:gd name="T64" fmla="*/ 498 w 1139"/>
                <a:gd name="T65" fmla="*/ 1897 h 2008"/>
                <a:gd name="T66" fmla="*/ 506 w 1139"/>
                <a:gd name="T67" fmla="*/ 1920 h 2008"/>
                <a:gd name="T68" fmla="*/ 530 w 1139"/>
                <a:gd name="T69" fmla="*/ 1920 h 2008"/>
                <a:gd name="T70" fmla="*/ 530 w 1139"/>
                <a:gd name="T71" fmla="*/ 1881 h 2008"/>
                <a:gd name="T72" fmla="*/ 545 w 1139"/>
                <a:gd name="T73" fmla="*/ 1857 h 2008"/>
                <a:gd name="T74" fmla="*/ 561 w 1139"/>
                <a:gd name="T75" fmla="*/ 1833 h 2008"/>
                <a:gd name="T76" fmla="*/ 593 w 1139"/>
                <a:gd name="T77" fmla="*/ 1802 h 2008"/>
                <a:gd name="T78" fmla="*/ 624 w 1139"/>
                <a:gd name="T79" fmla="*/ 1763 h 2008"/>
                <a:gd name="T80" fmla="*/ 656 w 1139"/>
                <a:gd name="T81" fmla="*/ 1794 h 2008"/>
                <a:gd name="T82" fmla="*/ 703 w 1139"/>
                <a:gd name="T83" fmla="*/ 1818 h 2008"/>
                <a:gd name="T84" fmla="*/ 735 w 1139"/>
                <a:gd name="T85" fmla="*/ 1826 h 2008"/>
                <a:gd name="T86" fmla="*/ 775 w 1139"/>
                <a:gd name="T87" fmla="*/ 1802 h 2008"/>
                <a:gd name="T88" fmla="*/ 822 w 1139"/>
                <a:gd name="T89" fmla="*/ 1676 h 2008"/>
                <a:gd name="T90" fmla="*/ 862 w 1139"/>
                <a:gd name="T91" fmla="*/ 1637 h 2008"/>
                <a:gd name="T92" fmla="*/ 877 w 1139"/>
                <a:gd name="T93" fmla="*/ 1589 h 2008"/>
                <a:gd name="T94" fmla="*/ 909 w 1139"/>
                <a:gd name="T95" fmla="*/ 1574 h 2008"/>
                <a:gd name="T96" fmla="*/ 941 w 1139"/>
                <a:gd name="T97" fmla="*/ 1534 h 2008"/>
                <a:gd name="T98" fmla="*/ 925 w 1139"/>
                <a:gd name="T99" fmla="*/ 1479 h 2008"/>
                <a:gd name="T100" fmla="*/ 964 w 1139"/>
                <a:gd name="T101" fmla="*/ 1439 h 2008"/>
                <a:gd name="T102" fmla="*/ 1020 w 1139"/>
                <a:gd name="T103" fmla="*/ 1471 h 2008"/>
                <a:gd name="T104" fmla="*/ 1051 w 1139"/>
                <a:gd name="T105" fmla="*/ 1415 h 2008"/>
                <a:gd name="T106" fmla="*/ 1130 w 1139"/>
                <a:gd name="T107" fmla="*/ 1400 h 2008"/>
                <a:gd name="T108" fmla="*/ 1123 w 1139"/>
                <a:gd name="T109" fmla="*/ 1344 h 2008"/>
                <a:gd name="T110" fmla="*/ 1107 w 1139"/>
                <a:gd name="T111" fmla="*/ 1297 h 2008"/>
                <a:gd name="T112" fmla="*/ 1123 w 1139"/>
                <a:gd name="T113" fmla="*/ 1250 h 2008"/>
                <a:gd name="T114" fmla="*/ 972 w 1139"/>
                <a:gd name="T115" fmla="*/ 32 h 2008"/>
                <a:gd name="T116" fmla="*/ 933 w 1139"/>
                <a:gd name="T117" fmla="*/ 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9" h="2008">
                  <a:moveTo>
                    <a:pt x="933" y="8"/>
                  </a:moveTo>
                  <a:lnTo>
                    <a:pt x="933" y="8"/>
                  </a:lnTo>
                  <a:cubicBezTo>
                    <a:pt x="261" y="87"/>
                    <a:pt x="261" y="87"/>
                    <a:pt x="261" y="87"/>
                  </a:cubicBezTo>
                  <a:cubicBezTo>
                    <a:pt x="221" y="119"/>
                    <a:pt x="166" y="158"/>
                    <a:pt x="111" y="158"/>
                  </a:cubicBezTo>
                  <a:cubicBezTo>
                    <a:pt x="79" y="158"/>
                    <a:pt x="47" y="151"/>
                    <a:pt x="32" y="135"/>
                  </a:cubicBezTo>
                  <a:cubicBezTo>
                    <a:pt x="126" y="1178"/>
                    <a:pt x="126" y="1178"/>
                    <a:pt x="126" y="1178"/>
                  </a:cubicBezTo>
                  <a:cubicBezTo>
                    <a:pt x="126" y="1178"/>
                    <a:pt x="126" y="1257"/>
                    <a:pt x="111" y="1281"/>
                  </a:cubicBezTo>
                  <a:cubicBezTo>
                    <a:pt x="103" y="1297"/>
                    <a:pt x="79" y="1336"/>
                    <a:pt x="95" y="1360"/>
                  </a:cubicBezTo>
                  <a:cubicBezTo>
                    <a:pt x="119" y="1392"/>
                    <a:pt x="134" y="1368"/>
                    <a:pt x="134" y="1423"/>
                  </a:cubicBezTo>
                  <a:cubicBezTo>
                    <a:pt x="134" y="1471"/>
                    <a:pt x="134" y="1494"/>
                    <a:pt x="150" y="1502"/>
                  </a:cubicBezTo>
                  <a:cubicBezTo>
                    <a:pt x="166" y="1510"/>
                    <a:pt x="182" y="1566"/>
                    <a:pt x="158" y="1581"/>
                  </a:cubicBezTo>
                  <a:cubicBezTo>
                    <a:pt x="134" y="1597"/>
                    <a:pt x="119" y="1613"/>
                    <a:pt x="119" y="1637"/>
                  </a:cubicBezTo>
                  <a:cubicBezTo>
                    <a:pt x="119" y="1653"/>
                    <a:pt x="63" y="1763"/>
                    <a:pt x="39" y="1771"/>
                  </a:cubicBezTo>
                  <a:cubicBezTo>
                    <a:pt x="16" y="1779"/>
                    <a:pt x="24" y="1818"/>
                    <a:pt x="24" y="1833"/>
                  </a:cubicBezTo>
                  <a:cubicBezTo>
                    <a:pt x="32" y="1841"/>
                    <a:pt x="24" y="1873"/>
                    <a:pt x="16" y="1889"/>
                  </a:cubicBezTo>
                  <a:cubicBezTo>
                    <a:pt x="0" y="1913"/>
                    <a:pt x="0" y="1928"/>
                    <a:pt x="0" y="1960"/>
                  </a:cubicBezTo>
                  <a:cubicBezTo>
                    <a:pt x="0" y="1984"/>
                    <a:pt x="8" y="1999"/>
                    <a:pt x="16" y="2007"/>
                  </a:cubicBezTo>
                  <a:cubicBezTo>
                    <a:pt x="24" y="2007"/>
                    <a:pt x="39" y="2007"/>
                    <a:pt x="47" y="2007"/>
                  </a:cubicBezTo>
                  <a:cubicBezTo>
                    <a:pt x="71" y="2007"/>
                    <a:pt x="79" y="1999"/>
                    <a:pt x="79" y="1984"/>
                  </a:cubicBezTo>
                  <a:cubicBezTo>
                    <a:pt x="79" y="1976"/>
                    <a:pt x="95" y="1960"/>
                    <a:pt x="111" y="1960"/>
                  </a:cubicBezTo>
                  <a:cubicBezTo>
                    <a:pt x="126" y="1960"/>
                    <a:pt x="174" y="1984"/>
                    <a:pt x="174" y="1968"/>
                  </a:cubicBezTo>
                  <a:cubicBezTo>
                    <a:pt x="166" y="1952"/>
                    <a:pt x="174" y="1944"/>
                    <a:pt x="190" y="1936"/>
                  </a:cubicBezTo>
                  <a:cubicBezTo>
                    <a:pt x="206" y="1920"/>
                    <a:pt x="229" y="1913"/>
                    <a:pt x="245" y="1913"/>
                  </a:cubicBezTo>
                  <a:cubicBezTo>
                    <a:pt x="261" y="1920"/>
                    <a:pt x="261" y="1936"/>
                    <a:pt x="284" y="1936"/>
                  </a:cubicBezTo>
                  <a:cubicBezTo>
                    <a:pt x="300" y="1944"/>
                    <a:pt x="300" y="1936"/>
                    <a:pt x="316" y="1952"/>
                  </a:cubicBezTo>
                  <a:cubicBezTo>
                    <a:pt x="332" y="1968"/>
                    <a:pt x="340" y="1976"/>
                    <a:pt x="348" y="1968"/>
                  </a:cubicBezTo>
                  <a:cubicBezTo>
                    <a:pt x="356" y="1968"/>
                    <a:pt x="364" y="1952"/>
                    <a:pt x="356" y="1936"/>
                  </a:cubicBezTo>
                  <a:cubicBezTo>
                    <a:pt x="356" y="1920"/>
                    <a:pt x="364" y="1904"/>
                    <a:pt x="372" y="1913"/>
                  </a:cubicBezTo>
                  <a:cubicBezTo>
                    <a:pt x="387" y="1913"/>
                    <a:pt x="395" y="1904"/>
                    <a:pt x="395" y="1897"/>
                  </a:cubicBezTo>
                  <a:cubicBezTo>
                    <a:pt x="403" y="1889"/>
                    <a:pt x="419" y="1881"/>
                    <a:pt x="427" y="1881"/>
                  </a:cubicBezTo>
                  <a:cubicBezTo>
                    <a:pt x="435" y="1881"/>
                    <a:pt x="443" y="1865"/>
                    <a:pt x="450" y="1857"/>
                  </a:cubicBezTo>
                  <a:cubicBezTo>
                    <a:pt x="459" y="1857"/>
                    <a:pt x="459" y="1865"/>
                    <a:pt x="466" y="1873"/>
                  </a:cubicBezTo>
                  <a:cubicBezTo>
                    <a:pt x="466" y="1881"/>
                    <a:pt x="498" y="1897"/>
                    <a:pt x="498" y="1897"/>
                  </a:cubicBezTo>
                  <a:cubicBezTo>
                    <a:pt x="506" y="1920"/>
                    <a:pt x="506" y="1920"/>
                    <a:pt x="506" y="1920"/>
                  </a:cubicBezTo>
                  <a:cubicBezTo>
                    <a:pt x="506" y="1920"/>
                    <a:pt x="530" y="1928"/>
                    <a:pt x="530" y="1920"/>
                  </a:cubicBezTo>
                  <a:cubicBezTo>
                    <a:pt x="537" y="1913"/>
                    <a:pt x="530" y="1889"/>
                    <a:pt x="530" y="1881"/>
                  </a:cubicBezTo>
                  <a:cubicBezTo>
                    <a:pt x="530" y="1873"/>
                    <a:pt x="530" y="1865"/>
                    <a:pt x="545" y="1857"/>
                  </a:cubicBezTo>
                  <a:cubicBezTo>
                    <a:pt x="561" y="1849"/>
                    <a:pt x="561" y="1849"/>
                    <a:pt x="561" y="1833"/>
                  </a:cubicBezTo>
                  <a:cubicBezTo>
                    <a:pt x="569" y="1810"/>
                    <a:pt x="585" y="1810"/>
                    <a:pt x="593" y="1802"/>
                  </a:cubicBezTo>
                  <a:cubicBezTo>
                    <a:pt x="609" y="1787"/>
                    <a:pt x="617" y="1763"/>
                    <a:pt x="624" y="1763"/>
                  </a:cubicBezTo>
                  <a:cubicBezTo>
                    <a:pt x="632" y="1763"/>
                    <a:pt x="640" y="1787"/>
                    <a:pt x="656" y="1794"/>
                  </a:cubicBezTo>
                  <a:cubicBezTo>
                    <a:pt x="672" y="1810"/>
                    <a:pt x="688" y="1810"/>
                    <a:pt x="703" y="1818"/>
                  </a:cubicBezTo>
                  <a:cubicBezTo>
                    <a:pt x="712" y="1818"/>
                    <a:pt x="712" y="1833"/>
                    <a:pt x="735" y="1826"/>
                  </a:cubicBezTo>
                  <a:cubicBezTo>
                    <a:pt x="759" y="1818"/>
                    <a:pt x="775" y="1826"/>
                    <a:pt x="775" y="1802"/>
                  </a:cubicBezTo>
                  <a:cubicBezTo>
                    <a:pt x="767" y="1779"/>
                    <a:pt x="806" y="1676"/>
                    <a:pt x="822" y="1676"/>
                  </a:cubicBezTo>
                  <a:cubicBezTo>
                    <a:pt x="838" y="1684"/>
                    <a:pt x="862" y="1653"/>
                    <a:pt x="862" y="1637"/>
                  </a:cubicBezTo>
                  <a:cubicBezTo>
                    <a:pt x="862" y="1613"/>
                    <a:pt x="862" y="1597"/>
                    <a:pt x="877" y="1589"/>
                  </a:cubicBezTo>
                  <a:cubicBezTo>
                    <a:pt x="893" y="1589"/>
                    <a:pt x="893" y="1597"/>
                    <a:pt x="909" y="1574"/>
                  </a:cubicBezTo>
                  <a:cubicBezTo>
                    <a:pt x="917" y="1558"/>
                    <a:pt x="949" y="1566"/>
                    <a:pt x="941" y="1534"/>
                  </a:cubicBezTo>
                  <a:cubicBezTo>
                    <a:pt x="925" y="1502"/>
                    <a:pt x="917" y="1510"/>
                    <a:pt x="925" y="1479"/>
                  </a:cubicBezTo>
                  <a:cubicBezTo>
                    <a:pt x="925" y="1439"/>
                    <a:pt x="956" y="1423"/>
                    <a:pt x="964" y="1439"/>
                  </a:cubicBezTo>
                  <a:cubicBezTo>
                    <a:pt x="980" y="1447"/>
                    <a:pt x="1004" y="1487"/>
                    <a:pt x="1020" y="1471"/>
                  </a:cubicBezTo>
                  <a:cubicBezTo>
                    <a:pt x="1043" y="1447"/>
                    <a:pt x="1012" y="1423"/>
                    <a:pt x="1051" y="1415"/>
                  </a:cubicBezTo>
                  <a:cubicBezTo>
                    <a:pt x="1099" y="1408"/>
                    <a:pt x="1130" y="1415"/>
                    <a:pt x="1130" y="1400"/>
                  </a:cubicBezTo>
                  <a:cubicBezTo>
                    <a:pt x="1130" y="1392"/>
                    <a:pt x="1138" y="1368"/>
                    <a:pt x="1123" y="1344"/>
                  </a:cubicBezTo>
                  <a:cubicBezTo>
                    <a:pt x="1107" y="1328"/>
                    <a:pt x="1099" y="1321"/>
                    <a:pt x="1107" y="1297"/>
                  </a:cubicBezTo>
                  <a:cubicBezTo>
                    <a:pt x="1107" y="1281"/>
                    <a:pt x="1115" y="1257"/>
                    <a:pt x="1123" y="1250"/>
                  </a:cubicBezTo>
                  <a:cubicBezTo>
                    <a:pt x="972" y="32"/>
                    <a:pt x="972" y="32"/>
                    <a:pt x="972" y="32"/>
                  </a:cubicBezTo>
                  <a:cubicBezTo>
                    <a:pt x="949" y="0"/>
                    <a:pt x="933" y="8"/>
                    <a:pt x="933" y="8"/>
                  </a:cubicBezTo>
                </a:path>
              </a:pathLst>
            </a:custGeom>
            <a:grpFill/>
            <a:ln>
              <a:solidFill>
                <a:schemeClr val="bg1">
                  <a:lumMod val="95000"/>
                </a:schemeClr>
              </a:solidFill>
            </a:ln>
            <a:effectLst/>
          </p:spPr>
          <p:txBody>
            <a:bodyPr wrap="none" anchor="ctr"/>
            <a:lstStyle/>
            <a:p>
              <a:endParaRPr lang="en-US" sz="949"/>
            </a:p>
          </p:txBody>
        </p:sp>
        <p:sp>
          <p:nvSpPr>
            <p:cNvPr id="115" name="Freeform 784"/>
            <p:cNvSpPr>
              <a:spLocks noChangeArrowheads="1"/>
            </p:cNvSpPr>
            <p:nvPr/>
          </p:nvSpPr>
          <p:spPr bwMode="auto">
            <a:xfrm>
              <a:off x="13923035" y="5340361"/>
              <a:ext cx="598381" cy="1059922"/>
            </a:xfrm>
            <a:custGeom>
              <a:avLst/>
              <a:gdLst>
                <a:gd name="T0" fmla="*/ 8 w 1139"/>
                <a:gd name="T1" fmla="*/ 1999 h 2016"/>
                <a:gd name="T2" fmla="*/ 24 w 1139"/>
                <a:gd name="T3" fmla="*/ 1826 h 2016"/>
                <a:gd name="T4" fmla="*/ 166 w 1139"/>
                <a:gd name="T5" fmla="*/ 1550 h 2016"/>
                <a:gd name="T6" fmla="*/ 119 w 1139"/>
                <a:gd name="T7" fmla="*/ 1384 h 2016"/>
                <a:gd name="T8" fmla="*/ 24 w 1139"/>
                <a:gd name="T9" fmla="*/ 127 h 2016"/>
                <a:gd name="T10" fmla="*/ 261 w 1139"/>
                <a:gd name="T11" fmla="*/ 80 h 2016"/>
                <a:gd name="T12" fmla="*/ 972 w 1139"/>
                <a:gd name="T13" fmla="*/ 24 h 2016"/>
                <a:gd name="T14" fmla="*/ 1115 w 1139"/>
                <a:gd name="T15" fmla="*/ 1281 h 2016"/>
                <a:gd name="T16" fmla="*/ 1130 w 1139"/>
                <a:gd name="T17" fmla="*/ 1400 h 2016"/>
                <a:gd name="T18" fmla="*/ 1028 w 1139"/>
                <a:gd name="T19" fmla="*/ 1471 h 2016"/>
                <a:gd name="T20" fmla="*/ 956 w 1139"/>
                <a:gd name="T21" fmla="*/ 1439 h 2016"/>
                <a:gd name="T22" fmla="*/ 925 w 1139"/>
                <a:gd name="T23" fmla="*/ 1566 h 2016"/>
                <a:gd name="T24" fmla="*/ 862 w 1139"/>
                <a:gd name="T25" fmla="*/ 1637 h 2016"/>
                <a:gd name="T26" fmla="*/ 775 w 1139"/>
                <a:gd name="T27" fmla="*/ 1818 h 2016"/>
                <a:gd name="T28" fmla="*/ 703 w 1139"/>
                <a:gd name="T29" fmla="*/ 1826 h 2016"/>
                <a:gd name="T30" fmla="*/ 640 w 1139"/>
                <a:gd name="T31" fmla="*/ 1779 h 2016"/>
                <a:gd name="T32" fmla="*/ 601 w 1139"/>
                <a:gd name="T33" fmla="*/ 1802 h 2016"/>
                <a:gd name="T34" fmla="*/ 553 w 1139"/>
                <a:gd name="T35" fmla="*/ 1857 h 2016"/>
                <a:gd name="T36" fmla="*/ 537 w 1139"/>
                <a:gd name="T37" fmla="*/ 1928 h 2016"/>
                <a:gd name="T38" fmla="*/ 490 w 1139"/>
                <a:gd name="T39" fmla="*/ 1897 h 2016"/>
                <a:gd name="T40" fmla="*/ 443 w 1139"/>
                <a:gd name="T41" fmla="*/ 1873 h 2016"/>
                <a:gd name="T42" fmla="*/ 379 w 1139"/>
                <a:gd name="T43" fmla="*/ 1913 h 2016"/>
                <a:gd name="T44" fmla="*/ 348 w 1139"/>
                <a:gd name="T45" fmla="*/ 1976 h 2016"/>
                <a:gd name="T46" fmla="*/ 277 w 1139"/>
                <a:gd name="T47" fmla="*/ 1944 h 2016"/>
                <a:gd name="T48" fmla="*/ 190 w 1139"/>
                <a:gd name="T49" fmla="*/ 1936 h 2016"/>
                <a:gd name="T50" fmla="*/ 134 w 1139"/>
                <a:gd name="T51" fmla="*/ 1968 h 2016"/>
                <a:gd name="T52" fmla="*/ 47 w 1139"/>
                <a:gd name="T53" fmla="*/ 2007 h 2016"/>
                <a:gd name="T54" fmla="*/ 32 w 1139"/>
                <a:gd name="T55" fmla="*/ 143 h 2016"/>
                <a:gd name="T56" fmla="*/ 119 w 1139"/>
                <a:gd name="T57" fmla="*/ 1376 h 2016"/>
                <a:gd name="T58" fmla="*/ 174 w 1139"/>
                <a:gd name="T59" fmla="*/ 1550 h 2016"/>
                <a:gd name="T60" fmla="*/ 32 w 1139"/>
                <a:gd name="T61" fmla="*/ 1826 h 2016"/>
                <a:gd name="T62" fmla="*/ 16 w 1139"/>
                <a:gd name="T63" fmla="*/ 1999 h 2016"/>
                <a:gd name="T64" fmla="*/ 71 w 1139"/>
                <a:gd name="T65" fmla="*/ 1984 h 2016"/>
                <a:gd name="T66" fmla="*/ 166 w 1139"/>
                <a:gd name="T67" fmla="*/ 1976 h 2016"/>
                <a:gd name="T68" fmla="*/ 245 w 1139"/>
                <a:gd name="T69" fmla="*/ 1913 h 2016"/>
                <a:gd name="T70" fmla="*/ 292 w 1139"/>
                <a:gd name="T71" fmla="*/ 1936 h 2016"/>
                <a:gd name="T72" fmla="*/ 356 w 1139"/>
                <a:gd name="T73" fmla="*/ 1913 h 2016"/>
                <a:gd name="T74" fmla="*/ 427 w 1139"/>
                <a:gd name="T75" fmla="*/ 1873 h 2016"/>
                <a:gd name="T76" fmla="*/ 466 w 1139"/>
                <a:gd name="T77" fmla="*/ 1865 h 2016"/>
                <a:gd name="T78" fmla="*/ 506 w 1139"/>
                <a:gd name="T79" fmla="*/ 1913 h 2016"/>
                <a:gd name="T80" fmla="*/ 530 w 1139"/>
                <a:gd name="T81" fmla="*/ 1881 h 2016"/>
                <a:gd name="T82" fmla="*/ 561 w 1139"/>
                <a:gd name="T83" fmla="*/ 1833 h 2016"/>
                <a:gd name="T84" fmla="*/ 624 w 1139"/>
                <a:gd name="T85" fmla="*/ 1763 h 2016"/>
                <a:gd name="T86" fmla="*/ 696 w 1139"/>
                <a:gd name="T87" fmla="*/ 1810 h 2016"/>
                <a:gd name="T88" fmla="*/ 735 w 1139"/>
                <a:gd name="T89" fmla="*/ 1818 h 2016"/>
                <a:gd name="T90" fmla="*/ 806 w 1139"/>
                <a:gd name="T91" fmla="*/ 1684 h 2016"/>
                <a:gd name="T92" fmla="*/ 885 w 1139"/>
                <a:gd name="T93" fmla="*/ 1589 h 2016"/>
                <a:gd name="T94" fmla="*/ 925 w 1139"/>
                <a:gd name="T95" fmla="*/ 1518 h 2016"/>
                <a:gd name="T96" fmla="*/ 980 w 1139"/>
                <a:gd name="T97" fmla="*/ 1439 h 2016"/>
                <a:gd name="T98" fmla="*/ 1051 w 1139"/>
                <a:gd name="T99" fmla="*/ 1408 h 2016"/>
                <a:gd name="T100" fmla="*/ 1115 w 1139"/>
                <a:gd name="T101" fmla="*/ 1336 h 2016"/>
                <a:gd name="T102" fmla="*/ 964 w 1139"/>
                <a:gd name="T103" fmla="*/ 32 h 2016"/>
                <a:gd name="T104" fmla="*/ 111 w 1139"/>
                <a:gd name="T105" fmla="*/ 16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9" h="2016">
                  <a:moveTo>
                    <a:pt x="8" y="2015"/>
                  </a:moveTo>
                  <a:lnTo>
                    <a:pt x="8" y="2015"/>
                  </a:lnTo>
                  <a:cubicBezTo>
                    <a:pt x="8" y="2007"/>
                    <a:pt x="8" y="2007"/>
                    <a:pt x="8" y="2007"/>
                  </a:cubicBezTo>
                  <a:lnTo>
                    <a:pt x="8" y="1999"/>
                  </a:lnTo>
                  <a:cubicBezTo>
                    <a:pt x="0" y="1991"/>
                    <a:pt x="0" y="1976"/>
                    <a:pt x="0" y="1960"/>
                  </a:cubicBezTo>
                  <a:cubicBezTo>
                    <a:pt x="0" y="1928"/>
                    <a:pt x="0" y="1913"/>
                    <a:pt x="8" y="1889"/>
                  </a:cubicBezTo>
                  <a:cubicBezTo>
                    <a:pt x="24" y="1873"/>
                    <a:pt x="24" y="1841"/>
                    <a:pt x="24" y="1833"/>
                  </a:cubicBezTo>
                  <a:lnTo>
                    <a:pt x="24" y="1826"/>
                  </a:lnTo>
                  <a:cubicBezTo>
                    <a:pt x="16" y="1810"/>
                    <a:pt x="8" y="1771"/>
                    <a:pt x="39" y="1763"/>
                  </a:cubicBezTo>
                  <a:cubicBezTo>
                    <a:pt x="63" y="1755"/>
                    <a:pt x="119" y="1653"/>
                    <a:pt x="119" y="1637"/>
                  </a:cubicBezTo>
                  <a:cubicBezTo>
                    <a:pt x="119" y="1613"/>
                    <a:pt x="134" y="1589"/>
                    <a:pt x="158" y="1574"/>
                  </a:cubicBezTo>
                  <a:cubicBezTo>
                    <a:pt x="166" y="1574"/>
                    <a:pt x="166" y="1558"/>
                    <a:pt x="166" y="1550"/>
                  </a:cubicBezTo>
                  <a:cubicBezTo>
                    <a:pt x="166" y="1534"/>
                    <a:pt x="158" y="1510"/>
                    <a:pt x="150" y="1502"/>
                  </a:cubicBezTo>
                  <a:cubicBezTo>
                    <a:pt x="134" y="1494"/>
                    <a:pt x="134" y="1479"/>
                    <a:pt x="134" y="1431"/>
                  </a:cubicBezTo>
                  <a:cubicBezTo>
                    <a:pt x="134" y="1423"/>
                    <a:pt x="134" y="1423"/>
                    <a:pt x="134" y="1423"/>
                  </a:cubicBezTo>
                  <a:cubicBezTo>
                    <a:pt x="134" y="1392"/>
                    <a:pt x="126" y="1392"/>
                    <a:pt x="119" y="1384"/>
                  </a:cubicBezTo>
                  <a:cubicBezTo>
                    <a:pt x="111" y="1384"/>
                    <a:pt x="103" y="1376"/>
                    <a:pt x="95" y="1368"/>
                  </a:cubicBezTo>
                  <a:cubicBezTo>
                    <a:pt x="79" y="1336"/>
                    <a:pt x="95" y="1297"/>
                    <a:pt x="111" y="1273"/>
                  </a:cubicBezTo>
                  <a:cubicBezTo>
                    <a:pt x="119" y="1265"/>
                    <a:pt x="126" y="1202"/>
                    <a:pt x="126" y="1178"/>
                  </a:cubicBezTo>
                  <a:cubicBezTo>
                    <a:pt x="24" y="127"/>
                    <a:pt x="24" y="127"/>
                    <a:pt x="24" y="127"/>
                  </a:cubicBezTo>
                  <a:cubicBezTo>
                    <a:pt x="32" y="135"/>
                    <a:pt x="32" y="135"/>
                    <a:pt x="32" y="135"/>
                  </a:cubicBezTo>
                  <a:cubicBezTo>
                    <a:pt x="47" y="151"/>
                    <a:pt x="79" y="158"/>
                    <a:pt x="111" y="158"/>
                  </a:cubicBezTo>
                  <a:cubicBezTo>
                    <a:pt x="166" y="158"/>
                    <a:pt x="229" y="111"/>
                    <a:pt x="261" y="87"/>
                  </a:cubicBezTo>
                  <a:cubicBezTo>
                    <a:pt x="261" y="80"/>
                    <a:pt x="261" y="80"/>
                    <a:pt x="261" y="80"/>
                  </a:cubicBezTo>
                  <a:lnTo>
                    <a:pt x="261" y="80"/>
                  </a:lnTo>
                  <a:cubicBezTo>
                    <a:pt x="933" y="0"/>
                    <a:pt x="933" y="0"/>
                    <a:pt x="933" y="0"/>
                  </a:cubicBezTo>
                  <a:cubicBezTo>
                    <a:pt x="933" y="0"/>
                    <a:pt x="949" y="0"/>
                    <a:pt x="972" y="24"/>
                  </a:cubicBezTo>
                  <a:lnTo>
                    <a:pt x="972" y="24"/>
                  </a:lnTo>
                  <a:cubicBezTo>
                    <a:pt x="972" y="32"/>
                    <a:pt x="972" y="32"/>
                    <a:pt x="972" y="32"/>
                  </a:cubicBezTo>
                  <a:cubicBezTo>
                    <a:pt x="1123" y="1250"/>
                    <a:pt x="1123" y="1250"/>
                    <a:pt x="1123" y="1250"/>
                  </a:cubicBezTo>
                  <a:lnTo>
                    <a:pt x="1123" y="1250"/>
                  </a:lnTo>
                  <a:cubicBezTo>
                    <a:pt x="1115" y="1257"/>
                    <a:pt x="1115" y="1265"/>
                    <a:pt x="1115" y="1281"/>
                  </a:cubicBezTo>
                  <a:cubicBezTo>
                    <a:pt x="1115" y="1289"/>
                    <a:pt x="1107" y="1289"/>
                    <a:pt x="1107" y="1297"/>
                  </a:cubicBezTo>
                  <a:cubicBezTo>
                    <a:pt x="1107" y="1313"/>
                    <a:pt x="1107" y="1321"/>
                    <a:pt x="1115" y="1336"/>
                  </a:cubicBezTo>
                  <a:cubicBezTo>
                    <a:pt x="1123" y="1336"/>
                    <a:pt x="1123" y="1336"/>
                    <a:pt x="1123" y="1344"/>
                  </a:cubicBezTo>
                  <a:cubicBezTo>
                    <a:pt x="1138" y="1368"/>
                    <a:pt x="1138" y="1392"/>
                    <a:pt x="1130" y="1400"/>
                  </a:cubicBezTo>
                  <a:cubicBezTo>
                    <a:pt x="1130" y="1415"/>
                    <a:pt x="1115" y="1415"/>
                    <a:pt x="1099" y="1415"/>
                  </a:cubicBezTo>
                  <a:cubicBezTo>
                    <a:pt x="1083" y="1415"/>
                    <a:pt x="1067" y="1415"/>
                    <a:pt x="1051" y="1415"/>
                  </a:cubicBezTo>
                  <a:cubicBezTo>
                    <a:pt x="1028" y="1423"/>
                    <a:pt x="1036" y="1431"/>
                    <a:pt x="1036" y="1439"/>
                  </a:cubicBezTo>
                  <a:cubicBezTo>
                    <a:pt x="1036" y="1447"/>
                    <a:pt x="1036" y="1463"/>
                    <a:pt x="1028" y="1471"/>
                  </a:cubicBezTo>
                  <a:cubicBezTo>
                    <a:pt x="1020" y="1471"/>
                    <a:pt x="1020" y="1479"/>
                    <a:pt x="1012" y="1479"/>
                  </a:cubicBezTo>
                  <a:cubicBezTo>
                    <a:pt x="996" y="1479"/>
                    <a:pt x="980" y="1463"/>
                    <a:pt x="972" y="1447"/>
                  </a:cubicBezTo>
                  <a:lnTo>
                    <a:pt x="964" y="1439"/>
                  </a:lnTo>
                  <a:lnTo>
                    <a:pt x="956" y="1439"/>
                  </a:lnTo>
                  <a:cubicBezTo>
                    <a:pt x="941" y="1439"/>
                    <a:pt x="925" y="1455"/>
                    <a:pt x="925" y="1479"/>
                  </a:cubicBezTo>
                  <a:cubicBezTo>
                    <a:pt x="925" y="1494"/>
                    <a:pt x="925" y="1502"/>
                    <a:pt x="933" y="1510"/>
                  </a:cubicBezTo>
                  <a:cubicBezTo>
                    <a:pt x="933" y="1518"/>
                    <a:pt x="933" y="1526"/>
                    <a:pt x="941" y="1534"/>
                  </a:cubicBezTo>
                  <a:cubicBezTo>
                    <a:pt x="949" y="1558"/>
                    <a:pt x="941" y="1558"/>
                    <a:pt x="925" y="1566"/>
                  </a:cubicBezTo>
                  <a:cubicBezTo>
                    <a:pt x="917" y="1566"/>
                    <a:pt x="917" y="1574"/>
                    <a:pt x="909" y="1581"/>
                  </a:cubicBezTo>
                  <a:cubicBezTo>
                    <a:pt x="901" y="1589"/>
                    <a:pt x="901" y="1597"/>
                    <a:pt x="885" y="1597"/>
                  </a:cubicBezTo>
                  <a:cubicBezTo>
                    <a:pt x="885" y="1597"/>
                    <a:pt x="885" y="1597"/>
                    <a:pt x="877" y="1597"/>
                  </a:cubicBezTo>
                  <a:cubicBezTo>
                    <a:pt x="870" y="1597"/>
                    <a:pt x="862" y="1613"/>
                    <a:pt x="862" y="1637"/>
                  </a:cubicBezTo>
                  <a:cubicBezTo>
                    <a:pt x="862" y="1653"/>
                    <a:pt x="846" y="1684"/>
                    <a:pt x="822" y="1684"/>
                  </a:cubicBezTo>
                  <a:cubicBezTo>
                    <a:pt x="822" y="1684"/>
                    <a:pt x="822" y="1684"/>
                    <a:pt x="814" y="1692"/>
                  </a:cubicBezTo>
                  <a:cubicBezTo>
                    <a:pt x="790" y="1716"/>
                    <a:pt x="767" y="1779"/>
                    <a:pt x="775" y="1802"/>
                  </a:cubicBezTo>
                  <a:cubicBezTo>
                    <a:pt x="775" y="1810"/>
                    <a:pt x="775" y="1810"/>
                    <a:pt x="775" y="1818"/>
                  </a:cubicBezTo>
                  <a:cubicBezTo>
                    <a:pt x="767" y="1818"/>
                    <a:pt x="759" y="1826"/>
                    <a:pt x="751" y="1826"/>
                  </a:cubicBezTo>
                  <a:cubicBezTo>
                    <a:pt x="751" y="1826"/>
                    <a:pt x="743" y="1826"/>
                    <a:pt x="735" y="1826"/>
                  </a:cubicBezTo>
                  <a:cubicBezTo>
                    <a:pt x="727" y="1833"/>
                    <a:pt x="727" y="1833"/>
                    <a:pt x="719" y="1833"/>
                  </a:cubicBezTo>
                  <a:cubicBezTo>
                    <a:pt x="712" y="1833"/>
                    <a:pt x="712" y="1826"/>
                    <a:pt x="703" y="1826"/>
                  </a:cubicBezTo>
                  <a:cubicBezTo>
                    <a:pt x="703" y="1818"/>
                    <a:pt x="703" y="1818"/>
                    <a:pt x="696" y="1818"/>
                  </a:cubicBezTo>
                  <a:cubicBezTo>
                    <a:pt x="696" y="1818"/>
                    <a:pt x="696" y="1818"/>
                    <a:pt x="688" y="1818"/>
                  </a:cubicBezTo>
                  <a:cubicBezTo>
                    <a:pt x="680" y="1810"/>
                    <a:pt x="664" y="1810"/>
                    <a:pt x="656" y="1802"/>
                  </a:cubicBezTo>
                  <a:cubicBezTo>
                    <a:pt x="648" y="1794"/>
                    <a:pt x="640" y="1787"/>
                    <a:pt x="640" y="1779"/>
                  </a:cubicBezTo>
                  <a:cubicBezTo>
                    <a:pt x="632" y="1779"/>
                    <a:pt x="632" y="1771"/>
                    <a:pt x="624" y="1771"/>
                  </a:cubicBezTo>
                  <a:lnTo>
                    <a:pt x="624" y="1771"/>
                  </a:lnTo>
                  <a:cubicBezTo>
                    <a:pt x="617" y="1771"/>
                    <a:pt x="617" y="1779"/>
                    <a:pt x="617" y="1779"/>
                  </a:cubicBezTo>
                  <a:cubicBezTo>
                    <a:pt x="609" y="1787"/>
                    <a:pt x="601" y="1794"/>
                    <a:pt x="601" y="1802"/>
                  </a:cubicBezTo>
                  <a:cubicBezTo>
                    <a:pt x="593" y="1802"/>
                    <a:pt x="593" y="1810"/>
                    <a:pt x="585" y="1810"/>
                  </a:cubicBezTo>
                  <a:cubicBezTo>
                    <a:pt x="577" y="1810"/>
                    <a:pt x="569" y="1818"/>
                    <a:pt x="569" y="1833"/>
                  </a:cubicBezTo>
                  <a:lnTo>
                    <a:pt x="569" y="1833"/>
                  </a:lnTo>
                  <a:cubicBezTo>
                    <a:pt x="561" y="1849"/>
                    <a:pt x="561" y="1857"/>
                    <a:pt x="553" y="1857"/>
                  </a:cubicBezTo>
                  <a:cubicBezTo>
                    <a:pt x="545" y="1865"/>
                    <a:pt x="545" y="1865"/>
                    <a:pt x="545" y="1865"/>
                  </a:cubicBezTo>
                  <a:cubicBezTo>
                    <a:pt x="537" y="1865"/>
                    <a:pt x="537" y="1873"/>
                    <a:pt x="537" y="1881"/>
                  </a:cubicBezTo>
                  <a:lnTo>
                    <a:pt x="537" y="1889"/>
                  </a:lnTo>
                  <a:cubicBezTo>
                    <a:pt x="537" y="1904"/>
                    <a:pt x="537" y="1920"/>
                    <a:pt x="537" y="1928"/>
                  </a:cubicBezTo>
                  <a:cubicBezTo>
                    <a:pt x="530" y="1928"/>
                    <a:pt x="530" y="1928"/>
                    <a:pt x="522" y="1928"/>
                  </a:cubicBezTo>
                  <a:cubicBezTo>
                    <a:pt x="514" y="1928"/>
                    <a:pt x="506" y="1920"/>
                    <a:pt x="506" y="1920"/>
                  </a:cubicBezTo>
                  <a:lnTo>
                    <a:pt x="506" y="1920"/>
                  </a:lnTo>
                  <a:cubicBezTo>
                    <a:pt x="490" y="1897"/>
                    <a:pt x="490" y="1897"/>
                    <a:pt x="490" y="1897"/>
                  </a:cubicBezTo>
                  <a:cubicBezTo>
                    <a:pt x="482" y="1889"/>
                    <a:pt x="466" y="1881"/>
                    <a:pt x="459" y="1873"/>
                  </a:cubicBezTo>
                  <a:lnTo>
                    <a:pt x="459" y="1873"/>
                  </a:lnTo>
                  <a:cubicBezTo>
                    <a:pt x="459" y="1865"/>
                    <a:pt x="450" y="1865"/>
                    <a:pt x="450" y="1865"/>
                  </a:cubicBezTo>
                  <a:cubicBezTo>
                    <a:pt x="443" y="1865"/>
                    <a:pt x="443" y="1865"/>
                    <a:pt x="443" y="1873"/>
                  </a:cubicBezTo>
                  <a:cubicBezTo>
                    <a:pt x="435" y="1881"/>
                    <a:pt x="435" y="1881"/>
                    <a:pt x="427" y="1881"/>
                  </a:cubicBezTo>
                  <a:cubicBezTo>
                    <a:pt x="419" y="1881"/>
                    <a:pt x="403" y="1889"/>
                    <a:pt x="403" y="1897"/>
                  </a:cubicBezTo>
                  <a:lnTo>
                    <a:pt x="403" y="1897"/>
                  </a:lnTo>
                  <a:cubicBezTo>
                    <a:pt x="395" y="1904"/>
                    <a:pt x="395" y="1913"/>
                    <a:pt x="379" y="1913"/>
                  </a:cubicBezTo>
                  <a:cubicBezTo>
                    <a:pt x="379" y="1913"/>
                    <a:pt x="379" y="1913"/>
                    <a:pt x="372" y="1913"/>
                  </a:cubicBezTo>
                  <a:lnTo>
                    <a:pt x="364" y="1913"/>
                  </a:lnTo>
                  <a:cubicBezTo>
                    <a:pt x="364" y="1920"/>
                    <a:pt x="364" y="1928"/>
                    <a:pt x="364" y="1936"/>
                  </a:cubicBezTo>
                  <a:cubicBezTo>
                    <a:pt x="364" y="1952"/>
                    <a:pt x="364" y="1976"/>
                    <a:pt x="348" y="1976"/>
                  </a:cubicBezTo>
                  <a:cubicBezTo>
                    <a:pt x="340" y="1976"/>
                    <a:pt x="324" y="1968"/>
                    <a:pt x="308" y="1952"/>
                  </a:cubicBezTo>
                  <a:cubicBezTo>
                    <a:pt x="300" y="1944"/>
                    <a:pt x="300" y="1944"/>
                    <a:pt x="292" y="1944"/>
                  </a:cubicBezTo>
                  <a:lnTo>
                    <a:pt x="292" y="1944"/>
                  </a:lnTo>
                  <a:cubicBezTo>
                    <a:pt x="292" y="1944"/>
                    <a:pt x="284" y="1944"/>
                    <a:pt x="277" y="1944"/>
                  </a:cubicBezTo>
                  <a:cubicBezTo>
                    <a:pt x="269" y="1936"/>
                    <a:pt x="261" y="1936"/>
                    <a:pt x="261" y="1928"/>
                  </a:cubicBezTo>
                  <a:cubicBezTo>
                    <a:pt x="253" y="1920"/>
                    <a:pt x="253" y="1920"/>
                    <a:pt x="245" y="1920"/>
                  </a:cubicBezTo>
                  <a:cubicBezTo>
                    <a:pt x="245" y="1920"/>
                    <a:pt x="245" y="1913"/>
                    <a:pt x="237" y="1913"/>
                  </a:cubicBezTo>
                  <a:cubicBezTo>
                    <a:pt x="229" y="1913"/>
                    <a:pt x="206" y="1928"/>
                    <a:pt x="190" y="1936"/>
                  </a:cubicBezTo>
                  <a:cubicBezTo>
                    <a:pt x="174" y="1944"/>
                    <a:pt x="174" y="1960"/>
                    <a:pt x="174" y="1968"/>
                  </a:cubicBezTo>
                  <a:cubicBezTo>
                    <a:pt x="174" y="1976"/>
                    <a:pt x="174" y="1976"/>
                    <a:pt x="174" y="1976"/>
                  </a:cubicBezTo>
                  <a:lnTo>
                    <a:pt x="166" y="1984"/>
                  </a:lnTo>
                  <a:cubicBezTo>
                    <a:pt x="158" y="1984"/>
                    <a:pt x="142" y="1976"/>
                    <a:pt x="134" y="1968"/>
                  </a:cubicBezTo>
                  <a:cubicBezTo>
                    <a:pt x="126" y="1968"/>
                    <a:pt x="111" y="1960"/>
                    <a:pt x="111" y="1960"/>
                  </a:cubicBezTo>
                  <a:cubicBezTo>
                    <a:pt x="95" y="1960"/>
                    <a:pt x="79" y="1976"/>
                    <a:pt x="79" y="1984"/>
                  </a:cubicBezTo>
                  <a:cubicBezTo>
                    <a:pt x="79" y="1999"/>
                    <a:pt x="79" y="2015"/>
                    <a:pt x="55" y="2015"/>
                  </a:cubicBezTo>
                  <a:lnTo>
                    <a:pt x="47" y="2007"/>
                  </a:lnTo>
                  <a:cubicBezTo>
                    <a:pt x="39" y="2007"/>
                    <a:pt x="32" y="2007"/>
                    <a:pt x="16" y="2015"/>
                  </a:cubicBezTo>
                  <a:lnTo>
                    <a:pt x="8" y="2015"/>
                  </a:lnTo>
                  <a:close/>
                  <a:moveTo>
                    <a:pt x="32" y="143"/>
                  </a:moveTo>
                  <a:lnTo>
                    <a:pt x="32" y="143"/>
                  </a:lnTo>
                  <a:cubicBezTo>
                    <a:pt x="134" y="1178"/>
                    <a:pt x="134" y="1178"/>
                    <a:pt x="134" y="1178"/>
                  </a:cubicBezTo>
                  <a:cubicBezTo>
                    <a:pt x="134" y="1186"/>
                    <a:pt x="126" y="1265"/>
                    <a:pt x="119" y="1281"/>
                  </a:cubicBezTo>
                  <a:cubicBezTo>
                    <a:pt x="103" y="1297"/>
                    <a:pt x="87" y="1336"/>
                    <a:pt x="103" y="1360"/>
                  </a:cubicBezTo>
                  <a:cubicBezTo>
                    <a:pt x="111" y="1368"/>
                    <a:pt x="111" y="1376"/>
                    <a:pt x="119" y="1376"/>
                  </a:cubicBezTo>
                  <a:cubicBezTo>
                    <a:pt x="134" y="1384"/>
                    <a:pt x="142" y="1392"/>
                    <a:pt x="142" y="1423"/>
                  </a:cubicBezTo>
                  <a:cubicBezTo>
                    <a:pt x="142" y="1431"/>
                    <a:pt x="142" y="1431"/>
                    <a:pt x="142" y="1431"/>
                  </a:cubicBezTo>
                  <a:cubicBezTo>
                    <a:pt x="142" y="1471"/>
                    <a:pt x="142" y="1494"/>
                    <a:pt x="158" y="1502"/>
                  </a:cubicBezTo>
                  <a:cubicBezTo>
                    <a:pt x="166" y="1502"/>
                    <a:pt x="174" y="1526"/>
                    <a:pt x="174" y="1550"/>
                  </a:cubicBezTo>
                  <a:cubicBezTo>
                    <a:pt x="174" y="1566"/>
                    <a:pt x="174" y="1574"/>
                    <a:pt x="158" y="1581"/>
                  </a:cubicBezTo>
                  <a:cubicBezTo>
                    <a:pt x="134" y="1597"/>
                    <a:pt x="126" y="1613"/>
                    <a:pt x="126" y="1637"/>
                  </a:cubicBezTo>
                  <a:cubicBezTo>
                    <a:pt x="126" y="1653"/>
                    <a:pt x="63" y="1763"/>
                    <a:pt x="39" y="1771"/>
                  </a:cubicBezTo>
                  <a:cubicBezTo>
                    <a:pt x="24" y="1779"/>
                    <a:pt x="24" y="1810"/>
                    <a:pt x="32" y="1826"/>
                  </a:cubicBezTo>
                  <a:lnTo>
                    <a:pt x="32" y="1833"/>
                  </a:lnTo>
                  <a:cubicBezTo>
                    <a:pt x="32" y="1849"/>
                    <a:pt x="32" y="1873"/>
                    <a:pt x="16" y="1897"/>
                  </a:cubicBezTo>
                  <a:cubicBezTo>
                    <a:pt x="8" y="1913"/>
                    <a:pt x="0" y="1928"/>
                    <a:pt x="8" y="1960"/>
                  </a:cubicBezTo>
                  <a:cubicBezTo>
                    <a:pt x="8" y="1976"/>
                    <a:pt x="8" y="1984"/>
                    <a:pt x="16" y="1999"/>
                  </a:cubicBezTo>
                  <a:cubicBezTo>
                    <a:pt x="16" y="1999"/>
                    <a:pt x="16" y="1999"/>
                    <a:pt x="16" y="2007"/>
                  </a:cubicBezTo>
                  <a:cubicBezTo>
                    <a:pt x="32" y="1999"/>
                    <a:pt x="39" y="1999"/>
                    <a:pt x="47" y="2007"/>
                  </a:cubicBezTo>
                  <a:lnTo>
                    <a:pt x="55" y="2007"/>
                  </a:lnTo>
                  <a:cubicBezTo>
                    <a:pt x="71" y="2007"/>
                    <a:pt x="71" y="1999"/>
                    <a:pt x="71" y="1984"/>
                  </a:cubicBezTo>
                  <a:cubicBezTo>
                    <a:pt x="71" y="1968"/>
                    <a:pt x="87" y="1952"/>
                    <a:pt x="111" y="1952"/>
                  </a:cubicBezTo>
                  <a:cubicBezTo>
                    <a:pt x="119" y="1960"/>
                    <a:pt x="126" y="1960"/>
                    <a:pt x="134" y="1960"/>
                  </a:cubicBezTo>
                  <a:cubicBezTo>
                    <a:pt x="142" y="1968"/>
                    <a:pt x="158" y="1976"/>
                    <a:pt x="166" y="1976"/>
                  </a:cubicBezTo>
                  <a:lnTo>
                    <a:pt x="166" y="1976"/>
                  </a:lnTo>
                  <a:cubicBezTo>
                    <a:pt x="166" y="1968"/>
                    <a:pt x="166" y="1968"/>
                    <a:pt x="166" y="1968"/>
                  </a:cubicBezTo>
                  <a:cubicBezTo>
                    <a:pt x="166" y="1952"/>
                    <a:pt x="166" y="1944"/>
                    <a:pt x="190" y="1928"/>
                  </a:cubicBezTo>
                  <a:cubicBezTo>
                    <a:pt x="206" y="1920"/>
                    <a:pt x="221" y="1913"/>
                    <a:pt x="237" y="1913"/>
                  </a:cubicBezTo>
                  <a:cubicBezTo>
                    <a:pt x="245" y="1913"/>
                    <a:pt x="245" y="1913"/>
                    <a:pt x="245" y="1913"/>
                  </a:cubicBezTo>
                  <a:cubicBezTo>
                    <a:pt x="253" y="1913"/>
                    <a:pt x="261" y="1920"/>
                    <a:pt x="261" y="1920"/>
                  </a:cubicBezTo>
                  <a:cubicBezTo>
                    <a:pt x="269" y="1928"/>
                    <a:pt x="269" y="1936"/>
                    <a:pt x="284" y="1936"/>
                  </a:cubicBezTo>
                  <a:lnTo>
                    <a:pt x="292" y="1936"/>
                  </a:lnTo>
                  <a:lnTo>
                    <a:pt x="292" y="1936"/>
                  </a:lnTo>
                  <a:cubicBezTo>
                    <a:pt x="300" y="1936"/>
                    <a:pt x="308" y="1936"/>
                    <a:pt x="316" y="1952"/>
                  </a:cubicBezTo>
                  <a:cubicBezTo>
                    <a:pt x="332" y="1960"/>
                    <a:pt x="340" y="1968"/>
                    <a:pt x="348" y="1968"/>
                  </a:cubicBezTo>
                  <a:cubicBezTo>
                    <a:pt x="356" y="1968"/>
                    <a:pt x="356" y="1952"/>
                    <a:pt x="356" y="1936"/>
                  </a:cubicBezTo>
                  <a:cubicBezTo>
                    <a:pt x="356" y="1928"/>
                    <a:pt x="356" y="1913"/>
                    <a:pt x="356" y="1913"/>
                  </a:cubicBezTo>
                  <a:cubicBezTo>
                    <a:pt x="364" y="1904"/>
                    <a:pt x="372" y="1904"/>
                    <a:pt x="379" y="1904"/>
                  </a:cubicBezTo>
                  <a:cubicBezTo>
                    <a:pt x="387" y="1904"/>
                    <a:pt x="387" y="1904"/>
                    <a:pt x="395" y="1897"/>
                  </a:cubicBezTo>
                  <a:lnTo>
                    <a:pt x="395" y="1897"/>
                  </a:lnTo>
                  <a:cubicBezTo>
                    <a:pt x="403" y="1881"/>
                    <a:pt x="419" y="1881"/>
                    <a:pt x="427" y="1873"/>
                  </a:cubicBezTo>
                  <a:cubicBezTo>
                    <a:pt x="427" y="1873"/>
                    <a:pt x="435" y="1873"/>
                    <a:pt x="435" y="1865"/>
                  </a:cubicBezTo>
                  <a:cubicBezTo>
                    <a:pt x="435" y="1865"/>
                    <a:pt x="443" y="1857"/>
                    <a:pt x="450" y="1857"/>
                  </a:cubicBezTo>
                  <a:lnTo>
                    <a:pt x="450" y="1857"/>
                  </a:lnTo>
                  <a:cubicBezTo>
                    <a:pt x="459" y="1857"/>
                    <a:pt x="459" y="1865"/>
                    <a:pt x="466" y="1865"/>
                  </a:cubicBezTo>
                  <a:lnTo>
                    <a:pt x="466" y="1873"/>
                  </a:lnTo>
                  <a:cubicBezTo>
                    <a:pt x="466" y="1873"/>
                    <a:pt x="482" y="1881"/>
                    <a:pt x="498" y="1889"/>
                  </a:cubicBezTo>
                  <a:lnTo>
                    <a:pt x="498" y="1889"/>
                  </a:lnTo>
                  <a:cubicBezTo>
                    <a:pt x="506" y="1913"/>
                    <a:pt x="506" y="1913"/>
                    <a:pt x="506" y="1913"/>
                  </a:cubicBezTo>
                  <a:cubicBezTo>
                    <a:pt x="514" y="1920"/>
                    <a:pt x="522" y="1920"/>
                    <a:pt x="522" y="1920"/>
                  </a:cubicBezTo>
                  <a:cubicBezTo>
                    <a:pt x="530" y="1920"/>
                    <a:pt x="530" y="1920"/>
                    <a:pt x="530" y="1920"/>
                  </a:cubicBezTo>
                  <a:cubicBezTo>
                    <a:pt x="530" y="1920"/>
                    <a:pt x="530" y="1897"/>
                    <a:pt x="530" y="1889"/>
                  </a:cubicBezTo>
                  <a:lnTo>
                    <a:pt x="530" y="1881"/>
                  </a:lnTo>
                  <a:cubicBezTo>
                    <a:pt x="530" y="1873"/>
                    <a:pt x="530" y="1865"/>
                    <a:pt x="545" y="1857"/>
                  </a:cubicBezTo>
                  <a:lnTo>
                    <a:pt x="545" y="1857"/>
                  </a:lnTo>
                  <a:cubicBezTo>
                    <a:pt x="553" y="1849"/>
                    <a:pt x="553" y="1849"/>
                    <a:pt x="561" y="1833"/>
                  </a:cubicBezTo>
                  <a:lnTo>
                    <a:pt x="561" y="1833"/>
                  </a:lnTo>
                  <a:cubicBezTo>
                    <a:pt x="569" y="1810"/>
                    <a:pt x="577" y="1810"/>
                    <a:pt x="585" y="1802"/>
                  </a:cubicBezTo>
                  <a:cubicBezTo>
                    <a:pt x="585" y="1802"/>
                    <a:pt x="593" y="1802"/>
                    <a:pt x="593" y="1794"/>
                  </a:cubicBezTo>
                  <a:cubicBezTo>
                    <a:pt x="601" y="1794"/>
                    <a:pt x="601" y="1787"/>
                    <a:pt x="609" y="1779"/>
                  </a:cubicBezTo>
                  <a:cubicBezTo>
                    <a:pt x="609" y="1771"/>
                    <a:pt x="617" y="1763"/>
                    <a:pt x="624" y="1763"/>
                  </a:cubicBezTo>
                  <a:lnTo>
                    <a:pt x="624" y="1763"/>
                  </a:lnTo>
                  <a:cubicBezTo>
                    <a:pt x="632" y="1763"/>
                    <a:pt x="640" y="1771"/>
                    <a:pt x="648" y="1779"/>
                  </a:cubicBezTo>
                  <a:cubicBezTo>
                    <a:pt x="648" y="1787"/>
                    <a:pt x="656" y="1787"/>
                    <a:pt x="656" y="1794"/>
                  </a:cubicBezTo>
                  <a:cubicBezTo>
                    <a:pt x="672" y="1802"/>
                    <a:pt x="680" y="1810"/>
                    <a:pt x="696" y="1810"/>
                  </a:cubicBezTo>
                  <a:cubicBezTo>
                    <a:pt x="696" y="1810"/>
                    <a:pt x="696" y="1810"/>
                    <a:pt x="703" y="1810"/>
                  </a:cubicBezTo>
                  <a:lnTo>
                    <a:pt x="712" y="1818"/>
                  </a:lnTo>
                  <a:lnTo>
                    <a:pt x="719" y="1826"/>
                  </a:lnTo>
                  <a:cubicBezTo>
                    <a:pt x="727" y="1826"/>
                    <a:pt x="727" y="1826"/>
                    <a:pt x="735" y="1818"/>
                  </a:cubicBezTo>
                  <a:cubicBezTo>
                    <a:pt x="743" y="1818"/>
                    <a:pt x="743" y="1818"/>
                    <a:pt x="751" y="1818"/>
                  </a:cubicBezTo>
                  <a:cubicBezTo>
                    <a:pt x="759" y="1818"/>
                    <a:pt x="767" y="1818"/>
                    <a:pt x="767" y="1810"/>
                  </a:cubicBezTo>
                  <a:lnTo>
                    <a:pt x="767" y="1802"/>
                  </a:lnTo>
                  <a:cubicBezTo>
                    <a:pt x="759" y="1779"/>
                    <a:pt x="790" y="1708"/>
                    <a:pt x="806" y="1684"/>
                  </a:cubicBezTo>
                  <a:cubicBezTo>
                    <a:pt x="814" y="1676"/>
                    <a:pt x="822" y="1676"/>
                    <a:pt x="822" y="1676"/>
                  </a:cubicBezTo>
                  <a:cubicBezTo>
                    <a:pt x="838" y="1676"/>
                    <a:pt x="854" y="1653"/>
                    <a:pt x="854" y="1637"/>
                  </a:cubicBezTo>
                  <a:cubicBezTo>
                    <a:pt x="854" y="1605"/>
                    <a:pt x="862" y="1589"/>
                    <a:pt x="877" y="1589"/>
                  </a:cubicBezTo>
                  <a:cubicBezTo>
                    <a:pt x="885" y="1589"/>
                    <a:pt x="885" y="1589"/>
                    <a:pt x="885" y="1589"/>
                  </a:cubicBezTo>
                  <a:cubicBezTo>
                    <a:pt x="893" y="1589"/>
                    <a:pt x="893" y="1589"/>
                    <a:pt x="901" y="1574"/>
                  </a:cubicBezTo>
                  <a:cubicBezTo>
                    <a:pt x="909" y="1566"/>
                    <a:pt x="917" y="1566"/>
                    <a:pt x="925" y="1558"/>
                  </a:cubicBezTo>
                  <a:cubicBezTo>
                    <a:pt x="933" y="1558"/>
                    <a:pt x="941" y="1550"/>
                    <a:pt x="933" y="1534"/>
                  </a:cubicBezTo>
                  <a:cubicBezTo>
                    <a:pt x="933" y="1526"/>
                    <a:pt x="925" y="1518"/>
                    <a:pt x="925" y="1518"/>
                  </a:cubicBezTo>
                  <a:cubicBezTo>
                    <a:pt x="917" y="1502"/>
                    <a:pt x="917" y="1502"/>
                    <a:pt x="917" y="1471"/>
                  </a:cubicBezTo>
                  <a:cubicBezTo>
                    <a:pt x="925" y="1447"/>
                    <a:pt x="941" y="1431"/>
                    <a:pt x="956" y="1431"/>
                  </a:cubicBezTo>
                  <a:cubicBezTo>
                    <a:pt x="964" y="1431"/>
                    <a:pt x="964" y="1431"/>
                    <a:pt x="972" y="1431"/>
                  </a:cubicBezTo>
                  <a:cubicBezTo>
                    <a:pt x="972" y="1439"/>
                    <a:pt x="972" y="1439"/>
                    <a:pt x="980" y="1439"/>
                  </a:cubicBezTo>
                  <a:cubicBezTo>
                    <a:pt x="988" y="1455"/>
                    <a:pt x="1004" y="1471"/>
                    <a:pt x="1012" y="1471"/>
                  </a:cubicBezTo>
                  <a:cubicBezTo>
                    <a:pt x="1012" y="1471"/>
                    <a:pt x="1020" y="1471"/>
                    <a:pt x="1020" y="1463"/>
                  </a:cubicBezTo>
                  <a:cubicBezTo>
                    <a:pt x="1028" y="1455"/>
                    <a:pt x="1028" y="1447"/>
                    <a:pt x="1028" y="1439"/>
                  </a:cubicBezTo>
                  <a:cubicBezTo>
                    <a:pt x="1028" y="1431"/>
                    <a:pt x="1020" y="1415"/>
                    <a:pt x="1051" y="1408"/>
                  </a:cubicBezTo>
                  <a:cubicBezTo>
                    <a:pt x="1067" y="1408"/>
                    <a:pt x="1083" y="1408"/>
                    <a:pt x="1099" y="1408"/>
                  </a:cubicBezTo>
                  <a:cubicBezTo>
                    <a:pt x="1115" y="1408"/>
                    <a:pt x="1123" y="1408"/>
                    <a:pt x="1123" y="1400"/>
                  </a:cubicBezTo>
                  <a:cubicBezTo>
                    <a:pt x="1130" y="1392"/>
                    <a:pt x="1130" y="1368"/>
                    <a:pt x="1123" y="1344"/>
                  </a:cubicBezTo>
                  <a:cubicBezTo>
                    <a:pt x="1115" y="1344"/>
                    <a:pt x="1115" y="1336"/>
                    <a:pt x="1115" y="1336"/>
                  </a:cubicBezTo>
                  <a:cubicBezTo>
                    <a:pt x="1099" y="1328"/>
                    <a:pt x="1099" y="1321"/>
                    <a:pt x="1099" y="1297"/>
                  </a:cubicBezTo>
                  <a:cubicBezTo>
                    <a:pt x="1107" y="1289"/>
                    <a:pt x="1107" y="1281"/>
                    <a:pt x="1107" y="1273"/>
                  </a:cubicBezTo>
                  <a:cubicBezTo>
                    <a:pt x="1107" y="1265"/>
                    <a:pt x="1115" y="1257"/>
                    <a:pt x="1115" y="1241"/>
                  </a:cubicBezTo>
                  <a:cubicBezTo>
                    <a:pt x="964" y="32"/>
                    <a:pt x="964" y="32"/>
                    <a:pt x="964" y="32"/>
                  </a:cubicBezTo>
                  <a:cubicBezTo>
                    <a:pt x="949" y="8"/>
                    <a:pt x="941" y="8"/>
                    <a:pt x="933" y="8"/>
                  </a:cubicBezTo>
                  <a:lnTo>
                    <a:pt x="933" y="8"/>
                  </a:lnTo>
                  <a:cubicBezTo>
                    <a:pt x="261" y="87"/>
                    <a:pt x="261" y="87"/>
                    <a:pt x="261" y="87"/>
                  </a:cubicBezTo>
                  <a:cubicBezTo>
                    <a:pt x="229" y="119"/>
                    <a:pt x="166" y="166"/>
                    <a:pt x="111" y="166"/>
                  </a:cubicBezTo>
                  <a:cubicBezTo>
                    <a:pt x="79" y="166"/>
                    <a:pt x="55" y="158"/>
                    <a:pt x="32" y="143"/>
                  </a:cubicBezTo>
                  <a:close/>
                </a:path>
              </a:pathLst>
            </a:custGeom>
            <a:grpFill/>
            <a:ln>
              <a:solidFill>
                <a:schemeClr val="bg1">
                  <a:lumMod val="95000"/>
                </a:schemeClr>
              </a:solidFill>
            </a:ln>
            <a:effectLst/>
          </p:spPr>
          <p:txBody>
            <a:bodyPr wrap="none" anchor="ctr"/>
            <a:lstStyle/>
            <a:p>
              <a:endParaRPr lang="en-US" sz="949"/>
            </a:p>
          </p:txBody>
        </p:sp>
        <p:sp>
          <p:nvSpPr>
            <p:cNvPr id="116" name="Freeform 785"/>
            <p:cNvSpPr>
              <a:spLocks noChangeArrowheads="1"/>
            </p:cNvSpPr>
            <p:nvPr/>
          </p:nvSpPr>
          <p:spPr bwMode="auto">
            <a:xfrm>
              <a:off x="14433282" y="5171051"/>
              <a:ext cx="832630" cy="948597"/>
            </a:xfrm>
            <a:custGeom>
              <a:avLst/>
              <a:gdLst>
                <a:gd name="T0" fmla="*/ 1550 w 1582"/>
                <a:gd name="T1" fmla="*/ 720 h 1804"/>
                <a:gd name="T2" fmla="*/ 1550 w 1582"/>
                <a:gd name="T3" fmla="*/ 720 h 1804"/>
                <a:gd name="T4" fmla="*/ 1542 w 1582"/>
                <a:gd name="T5" fmla="*/ 648 h 1804"/>
                <a:gd name="T6" fmla="*/ 1565 w 1582"/>
                <a:gd name="T7" fmla="*/ 641 h 1804"/>
                <a:gd name="T8" fmla="*/ 1447 w 1582"/>
                <a:gd name="T9" fmla="*/ 0 h 1804"/>
                <a:gd name="T10" fmla="*/ 1186 w 1582"/>
                <a:gd name="T11" fmla="*/ 190 h 1804"/>
                <a:gd name="T12" fmla="*/ 1052 w 1582"/>
                <a:gd name="T13" fmla="*/ 309 h 1804"/>
                <a:gd name="T14" fmla="*/ 925 w 1582"/>
                <a:gd name="T15" fmla="*/ 332 h 1804"/>
                <a:gd name="T16" fmla="*/ 791 w 1582"/>
                <a:gd name="T17" fmla="*/ 380 h 1804"/>
                <a:gd name="T18" fmla="*/ 728 w 1582"/>
                <a:gd name="T19" fmla="*/ 364 h 1804"/>
                <a:gd name="T20" fmla="*/ 672 w 1582"/>
                <a:gd name="T21" fmla="*/ 388 h 1804"/>
                <a:gd name="T22" fmla="*/ 657 w 1582"/>
                <a:gd name="T23" fmla="*/ 364 h 1804"/>
                <a:gd name="T24" fmla="*/ 712 w 1582"/>
                <a:gd name="T25" fmla="*/ 348 h 1804"/>
                <a:gd name="T26" fmla="*/ 672 w 1582"/>
                <a:gd name="T27" fmla="*/ 332 h 1804"/>
                <a:gd name="T28" fmla="*/ 641 w 1582"/>
                <a:gd name="T29" fmla="*/ 340 h 1804"/>
                <a:gd name="T30" fmla="*/ 577 w 1582"/>
                <a:gd name="T31" fmla="*/ 317 h 1804"/>
                <a:gd name="T32" fmla="*/ 506 w 1582"/>
                <a:gd name="T33" fmla="*/ 285 h 1804"/>
                <a:gd name="T34" fmla="*/ 459 w 1582"/>
                <a:gd name="T35" fmla="*/ 261 h 1804"/>
                <a:gd name="T36" fmla="*/ 0 w 1582"/>
                <a:gd name="T37" fmla="*/ 356 h 1804"/>
                <a:gd name="T38" fmla="*/ 0 w 1582"/>
                <a:gd name="T39" fmla="*/ 356 h 1804"/>
                <a:gd name="T40" fmla="*/ 151 w 1582"/>
                <a:gd name="T41" fmla="*/ 1574 h 1804"/>
                <a:gd name="T42" fmla="*/ 166 w 1582"/>
                <a:gd name="T43" fmla="*/ 1558 h 1804"/>
                <a:gd name="T44" fmla="*/ 253 w 1582"/>
                <a:gd name="T45" fmla="*/ 1565 h 1804"/>
                <a:gd name="T46" fmla="*/ 317 w 1582"/>
                <a:gd name="T47" fmla="*/ 1574 h 1804"/>
                <a:gd name="T48" fmla="*/ 364 w 1582"/>
                <a:gd name="T49" fmla="*/ 1645 h 1804"/>
                <a:gd name="T50" fmla="*/ 419 w 1582"/>
                <a:gd name="T51" fmla="*/ 1700 h 1804"/>
                <a:gd name="T52" fmla="*/ 530 w 1582"/>
                <a:gd name="T53" fmla="*/ 1700 h 1804"/>
                <a:gd name="T54" fmla="*/ 617 w 1582"/>
                <a:gd name="T55" fmla="*/ 1755 h 1804"/>
                <a:gd name="T56" fmla="*/ 664 w 1582"/>
                <a:gd name="T57" fmla="*/ 1708 h 1804"/>
                <a:gd name="T58" fmla="*/ 728 w 1582"/>
                <a:gd name="T59" fmla="*/ 1732 h 1804"/>
                <a:gd name="T60" fmla="*/ 759 w 1582"/>
                <a:gd name="T61" fmla="*/ 1716 h 1804"/>
                <a:gd name="T62" fmla="*/ 783 w 1582"/>
                <a:gd name="T63" fmla="*/ 1708 h 1804"/>
                <a:gd name="T64" fmla="*/ 807 w 1582"/>
                <a:gd name="T65" fmla="*/ 1684 h 1804"/>
                <a:gd name="T66" fmla="*/ 830 w 1582"/>
                <a:gd name="T67" fmla="*/ 1676 h 1804"/>
                <a:gd name="T68" fmla="*/ 854 w 1582"/>
                <a:gd name="T69" fmla="*/ 1652 h 1804"/>
                <a:gd name="T70" fmla="*/ 870 w 1582"/>
                <a:gd name="T71" fmla="*/ 1668 h 1804"/>
                <a:gd name="T72" fmla="*/ 870 w 1582"/>
                <a:gd name="T73" fmla="*/ 1676 h 1804"/>
                <a:gd name="T74" fmla="*/ 894 w 1582"/>
                <a:gd name="T75" fmla="*/ 1700 h 1804"/>
                <a:gd name="T76" fmla="*/ 910 w 1582"/>
                <a:gd name="T77" fmla="*/ 1724 h 1804"/>
                <a:gd name="T78" fmla="*/ 965 w 1582"/>
                <a:gd name="T79" fmla="*/ 1747 h 1804"/>
                <a:gd name="T80" fmla="*/ 981 w 1582"/>
                <a:gd name="T81" fmla="*/ 1771 h 1804"/>
                <a:gd name="T82" fmla="*/ 1012 w 1582"/>
                <a:gd name="T83" fmla="*/ 1803 h 1804"/>
                <a:gd name="T84" fmla="*/ 1060 w 1582"/>
                <a:gd name="T85" fmla="*/ 1787 h 1804"/>
                <a:gd name="T86" fmla="*/ 1083 w 1582"/>
                <a:gd name="T87" fmla="*/ 1739 h 1804"/>
                <a:gd name="T88" fmla="*/ 1123 w 1582"/>
                <a:gd name="T89" fmla="*/ 1708 h 1804"/>
                <a:gd name="T90" fmla="*/ 1123 w 1582"/>
                <a:gd name="T91" fmla="*/ 1637 h 1804"/>
                <a:gd name="T92" fmla="*/ 1123 w 1582"/>
                <a:gd name="T93" fmla="*/ 1550 h 1804"/>
                <a:gd name="T94" fmla="*/ 1163 w 1582"/>
                <a:gd name="T95" fmla="*/ 1479 h 1804"/>
                <a:gd name="T96" fmla="*/ 1226 w 1582"/>
                <a:gd name="T97" fmla="*/ 1510 h 1804"/>
                <a:gd name="T98" fmla="*/ 1218 w 1582"/>
                <a:gd name="T99" fmla="*/ 1376 h 1804"/>
                <a:gd name="T100" fmla="*/ 1281 w 1582"/>
                <a:gd name="T101" fmla="*/ 1328 h 1804"/>
                <a:gd name="T102" fmla="*/ 1305 w 1582"/>
                <a:gd name="T103" fmla="*/ 1257 h 1804"/>
                <a:gd name="T104" fmla="*/ 1360 w 1582"/>
                <a:gd name="T105" fmla="*/ 1265 h 1804"/>
                <a:gd name="T106" fmla="*/ 1423 w 1582"/>
                <a:gd name="T107" fmla="*/ 1257 h 1804"/>
                <a:gd name="T108" fmla="*/ 1502 w 1582"/>
                <a:gd name="T109" fmla="*/ 1154 h 1804"/>
                <a:gd name="T110" fmla="*/ 1510 w 1582"/>
                <a:gd name="T111" fmla="*/ 1012 h 1804"/>
                <a:gd name="T112" fmla="*/ 1550 w 1582"/>
                <a:gd name="T113" fmla="*/ 957 h 1804"/>
                <a:gd name="T114" fmla="*/ 1550 w 1582"/>
                <a:gd name="T115" fmla="*/ 830 h 1804"/>
                <a:gd name="T116" fmla="*/ 1565 w 1582"/>
                <a:gd name="T117" fmla="*/ 799 h 1804"/>
                <a:gd name="T118" fmla="*/ 1550 w 1582"/>
                <a:gd name="T119" fmla="*/ 72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804">
                  <a:moveTo>
                    <a:pt x="1550" y="720"/>
                  </a:moveTo>
                  <a:lnTo>
                    <a:pt x="1550" y="720"/>
                  </a:lnTo>
                  <a:cubicBezTo>
                    <a:pt x="1550" y="696"/>
                    <a:pt x="1542" y="664"/>
                    <a:pt x="1542" y="648"/>
                  </a:cubicBezTo>
                  <a:cubicBezTo>
                    <a:pt x="1534" y="641"/>
                    <a:pt x="1550" y="633"/>
                    <a:pt x="1565" y="641"/>
                  </a:cubicBezTo>
                  <a:cubicBezTo>
                    <a:pt x="1447" y="0"/>
                    <a:pt x="1447" y="0"/>
                    <a:pt x="1447" y="0"/>
                  </a:cubicBezTo>
                  <a:cubicBezTo>
                    <a:pt x="1352" y="56"/>
                    <a:pt x="1210" y="151"/>
                    <a:pt x="1186" y="190"/>
                  </a:cubicBezTo>
                  <a:cubicBezTo>
                    <a:pt x="1154" y="230"/>
                    <a:pt x="1083" y="309"/>
                    <a:pt x="1052" y="309"/>
                  </a:cubicBezTo>
                  <a:cubicBezTo>
                    <a:pt x="1012" y="309"/>
                    <a:pt x="949" y="309"/>
                    <a:pt x="925" y="332"/>
                  </a:cubicBezTo>
                  <a:cubicBezTo>
                    <a:pt x="910" y="356"/>
                    <a:pt x="807" y="395"/>
                    <a:pt x="791" y="380"/>
                  </a:cubicBezTo>
                  <a:cubicBezTo>
                    <a:pt x="767" y="364"/>
                    <a:pt x="728" y="356"/>
                    <a:pt x="728" y="364"/>
                  </a:cubicBezTo>
                  <a:cubicBezTo>
                    <a:pt x="720" y="372"/>
                    <a:pt x="688" y="380"/>
                    <a:pt x="672" y="388"/>
                  </a:cubicBezTo>
                  <a:cubicBezTo>
                    <a:pt x="657" y="395"/>
                    <a:pt x="648" y="372"/>
                    <a:pt x="657" y="364"/>
                  </a:cubicBezTo>
                  <a:cubicBezTo>
                    <a:pt x="672" y="356"/>
                    <a:pt x="712" y="364"/>
                    <a:pt x="712" y="348"/>
                  </a:cubicBezTo>
                  <a:cubicBezTo>
                    <a:pt x="704" y="332"/>
                    <a:pt x="696" y="324"/>
                    <a:pt x="672" y="332"/>
                  </a:cubicBezTo>
                  <a:cubicBezTo>
                    <a:pt x="648" y="348"/>
                    <a:pt x="657" y="364"/>
                    <a:pt x="641" y="340"/>
                  </a:cubicBezTo>
                  <a:cubicBezTo>
                    <a:pt x="625" y="324"/>
                    <a:pt x="617" y="332"/>
                    <a:pt x="577" y="317"/>
                  </a:cubicBezTo>
                  <a:cubicBezTo>
                    <a:pt x="538" y="301"/>
                    <a:pt x="538" y="309"/>
                    <a:pt x="506" y="285"/>
                  </a:cubicBezTo>
                  <a:cubicBezTo>
                    <a:pt x="483" y="277"/>
                    <a:pt x="459" y="285"/>
                    <a:pt x="459" y="261"/>
                  </a:cubicBezTo>
                  <a:cubicBezTo>
                    <a:pt x="332" y="301"/>
                    <a:pt x="16" y="380"/>
                    <a:pt x="0" y="356"/>
                  </a:cubicBezTo>
                  <a:lnTo>
                    <a:pt x="0" y="356"/>
                  </a:lnTo>
                  <a:cubicBezTo>
                    <a:pt x="151" y="1574"/>
                    <a:pt x="151" y="1574"/>
                    <a:pt x="151" y="1574"/>
                  </a:cubicBezTo>
                  <a:cubicBezTo>
                    <a:pt x="151" y="1558"/>
                    <a:pt x="158" y="1558"/>
                    <a:pt x="166" y="1558"/>
                  </a:cubicBezTo>
                  <a:cubicBezTo>
                    <a:pt x="198" y="1558"/>
                    <a:pt x="222" y="1558"/>
                    <a:pt x="253" y="1565"/>
                  </a:cubicBezTo>
                  <a:cubicBezTo>
                    <a:pt x="285" y="1574"/>
                    <a:pt x="293" y="1542"/>
                    <a:pt x="317" y="1574"/>
                  </a:cubicBezTo>
                  <a:cubicBezTo>
                    <a:pt x="340" y="1613"/>
                    <a:pt x="340" y="1629"/>
                    <a:pt x="364" y="1645"/>
                  </a:cubicBezTo>
                  <a:cubicBezTo>
                    <a:pt x="388" y="1660"/>
                    <a:pt x="372" y="1700"/>
                    <a:pt x="419" y="1700"/>
                  </a:cubicBezTo>
                  <a:cubicBezTo>
                    <a:pt x="467" y="1708"/>
                    <a:pt x="514" y="1684"/>
                    <a:pt x="530" y="1700"/>
                  </a:cubicBezTo>
                  <a:cubicBezTo>
                    <a:pt x="546" y="1724"/>
                    <a:pt x="593" y="1763"/>
                    <a:pt x="617" y="1755"/>
                  </a:cubicBezTo>
                  <a:cubicBezTo>
                    <a:pt x="641" y="1747"/>
                    <a:pt x="633" y="1700"/>
                    <a:pt x="664" y="1708"/>
                  </a:cubicBezTo>
                  <a:cubicBezTo>
                    <a:pt x="696" y="1716"/>
                    <a:pt x="704" y="1732"/>
                    <a:pt x="728" y="1732"/>
                  </a:cubicBezTo>
                  <a:cubicBezTo>
                    <a:pt x="743" y="1732"/>
                    <a:pt x="751" y="1724"/>
                    <a:pt x="759" y="1716"/>
                  </a:cubicBezTo>
                  <a:cubicBezTo>
                    <a:pt x="759" y="1700"/>
                    <a:pt x="775" y="1700"/>
                    <a:pt x="783" y="1708"/>
                  </a:cubicBezTo>
                  <a:cubicBezTo>
                    <a:pt x="791" y="1708"/>
                    <a:pt x="799" y="1692"/>
                    <a:pt x="807" y="1684"/>
                  </a:cubicBezTo>
                  <a:lnTo>
                    <a:pt x="830" y="1676"/>
                  </a:lnTo>
                  <a:cubicBezTo>
                    <a:pt x="854" y="1652"/>
                    <a:pt x="854" y="1652"/>
                    <a:pt x="854" y="1652"/>
                  </a:cubicBezTo>
                  <a:cubicBezTo>
                    <a:pt x="870" y="1668"/>
                    <a:pt x="870" y="1668"/>
                    <a:pt x="870" y="1668"/>
                  </a:cubicBezTo>
                  <a:cubicBezTo>
                    <a:pt x="870" y="1668"/>
                    <a:pt x="870" y="1668"/>
                    <a:pt x="870" y="1676"/>
                  </a:cubicBezTo>
                  <a:cubicBezTo>
                    <a:pt x="878" y="1692"/>
                    <a:pt x="886" y="1700"/>
                    <a:pt x="894" y="1700"/>
                  </a:cubicBezTo>
                  <a:cubicBezTo>
                    <a:pt x="910" y="1708"/>
                    <a:pt x="901" y="1708"/>
                    <a:pt x="910" y="1724"/>
                  </a:cubicBezTo>
                  <a:cubicBezTo>
                    <a:pt x="925" y="1732"/>
                    <a:pt x="949" y="1739"/>
                    <a:pt x="965" y="1747"/>
                  </a:cubicBezTo>
                  <a:cubicBezTo>
                    <a:pt x="981" y="1747"/>
                    <a:pt x="981" y="1763"/>
                    <a:pt x="981" y="1771"/>
                  </a:cubicBezTo>
                  <a:cubicBezTo>
                    <a:pt x="988" y="1779"/>
                    <a:pt x="1004" y="1795"/>
                    <a:pt x="1012" y="1803"/>
                  </a:cubicBezTo>
                  <a:cubicBezTo>
                    <a:pt x="1028" y="1795"/>
                    <a:pt x="1044" y="1795"/>
                    <a:pt x="1060" y="1787"/>
                  </a:cubicBezTo>
                  <a:cubicBezTo>
                    <a:pt x="1091" y="1787"/>
                    <a:pt x="1083" y="1779"/>
                    <a:pt x="1083" y="1739"/>
                  </a:cubicBezTo>
                  <a:cubicBezTo>
                    <a:pt x="1083" y="1708"/>
                    <a:pt x="1099" y="1716"/>
                    <a:pt x="1123" y="1708"/>
                  </a:cubicBezTo>
                  <a:cubicBezTo>
                    <a:pt x="1139" y="1700"/>
                    <a:pt x="1131" y="1660"/>
                    <a:pt x="1123" y="1637"/>
                  </a:cubicBezTo>
                  <a:cubicBezTo>
                    <a:pt x="1107" y="1613"/>
                    <a:pt x="1131" y="1581"/>
                    <a:pt x="1123" y="1550"/>
                  </a:cubicBezTo>
                  <a:cubicBezTo>
                    <a:pt x="1123" y="1526"/>
                    <a:pt x="1147" y="1487"/>
                    <a:pt x="1163" y="1479"/>
                  </a:cubicBezTo>
                  <a:cubicBezTo>
                    <a:pt x="1170" y="1463"/>
                    <a:pt x="1202" y="1494"/>
                    <a:pt x="1226" y="1510"/>
                  </a:cubicBezTo>
                  <a:cubicBezTo>
                    <a:pt x="1241" y="1526"/>
                    <a:pt x="1226" y="1415"/>
                    <a:pt x="1218" y="1376"/>
                  </a:cubicBezTo>
                  <a:cubicBezTo>
                    <a:pt x="1210" y="1344"/>
                    <a:pt x="1257" y="1336"/>
                    <a:pt x="1281" y="1328"/>
                  </a:cubicBezTo>
                  <a:cubicBezTo>
                    <a:pt x="1305" y="1321"/>
                    <a:pt x="1297" y="1289"/>
                    <a:pt x="1305" y="1257"/>
                  </a:cubicBezTo>
                  <a:cubicBezTo>
                    <a:pt x="1313" y="1226"/>
                    <a:pt x="1336" y="1249"/>
                    <a:pt x="1360" y="1265"/>
                  </a:cubicBezTo>
                  <a:cubicBezTo>
                    <a:pt x="1392" y="1281"/>
                    <a:pt x="1392" y="1265"/>
                    <a:pt x="1423" y="1257"/>
                  </a:cubicBezTo>
                  <a:cubicBezTo>
                    <a:pt x="1447" y="1257"/>
                    <a:pt x="1487" y="1186"/>
                    <a:pt x="1502" y="1154"/>
                  </a:cubicBezTo>
                  <a:cubicBezTo>
                    <a:pt x="1526" y="1131"/>
                    <a:pt x="1518" y="1068"/>
                    <a:pt x="1510" y="1012"/>
                  </a:cubicBezTo>
                  <a:cubicBezTo>
                    <a:pt x="1510" y="949"/>
                    <a:pt x="1542" y="973"/>
                    <a:pt x="1550" y="957"/>
                  </a:cubicBezTo>
                  <a:cubicBezTo>
                    <a:pt x="1565" y="949"/>
                    <a:pt x="1550" y="870"/>
                    <a:pt x="1550" y="830"/>
                  </a:cubicBezTo>
                  <a:cubicBezTo>
                    <a:pt x="1542" y="791"/>
                    <a:pt x="1550" y="807"/>
                    <a:pt x="1565" y="799"/>
                  </a:cubicBezTo>
                  <a:cubicBezTo>
                    <a:pt x="1581" y="791"/>
                    <a:pt x="1558" y="751"/>
                    <a:pt x="1550" y="720"/>
                  </a:cubicBezTo>
                </a:path>
              </a:pathLst>
            </a:custGeom>
            <a:grpFill/>
            <a:ln>
              <a:solidFill>
                <a:schemeClr val="bg1">
                  <a:lumMod val="95000"/>
                </a:schemeClr>
              </a:solidFill>
            </a:ln>
            <a:effectLst/>
          </p:spPr>
          <p:txBody>
            <a:bodyPr wrap="none" anchor="ctr"/>
            <a:lstStyle/>
            <a:p>
              <a:endParaRPr lang="en-US" sz="949"/>
            </a:p>
          </p:txBody>
        </p:sp>
        <p:sp>
          <p:nvSpPr>
            <p:cNvPr id="117" name="Freeform 786"/>
            <p:cNvSpPr>
              <a:spLocks noChangeArrowheads="1"/>
            </p:cNvSpPr>
            <p:nvPr/>
          </p:nvSpPr>
          <p:spPr bwMode="auto">
            <a:xfrm>
              <a:off x="14428644" y="5166412"/>
              <a:ext cx="837269" cy="953235"/>
            </a:xfrm>
            <a:custGeom>
              <a:avLst/>
              <a:gdLst>
                <a:gd name="T0" fmla="*/ 989 w 1590"/>
                <a:gd name="T1" fmla="*/ 1787 h 1812"/>
                <a:gd name="T2" fmla="*/ 909 w 1590"/>
                <a:gd name="T3" fmla="*/ 1716 h 1812"/>
                <a:gd name="T4" fmla="*/ 862 w 1590"/>
                <a:gd name="T5" fmla="*/ 1668 h 1812"/>
                <a:gd name="T6" fmla="*/ 783 w 1590"/>
                <a:gd name="T7" fmla="*/ 1716 h 1812"/>
                <a:gd name="T8" fmla="*/ 672 w 1590"/>
                <a:gd name="T9" fmla="*/ 1716 h 1812"/>
                <a:gd name="T10" fmla="*/ 617 w 1590"/>
                <a:gd name="T11" fmla="*/ 1763 h 1812"/>
                <a:gd name="T12" fmla="*/ 443 w 1590"/>
                <a:gd name="T13" fmla="*/ 1716 h 1812"/>
                <a:gd name="T14" fmla="*/ 340 w 1590"/>
                <a:gd name="T15" fmla="*/ 1613 h 1812"/>
                <a:gd name="T16" fmla="*/ 269 w 1590"/>
                <a:gd name="T17" fmla="*/ 1582 h 1812"/>
                <a:gd name="T18" fmla="*/ 159 w 1590"/>
                <a:gd name="T19" fmla="*/ 1582 h 1812"/>
                <a:gd name="T20" fmla="*/ 8 w 1590"/>
                <a:gd name="T21" fmla="*/ 356 h 1812"/>
                <a:gd name="T22" fmla="*/ 475 w 1590"/>
                <a:gd name="T23" fmla="*/ 269 h 1812"/>
                <a:gd name="T24" fmla="*/ 554 w 1590"/>
                <a:gd name="T25" fmla="*/ 309 h 1812"/>
                <a:gd name="T26" fmla="*/ 656 w 1590"/>
                <a:gd name="T27" fmla="*/ 356 h 1812"/>
                <a:gd name="T28" fmla="*/ 720 w 1590"/>
                <a:gd name="T29" fmla="*/ 356 h 1812"/>
                <a:gd name="T30" fmla="*/ 665 w 1590"/>
                <a:gd name="T31" fmla="*/ 388 h 1812"/>
                <a:gd name="T32" fmla="*/ 728 w 1590"/>
                <a:gd name="T33" fmla="*/ 372 h 1812"/>
                <a:gd name="T34" fmla="*/ 933 w 1590"/>
                <a:gd name="T35" fmla="*/ 340 h 1812"/>
                <a:gd name="T36" fmla="*/ 1463 w 1590"/>
                <a:gd name="T37" fmla="*/ 0 h 1812"/>
                <a:gd name="T38" fmla="*/ 1566 w 1590"/>
                <a:gd name="T39" fmla="*/ 649 h 1812"/>
                <a:gd name="T40" fmla="*/ 1566 w 1590"/>
                <a:gd name="T41" fmla="*/ 728 h 1812"/>
                <a:gd name="T42" fmla="*/ 1558 w 1590"/>
                <a:gd name="T43" fmla="*/ 838 h 1812"/>
                <a:gd name="T44" fmla="*/ 1526 w 1590"/>
                <a:gd name="T45" fmla="*/ 1020 h 1812"/>
                <a:gd name="T46" fmla="*/ 1408 w 1590"/>
                <a:gd name="T47" fmla="*/ 1281 h 1812"/>
                <a:gd name="T48" fmla="*/ 1329 w 1590"/>
                <a:gd name="T49" fmla="*/ 1249 h 1812"/>
                <a:gd name="T50" fmla="*/ 1273 w 1590"/>
                <a:gd name="T51" fmla="*/ 1344 h 1812"/>
                <a:gd name="T52" fmla="*/ 1234 w 1590"/>
                <a:gd name="T53" fmla="*/ 1518 h 1812"/>
                <a:gd name="T54" fmla="*/ 1131 w 1590"/>
                <a:gd name="T55" fmla="*/ 1597 h 1812"/>
                <a:gd name="T56" fmla="*/ 1115 w 1590"/>
                <a:gd name="T57" fmla="*/ 1724 h 1812"/>
                <a:gd name="T58" fmla="*/ 1020 w 1590"/>
                <a:gd name="T59" fmla="*/ 1811 h 1812"/>
                <a:gd name="T60" fmla="*/ 878 w 1590"/>
                <a:gd name="T61" fmla="*/ 1676 h 1812"/>
                <a:gd name="T62" fmla="*/ 925 w 1590"/>
                <a:gd name="T63" fmla="*/ 1732 h 1812"/>
                <a:gd name="T64" fmla="*/ 1020 w 1590"/>
                <a:gd name="T65" fmla="*/ 1803 h 1812"/>
                <a:gd name="T66" fmla="*/ 1115 w 1590"/>
                <a:gd name="T67" fmla="*/ 1716 h 1812"/>
                <a:gd name="T68" fmla="*/ 1123 w 1590"/>
                <a:gd name="T69" fmla="*/ 1597 h 1812"/>
                <a:gd name="T70" fmla="*/ 1210 w 1590"/>
                <a:gd name="T71" fmla="*/ 1502 h 1812"/>
                <a:gd name="T72" fmla="*/ 1273 w 1590"/>
                <a:gd name="T73" fmla="*/ 1336 h 1812"/>
                <a:gd name="T74" fmla="*/ 1329 w 1590"/>
                <a:gd name="T75" fmla="*/ 1242 h 1812"/>
                <a:gd name="T76" fmla="*/ 1408 w 1590"/>
                <a:gd name="T77" fmla="*/ 1273 h 1812"/>
                <a:gd name="T78" fmla="*/ 1518 w 1590"/>
                <a:gd name="T79" fmla="*/ 1020 h 1812"/>
                <a:gd name="T80" fmla="*/ 1550 w 1590"/>
                <a:gd name="T81" fmla="*/ 838 h 1812"/>
                <a:gd name="T82" fmla="*/ 1558 w 1590"/>
                <a:gd name="T83" fmla="*/ 728 h 1812"/>
                <a:gd name="T84" fmla="*/ 1566 w 1590"/>
                <a:gd name="T85" fmla="*/ 641 h 1812"/>
                <a:gd name="T86" fmla="*/ 1060 w 1590"/>
                <a:gd name="T87" fmla="*/ 325 h 1812"/>
                <a:gd name="T88" fmla="*/ 743 w 1590"/>
                <a:gd name="T89" fmla="*/ 372 h 1812"/>
                <a:gd name="T90" fmla="*/ 672 w 1590"/>
                <a:gd name="T91" fmla="*/ 403 h 1812"/>
                <a:gd name="T92" fmla="*/ 712 w 1590"/>
                <a:gd name="T93" fmla="*/ 356 h 1812"/>
                <a:gd name="T94" fmla="*/ 665 w 1590"/>
                <a:gd name="T95" fmla="*/ 356 h 1812"/>
                <a:gd name="T96" fmla="*/ 585 w 1590"/>
                <a:gd name="T97" fmla="*/ 325 h 1812"/>
                <a:gd name="T98" fmla="*/ 467 w 1590"/>
                <a:gd name="T99" fmla="*/ 277 h 1812"/>
                <a:gd name="T100" fmla="*/ 174 w 1590"/>
                <a:gd name="T101" fmla="*/ 1558 h 1812"/>
                <a:gd name="T102" fmla="*/ 285 w 1590"/>
                <a:gd name="T103" fmla="*/ 1566 h 1812"/>
                <a:gd name="T104" fmla="*/ 372 w 1590"/>
                <a:gd name="T105" fmla="*/ 1653 h 1812"/>
                <a:gd name="T106" fmla="*/ 483 w 1590"/>
                <a:gd name="T107" fmla="*/ 1700 h 1812"/>
                <a:gd name="T108" fmla="*/ 625 w 1590"/>
                <a:gd name="T109" fmla="*/ 1755 h 1812"/>
                <a:gd name="T110" fmla="*/ 712 w 1590"/>
                <a:gd name="T111" fmla="*/ 1724 h 1812"/>
                <a:gd name="T112" fmla="*/ 791 w 1590"/>
                <a:gd name="T113" fmla="*/ 1708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0" h="1812">
                  <a:moveTo>
                    <a:pt x="1020" y="1811"/>
                  </a:moveTo>
                  <a:lnTo>
                    <a:pt x="1020" y="1811"/>
                  </a:lnTo>
                  <a:lnTo>
                    <a:pt x="1020" y="1811"/>
                  </a:lnTo>
                  <a:cubicBezTo>
                    <a:pt x="1004" y="1803"/>
                    <a:pt x="989" y="1787"/>
                    <a:pt x="989" y="1787"/>
                  </a:cubicBezTo>
                  <a:cubicBezTo>
                    <a:pt x="989" y="1779"/>
                    <a:pt x="989" y="1779"/>
                    <a:pt x="981" y="1771"/>
                  </a:cubicBezTo>
                  <a:cubicBezTo>
                    <a:pt x="981" y="1763"/>
                    <a:pt x="981" y="1755"/>
                    <a:pt x="973" y="1755"/>
                  </a:cubicBezTo>
                  <a:cubicBezTo>
                    <a:pt x="941" y="1747"/>
                    <a:pt x="925" y="1740"/>
                    <a:pt x="918" y="1732"/>
                  </a:cubicBezTo>
                  <a:cubicBezTo>
                    <a:pt x="909" y="1724"/>
                    <a:pt x="909" y="1724"/>
                    <a:pt x="909" y="1716"/>
                  </a:cubicBezTo>
                  <a:cubicBezTo>
                    <a:pt x="909" y="1716"/>
                    <a:pt x="909" y="1716"/>
                    <a:pt x="902" y="1716"/>
                  </a:cubicBezTo>
                  <a:cubicBezTo>
                    <a:pt x="894" y="1708"/>
                    <a:pt x="878" y="1700"/>
                    <a:pt x="878" y="1692"/>
                  </a:cubicBezTo>
                  <a:cubicBezTo>
                    <a:pt x="870" y="1684"/>
                    <a:pt x="870" y="1676"/>
                    <a:pt x="870" y="1676"/>
                  </a:cubicBezTo>
                  <a:cubicBezTo>
                    <a:pt x="862" y="1668"/>
                    <a:pt x="862" y="1668"/>
                    <a:pt x="862" y="1668"/>
                  </a:cubicBezTo>
                  <a:cubicBezTo>
                    <a:pt x="838" y="1684"/>
                    <a:pt x="838" y="1684"/>
                    <a:pt x="838" y="1684"/>
                  </a:cubicBezTo>
                  <a:cubicBezTo>
                    <a:pt x="831" y="1692"/>
                    <a:pt x="815" y="1692"/>
                    <a:pt x="815" y="1700"/>
                  </a:cubicBezTo>
                  <a:cubicBezTo>
                    <a:pt x="807" y="1716"/>
                    <a:pt x="799" y="1716"/>
                    <a:pt x="791" y="1716"/>
                  </a:cubicBezTo>
                  <a:lnTo>
                    <a:pt x="783" y="1716"/>
                  </a:lnTo>
                  <a:cubicBezTo>
                    <a:pt x="775" y="1716"/>
                    <a:pt x="767" y="1716"/>
                    <a:pt x="767" y="1724"/>
                  </a:cubicBezTo>
                  <a:cubicBezTo>
                    <a:pt x="767" y="1732"/>
                    <a:pt x="751" y="1740"/>
                    <a:pt x="736" y="1740"/>
                  </a:cubicBezTo>
                  <a:cubicBezTo>
                    <a:pt x="720" y="1740"/>
                    <a:pt x="712" y="1740"/>
                    <a:pt x="704" y="1732"/>
                  </a:cubicBezTo>
                  <a:cubicBezTo>
                    <a:pt x="696" y="1732"/>
                    <a:pt x="688" y="1724"/>
                    <a:pt x="672" y="1716"/>
                  </a:cubicBezTo>
                  <a:lnTo>
                    <a:pt x="665" y="1716"/>
                  </a:lnTo>
                  <a:cubicBezTo>
                    <a:pt x="656" y="1716"/>
                    <a:pt x="656" y="1724"/>
                    <a:pt x="649" y="1740"/>
                  </a:cubicBezTo>
                  <a:cubicBezTo>
                    <a:pt x="641" y="1747"/>
                    <a:pt x="641" y="1763"/>
                    <a:pt x="625" y="1763"/>
                  </a:cubicBezTo>
                  <a:cubicBezTo>
                    <a:pt x="625" y="1763"/>
                    <a:pt x="625" y="1763"/>
                    <a:pt x="617" y="1763"/>
                  </a:cubicBezTo>
                  <a:cubicBezTo>
                    <a:pt x="593" y="1763"/>
                    <a:pt x="546" y="1732"/>
                    <a:pt x="538" y="1708"/>
                  </a:cubicBezTo>
                  <a:cubicBezTo>
                    <a:pt x="530" y="1708"/>
                    <a:pt x="522" y="1708"/>
                    <a:pt x="514" y="1708"/>
                  </a:cubicBezTo>
                  <a:cubicBezTo>
                    <a:pt x="506" y="1708"/>
                    <a:pt x="498" y="1708"/>
                    <a:pt x="491" y="1708"/>
                  </a:cubicBezTo>
                  <a:cubicBezTo>
                    <a:pt x="475" y="1716"/>
                    <a:pt x="459" y="1716"/>
                    <a:pt x="443" y="1716"/>
                  </a:cubicBezTo>
                  <a:cubicBezTo>
                    <a:pt x="435" y="1716"/>
                    <a:pt x="427" y="1716"/>
                    <a:pt x="427" y="1716"/>
                  </a:cubicBezTo>
                  <a:cubicBezTo>
                    <a:pt x="396" y="1708"/>
                    <a:pt x="388" y="1692"/>
                    <a:pt x="380" y="1676"/>
                  </a:cubicBezTo>
                  <a:cubicBezTo>
                    <a:pt x="380" y="1668"/>
                    <a:pt x="380" y="1660"/>
                    <a:pt x="372" y="1653"/>
                  </a:cubicBezTo>
                  <a:cubicBezTo>
                    <a:pt x="356" y="1645"/>
                    <a:pt x="348" y="1637"/>
                    <a:pt x="340" y="1613"/>
                  </a:cubicBezTo>
                  <a:cubicBezTo>
                    <a:pt x="332" y="1605"/>
                    <a:pt x="325" y="1597"/>
                    <a:pt x="317" y="1582"/>
                  </a:cubicBezTo>
                  <a:cubicBezTo>
                    <a:pt x="309" y="1573"/>
                    <a:pt x="301" y="1573"/>
                    <a:pt x="301" y="1573"/>
                  </a:cubicBezTo>
                  <a:lnTo>
                    <a:pt x="293" y="1573"/>
                  </a:lnTo>
                  <a:cubicBezTo>
                    <a:pt x="285" y="1573"/>
                    <a:pt x="277" y="1582"/>
                    <a:pt x="269" y="1582"/>
                  </a:cubicBezTo>
                  <a:lnTo>
                    <a:pt x="261" y="1582"/>
                  </a:lnTo>
                  <a:cubicBezTo>
                    <a:pt x="230" y="1573"/>
                    <a:pt x="206" y="1566"/>
                    <a:pt x="174" y="1566"/>
                  </a:cubicBezTo>
                  <a:lnTo>
                    <a:pt x="174" y="1566"/>
                  </a:lnTo>
                  <a:cubicBezTo>
                    <a:pt x="166" y="1566"/>
                    <a:pt x="159" y="1573"/>
                    <a:pt x="159" y="1582"/>
                  </a:cubicBezTo>
                  <a:cubicBezTo>
                    <a:pt x="151" y="1589"/>
                    <a:pt x="151" y="1589"/>
                    <a:pt x="151" y="1589"/>
                  </a:cubicBezTo>
                  <a:cubicBezTo>
                    <a:pt x="0" y="348"/>
                    <a:pt x="0" y="348"/>
                    <a:pt x="0" y="348"/>
                  </a:cubicBezTo>
                  <a:cubicBezTo>
                    <a:pt x="8" y="356"/>
                    <a:pt x="8" y="356"/>
                    <a:pt x="8" y="356"/>
                  </a:cubicBezTo>
                  <a:lnTo>
                    <a:pt x="8" y="356"/>
                  </a:lnTo>
                  <a:cubicBezTo>
                    <a:pt x="8" y="364"/>
                    <a:pt x="8" y="364"/>
                    <a:pt x="8" y="364"/>
                  </a:cubicBezTo>
                  <a:cubicBezTo>
                    <a:pt x="8" y="364"/>
                    <a:pt x="16" y="364"/>
                    <a:pt x="24" y="364"/>
                  </a:cubicBezTo>
                  <a:cubicBezTo>
                    <a:pt x="103" y="364"/>
                    <a:pt x="356" y="301"/>
                    <a:pt x="467" y="269"/>
                  </a:cubicBezTo>
                  <a:cubicBezTo>
                    <a:pt x="475" y="269"/>
                    <a:pt x="475" y="269"/>
                    <a:pt x="475" y="269"/>
                  </a:cubicBezTo>
                  <a:cubicBezTo>
                    <a:pt x="475" y="277"/>
                    <a:pt x="475" y="277"/>
                    <a:pt x="475" y="277"/>
                  </a:cubicBezTo>
                  <a:cubicBezTo>
                    <a:pt x="467" y="277"/>
                    <a:pt x="475" y="277"/>
                    <a:pt x="491" y="285"/>
                  </a:cubicBezTo>
                  <a:cubicBezTo>
                    <a:pt x="498" y="285"/>
                    <a:pt x="506" y="285"/>
                    <a:pt x="522" y="293"/>
                  </a:cubicBezTo>
                  <a:cubicBezTo>
                    <a:pt x="538" y="301"/>
                    <a:pt x="546" y="301"/>
                    <a:pt x="554" y="309"/>
                  </a:cubicBezTo>
                  <a:cubicBezTo>
                    <a:pt x="562" y="309"/>
                    <a:pt x="570" y="309"/>
                    <a:pt x="585" y="317"/>
                  </a:cubicBezTo>
                  <a:cubicBezTo>
                    <a:pt x="601" y="325"/>
                    <a:pt x="609" y="325"/>
                    <a:pt x="617" y="325"/>
                  </a:cubicBezTo>
                  <a:cubicBezTo>
                    <a:pt x="633" y="332"/>
                    <a:pt x="641" y="332"/>
                    <a:pt x="649" y="348"/>
                  </a:cubicBezTo>
                  <a:cubicBezTo>
                    <a:pt x="656" y="356"/>
                    <a:pt x="656" y="356"/>
                    <a:pt x="656" y="356"/>
                  </a:cubicBezTo>
                  <a:cubicBezTo>
                    <a:pt x="656" y="356"/>
                    <a:pt x="656" y="356"/>
                    <a:pt x="665" y="348"/>
                  </a:cubicBezTo>
                  <a:cubicBezTo>
                    <a:pt x="665" y="348"/>
                    <a:pt x="672" y="340"/>
                    <a:pt x="680" y="340"/>
                  </a:cubicBezTo>
                  <a:cubicBezTo>
                    <a:pt x="688" y="332"/>
                    <a:pt x="688" y="332"/>
                    <a:pt x="696" y="332"/>
                  </a:cubicBezTo>
                  <a:cubicBezTo>
                    <a:pt x="712" y="332"/>
                    <a:pt x="712" y="340"/>
                    <a:pt x="720" y="356"/>
                  </a:cubicBezTo>
                  <a:lnTo>
                    <a:pt x="720" y="364"/>
                  </a:lnTo>
                  <a:cubicBezTo>
                    <a:pt x="712" y="372"/>
                    <a:pt x="704" y="372"/>
                    <a:pt x="688" y="372"/>
                  </a:cubicBezTo>
                  <a:cubicBezTo>
                    <a:pt x="680" y="372"/>
                    <a:pt x="672" y="372"/>
                    <a:pt x="672" y="380"/>
                  </a:cubicBezTo>
                  <a:cubicBezTo>
                    <a:pt x="665" y="380"/>
                    <a:pt x="665" y="380"/>
                    <a:pt x="665" y="388"/>
                  </a:cubicBezTo>
                  <a:lnTo>
                    <a:pt x="672" y="396"/>
                  </a:lnTo>
                  <a:cubicBezTo>
                    <a:pt x="680" y="396"/>
                    <a:pt x="680" y="396"/>
                    <a:pt x="680" y="396"/>
                  </a:cubicBezTo>
                  <a:cubicBezTo>
                    <a:pt x="688" y="388"/>
                    <a:pt x="696" y="388"/>
                    <a:pt x="704" y="380"/>
                  </a:cubicBezTo>
                  <a:cubicBezTo>
                    <a:pt x="712" y="380"/>
                    <a:pt x="728" y="372"/>
                    <a:pt x="728" y="372"/>
                  </a:cubicBezTo>
                  <a:cubicBezTo>
                    <a:pt x="728" y="372"/>
                    <a:pt x="736" y="364"/>
                    <a:pt x="743" y="364"/>
                  </a:cubicBezTo>
                  <a:cubicBezTo>
                    <a:pt x="759" y="364"/>
                    <a:pt x="783" y="372"/>
                    <a:pt x="799" y="388"/>
                  </a:cubicBezTo>
                  <a:lnTo>
                    <a:pt x="807" y="388"/>
                  </a:lnTo>
                  <a:cubicBezTo>
                    <a:pt x="846" y="388"/>
                    <a:pt x="918" y="356"/>
                    <a:pt x="933" y="340"/>
                  </a:cubicBezTo>
                  <a:cubicBezTo>
                    <a:pt x="957" y="317"/>
                    <a:pt x="1012" y="317"/>
                    <a:pt x="1060" y="317"/>
                  </a:cubicBezTo>
                  <a:cubicBezTo>
                    <a:pt x="1091" y="317"/>
                    <a:pt x="1155" y="245"/>
                    <a:pt x="1194" y="190"/>
                  </a:cubicBezTo>
                  <a:cubicBezTo>
                    <a:pt x="1218" y="159"/>
                    <a:pt x="1352" y="64"/>
                    <a:pt x="1455" y="8"/>
                  </a:cubicBezTo>
                  <a:cubicBezTo>
                    <a:pt x="1463" y="0"/>
                    <a:pt x="1463" y="0"/>
                    <a:pt x="1463" y="0"/>
                  </a:cubicBezTo>
                  <a:cubicBezTo>
                    <a:pt x="1463" y="8"/>
                    <a:pt x="1463" y="8"/>
                    <a:pt x="1463" y="8"/>
                  </a:cubicBezTo>
                  <a:cubicBezTo>
                    <a:pt x="1582" y="649"/>
                    <a:pt x="1582" y="649"/>
                    <a:pt x="1582" y="649"/>
                  </a:cubicBezTo>
                  <a:cubicBezTo>
                    <a:pt x="1573" y="649"/>
                    <a:pt x="1573" y="649"/>
                    <a:pt x="1573" y="649"/>
                  </a:cubicBezTo>
                  <a:cubicBezTo>
                    <a:pt x="1573" y="649"/>
                    <a:pt x="1573" y="649"/>
                    <a:pt x="1566" y="649"/>
                  </a:cubicBezTo>
                  <a:cubicBezTo>
                    <a:pt x="1558" y="649"/>
                    <a:pt x="1550" y="649"/>
                    <a:pt x="1550" y="656"/>
                  </a:cubicBezTo>
                  <a:lnTo>
                    <a:pt x="1550" y="656"/>
                  </a:lnTo>
                  <a:cubicBezTo>
                    <a:pt x="1550" y="665"/>
                    <a:pt x="1558" y="672"/>
                    <a:pt x="1558" y="688"/>
                  </a:cubicBezTo>
                  <a:cubicBezTo>
                    <a:pt x="1558" y="704"/>
                    <a:pt x="1566" y="712"/>
                    <a:pt x="1566" y="728"/>
                  </a:cubicBezTo>
                  <a:cubicBezTo>
                    <a:pt x="1566" y="736"/>
                    <a:pt x="1573" y="751"/>
                    <a:pt x="1573" y="759"/>
                  </a:cubicBezTo>
                  <a:cubicBezTo>
                    <a:pt x="1582" y="783"/>
                    <a:pt x="1589" y="799"/>
                    <a:pt x="1573" y="807"/>
                  </a:cubicBezTo>
                  <a:lnTo>
                    <a:pt x="1566" y="807"/>
                  </a:lnTo>
                  <a:cubicBezTo>
                    <a:pt x="1558" y="815"/>
                    <a:pt x="1558" y="815"/>
                    <a:pt x="1558" y="838"/>
                  </a:cubicBezTo>
                  <a:cubicBezTo>
                    <a:pt x="1558" y="846"/>
                    <a:pt x="1558" y="862"/>
                    <a:pt x="1566" y="878"/>
                  </a:cubicBezTo>
                  <a:cubicBezTo>
                    <a:pt x="1566" y="925"/>
                    <a:pt x="1573" y="957"/>
                    <a:pt x="1566" y="973"/>
                  </a:cubicBezTo>
                  <a:cubicBezTo>
                    <a:pt x="1558" y="973"/>
                    <a:pt x="1550" y="973"/>
                    <a:pt x="1542" y="981"/>
                  </a:cubicBezTo>
                  <a:cubicBezTo>
                    <a:pt x="1534" y="981"/>
                    <a:pt x="1518" y="981"/>
                    <a:pt x="1526" y="1020"/>
                  </a:cubicBezTo>
                  <a:cubicBezTo>
                    <a:pt x="1534" y="1083"/>
                    <a:pt x="1534" y="1139"/>
                    <a:pt x="1518" y="1170"/>
                  </a:cubicBezTo>
                  <a:cubicBezTo>
                    <a:pt x="1510" y="1178"/>
                    <a:pt x="1502" y="1186"/>
                    <a:pt x="1495" y="1202"/>
                  </a:cubicBezTo>
                  <a:cubicBezTo>
                    <a:pt x="1471" y="1234"/>
                    <a:pt x="1455" y="1265"/>
                    <a:pt x="1431" y="1273"/>
                  </a:cubicBezTo>
                  <a:cubicBezTo>
                    <a:pt x="1423" y="1273"/>
                    <a:pt x="1415" y="1273"/>
                    <a:pt x="1408" y="1281"/>
                  </a:cubicBezTo>
                  <a:cubicBezTo>
                    <a:pt x="1408" y="1281"/>
                    <a:pt x="1400" y="1281"/>
                    <a:pt x="1392" y="1281"/>
                  </a:cubicBezTo>
                  <a:cubicBezTo>
                    <a:pt x="1384" y="1281"/>
                    <a:pt x="1376" y="1281"/>
                    <a:pt x="1368" y="1273"/>
                  </a:cubicBezTo>
                  <a:cubicBezTo>
                    <a:pt x="1368" y="1273"/>
                    <a:pt x="1360" y="1273"/>
                    <a:pt x="1360" y="1265"/>
                  </a:cubicBezTo>
                  <a:cubicBezTo>
                    <a:pt x="1344" y="1257"/>
                    <a:pt x="1336" y="1249"/>
                    <a:pt x="1329" y="1249"/>
                  </a:cubicBezTo>
                  <a:cubicBezTo>
                    <a:pt x="1329" y="1249"/>
                    <a:pt x="1321" y="1249"/>
                    <a:pt x="1321" y="1265"/>
                  </a:cubicBezTo>
                  <a:cubicBezTo>
                    <a:pt x="1321" y="1273"/>
                    <a:pt x="1313" y="1281"/>
                    <a:pt x="1313" y="1289"/>
                  </a:cubicBezTo>
                  <a:cubicBezTo>
                    <a:pt x="1313" y="1313"/>
                    <a:pt x="1313" y="1329"/>
                    <a:pt x="1289" y="1336"/>
                  </a:cubicBezTo>
                  <a:cubicBezTo>
                    <a:pt x="1289" y="1344"/>
                    <a:pt x="1281" y="1344"/>
                    <a:pt x="1273" y="1344"/>
                  </a:cubicBezTo>
                  <a:cubicBezTo>
                    <a:pt x="1249" y="1360"/>
                    <a:pt x="1226" y="1368"/>
                    <a:pt x="1234" y="1384"/>
                  </a:cubicBezTo>
                  <a:cubicBezTo>
                    <a:pt x="1242" y="1415"/>
                    <a:pt x="1249" y="1502"/>
                    <a:pt x="1242" y="1518"/>
                  </a:cubicBezTo>
                  <a:cubicBezTo>
                    <a:pt x="1242" y="1526"/>
                    <a:pt x="1234" y="1526"/>
                    <a:pt x="1234" y="1526"/>
                  </a:cubicBezTo>
                  <a:cubicBezTo>
                    <a:pt x="1234" y="1526"/>
                    <a:pt x="1234" y="1526"/>
                    <a:pt x="1234" y="1518"/>
                  </a:cubicBezTo>
                  <a:cubicBezTo>
                    <a:pt x="1226" y="1518"/>
                    <a:pt x="1218" y="1510"/>
                    <a:pt x="1210" y="1502"/>
                  </a:cubicBezTo>
                  <a:cubicBezTo>
                    <a:pt x="1194" y="1495"/>
                    <a:pt x="1178" y="1479"/>
                    <a:pt x="1171" y="1487"/>
                  </a:cubicBezTo>
                  <a:cubicBezTo>
                    <a:pt x="1155" y="1495"/>
                    <a:pt x="1139" y="1534"/>
                    <a:pt x="1139" y="1558"/>
                  </a:cubicBezTo>
                  <a:cubicBezTo>
                    <a:pt x="1139" y="1573"/>
                    <a:pt x="1139" y="1589"/>
                    <a:pt x="1131" y="1597"/>
                  </a:cubicBezTo>
                  <a:cubicBezTo>
                    <a:pt x="1131" y="1613"/>
                    <a:pt x="1123" y="1629"/>
                    <a:pt x="1131" y="1645"/>
                  </a:cubicBezTo>
                  <a:cubicBezTo>
                    <a:pt x="1139" y="1653"/>
                    <a:pt x="1147" y="1684"/>
                    <a:pt x="1139" y="1708"/>
                  </a:cubicBezTo>
                  <a:cubicBezTo>
                    <a:pt x="1139" y="1716"/>
                    <a:pt x="1131" y="1716"/>
                    <a:pt x="1131" y="1716"/>
                  </a:cubicBezTo>
                  <a:cubicBezTo>
                    <a:pt x="1123" y="1724"/>
                    <a:pt x="1115" y="1724"/>
                    <a:pt x="1115" y="1724"/>
                  </a:cubicBezTo>
                  <a:cubicBezTo>
                    <a:pt x="1099" y="1724"/>
                    <a:pt x="1099" y="1724"/>
                    <a:pt x="1099" y="1747"/>
                  </a:cubicBezTo>
                  <a:cubicBezTo>
                    <a:pt x="1099" y="1755"/>
                    <a:pt x="1099" y="1755"/>
                    <a:pt x="1099" y="1755"/>
                  </a:cubicBezTo>
                  <a:cubicBezTo>
                    <a:pt x="1099" y="1787"/>
                    <a:pt x="1099" y="1795"/>
                    <a:pt x="1068" y="1803"/>
                  </a:cubicBezTo>
                  <a:cubicBezTo>
                    <a:pt x="1052" y="1803"/>
                    <a:pt x="1036" y="1811"/>
                    <a:pt x="1020" y="1811"/>
                  </a:cubicBezTo>
                  <a:close/>
                  <a:moveTo>
                    <a:pt x="862" y="1660"/>
                  </a:moveTo>
                  <a:lnTo>
                    <a:pt x="862" y="1660"/>
                  </a:lnTo>
                  <a:cubicBezTo>
                    <a:pt x="878" y="1668"/>
                    <a:pt x="878" y="1668"/>
                    <a:pt x="878" y="1668"/>
                  </a:cubicBezTo>
                  <a:cubicBezTo>
                    <a:pt x="878" y="1676"/>
                    <a:pt x="878" y="1676"/>
                    <a:pt x="878" y="1676"/>
                  </a:cubicBezTo>
                  <a:cubicBezTo>
                    <a:pt x="878" y="1676"/>
                    <a:pt x="878" y="1676"/>
                    <a:pt x="886" y="1684"/>
                  </a:cubicBezTo>
                  <a:cubicBezTo>
                    <a:pt x="886" y="1692"/>
                    <a:pt x="894" y="1700"/>
                    <a:pt x="902" y="1708"/>
                  </a:cubicBezTo>
                  <a:cubicBezTo>
                    <a:pt x="909" y="1708"/>
                    <a:pt x="918" y="1716"/>
                    <a:pt x="918" y="1716"/>
                  </a:cubicBezTo>
                  <a:cubicBezTo>
                    <a:pt x="918" y="1716"/>
                    <a:pt x="918" y="1724"/>
                    <a:pt x="925" y="1732"/>
                  </a:cubicBezTo>
                  <a:cubicBezTo>
                    <a:pt x="925" y="1740"/>
                    <a:pt x="949" y="1747"/>
                    <a:pt x="973" y="1747"/>
                  </a:cubicBezTo>
                  <a:cubicBezTo>
                    <a:pt x="989" y="1755"/>
                    <a:pt x="989" y="1763"/>
                    <a:pt x="989" y="1771"/>
                  </a:cubicBezTo>
                  <a:lnTo>
                    <a:pt x="996" y="1779"/>
                  </a:lnTo>
                  <a:cubicBezTo>
                    <a:pt x="996" y="1787"/>
                    <a:pt x="1004" y="1787"/>
                    <a:pt x="1020" y="1803"/>
                  </a:cubicBezTo>
                  <a:cubicBezTo>
                    <a:pt x="1036" y="1803"/>
                    <a:pt x="1052" y="1795"/>
                    <a:pt x="1068" y="1795"/>
                  </a:cubicBezTo>
                  <a:cubicBezTo>
                    <a:pt x="1091" y="1787"/>
                    <a:pt x="1091" y="1787"/>
                    <a:pt x="1091" y="1755"/>
                  </a:cubicBezTo>
                  <a:cubicBezTo>
                    <a:pt x="1091" y="1747"/>
                    <a:pt x="1091" y="1747"/>
                    <a:pt x="1091" y="1747"/>
                  </a:cubicBezTo>
                  <a:cubicBezTo>
                    <a:pt x="1091" y="1724"/>
                    <a:pt x="1099" y="1716"/>
                    <a:pt x="1115" y="1716"/>
                  </a:cubicBezTo>
                  <a:lnTo>
                    <a:pt x="1123" y="1716"/>
                  </a:lnTo>
                  <a:cubicBezTo>
                    <a:pt x="1131" y="1708"/>
                    <a:pt x="1131" y="1708"/>
                    <a:pt x="1131" y="1708"/>
                  </a:cubicBezTo>
                  <a:cubicBezTo>
                    <a:pt x="1139" y="1692"/>
                    <a:pt x="1131" y="1668"/>
                    <a:pt x="1123" y="1645"/>
                  </a:cubicBezTo>
                  <a:cubicBezTo>
                    <a:pt x="1115" y="1629"/>
                    <a:pt x="1123" y="1613"/>
                    <a:pt x="1123" y="1597"/>
                  </a:cubicBezTo>
                  <a:cubicBezTo>
                    <a:pt x="1131" y="1582"/>
                    <a:pt x="1131" y="1573"/>
                    <a:pt x="1131" y="1558"/>
                  </a:cubicBezTo>
                  <a:cubicBezTo>
                    <a:pt x="1131" y="1534"/>
                    <a:pt x="1155" y="1495"/>
                    <a:pt x="1162" y="1479"/>
                  </a:cubicBezTo>
                  <a:cubicBezTo>
                    <a:pt x="1171" y="1479"/>
                    <a:pt x="1171" y="1479"/>
                    <a:pt x="1178" y="1479"/>
                  </a:cubicBezTo>
                  <a:cubicBezTo>
                    <a:pt x="1186" y="1479"/>
                    <a:pt x="1202" y="1487"/>
                    <a:pt x="1210" y="1502"/>
                  </a:cubicBezTo>
                  <a:cubicBezTo>
                    <a:pt x="1218" y="1502"/>
                    <a:pt x="1226" y="1510"/>
                    <a:pt x="1234" y="1518"/>
                  </a:cubicBezTo>
                  <a:lnTo>
                    <a:pt x="1234" y="1518"/>
                  </a:lnTo>
                  <a:cubicBezTo>
                    <a:pt x="1242" y="1510"/>
                    <a:pt x="1234" y="1431"/>
                    <a:pt x="1226" y="1392"/>
                  </a:cubicBezTo>
                  <a:cubicBezTo>
                    <a:pt x="1218" y="1360"/>
                    <a:pt x="1249" y="1344"/>
                    <a:pt x="1273" y="1336"/>
                  </a:cubicBezTo>
                  <a:cubicBezTo>
                    <a:pt x="1273" y="1336"/>
                    <a:pt x="1281" y="1336"/>
                    <a:pt x="1289" y="1336"/>
                  </a:cubicBezTo>
                  <a:cubicBezTo>
                    <a:pt x="1305" y="1329"/>
                    <a:pt x="1305" y="1305"/>
                    <a:pt x="1305" y="1289"/>
                  </a:cubicBezTo>
                  <a:cubicBezTo>
                    <a:pt x="1305" y="1281"/>
                    <a:pt x="1313" y="1273"/>
                    <a:pt x="1313" y="1265"/>
                  </a:cubicBezTo>
                  <a:cubicBezTo>
                    <a:pt x="1313" y="1249"/>
                    <a:pt x="1321" y="1242"/>
                    <a:pt x="1329" y="1242"/>
                  </a:cubicBezTo>
                  <a:cubicBezTo>
                    <a:pt x="1336" y="1242"/>
                    <a:pt x="1344" y="1249"/>
                    <a:pt x="1360" y="1265"/>
                  </a:cubicBezTo>
                  <a:cubicBezTo>
                    <a:pt x="1368" y="1265"/>
                    <a:pt x="1368" y="1265"/>
                    <a:pt x="1376" y="1273"/>
                  </a:cubicBezTo>
                  <a:cubicBezTo>
                    <a:pt x="1376" y="1273"/>
                    <a:pt x="1384" y="1281"/>
                    <a:pt x="1392" y="1281"/>
                  </a:cubicBezTo>
                  <a:cubicBezTo>
                    <a:pt x="1400" y="1281"/>
                    <a:pt x="1400" y="1273"/>
                    <a:pt x="1408" y="1273"/>
                  </a:cubicBezTo>
                  <a:cubicBezTo>
                    <a:pt x="1415" y="1273"/>
                    <a:pt x="1423" y="1265"/>
                    <a:pt x="1431" y="1265"/>
                  </a:cubicBezTo>
                  <a:cubicBezTo>
                    <a:pt x="1447" y="1257"/>
                    <a:pt x="1471" y="1226"/>
                    <a:pt x="1487" y="1194"/>
                  </a:cubicBezTo>
                  <a:cubicBezTo>
                    <a:pt x="1495" y="1186"/>
                    <a:pt x="1502" y="1170"/>
                    <a:pt x="1510" y="1162"/>
                  </a:cubicBezTo>
                  <a:cubicBezTo>
                    <a:pt x="1534" y="1139"/>
                    <a:pt x="1526" y="1076"/>
                    <a:pt x="1518" y="1020"/>
                  </a:cubicBezTo>
                  <a:cubicBezTo>
                    <a:pt x="1510" y="981"/>
                    <a:pt x="1526" y="973"/>
                    <a:pt x="1542" y="973"/>
                  </a:cubicBezTo>
                  <a:cubicBezTo>
                    <a:pt x="1550" y="973"/>
                    <a:pt x="1558" y="965"/>
                    <a:pt x="1558" y="965"/>
                  </a:cubicBezTo>
                  <a:cubicBezTo>
                    <a:pt x="1566" y="957"/>
                    <a:pt x="1558" y="909"/>
                    <a:pt x="1558" y="878"/>
                  </a:cubicBezTo>
                  <a:cubicBezTo>
                    <a:pt x="1558" y="862"/>
                    <a:pt x="1550" y="846"/>
                    <a:pt x="1550" y="838"/>
                  </a:cubicBezTo>
                  <a:cubicBezTo>
                    <a:pt x="1550" y="807"/>
                    <a:pt x="1550" y="807"/>
                    <a:pt x="1566" y="807"/>
                  </a:cubicBezTo>
                  <a:lnTo>
                    <a:pt x="1573" y="799"/>
                  </a:lnTo>
                  <a:cubicBezTo>
                    <a:pt x="1582" y="799"/>
                    <a:pt x="1573" y="775"/>
                    <a:pt x="1566" y="759"/>
                  </a:cubicBezTo>
                  <a:cubicBezTo>
                    <a:pt x="1566" y="751"/>
                    <a:pt x="1558" y="743"/>
                    <a:pt x="1558" y="728"/>
                  </a:cubicBezTo>
                  <a:cubicBezTo>
                    <a:pt x="1558" y="720"/>
                    <a:pt x="1550" y="704"/>
                    <a:pt x="1550" y="688"/>
                  </a:cubicBezTo>
                  <a:cubicBezTo>
                    <a:pt x="1550" y="680"/>
                    <a:pt x="1542" y="665"/>
                    <a:pt x="1542" y="656"/>
                  </a:cubicBezTo>
                  <a:lnTo>
                    <a:pt x="1542" y="649"/>
                  </a:lnTo>
                  <a:cubicBezTo>
                    <a:pt x="1550" y="641"/>
                    <a:pt x="1558" y="641"/>
                    <a:pt x="1566" y="641"/>
                  </a:cubicBezTo>
                  <a:cubicBezTo>
                    <a:pt x="1573" y="641"/>
                    <a:pt x="1573" y="641"/>
                    <a:pt x="1573" y="641"/>
                  </a:cubicBezTo>
                  <a:cubicBezTo>
                    <a:pt x="1455" y="16"/>
                    <a:pt x="1455" y="16"/>
                    <a:pt x="1455" y="16"/>
                  </a:cubicBezTo>
                  <a:cubicBezTo>
                    <a:pt x="1352" y="72"/>
                    <a:pt x="1226" y="166"/>
                    <a:pt x="1194" y="198"/>
                  </a:cubicBezTo>
                  <a:cubicBezTo>
                    <a:pt x="1171" y="230"/>
                    <a:pt x="1099" y="325"/>
                    <a:pt x="1060" y="325"/>
                  </a:cubicBezTo>
                  <a:cubicBezTo>
                    <a:pt x="1036" y="325"/>
                    <a:pt x="957" y="325"/>
                    <a:pt x="941" y="340"/>
                  </a:cubicBezTo>
                  <a:cubicBezTo>
                    <a:pt x="918" y="364"/>
                    <a:pt x="846" y="396"/>
                    <a:pt x="807" y="396"/>
                  </a:cubicBezTo>
                  <a:cubicBezTo>
                    <a:pt x="799" y="396"/>
                    <a:pt x="799" y="396"/>
                    <a:pt x="791" y="388"/>
                  </a:cubicBezTo>
                  <a:cubicBezTo>
                    <a:pt x="783" y="380"/>
                    <a:pt x="759" y="372"/>
                    <a:pt x="743" y="372"/>
                  </a:cubicBezTo>
                  <a:cubicBezTo>
                    <a:pt x="736" y="372"/>
                    <a:pt x="736" y="372"/>
                    <a:pt x="736" y="372"/>
                  </a:cubicBezTo>
                  <a:cubicBezTo>
                    <a:pt x="736" y="380"/>
                    <a:pt x="728" y="388"/>
                    <a:pt x="704" y="388"/>
                  </a:cubicBezTo>
                  <a:cubicBezTo>
                    <a:pt x="696" y="396"/>
                    <a:pt x="688" y="396"/>
                    <a:pt x="680" y="396"/>
                  </a:cubicBezTo>
                  <a:cubicBezTo>
                    <a:pt x="680" y="403"/>
                    <a:pt x="680" y="403"/>
                    <a:pt x="672" y="403"/>
                  </a:cubicBezTo>
                  <a:cubicBezTo>
                    <a:pt x="665" y="403"/>
                    <a:pt x="656" y="396"/>
                    <a:pt x="656" y="388"/>
                  </a:cubicBezTo>
                  <a:cubicBezTo>
                    <a:pt x="656" y="380"/>
                    <a:pt x="656" y="372"/>
                    <a:pt x="665" y="372"/>
                  </a:cubicBezTo>
                  <a:cubicBezTo>
                    <a:pt x="672" y="364"/>
                    <a:pt x="680" y="364"/>
                    <a:pt x="688" y="364"/>
                  </a:cubicBezTo>
                  <a:cubicBezTo>
                    <a:pt x="696" y="364"/>
                    <a:pt x="712" y="364"/>
                    <a:pt x="712" y="356"/>
                  </a:cubicBezTo>
                  <a:lnTo>
                    <a:pt x="712" y="356"/>
                  </a:lnTo>
                  <a:cubicBezTo>
                    <a:pt x="712" y="348"/>
                    <a:pt x="704" y="340"/>
                    <a:pt x="696" y="340"/>
                  </a:cubicBezTo>
                  <a:cubicBezTo>
                    <a:pt x="696" y="340"/>
                    <a:pt x="688" y="340"/>
                    <a:pt x="680" y="348"/>
                  </a:cubicBezTo>
                  <a:cubicBezTo>
                    <a:pt x="672" y="348"/>
                    <a:pt x="672" y="356"/>
                    <a:pt x="665" y="356"/>
                  </a:cubicBezTo>
                  <a:cubicBezTo>
                    <a:pt x="665" y="356"/>
                    <a:pt x="665" y="364"/>
                    <a:pt x="656" y="364"/>
                  </a:cubicBezTo>
                  <a:cubicBezTo>
                    <a:pt x="656" y="364"/>
                    <a:pt x="649" y="356"/>
                    <a:pt x="641" y="356"/>
                  </a:cubicBezTo>
                  <a:cubicBezTo>
                    <a:pt x="633" y="340"/>
                    <a:pt x="633" y="340"/>
                    <a:pt x="617" y="332"/>
                  </a:cubicBezTo>
                  <a:cubicBezTo>
                    <a:pt x="609" y="332"/>
                    <a:pt x="601" y="332"/>
                    <a:pt x="585" y="325"/>
                  </a:cubicBezTo>
                  <a:cubicBezTo>
                    <a:pt x="570" y="317"/>
                    <a:pt x="562" y="317"/>
                    <a:pt x="554" y="317"/>
                  </a:cubicBezTo>
                  <a:cubicBezTo>
                    <a:pt x="538" y="309"/>
                    <a:pt x="530" y="309"/>
                    <a:pt x="514" y="301"/>
                  </a:cubicBezTo>
                  <a:cubicBezTo>
                    <a:pt x="506" y="293"/>
                    <a:pt x="498" y="293"/>
                    <a:pt x="483" y="293"/>
                  </a:cubicBezTo>
                  <a:cubicBezTo>
                    <a:pt x="475" y="285"/>
                    <a:pt x="467" y="285"/>
                    <a:pt x="467" y="277"/>
                  </a:cubicBezTo>
                  <a:cubicBezTo>
                    <a:pt x="356" y="309"/>
                    <a:pt x="103" y="372"/>
                    <a:pt x="24" y="372"/>
                  </a:cubicBezTo>
                  <a:cubicBezTo>
                    <a:pt x="16" y="372"/>
                    <a:pt x="16" y="372"/>
                    <a:pt x="8" y="372"/>
                  </a:cubicBezTo>
                  <a:cubicBezTo>
                    <a:pt x="159" y="1566"/>
                    <a:pt x="159" y="1566"/>
                    <a:pt x="159" y="1566"/>
                  </a:cubicBezTo>
                  <a:cubicBezTo>
                    <a:pt x="159" y="1566"/>
                    <a:pt x="166" y="1558"/>
                    <a:pt x="174" y="1558"/>
                  </a:cubicBezTo>
                  <a:lnTo>
                    <a:pt x="174" y="1558"/>
                  </a:lnTo>
                  <a:cubicBezTo>
                    <a:pt x="206" y="1558"/>
                    <a:pt x="230" y="1566"/>
                    <a:pt x="261" y="1573"/>
                  </a:cubicBezTo>
                  <a:lnTo>
                    <a:pt x="269" y="1573"/>
                  </a:lnTo>
                  <a:cubicBezTo>
                    <a:pt x="277" y="1573"/>
                    <a:pt x="285" y="1573"/>
                    <a:pt x="285" y="1566"/>
                  </a:cubicBezTo>
                  <a:cubicBezTo>
                    <a:pt x="293" y="1566"/>
                    <a:pt x="293" y="1566"/>
                    <a:pt x="301" y="1566"/>
                  </a:cubicBezTo>
                  <a:cubicBezTo>
                    <a:pt x="309" y="1566"/>
                    <a:pt x="317" y="1566"/>
                    <a:pt x="325" y="1582"/>
                  </a:cubicBezTo>
                  <a:cubicBezTo>
                    <a:pt x="332" y="1589"/>
                    <a:pt x="340" y="1605"/>
                    <a:pt x="340" y="1613"/>
                  </a:cubicBezTo>
                  <a:cubicBezTo>
                    <a:pt x="356" y="1629"/>
                    <a:pt x="356" y="1645"/>
                    <a:pt x="372" y="1653"/>
                  </a:cubicBezTo>
                  <a:cubicBezTo>
                    <a:pt x="380" y="1660"/>
                    <a:pt x="388" y="1668"/>
                    <a:pt x="388" y="1676"/>
                  </a:cubicBezTo>
                  <a:cubicBezTo>
                    <a:pt x="396" y="1692"/>
                    <a:pt x="396" y="1700"/>
                    <a:pt x="427" y="1708"/>
                  </a:cubicBezTo>
                  <a:cubicBezTo>
                    <a:pt x="435" y="1708"/>
                    <a:pt x="435" y="1708"/>
                    <a:pt x="443" y="1708"/>
                  </a:cubicBezTo>
                  <a:cubicBezTo>
                    <a:pt x="459" y="1708"/>
                    <a:pt x="475" y="1708"/>
                    <a:pt x="483" y="1700"/>
                  </a:cubicBezTo>
                  <a:cubicBezTo>
                    <a:pt x="498" y="1700"/>
                    <a:pt x="506" y="1700"/>
                    <a:pt x="514" y="1700"/>
                  </a:cubicBezTo>
                  <a:cubicBezTo>
                    <a:pt x="530" y="1700"/>
                    <a:pt x="538" y="1700"/>
                    <a:pt x="538" y="1708"/>
                  </a:cubicBezTo>
                  <a:cubicBezTo>
                    <a:pt x="554" y="1724"/>
                    <a:pt x="593" y="1755"/>
                    <a:pt x="617" y="1755"/>
                  </a:cubicBezTo>
                  <a:lnTo>
                    <a:pt x="625" y="1755"/>
                  </a:lnTo>
                  <a:cubicBezTo>
                    <a:pt x="633" y="1755"/>
                    <a:pt x="641" y="1747"/>
                    <a:pt x="641" y="1740"/>
                  </a:cubicBezTo>
                  <a:cubicBezTo>
                    <a:pt x="649" y="1724"/>
                    <a:pt x="649" y="1708"/>
                    <a:pt x="665" y="1708"/>
                  </a:cubicBezTo>
                  <a:cubicBezTo>
                    <a:pt x="672" y="1708"/>
                    <a:pt x="672" y="1708"/>
                    <a:pt x="672" y="1716"/>
                  </a:cubicBezTo>
                  <a:cubicBezTo>
                    <a:pt x="688" y="1716"/>
                    <a:pt x="704" y="1724"/>
                    <a:pt x="712" y="1724"/>
                  </a:cubicBezTo>
                  <a:cubicBezTo>
                    <a:pt x="720" y="1732"/>
                    <a:pt x="720" y="1740"/>
                    <a:pt x="728" y="1732"/>
                  </a:cubicBezTo>
                  <a:cubicBezTo>
                    <a:pt x="751" y="1732"/>
                    <a:pt x="759" y="1724"/>
                    <a:pt x="759" y="1716"/>
                  </a:cubicBezTo>
                  <a:cubicBezTo>
                    <a:pt x="767" y="1716"/>
                    <a:pt x="767" y="1708"/>
                    <a:pt x="783" y="1708"/>
                  </a:cubicBezTo>
                  <a:lnTo>
                    <a:pt x="791" y="1708"/>
                  </a:lnTo>
                  <a:cubicBezTo>
                    <a:pt x="799" y="1708"/>
                    <a:pt x="799" y="1708"/>
                    <a:pt x="807" y="1692"/>
                  </a:cubicBezTo>
                  <a:cubicBezTo>
                    <a:pt x="815" y="1692"/>
                    <a:pt x="823" y="1684"/>
                    <a:pt x="831" y="1676"/>
                  </a:cubicBezTo>
                  <a:lnTo>
                    <a:pt x="862" y="1660"/>
                  </a:lnTo>
                  <a:close/>
                </a:path>
              </a:pathLst>
            </a:custGeom>
            <a:grpFill/>
            <a:ln>
              <a:solidFill>
                <a:schemeClr val="bg1">
                  <a:lumMod val="95000"/>
                </a:schemeClr>
              </a:solidFill>
            </a:ln>
            <a:effectLst/>
          </p:spPr>
          <p:txBody>
            <a:bodyPr wrap="none" anchor="ctr"/>
            <a:lstStyle/>
            <a:p>
              <a:endParaRPr lang="en-US" sz="949"/>
            </a:p>
          </p:txBody>
        </p:sp>
        <p:grpSp>
          <p:nvGrpSpPr>
            <p:cNvPr id="118" name="Group 117"/>
            <p:cNvGrpSpPr/>
            <p:nvPr/>
          </p:nvGrpSpPr>
          <p:grpSpPr>
            <a:xfrm>
              <a:off x="8857671" y="5150178"/>
              <a:ext cx="1085435" cy="1370709"/>
              <a:chOff x="14001891" y="6008321"/>
              <a:chExt cx="1085435" cy="1370709"/>
            </a:xfrm>
            <a:grpFill/>
          </p:grpSpPr>
          <p:sp>
            <p:nvSpPr>
              <p:cNvPr id="119" name="Freeform 131"/>
              <p:cNvSpPr>
                <a:spLocks noChangeArrowheads="1"/>
              </p:cNvSpPr>
              <p:nvPr/>
            </p:nvSpPr>
            <p:spPr bwMode="auto">
              <a:xfrm>
                <a:off x="14001891" y="6008321"/>
                <a:ext cx="1085435" cy="1370709"/>
              </a:xfrm>
              <a:custGeom>
                <a:avLst/>
                <a:gdLst>
                  <a:gd name="T0" fmla="*/ 2040 w 2064"/>
                  <a:gd name="T1" fmla="*/ 711 h 2608"/>
                  <a:gd name="T2" fmla="*/ 2040 w 2064"/>
                  <a:gd name="T3" fmla="*/ 711 h 2608"/>
                  <a:gd name="T4" fmla="*/ 1344 w 2064"/>
                  <a:gd name="T5" fmla="*/ 632 h 2608"/>
                  <a:gd name="T6" fmla="*/ 1415 w 2064"/>
                  <a:gd name="T7" fmla="*/ 174 h 2608"/>
                  <a:gd name="T8" fmla="*/ 403 w 2064"/>
                  <a:gd name="T9" fmla="*/ 0 h 2608"/>
                  <a:gd name="T10" fmla="*/ 0 w 2064"/>
                  <a:gd name="T11" fmla="*/ 2315 h 2608"/>
                  <a:gd name="T12" fmla="*/ 0 w 2064"/>
                  <a:gd name="T13" fmla="*/ 2315 h 2608"/>
                  <a:gd name="T14" fmla="*/ 24 w 2064"/>
                  <a:gd name="T15" fmla="*/ 2323 h 2608"/>
                  <a:gd name="T16" fmla="*/ 24 w 2064"/>
                  <a:gd name="T17" fmla="*/ 2323 h 2608"/>
                  <a:gd name="T18" fmla="*/ 40 w 2064"/>
                  <a:gd name="T19" fmla="*/ 2323 h 2608"/>
                  <a:gd name="T20" fmla="*/ 40 w 2064"/>
                  <a:gd name="T21" fmla="*/ 2323 h 2608"/>
                  <a:gd name="T22" fmla="*/ 1818 w 2064"/>
                  <a:gd name="T23" fmla="*/ 2607 h 2608"/>
                  <a:gd name="T24" fmla="*/ 2063 w 2064"/>
                  <a:gd name="T25" fmla="*/ 735 h 2608"/>
                  <a:gd name="T26" fmla="*/ 2040 w 2064"/>
                  <a:gd name="T27" fmla="*/ 711 h 2608"/>
                  <a:gd name="T28" fmla="*/ 941 w 2064"/>
                  <a:gd name="T29" fmla="*/ 569 h 2608"/>
                  <a:gd name="T30" fmla="*/ 941 w 2064"/>
                  <a:gd name="T31" fmla="*/ 569 h 2608"/>
                  <a:gd name="T32" fmla="*/ 917 w 2064"/>
                  <a:gd name="T33" fmla="*/ 521 h 2608"/>
                  <a:gd name="T34" fmla="*/ 886 w 2064"/>
                  <a:gd name="T35" fmla="*/ 490 h 2608"/>
                  <a:gd name="T36" fmla="*/ 893 w 2064"/>
                  <a:gd name="T37" fmla="*/ 577 h 2608"/>
                  <a:gd name="T38" fmla="*/ 886 w 2064"/>
                  <a:gd name="T39" fmla="*/ 632 h 2608"/>
                  <a:gd name="T40" fmla="*/ 830 w 2064"/>
                  <a:gd name="T41" fmla="*/ 664 h 2608"/>
                  <a:gd name="T42" fmla="*/ 814 w 2064"/>
                  <a:gd name="T43" fmla="*/ 616 h 2608"/>
                  <a:gd name="T44" fmla="*/ 798 w 2064"/>
                  <a:gd name="T45" fmla="*/ 577 h 2608"/>
                  <a:gd name="T46" fmla="*/ 791 w 2064"/>
                  <a:gd name="T47" fmla="*/ 537 h 2608"/>
                  <a:gd name="T48" fmla="*/ 775 w 2064"/>
                  <a:gd name="T49" fmla="*/ 466 h 2608"/>
                  <a:gd name="T50" fmla="*/ 743 w 2064"/>
                  <a:gd name="T51" fmla="*/ 490 h 2608"/>
                  <a:gd name="T52" fmla="*/ 711 w 2064"/>
                  <a:gd name="T53" fmla="*/ 466 h 2608"/>
                  <a:gd name="T54" fmla="*/ 719 w 2064"/>
                  <a:gd name="T55" fmla="*/ 371 h 2608"/>
                  <a:gd name="T56" fmla="*/ 688 w 2064"/>
                  <a:gd name="T57" fmla="*/ 316 h 2608"/>
                  <a:gd name="T58" fmla="*/ 680 w 2064"/>
                  <a:gd name="T59" fmla="*/ 221 h 2608"/>
                  <a:gd name="T60" fmla="*/ 719 w 2064"/>
                  <a:gd name="T61" fmla="*/ 158 h 2608"/>
                  <a:gd name="T62" fmla="*/ 775 w 2064"/>
                  <a:gd name="T63" fmla="*/ 166 h 2608"/>
                  <a:gd name="T64" fmla="*/ 767 w 2064"/>
                  <a:gd name="T65" fmla="*/ 190 h 2608"/>
                  <a:gd name="T66" fmla="*/ 759 w 2064"/>
                  <a:gd name="T67" fmla="*/ 205 h 2608"/>
                  <a:gd name="T68" fmla="*/ 822 w 2064"/>
                  <a:gd name="T69" fmla="*/ 316 h 2608"/>
                  <a:gd name="T70" fmla="*/ 830 w 2064"/>
                  <a:gd name="T71" fmla="*/ 379 h 2608"/>
                  <a:gd name="T72" fmla="*/ 854 w 2064"/>
                  <a:gd name="T73" fmla="*/ 395 h 2608"/>
                  <a:gd name="T74" fmla="*/ 893 w 2064"/>
                  <a:gd name="T75" fmla="*/ 411 h 2608"/>
                  <a:gd name="T76" fmla="*/ 933 w 2064"/>
                  <a:gd name="T77" fmla="*/ 498 h 2608"/>
                  <a:gd name="T78" fmla="*/ 941 w 2064"/>
                  <a:gd name="T79" fmla="*/ 569 h 2608"/>
                  <a:gd name="T80" fmla="*/ 2040 w 2064"/>
                  <a:gd name="T81" fmla="*/ 711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4" h="2608">
                    <a:moveTo>
                      <a:pt x="2040" y="711"/>
                    </a:moveTo>
                    <a:lnTo>
                      <a:pt x="2040" y="711"/>
                    </a:lnTo>
                    <a:cubicBezTo>
                      <a:pt x="1344" y="632"/>
                      <a:pt x="1344" y="632"/>
                      <a:pt x="1344" y="632"/>
                    </a:cubicBezTo>
                    <a:cubicBezTo>
                      <a:pt x="1415" y="174"/>
                      <a:pt x="1415" y="174"/>
                      <a:pt x="1415" y="174"/>
                    </a:cubicBezTo>
                    <a:cubicBezTo>
                      <a:pt x="1075" y="118"/>
                      <a:pt x="735" y="63"/>
                      <a:pt x="403" y="0"/>
                    </a:cubicBezTo>
                    <a:cubicBezTo>
                      <a:pt x="0" y="2315"/>
                      <a:pt x="0" y="2315"/>
                      <a:pt x="0" y="2315"/>
                    </a:cubicBezTo>
                    <a:lnTo>
                      <a:pt x="0" y="2315"/>
                    </a:lnTo>
                    <a:cubicBezTo>
                      <a:pt x="8" y="2315"/>
                      <a:pt x="8" y="2323"/>
                      <a:pt x="24" y="2323"/>
                    </a:cubicBezTo>
                    <a:lnTo>
                      <a:pt x="24" y="2323"/>
                    </a:lnTo>
                    <a:cubicBezTo>
                      <a:pt x="24" y="2323"/>
                      <a:pt x="32" y="2323"/>
                      <a:pt x="40" y="2323"/>
                    </a:cubicBezTo>
                    <a:lnTo>
                      <a:pt x="40" y="2323"/>
                    </a:lnTo>
                    <a:cubicBezTo>
                      <a:pt x="206" y="2354"/>
                      <a:pt x="814" y="2481"/>
                      <a:pt x="1818" y="2607"/>
                    </a:cubicBezTo>
                    <a:cubicBezTo>
                      <a:pt x="2063" y="735"/>
                      <a:pt x="2063" y="735"/>
                      <a:pt x="2063" y="735"/>
                    </a:cubicBezTo>
                    <a:cubicBezTo>
                      <a:pt x="2040" y="711"/>
                      <a:pt x="2040" y="711"/>
                      <a:pt x="2040" y="711"/>
                    </a:cubicBezTo>
                    <a:lnTo>
                      <a:pt x="941" y="569"/>
                    </a:lnTo>
                    <a:lnTo>
                      <a:pt x="941" y="569"/>
                    </a:lnTo>
                    <a:cubicBezTo>
                      <a:pt x="933" y="585"/>
                      <a:pt x="925" y="561"/>
                      <a:pt x="917" y="521"/>
                    </a:cubicBezTo>
                    <a:cubicBezTo>
                      <a:pt x="901" y="482"/>
                      <a:pt x="901" y="498"/>
                      <a:pt x="886" y="490"/>
                    </a:cubicBezTo>
                    <a:cubicBezTo>
                      <a:pt x="862" y="482"/>
                      <a:pt x="886" y="529"/>
                      <a:pt x="893" y="577"/>
                    </a:cubicBezTo>
                    <a:cubicBezTo>
                      <a:pt x="893" y="616"/>
                      <a:pt x="893" y="601"/>
                      <a:pt x="886" y="632"/>
                    </a:cubicBezTo>
                    <a:cubicBezTo>
                      <a:pt x="877" y="664"/>
                      <a:pt x="854" y="648"/>
                      <a:pt x="830" y="664"/>
                    </a:cubicBezTo>
                    <a:cubicBezTo>
                      <a:pt x="806" y="672"/>
                      <a:pt x="814" y="632"/>
                      <a:pt x="814" y="616"/>
                    </a:cubicBezTo>
                    <a:cubicBezTo>
                      <a:pt x="806" y="601"/>
                      <a:pt x="798" y="601"/>
                      <a:pt x="798" y="577"/>
                    </a:cubicBezTo>
                    <a:cubicBezTo>
                      <a:pt x="798" y="545"/>
                      <a:pt x="798" y="537"/>
                      <a:pt x="791" y="537"/>
                    </a:cubicBezTo>
                    <a:cubicBezTo>
                      <a:pt x="783" y="529"/>
                      <a:pt x="775" y="482"/>
                      <a:pt x="775" y="466"/>
                    </a:cubicBezTo>
                    <a:cubicBezTo>
                      <a:pt x="767" y="450"/>
                      <a:pt x="759" y="458"/>
                      <a:pt x="743" y="490"/>
                    </a:cubicBezTo>
                    <a:cubicBezTo>
                      <a:pt x="719" y="514"/>
                      <a:pt x="719" y="498"/>
                      <a:pt x="711" y="466"/>
                    </a:cubicBezTo>
                    <a:cubicBezTo>
                      <a:pt x="711" y="443"/>
                      <a:pt x="719" y="403"/>
                      <a:pt x="719" y="371"/>
                    </a:cubicBezTo>
                    <a:cubicBezTo>
                      <a:pt x="719" y="340"/>
                      <a:pt x="704" y="348"/>
                      <a:pt x="688" y="316"/>
                    </a:cubicBezTo>
                    <a:cubicBezTo>
                      <a:pt x="664" y="292"/>
                      <a:pt x="680" y="245"/>
                      <a:pt x="680" y="221"/>
                    </a:cubicBezTo>
                    <a:cubicBezTo>
                      <a:pt x="680" y="205"/>
                      <a:pt x="711" y="166"/>
                      <a:pt x="719" y="158"/>
                    </a:cubicBezTo>
                    <a:cubicBezTo>
                      <a:pt x="735" y="142"/>
                      <a:pt x="759" y="150"/>
                      <a:pt x="775" y="166"/>
                    </a:cubicBezTo>
                    <a:cubicBezTo>
                      <a:pt x="791" y="174"/>
                      <a:pt x="775" y="181"/>
                      <a:pt x="767" y="190"/>
                    </a:cubicBezTo>
                    <a:cubicBezTo>
                      <a:pt x="751" y="197"/>
                      <a:pt x="759" y="205"/>
                      <a:pt x="759" y="205"/>
                    </a:cubicBezTo>
                    <a:cubicBezTo>
                      <a:pt x="751" y="237"/>
                      <a:pt x="791" y="292"/>
                      <a:pt x="822" y="316"/>
                    </a:cubicBezTo>
                    <a:cubicBezTo>
                      <a:pt x="846" y="332"/>
                      <a:pt x="830" y="348"/>
                      <a:pt x="830" y="379"/>
                    </a:cubicBezTo>
                    <a:cubicBezTo>
                      <a:pt x="830" y="411"/>
                      <a:pt x="846" y="403"/>
                      <a:pt x="854" y="395"/>
                    </a:cubicBezTo>
                    <a:cubicBezTo>
                      <a:pt x="870" y="395"/>
                      <a:pt x="886" y="395"/>
                      <a:pt x="893" y="411"/>
                    </a:cubicBezTo>
                    <a:cubicBezTo>
                      <a:pt x="893" y="427"/>
                      <a:pt x="917" y="466"/>
                      <a:pt x="933" y="498"/>
                    </a:cubicBezTo>
                    <a:cubicBezTo>
                      <a:pt x="957" y="529"/>
                      <a:pt x="941" y="545"/>
                      <a:pt x="941" y="569"/>
                    </a:cubicBezTo>
                    <a:lnTo>
                      <a:pt x="2040" y="711"/>
                    </a:lnTo>
                  </a:path>
                </a:pathLst>
              </a:custGeom>
              <a:solidFill>
                <a:schemeClr val="accent2"/>
              </a:solidFill>
              <a:ln>
                <a:solidFill>
                  <a:schemeClr val="bg1">
                    <a:lumMod val="95000"/>
                  </a:schemeClr>
                </a:solidFill>
              </a:ln>
              <a:effectLst/>
            </p:spPr>
            <p:txBody>
              <a:bodyPr wrap="none" anchor="ctr"/>
              <a:lstStyle/>
              <a:p>
                <a:endParaRPr lang="en-US" sz="949"/>
              </a:p>
            </p:txBody>
          </p:sp>
          <p:sp>
            <p:nvSpPr>
              <p:cNvPr id="120" name="Freeform 1061"/>
              <p:cNvSpPr>
                <a:spLocks noChangeArrowheads="1"/>
              </p:cNvSpPr>
              <p:nvPr/>
            </p:nvSpPr>
            <p:spPr bwMode="auto">
              <a:xfrm>
                <a:off x="14306109" y="6070942"/>
                <a:ext cx="221161" cy="329230"/>
              </a:xfrm>
              <a:custGeom>
                <a:avLst/>
                <a:gdLst>
                  <a:gd name="T0" fmla="*/ 31 w 388"/>
                  <a:gd name="T1" fmla="*/ 143 h 579"/>
                  <a:gd name="T2" fmla="*/ 86 w 388"/>
                  <a:gd name="T3" fmla="*/ 32 h 579"/>
                  <a:gd name="T4" fmla="*/ 173 w 388"/>
                  <a:gd name="T5" fmla="*/ 0 h 579"/>
                  <a:gd name="T6" fmla="*/ 387 w 388"/>
                  <a:gd name="T7" fmla="*/ 435 h 579"/>
                  <a:gd name="T8" fmla="*/ 150 w 388"/>
                  <a:gd name="T9" fmla="*/ 578 h 579"/>
                  <a:gd name="T10" fmla="*/ 0 w 388"/>
                  <a:gd name="T11" fmla="*/ 111 h 579"/>
                  <a:gd name="T12" fmla="*/ 31 w 388"/>
                  <a:gd name="T13" fmla="*/ 143 h 579"/>
                </a:gdLst>
                <a:ahLst/>
                <a:cxnLst>
                  <a:cxn ang="0">
                    <a:pos x="T0" y="T1"/>
                  </a:cxn>
                  <a:cxn ang="0">
                    <a:pos x="T2" y="T3"/>
                  </a:cxn>
                  <a:cxn ang="0">
                    <a:pos x="T4" y="T5"/>
                  </a:cxn>
                  <a:cxn ang="0">
                    <a:pos x="T6" y="T7"/>
                  </a:cxn>
                  <a:cxn ang="0">
                    <a:pos x="T8" y="T9"/>
                  </a:cxn>
                  <a:cxn ang="0">
                    <a:pos x="T10" y="T11"/>
                  </a:cxn>
                  <a:cxn ang="0">
                    <a:pos x="T12" y="T13"/>
                  </a:cxn>
                </a:cxnLst>
                <a:rect l="0" t="0" r="r" b="b"/>
                <a:pathLst>
                  <a:path w="388" h="579">
                    <a:moveTo>
                      <a:pt x="31" y="143"/>
                    </a:moveTo>
                    <a:lnTo>
                      <a:pt x="86" y="32"/>
                    </a:lnTo>
                    <a:lnTo>
                      <a:pt x="173" y="0"/>
                    </a:lnTo>
                    <a:lnTo>
                      <a:pt x="387" y="435"/>
                    </a:lnTo>
                    <a:lnTo>
                      <a:pt x="150" y="578"/>
                    </a:lnTo>
                    <a:lnTo>
                      <a:pt x="0" y="111"/>
                    </a:lnTo>
                    <a:lnTo>
                      <a:pt x="31" y="143"/>
                    </a:lnTo>
                  </a:path>
                </a:pathLst>
              </a:custGeom>
              <a:grpFill/>
              <a:ln>
                <a:solidFill>
                  <a:schemeClr val="bg1">
                    <a:lumMod val="95000"/>
                  </a:schemeClr>
                </a:solidFill>
              </a:ln>
              <a:effectLst/>
            </p:spPr>
            <p:txBody>
              <a:bodyPr wrap="none" anchor="ctr"/>
              <a:lstStyle/>
              <a:p>
                <a:endParaRPr lang="en-US" sz="949"/>
              </a:p>
            </p:txBody>
          </p:sp>
        </p:grpSp>
      </p:grpSp>
      <p:graphicFrame>
        <p:nvGraphicFramePr>
          <p:cNvPr id="121" name="Chart 120"/>
          <p:cNvGraphicFramePr/>
          <p:nvPr>
            <p:extLst/>
          </p:nvPr>
        </p:nvGraphicFramePr>
        <p:xfrm>
          <a:off x="6838755" y="3594165"/>
          <a:ext cx="5362129" cy="2033037"/>
        </p:xfrm>
        <a:graphic>
          <a:graphicData uri="http://schemas.openxmlformats.org/drawingml/2006/chart">
            <c:chart xmlns:c="http://schemas.openxmlformats.org/drawingml/2006/chart" xmlns:r="http://schemas.openxmlformats.org/officeDocument/2006/relationships" r:id="rId3"/>
          </a:graphicData>
        </a:graphic>
      </p:graphicFrame>
      <p:sp>
        <p:nvSpPr>
          <p:cNvPr id="122" name="TextBox 121"/>
          <p:cNvSpPr txBox="1"/>
          <p:nvPr/>
        </p:nvSpPr>
        <p:spPr>
          <a:xfrm>
            <a:off x="10802872" y="5523423"/>
            <a:ext cx="845103" cy="481799"/>
          </a:xfrm>
          <a:prstGeom prst="rect">
            <a:avLst/>
          </a:prstGeom>
          <a:noFill/>
        </p:spPr>
        <p:txBody>
          <a:bodyPr wrap="none" rtlCol="0">
            <a:spAutoFit/>
          </a:bodyPr>
          <a:lstStyle/>
          <a:p>
            <a:pPr algn="ctr"/>
            <a:r>
              <a:rPr lang="en-US" sz="2531" b="1">
                <a:solidFill>
                  <a:schemeClr val="bg2"/>
                </a:solidFill>
              </a:rPr>
              <a:t>2015</a:t>
            </a:r>
            <a:endParaRPr lang="en-GB" sz="2531" b="1">
              <a:solidFill>
                <a:schemeClr val="bg2"/>
              </a:solidFill>
            </a:endParaRPr>
          </a:p>
        </p:txBody>
      </p:sp>
      <p:sp>
        <p:nvSpPr>
          <p:cNvPr id="123" name="TextBox 122"/>
          <p:cNvSpPr txBox="1"/>
          <p:nvPr/>
        </p:nvSpPr>
        <p:spPr>
          <a:xfrm>
            <a:off x="9155767" y="5523423"/>
            <a:ext cx="845103" cy="481799"/>
          </a:xfrm>
          <a:prstGeom prst="rect">
            <a:avLst/>
          </a:prstGeom>
          <a:noFill/>
        </p:spPr>
        <p:txBody>
          <a:bodyPr wrap="none" rtlCol="0">
            <a:spAutoFit/>
          </a:bodyPr>
          <a:lstStyle/>
          <a:p>
            <a:pPr algn="ctr"/>
            <a:r>
              <a:rPr lang="en-US" sz="2531" b="1">
                <a:solidFill>
                  <a:schemeClr val="bg2"/>
                </a:solidFill>
              </a:rPr>
              <a:t>2014</a:t>
            </a:r>
            <a:endParaRPr lang="en-GB" sz="2531" b="1">
              <a:solidFill>
                <a:schemeClr val="bg2"/>
              </a:solidFill>
            </a:endParaRPr>
          </a:p>
        </p:txBody>
      </p:sp>
      <p:sp>
        <p:nvSpPr>
          <p:cNvPr id="124" name="TextBox 123"/>
          <p:cNvSpPr txBox="1"/>
          <p:nvPr/>
        </p:nvSpPr>
        <p:spPr>
          <a:xfrm>
            <a:off x="7486330" y="5523423"/>
            <a:ext cx="845103" cy="481799"/>
          </a:xfrm>
          <a:prstGeom prst="rect">
            <a:avLst/>
          </a:prstGeom>
          <a:noFill/>
        </p:spPr>
        <p:txBody>
          <a:bodyPr wrap="none" rtlCol="0">
            <a:spAutoFit/>
          </a:bodyPr>
          <a:lstStyle/>
          <a:p>
            <a:pPr algn="ctr"/>
            <a:r>
              <a:rPr lang="en-US" sz="2531" b="1">
                <a:solidFill>
                  <a:schemeClr val="bg2"/>
                </a:solidFill>
              </a:rPr>
              <a:t>2013</a:t>
            </a:r>
            <a:endParaRPr lang="en-GB" sz="2531" b="1">
              <a:solidFill>
                <a:schemeClr val="bg2"/>
              </a:solidFill>
            </a:endParaRPr>
          </a:p>
        </p:txBody>
      </p:sp>
      <p:sp>
        <p:nvSpPr>
          <p:cNvPr id="125" name="TextBox 124"/>
          <p:cNvSpPr txBox="1"/>
          <p:nvPr/>
        </p:nvSpPr>
        <p:spPr>
          <a:xfrm>
            <a:off x="6973143" y="1854606"/>
            <a:ext cx="1955215" cy="416909"/>
          </a:xfrm>
          <a:prstGeom prst="rect">
            <a:avLst/>
          </a:prstGeom>
          <a:noFill/>
        </p:spPr>
        <p:txBody>
          <a:bodyPr wrap="none" rtlCol="0">
            <a:spAutoFit/>
          </a:bodyPr>
          <a:lstStyle/>
          <a:p>
            <a:r>
              <a:rPr lang="en-US" sz="2109" b="1">
                <a:solidFill>
                  <a:schemeClr val="bg2"/>
                </a:solidFill>
              </a:rPr>
              <a:t>DATA DIAGRAM</a:t>
            </a:r>
            <a:endParaRPr lang="en-GB" sz="2109" b="1">
              <a:solidFill>
                <a:schemeClr val="bg2"/>
              </a:solidFill>
            </a:endParaRPr>
          </a:p>
        </p:txBody>
      </p:sp>
      <p:sp>
        <p:nvSpPr>
          <p:cNvPr id="126" name="TextBox 125"/>
          <p:cNvSpPr txBox="1"/>
          <p:nvPr/>
        </p:nvSpPr>
        <p:spPr>
          <a:xfrm>
            <a:off x="6973143" y="2149428"/>
            <a:ext cx="1933543" cy="1066126"/>
          </a:xfrm>
          <a:prstGeom prst="rect">
            <a:avLst/>
          </a:prstGeom>
          <a:noFill/>
        </p:spPr>
        <p:txBody>
          <a:bodyPr wrap="none" rtlCol="0">
            <a:spAutoFit/>
          </a:bodyPr>
          <a:lstStyle/>
          <a:p>
            <a:r>
              <a:rPr lang="en-US" sz="6328" b="1">
                <a:solidFill>
                  <a:schemeClr val="accent2"/>
                </a:solidFill>
              </a:rPr>
              <a:t>3.5M</a:t>
            </a:r>
            <a:endParaRPr lang="en-GB" sz="6328" b="1">
              <a:solidFill>
                <a:schemeClr val="accent2"/>
              </a:solidFill>
            </a:endParaRPr>
          </a:p>
        </p:txBody>
      </p:sp>
      <p:sp>
        <p:nvSpPr>
          <p:cNvPr id="127" name="Rectangle 126"/>
          <p:cNvSpPr/>
          <p:nvPr/>
        </p:nvSpPr>
        <p:spPr>
          <a:xfrm>
            <a:off x="8836814" y="2289447"/>
            <a:ext cx="2984173" cy="676724"/>
          </a:xfrm>
          <a:prstGeom prst="rect">
            <a:avLst/>
          </a:prstGeom>
        </p:spPr>
        <p:txBody>
          <a:bodyPr wrap="square">
            <a:spAutoFit/>
          </a:bodyPr>
          <a:lstStyle/>
          <a:p>
            <a:r>
              <a:rPr lang="en-GB" sz="1266">
                <a:solidFill>
                  <a:schemeClr val="bg2"/>
                </a:solidFill>
              </a:rPr>
              <a:t>Lorem ipsum dolor sit amet, consectetur adipiscing elit, sed do eiusmod tempor incididunt ut labore et dolore magna</a:t>
            </a:r>
          </a:p>
        </p:txBody>
      </p:sp>
      <p:sp>
        <p:nvSpPr>
          <p:cNvPr id="128" name="Rectangle 127"/>
          <p:cNvSpPr/>
          <p:nvPr/>
        </p:nvSpPr>
        <p:spPr>
          <a:xfrm>
            <a:off x="6973145" y="3041557"/>
            <a:ext cx="4674246" cy="676724"/>
          </a:xfrm>
          <a:prstGeom prst="rect">
            <a:avLst/>
          </a:prstGeom>
        </p:spPr>
        <p:txBody>
          <a:bodyPr wrap="square">
            <a:spAutoFit/>
          </a:bodyPr>
          <a:lstStyle/>
          <a:p>
            <a:r>
              <a:rPr lang="en-GB" sz="1266">
                <a:solidFill>
                  <a:schemeClr val="bg2"/>
                </a:solidFill>
              </a:rPr>
              <a:t>Lorem ipsum dolor sit amet, consectetur adipiscing elit, sed do eiusmod tempor incididunt ut labore et dolore magna aliqua. U t enim ad minim veniam, quis nostrud exercitation ullamco laboris </a:t>
            </a:r>
          </a:p>
        </p:txBody>
      </p:sp>
      <p:sp>
        <p:nvSpPr>
          <p:cNvPr id="129" name="Rectangle 128"/>
          <p:cNvSpPr/>
          <p:nvPr/>
        </p:nvSpPr>
        <p:spPr>
          <a:xfrm>
            <a:off x="6973144" y="5981866"/>
            <a:ext cx="5052403" cy="676724"/>
          </a:xfrm>
          <a:prstGeom prst="rect">
            <a:avLst/>
          </a:prstGeom>
        </p:spPr>
        <p:txBody>
          <a:bodyPr wrap="square">
            <a:spAutoFit/>
          </a:bodyPr>
          <a:lstStyle/>
          <a:p>
            <a:r>
              <a:rPr lang="en-GB" sz="1266">
                <a:solidFill>
                  <a:schemeClr val="bg2"/>
                </a:solidFill>
              </a:rPr>
              <a:t>Lorem ipsum dolor sit amet, consectetur adipiscing elit, sed do eiusmod tempor incididunt ut labore et dolore magna aliqua. U t enim ad minim veniam, quis nostrud</a:t>
            </a:r>
          </a:p>
        </p:txBody>
      </p:sp>
      <p:sp>
        <p:nvSpPr>
          <p:cNvPr id="130" name="矩形 129"/>
          <p:cNvSpPr/>
          <p:nvPr/>
        </p:nvSpPr>
        <p:spPr>
          <a:xfrm>
            <a:off x="3477210" y="170898"/>
            <a:ext cx="9380132"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31" name="矩形 130"/>
          <p:cNvSpPr/>
          <p:nvPr/>
        </p:nvSpPr>
        <p:spPr>
          <a:xfrm>
            <a:off x="1413" y="170898"/>
            <a:ext cx="254097"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32" name="矩形 131"/>
          <p:cNvSpPr/>
          <p:nvPr/>
        </p:nvSpPr>
        <p:spPr>
          <a:xfrm>
            <a:off x="288981" y="170898"/>
            <a:ext cx="67661" cy="597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矩形 132"/>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2">
              <a:latin typeface="Arial" panose="020B0604020202020204" pitchFamily="34" charset="0"/>
              <a:ea typeface="微软雅黑" panose="020B0503020204020204" pitchFamily="34" charset="-122"/>
              <a:sym typeface="Arial" panose="020B0604020202020204" pitchFamily="34" charset="0"/>
            </a:endParaRPr>
          </a:p>
        </p:txBody>
      </p:sp>
      <p:sp>
        <p:nvSpPr>
          <p:cNvPr id="134" name="文本框 133"/>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Content Placeholder 2"/>
          <p:cNvSpPr txBox="1">
            <a:spLocks/>
          </p:cNvSpPr>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en-US" altLang="zh-CN"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7"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文本框 135"/>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extLst>
      <p:ext uri="{BB962C8B-B14F-4D97-AF65-F5344CB8AC3E}">
        <p14:creationId xmlns:p14="http://schemas.microsoft.com/office/powerpoint/2010/main" val="410505852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500"/>
                                        <p:tgtEl>
                                          <p:spTgt spid="1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26"/>
                                        </p:tgtEl>
                                        <p:attrNameLst>
                                          <p:attrName>style.visibility</p:attrName>
                                        </p:attrNameLst>
                                      </p:cBhvr>
                                      <p:to>
                                        <p:strVal val="visible"/>
                                      </p:to>
                                    </p:set>
                                    <p:anim calcmode="lin" valueType="num">
                                      <p:cBhvr>
                                        <p:cTn id="16" dur="500" fill="hold"/>
                                        <p:tgtEl>
                                          <p:spTgt spid="126"/>
                                        </p:tgtEl>
                                        <p:attrNameLst>
                                          <p:attrName>ppt_w</p:attrName>
                                        </p:attrNameLst>
                                      </p:cBhvr>
                                      <p:tavLst>
                                        <p:tav tm="0">
                                          <p:val>
                                            <p:fltVal val="0"/>
                                          </p:val>
                                        </p:tav>
                                        <p:tav tm="100000">
                                          <p:val>
                                            <p:strVal val="#ppt_w"/>
                                          </p:val>
                                        </p:tav>
                                      </p:tavLst>
                                    </p:anim>
                                    <p:anim calcmode="lin" valueType="num">
                                      <p:cBhvr>
                                        <p:cTn id="17" dur="500" fill="hold"/>
                                        <p:tgtEl>
                                          <p:spTgt spid="126"/>
                                        </p:tgtEl>
                                        <p:attrNameLst>
                                          <p:attrName>ppt_h</p:attrName>
                                        </p:attrNameLst>
                                      </p:cBhvr>
                                      <p:tavLst>
                                        <p:tav tm="0">
                                          <p:val>
                                            <p:fltVal val="0"/>
                                          </p:val>
                                        </p:tav>
                                        <p:tav tm="100000">
                                          <p:val>
                                            <p:strVal val="#ppt_h"/>
                                          </p:val>
                                        </p:tav>
                                      </p:tavLst>
                                    </p:anim>
                                    <p:animEffect transition="in" filter="fade">
                                      <p:cBhvr>
                                        <p:cTn id="18" dur="500"/>
                                        <p:tgtEl>
                                          <p:spTgt spid="12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500"/>
                                        <p:tgtEl>
                                          <p:spTgt spid="12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8"/>
                                        </p:tgtEl>
                                        <p:attrNameLst>
                                          <p:attrName>style.visibility</p:attrName>
                                        </p:attrNameLst>
                                      </p:cBhvr>
                                      <p:to>
                                        <p:strVal val="visible"/>
                                      </p:to>
                                    </p:set>
                                    <p:animEffect transition="in" filter="wipe(left)">
                                      <p:cBhvr>
                                        <p:cTn id="26" dur="500"/>
                                        <p:tgtEl>
                                          <p:spTgt spid="12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wipe(down)">
                                      <p:cBhvr>
                                        <p:cTn id="30" dur="500"/>
                                        <p:tgtEl>
                                          <p:spTgt spid="12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500"/>
                                        <p:tgtEl>
                                          <p:spTgt spid="124"/>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23"/>
                                        </p:tgtEl>
                                        <p:attrNameLst>
                                          <p:attrName>style.visibility</p:attrName>
                                        </p:attrNameLst>
                                      </p:cBhvr>
                                      <p:to>
                                        <p:strVal val="visible"/>
                                      </p:to>
                                    </p:set>
                                    <p:animEffect transition="in" filter="fade">
                                      <p:cBhvr>
                                        <p:cTn id="38" dur="500"/>
                                        <p:tgtEl>
                                          <p:spTgt spid="123"/>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29"/>
                                        </p:tgtEl>
                                        <p:attrNameLst>
                                          <p:attrName>style.visibility</p:attrName>
                                        </p:attrNameLst>
                                      </p:cBhvr>
                                      <p:to>
                                        <p:strVal val="visible"/>
                                      </p:to>
                                    </p:set>
                                    <p:animEffect transition="in" filter="wipe(left)">
                                      <p:cBhvr>
                                        <p:cTn id="4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1" grpId="0">
        <p:bldAsOne/>
      </p:bldGraphic>
      <p:bldP spid="122" grpId="0"/>
      <p:bldP spid="123" grpId="0"/>
      <p:bldP spid="124" grpId="0"/>
      <p:bldP spid="125" grpId="0"/>
      <p:bldP spid="126" grpId="0"/>
      <p:bldP spid="127" grpId="0"/>
      <p:bldP spid="128" grpId="0"/>
      <p:bldP spid="1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0"/>
            <a:ext cx="12858750" cy="7232650"/>
          </a:xfrm>
          <a:prstGeom prst="rect">
            <a:avLst/>
          </a:prstGeom>
          <a:blipFill dpi="0"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l="-399" t="-14608" r="-9604" b="-158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16"/>
          <p:cNvGrpSpPr/>
          <p:nvPr/>
        </p:nvGrpSpPr>
        <p:grpSpPr>
          <a:xfrm>
            <a:off x="354" y="3899765"/>
            <a:ext cx="9524872" cy="120576"/>
            <a:chOff x="-2370516" y="2370784"/>
            <a:chExt cx="6773985" cy="85752"/>
          </a:xfrm>
          <a:solidFill>
            <a:schemeClr val="accent2"/>
          </a:solidFill>
        </p:grpSpPr>
        <p:sp>
          <p:nvSpPr>
            <p:cNvPr id="13" name="Rectangle 12"/>
            <p:cNvSpPr/>
            <p:nvPr/>
          </p:nvSpPr>
          <p:spPr>
            <a:xfrm flipV="1">
              <a:off x="-2370516" y="2370784"/>
              <a:ext cx="6773985" cy="325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14"/>
            <p:cNvSpPr/>
            <p:nvPr/>
          </p:nvSpPr>
          <p:spPr>
            <a:xfrm>
              <a:off x="3535074" y="2387041"/>
              <a:ext cx="868395" cy="69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450478">
                <a:defRPr/>
              </a:pPr>
              <a:endParaRPr lang="en-US" sz="2668"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8" name="MH_Entry_1"/>
          <p:cNvSpPr/>
          <p:nvPr>
            <p:custDataLst>
              <p:tags r:id="rId1"/>
            </p:custDataLst>
          </p:nvPr>
        </p:nvSpPr>
        <p:spPr>
          <a:xfrm>
            <a:off x="4698996" y="2367396"/>
            <a:ext cx="4794596" cy="129253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zh-CN" altLang="en-US" sz="600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2399">
                <a:solidFill>
                  <a:schemeClr val="accent2"/>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sz="2399"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7313148"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873102" y="4253228"/>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7313148"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873102" y="4599167"/>
            <a:ext cx="2019784" cy="276999"/>
          </a:xfrm>
          <a:prstGeom prst="rect">
            <a:avLst/>
          </a:prstGeom>
          <a:noFill/>
        </p:spPr>
        <p:txBody>
          <a:bodyPr wrap="none" lIns="0" tIns="0" rIns="0" bIns="0" rtlCol="0">
            <a:spAutoFit/>
          </a:bodyPr>
          <a:lstStyle/>
          <a:p>
            <a:pPr marL="171404" lvl="1" indent="-171404" algn="ctr">
              <a:buFont typeface="Arial" panose="020B0604020202020204" pitchFamily="34" charset="0"/>
              <a:buChar char="•"/>
            </a:pPr>
            <a:r>
              <a:rPr lang="zh-CN" altLang="en-US"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24786710"/>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50000" decel="5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by="(-#ppt_w*2)" calcmode="lin" valueType="num">
                                      <p:cBhvr rctx="PPT">
                                        <p:cTn id="19" dur="500" autoRev="1" fill="hold">
                                          <p:stCondLst>
                                            <p:cond delay="0"/>
                                          </p:stCondLst>
                                        </p:cTn>
                                        <p:tgtEl>
                                          <p:spTgt spid="8"/>
                                        </p:tgtEl>
                                        <p:attrNameLst>
                                          <p:attrName>ppt_w</p:attrName>
                                        </p:attrNameLst>
                                      </p:cBhvr>
                                    </p:anim>
                                    <p:anim by="(#ppt_w*0.50)" calcmode="lin" valueType="num">
                                      <p:cBhvr>
                                        <p:cTn id="20" dur="500" decel="50000" autoRev="1" fill="hold">
                                          <p:stCondLst>
                                            <p:cond delay="0"/>
                                          </p:stCondLst>
                                        </p:cTn>
                                        <p:tgtEl>
                                          <p:spTgt spid="8"/>
                                        </p:tgtEl>
                                        <p:attrNameLst>
                                          <p:attrName>ppt_x</p:attrName>
                                        </p:attrNameLst>
                                      </p:cBhvr>
                                    </p:anim>
                                    <p:anim from="(-#ppt_h/2)" to="(#ppt_y)" calcmode="lin" valueType="num">
                                      <p:cBhvr>
                                        <p:cTn id="21" dur="1000" fill="hold">
                                          <p:stCondLst>
                                            <p:cond delay="0"/>
                                          </p:stCondLst>
                                        </p:cTn>
                                        <p:tgtEl>
                                          <p:spTgt spid="8"/>
                                        </p:tgtEl>
                                        <p:attrNameLst>
                                          <p:attrName>ppt_y</p:attrName>
                                        </p:attrNameLst>
                                      </p:cBhvr>
                                    </p:anim>
                                    <p:animRot by="21600000">
                                      <p:cBhvr>
                                        <p:cTn id="22" dur="1000" fill="hold">
                                          <p:stCondLst>
                                            <p:cond delay="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PRESENTATION_TITLE" val="bt1263"/>
  <p:tag name="ISPRING_SCORM_ENDPOINT" val="&lt;endpoint&gt;&lt;enable&gt;0&lt;/enable&gt;&lt;lrs&gt;http://&lt;/lrs&gt;&lt;auth&gt;0&lt;/auth&gt;&lt;login&gt;&lt;/login&gt;&lt;password&gt;&lt;/password&gt;&lt;key&gt;&lt;/key&gt;&lt;name&gt;&lt;/name&gt;&lt;email&gt;&lt;/email&gt;&lt;/endpoint&gt;&#10;"/>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C3tvNKoLhfFWUEAAAEEQAAHQAAAHVuaXZlcnNhbC9jb21tb25fbWVzc2FnZXMubG5nrVhtb9s2EP5eoP+BEFBgA7a0HdCiGBIHtMTYRGTJleg42TAIjMTYRCgx1Yvb7NN+zX7YfsmOlJ3EfYGkJIBtmJTvuePdPXdHHx5/yRXaiLKSujhy3h68cZAoUp3JYnXkLNjJrx8cVNW8yLjShThyCu2g49HLF4eKF6uGrwR8f/kCocNcVBUsq5FZ3a+RzI6c+Thxw9kcBxeJH07CZEwnzsjV+Q0vbpGvV/qn395/+PL23fufD19v5frAxDPs+/tAyCK9e9MDKGBR6CeARvwkIOfMGZnPYXLhgvk0IM5o+2WY9DwiZ87IfHbKLaKIBCyJfeqRhMZJEDLrC58w4jmjC92gNd8IVGu0keIzqtcC4ljLUqBKycw+SDVsFI3oUuaFM0yDJCIxi6jLaBg4o1iX5e0vFpY39VqXoK5Cmaz4pRKZ1QkZY5/flKIC1byGjELwqtcSfqlzLouDTtURXtJgkrAw9OOEBN5uxxmRIkNeyY2agSgRjkkEACWvRPkI2cRmmRVHWKlhCFM6mfrwZsaEqVytFbzroXbMCcRgLoouKcgREkF2xfEyjDzjNFCFOLrhVfVZl9lefjwMVBcwDdwQUtBlD8CZwdgBQ4wl1I2yFGndBTYjcYwnJBmH55DIwLtwiER4CnQ7HSJxQWKgCIm7ZAJ8RifYJLyh2C7/d/xKuUlndYt4moKccd9G6qaCHeNSYIFlWnUwTE1MPi4gbBT7P6BxiwretauV3Aiwo8xE2akIKotLPJNFHxf0j+QEU594CaSVFy4TZkue0ZjzW1ToGvFsw4tUoEuR8gZy/RaeZTKzz0ycrf5Pjfwb8XpbVV5tC1LgkfNXQ+3Zq2HfMaupwKa6FvlN3aXaOGxr/mOsMDn9QxP6HP1x+mOXBDii4fNEppJ5o9qq++T43Fk2NEadRjzRU/2j9dyWxG1tHVMoWGOp+0sQ6Kamf0ADVP2laHACiuZtiYYaTourATqDcAsQaPRYjDNw1Z4JZ+DCAfJLMo4pg9loKS4rWXeOHZaNbYC+H9oU5jwlanFPxktxpWHCUYJv2ukDupCNdGdAHww3e62CUeaDyQEArtrkAUglc7A/64G5mJGdB9oCv3eSpW5UZsmr5LUt8uDbJhffjk1Xpc7truLVLnnbJnP8FCvaw0Wt0vmA9n/Hv97xeUC/x0cpJjhyp4mLA5eYQd9wVfUUAgoYV/gsTnw8NuLAhZzX6Rqa6ZVuiqwnUDure+QEA9j2zLHgZbr+759/e2J8ZUm7i7a7vw8CAWKbKkjuwP4MdC2qv7pAGB7vy9lFH6nt3WYnFzZwi+hkM6OQhM9yheBtZ8l1DlsH3Xohx7cxw4xhdzoDGsQ263VTwuQ2BGGGo1MoZXYId0YzXl5DHWRaq0Eo1tMm/+ph2u9vl02tevn8XvZpncQcmNF5gj3PXrWBe0qm123LzOBCkW7v3Aru3H3B3CkOoMx+hScyWQ8EtJ1pV4SA5+36nuWbbxvV3aqy/1ccvn7w98X/UEsDBBQAAgAIALe280pDyDz5hQQAAAwWAAAnAAAAdW5pdmVyc2FsL2ZsYXNoX3B1Ymxpc2hpbmdfc2V0dGluZ3MueG1s5Vhfc9o4EH/nU2h808dikiZpkjFkSGImTPl34Ls0TxlhC6yLLLmWDKVP92nug/WTdIWCA4Ukcu6S6cwNw4Cl3d+uVrurn+WdfU0YmpFMUsHrzl615iDCQxFRPq07fwSt98cOkgrzCDPBSd3hwkFnjYqX5mNGZTwiSoGoRADD5Wmq6k6sVHrquvP5vEplmulZwXIF+LIaisRNMyIJVyRzU4YX8KMWKZHOPYIFAHwTwe/VGpUKQp5B6oooZwTRCDznVC8KsxbDMnZcIzbG4d00EzmPLgQTGcqm47rz23FTf1YyBuqSJoTrmMgGDOphdYqjiGovMBvRbwTFhE5jcHevduCgOY1UXHc+1PY1Dsi72zhLdLN4rHEuBESBq3sDCVE4wgqbR2NRka9KrgbMULTgOKFhADNIR6DuXAa3o0770r/t9QN/dHsVdDvGhxJKgf85KKEUtIOObyU/GPojvxf4w9vzdr+kxkus+N1mu1NS59o/H7WDspZ6zW5ZlcFVv2enc9HvDpq9m1KuXd0M/GGn3ft0G/T7naA9eNCCbNxIJs/dzDYPslLkWUiKZPNUnCdjjimDCv8pBSVR0CMYzqYkEC0KJTDBTBIH/ZWS6e85ZlQtdFlAK7kjJG3KlIRqqFO+7qgsJ84DnAEEx6AOioI6PCnq6ePxxtJdY/1hWTu99IoOM4iFEm/s/V7tsHD/5OBp9x9x1IMOl2K+6Ijpm3t/eFR4v3/0TPR3uelhpXAYQ9eDDVn65rnrQyuxieAbeaWf0ViwqFgRScYk6uGErHXz0R3lLZDcc9AEKoDBWpsZxcxBVMHaw0JZ5mOpqFqeGq11SQRYcLwR1B1txSKMcSY30r0Iu+7YYcPnEbrM8ByOJBMNM/yY+IBwG7ErCD3T4SeZjbifYVlCEjUZsxHu4uyOZCgQgkmrxa1yF7X5RFi5k0Ch2ghek7GkitiInlMr09ciZxFaiBwxekeQEgi8zxP4FxO0fiajSSaS5SjwBoUko5AqM0rmJDqzMXQDJpIcNHVtMKKMhS85/YbGZCIywCV4BvkD41Qa/Gop4BRL+QCKVz6+Mydzu3fpf36nF4ijGeZhSXCoVJKk6lXw8QJxoVZ6EI4Q55CeelMiGi3nbNZWffk2SJrkzGzzf70Za9CvuCWvY6XMxjzrgbXZGM+WhaiLawkNJUhhSwwmTITQ5ynPiS1giDkSnC0QDoHISF3WMypyCSOmgA20fLmHRh9RvnyawpkEFrOIZFaQtb39DweHRx+PT06r7ve//3n/pNI9xRswrM0ZjnfxKP9+RutRFm6t93KLW4zcWnMH+bXW/ZmdWytucfRnNJ9g6s9oPsHXt3RbIkt0I4i2UmH3+9s9W9smNJ6ridZu3rXkh78i7eoDHrfqA8toWLGXof+nFSAE1qpf2Jnt9W2k+p9spIaGwQzW2IuVC3DiTU0HhzOP0QSYVvRm/esNKvRNauVfvaOYQnudWnnRLv3y7eX/EjHzVNzSbFzLFNcFm5eHeiahnCYQR81PihvHxuFBzXN3T1UqgLZ5g9uo/ABQSwMEFAACAAgAt7bzSpQwfma4AgAAVAoAACEAAAB1bml2ZXJzYWwvZmxhc2hfc2tpbl9zZXR0aW5ncy54bWyVVm1v2jAQ/r5fgdh30r3SSSlSS5lUia3VWvHdSY7EwrEj26Hj38/n2MSBhDBOlfBzz+M7351NY7WjfPFhMolTwYR8Ba0pzxUiHpvQ7G6a1FoLPksF18D1jAtZEjZdfPxpP3FkmWMqsQd5rWZLUmjDzO3nGomL8W2ONiRIRVkRfliLXMwSku5yKWqejaZWHCqQjPKdYd78mC9XgwEYVfpJQ9nJaXWLdp2kkqAUYErfV2ijKkYSYD7Sjf1cqWlDXT79iWxPFdVWdv8JbUhWkRy6Rb69Rxvmc7N7tytztMsCDX+1oX75jDZIZeQAsrv541e0QYWo6up/ZqSSIseCdjWXm3jUMEEyc/0wqxu0UQEeCAONdsGVx571MSC5r+G9j/G6SsFesK4nDwI2PWGw0LKGOPKrxqcK8f5ca3M/YLElTBlCCLWkF5P0C6mV36aLtbw/8E55FpAc0DI2gtUlLJt8A2IXb/nL5YN9KsL8jliQoIS9A4MMW7Bl/jZlPWMGYMt8ZTSDZ84OZ/RTT6PxLX4grpmXq2+8wIlZ+nr5lfdipDVeXBWEdoDnlCKDhcJ03mgJ2LU4sliTUnSWU8zJnuZEU8F/IS852MOoODpxuEnrn6tYU82gb9xsjuaRDvtl1+PT2PwmtGdr1hNtnvC7KdGapEVpfpPUdOJ0d1MbZBr1S/CVNHyQT3wrAhHGHtKURO5AvgnB1JUKLjRcnZJobtYQPY6CGsRRf5Fjt0lf9XldJiBXpmkUlG9BF2yIBc0LZv70hsI7ZCeKAW8j1YXZjxN6HMsAcDMARKbFcQKaVeMqa6Ypgz0w7w4Qe+ih08XKjOnQxN3rNWx1OHMOORnK4B61M+meinZWwn26jh7BxqTVr2g843OvSaLswTo33z/CbcqdZ9m/Zjh9YfQGcNPU2dn4zytoQPxv8h9QSwMEFAACAAgAt7bzShkEC21YBAAAHRUAACYAAAB1bml2ZXJzYWwvaHRtbF9wdWJsaXNoaW5nX3NldHRpbmdzLnhtbN1Y3U7jOBS+5ymsrOZyGsoAAygFFQiimv5tm12GK+QmbuPFsbO2007nap9mH2yfZI9rGugUqIOGrrRCCOKc7zs/Puf4OMHZt4yhKZGKCt7w6rVdDxEei4TyScP7Lbr6eOQhpTFPMBOcNDwuPHR2uhPkxYhRlQ6J1iCqENBwdZLrhpdqnZ/4/mw2q1GVS/NWsEIDv6rFIvNzSRThmkg/Z3gOf/Q8J8p7YHAggN9M8AfY6c4OQoFl6oikYATRBCzn1DiF2bXOmOdbqRGO7ydSFDy5EExIJCejhvfLUdP8LGUs0yXNCDchUaewaJb1CU4SaozAbEi/E5QSOknB2vruvodmNNFpw/u0u2d4QN5f51mwW9+x4bkQEASuHxRkROMEa2wfrUZNvmm1XLBLyZzjjMYRvEEmAA3vMrobtluX4V23F4XDu+uo07Y2VABF4deoAihqRe3QSb4/CIdhNwoHd+etXkXEW7SEnWarXRFzE54PW1FVTd1mpyqkf93rumEuep1+s3tbybTr2344aLe6X+6iXq8dtfqPKMjGlWQK/NVsCyArRSFjUiZboNMiG3FMGRT4DymoiIYWwbCckEhcUSiBMWaKeOiPnEx+LTCjem7KAjrJPSF5U+Uk1gOT8g1Py4J4j3SWEAyDOigL6uC4rKfPRyuu+1b7o1vPWhmUDaafCi22bH1996A0/3j/dfNfMDSABpdjPm+LydatPzgsrd873BD958wMsNY4TqHrwYYsbAv8p0tLsbHgK3llntFIsKT0aAwpzsCZpqSYeYhqcC4u32oTAn1FGSS/wdZrY67XvItTLNVKApeBND04Pg15gi4lnsEZY/2zyy+J9wl3EbuGYDITUCJdxEOJVQVJ1GTMRbiD5T2RKBKCKSfnltmIWnwsnMzJoPRcBG/ISFFNXETPqZPqG1GwBM1FgRi9J0gLBNYXGfyXEvT0lEVjKbLFKsNKI8VoQtCUkhlJzlwU3YKKrACkyXZGtNXwZ0G/oxEZCwm8BE8hf2CdKstfq0ScY6UeSfHSxg/2rG11L8OvH4yDOJliHlckh9ojWa7fhR/PERd6iYNwxLiA9DSbktBk8c7Ft9rbt0HRrGB2m3/2ZjyhfscteR8tVTZmowXOalM8XRSiKa4FNZQghS2xnPAihj5NeUFcCWPMkeBsjnAMo4kyZT2lolCwYgvYUqu3W2jxiPLF0wSuDKBRJkQ6Ue7W9z7tHxx+Pjo+qfn//PX3x1dBD0Nbn2Gjzk5tFy9O1BtQL87Vzri3a1ybsZ2Rz4yzztgf521n4NrUvQH5yuy9AfnKBL6GvRIyM40gWUuF529kD/PX+kAT+Gb8eX6SWkx82xmkenA/506VvfDPaR4ZhL87EUKonDqAm9puz0Wq98VFamBnkv6TecTJBDjDJrYnwynGaAazU7K1jrSFmttK9r9+j7C18ZOy/01x/+9bwP82Bvap/Nqx8nmjvHavfoTbgfXVT5qnO/8CUEsDBBQAAgAIALe280rVzFwmlQEAACAGAAAfAAAAdW5pdmVyc2FsL2h0bWxfc2tpbl9zZXR0aW5ncy5qc42Uy07DMBBF93xFZbaoKs8Cu4oWCYkFEt0hFm46TaM6Hst2AwXx72TcQmNnQvFs4puTO4/I/jzq1Utkonfb+wzPYf8U74MGpHm7hpNYVx16SbpwqpjDtChBFRpEglQ/n/7KX3uCMxY6mM42z2TrGn4C6c1CKtfEDWNhGc0xWsVob4z2ziX+iDrbdbXtqDHm2dp71P0MtQft+xptKQMjju/DajaYwFiBPYAuZAaR6TCsLnLveDmkaHIZlkbqzSPm2J/JbJVbXOt5V/7lxoCtf/hqCwxuhneTyE4Vzj94KNPEk2uKbtJYcA52ea8mFCys5AxUw3cQ1h9oZNxuKKGrwhX+hx6dUjRpI3NoTel6RBFjuvZqTXNI0eY8vPstcX5GERFKbsC2rMYXFBGIZm3+8QONxZwm0kLbM/9FFcp5ofNd6gEFy1GxZNs1vX2jofyxiI4QJkdoyZ2+khM1JzpO9OzhdUnmR+7TzjsrBZEBDQdWbDE+vUlo/0JTBlffDmAf9ALFST0KaVdgp4iqrv81rfRAsqOvb1BLAwQUAAIACAC3tvNK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3tvNKpkNlV2cAAABrAAAAHAAAAHVuaXZlcnNhbC9sb2NhbF9zZXR0aW5ncy54bWwNyjEOgzAMAMCdV1jeaRMWqERg69il9AEWsRCSYyMSVeX3zXbDjfMvCXz5zLtpQH9zCKyrxV23gJ/l2Q4IuZBGElMOqIYwT80otpK8uZQaMxxCF58Lp4rCL0p1bmaxc753vX/gfWr+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Le280qrWAmoRAgAAH8gAAApAAAAdW5pdmVyc2FsL3NraW5fY3VzdG9taXphdGlvbl9zZXR0aW5ncy54bWy1Wutu47oR/t+nIFwcoAWK+CJfC68LWaITYR3Jx1KS3RaFwViMLUQSXYn2bg78o09zHuw8SYeUFEuO7UjZrbUJVsOZb4Zz48UZxs9eqG1jzgLvN8I9FtqUcy9cxaM/ITRcMp9Fs4jGlMf1A+XBC132zQifmKABNeYkdEnkamI0HjXQRH5Qv6f29T68tcftFuq1cQv3kY47GowNFH2gaDCmt5rasH4EkeBGdElDfhp1WC+MvhUwwphG3Ahd+n2kFLnzQ8UZXEfE9YAvHnXb4tlnWvd6Wzyo3ez0OnjfUhVF6SKtozf1xr7XG/TUJsKNdqeh7Mf9ltJSULPTaQ66+2av1VHgbTLoAkobD7qo3Wu3W/q+hVsgjVR1rLe0fU8ZNJsqaMP9gbafTMa9RgM1m02lre87XWUybiDgVgBDVfrCgYqujJXuXh2rzb6CJtpkPGnvsY67Wgf1W7jbaOzb47HSaByce5hd3l0HaunpZO58B/BkCE6Oityqn0iu4XIbRcDs0GDjE05RSAL6qbZizG01mr1GrzmopZkpszjjywwqUhMikAXKKA8yrEtSNi4tyZdCno4891Ptccs5C6+WLORg3lXIooD4tdGfk2xJ51JGku1oVEXuiSzpQV1PfsqKpbogg+G5JLRkwYaEL1O2YlePZPm8itg2dEuZuX7Z0Mj3wmfgbgx6Gr6oyPdibnAaFOzDffGUF9tAh4qpMK+LxVNK0ieP1M80NuSngtxB5fseORLdebHHpajaFM8l0Q1Z0WIA+qp4LsuEoKUYtZ543hfi9DsHdkUUfOsiu09eaFRUkjTIi1Jss91UzadNxFbC2UW59wP9Kucz6DfhSljYEE8pITFBobBUlFK3yfnrR4zp63EvGQagBYKbby4pSULOxgvNup2p5tfF1Lq2FmPjujbSkqpEoiz/0ur2vzc73b8O66lcSST7Vp1Oi1hIgnUa5bBMZ25NFwCIpwsTf3FqI/G7sqh150wNE9dG6X8qA8zm+L42Er/LiN7N59h0FvbU0PHCsBem5Ui/TLGD9droK9uiNdlRxBnaefQb4muKoD17EUWx77lyQLRsL9zSEvp061Y1zMUc287c0BzDMmsjm0XRy98kMtnyNSTPmsTI9WLy6FNXqoUUkeOivYB2uSND8I+vPeBkAfHCqzLa5+qDYV4vHMua2gts6hmlNsKhi/SICE3VgeaqjeeAERFYuT8mvpDZJxGQ6vuVQW6M65sp/DjCkBtvtfbhh3/AmhmGkMxoWEIQEgfPIets+8Ga68KHoBARtCFx/I1FbiFp8qErgW2YmgWpqTk5fEfAZNgQeC9cQurQJS+Bd4ttW73Gi7H1BXIcatOqKGR9hpL8XFHoK7ahhrBdQsxU741rVVSEKMOsQLIaXBKR7/4LIsslyAlv7jy2jYEiPAxlIqsxvqqsyca/3kEgDXV6ptoTYHC2fFt5OwqmRC4scyV0QRvSsC6y69c745+LiWpMsb6AdNOth4Uju6RQGpAXFDKOiLsj4ZKiR7okW6iEFxhzPVeOichLE/6z9X5DhKf955e0dZk6/vLLB0wqNLwTlsFGGZTBNmXD39Mu3JbO4IOGiFw/a0UZB3zYBFvDpjo3rJ8TotgLtn7SpX9GoF6Nqxqsd+34cX+VD9v/wRg7acFjAzra2GOVhDCsxGLJgcXTryRomBNQN0v6OTR8cSatBGBaKYbJ0A/A3IPnCobcg0erQTzgsW04sNl6oI/i9FFCWNZqErXT8RZnRJ/Ckfy1VB/pE4P9kk/JLtnIwNolw18myrmtUmFpcQxnCoabgLlKkgpQfS8QZ6hysHe3OHNFshoU5vPAtr4rq9v3nuWKAH7eBvTtPuwpYoGk+iTO8jpZlP7xg4YkU5wnemfVNhCvBVo6Vrn6/KGI2VidazcLTTU1LE4Uop798nJQHcInU8deTNWxQIAyCQhfrmEVfhLnvPJYyYlAxxMV8NLJ25REy/Uf//29PMyRPQkVpdS/V8WB4hddE7/i/ctknMb/LoHjqOOiqHwpKZgeqDJRawuHljIV7xiQnz/lxEKSVSlggbjhKqUaKiCNouo4qnZzC0Viy5pg2wi2ghVBbtX5Z+h7cqtfG92S6Bn6psOYXxVIOl6kJq9sw+GEu+V+2RAcxH94IRKTd4zZQtV1efSHEvW95XOy+rpwfklv+ZDPVlXwtBvVhOZ8BEldj1fHlGtb1rSgIyTvh36wO7nUvRIO9yk+gRbOC9czIY+YPxMXW29vcoFB3MNBGo94JE702VueI16zb2nsRk/Ej4EtTzpmnYENM7FXTCGLtGPuuagdN8eaEo757pkPq4KWzCbHXqQfS2naWN775u1+pb0xHA5Z6VDO8gPxmN+k3/kb/hzxmN8WK4oFp7o3QscjecnsLm5Mojy9TOSAh4ayR6U82VuRR1gwFXeycc6klFDkDJhLR3JhdLyApsUsaHmD62csHoave5dbIfP4Iqcdi+8cCgOH5K1fzt4h97hPz6e2nAcUYD768r1a/idfHRz7IqEi/rKhn2pwCCHLtWjzcQ2lGJ9qUm3yvcw5wU3WzUQzy4kKay5LBrKZy15eSS4ULbyakSyp9MtCw/obPw3rlwI0TGHPxy/cBo80wpACHrS4NIhFYp59nV2D3cvd6JHcmdE8AF8Ddgjno6wQcoRCXskt1WtWJW95BthYcs+nO+pnTDlKzj2XPTCMoTwuZ7fKp/SJ5/M7pZwsg1x1H1dB2uoOuZjHLA6cFZPnsZNyyUi1quPkMZaTP9GtsqXnMKETi1HWpUW+561KCIXMPaELeM95f1jPr7LQpN58uXpMA1HAO/s3Bv8DUEsDBBQAAgAIALi280oKyjzg5z8AACV2AAAXAAAAdW5pdmVyc2FsL3VuaXZlcnNhbC5wbmftvQdUU1n4LwqhiCACitKLMioqCkiTlqAo6CjFQQVFAUGKtKCRGpIQC0UpOiodIoOCjNJECDWJggaHEhCkBRKkBYQQQ0mAEHKDMyo6cf6u99596651dS1hccreX/l9bZ9vnxNja20pLiovysfHJ3740IHf+PgEhfj4ADEiwtwjtY63qNxf/JDfLPfzFTQrjnH/EPTcZ7WPj684QWzxHPdKvtUBh05B+PjW1i7/58eDH53n4wusPHxg3/EQJ2qfc6Gp5ynQEnCrMp9ExINt4et9Y7eNQDyOGr7JcV10BPySuuO55M0Dhw5py//hsnnTSZ8/HGJ/8TK3fXZdQEv3Guj3jv3F5XAnY+xjUkZBqUcfM3OWkhpKPZ/LntDT8enQKzQtKWTCCk9JUFMLUYtD26pUOHP4qk4nKHWSFQVazALruUTwC8uu+HG/CDlBzyYnYLDsMHWOlIQo/zXVNVo4PoEVP54QzWY484EyotVLC+MA5Iu8BOeuQM4LI0y85srLNPxUL0XMhY0iligIQQDg63m4P/Q9VKcioqr9zAaeXR44Dz2q/dUsaPDyWfhMtsrhq/qJwvPD1Wxna3y9tuuKMZAQhWiT/iwIKIZ6tfErErVwOD95SdEn4Ylm4TN1FBAntGTfSXh6hgt4WnC8fO/uFfP4m6kXTXkcU+//5fL4tk0svPqKcTp1ig6pf2AiOMyqMSYay6a+jbfG+5jOzsLoN52rHzd1Yhilj9sH12XhooAzWX25wNm8mkJNOHy0uMJ5sWvyTeBNWAxX1Mp9hHAlShe5Qj50MWybTak99AsLerIOv0jP1ZBZNX0UILOiasRgifXaBn5JBgRdmqcUvhGhGWsta03GR2uwNOPNE/h0Grn6cW2PORJdQ/WrmssU3kKnzc1fXSURqVhXeQQ7myUuRKLHB/dSHYUFmeJCzcVYn72vQ8R3J64QT28B8uV+5IU7ikgz3QH0pQ82fkM23WQ79Aa9mIihu36ZPilHGqWjPebO0sI6HT0ED9zJiGPWjxsH38lA4uoxVEdKL6uqHd7TTM28paSAj/yskf43ws0bRQ+YKzZBqu+n7/twOyF8aNJT+4oi6CaHQEs+d0sTqNzgPojVHshMOJjdXZBUIuWaIbLpUuJ+Y7uss9tqb7oRY2AXmIFhtj22qkscAmeRQO7KDVni/uaEN4zf9KuDUILcao5c25okKgRkFCfUuFuY6fbREBwWeWZa9h4hRQiMYBFpFmPZ+tpqqokJAZuUE6ilVkGKhQ7AhGCNNGIMZ0Sdg6EqLjw0khatZvXRSFXULutJeyATSprONPAtYxH91Zza8sAGFTOrcdMVoyswVeQncPM6gE6a9wqbNpYf9m3fwxcduVs5QXh76qBXpoDLooECNUTj6tWQCWfOrDNZRMaVHTRkqtxAHYLUEVxrulAhGkh03OJ24mtYH1PsqaZ0NDu+UyoObhIcyUe9OxOi8f73QmPlm2wgRfPdw/1Ir1fZFwgtW5YUSgSfHia8AskPhdccG/R6MF08xxGRmtol0H3eMsO1Rr/lAnr9JmuTYMWrDsGVGZm2qrVRa/KmAl+WDc67EeXO1xEGQplUcDUjnHRB61LzoB+RCMwyXooHfca5WeEyGoJmgEugVKbiO8JtTm+FV+ogXf9AtIeGwki15fPLl/WUEzzyz2rKc6pTnIkRni1FmtLJRGuFrenrRJ+BM0IY3Z5kr5lBSoUNi/TrrSwL2r7xU0u/Z5nFpuIPhU04cyWzOGYq9DSUIIwRF+ph2R4QUCY2RoKcg2Nf4Alu7MV49wFDSFpuL8GVfBQ5d8rYZ0umDiC6K+gaPz21ZwGPdUMMePpF3y5RbZQM+G1yHlaqofkFzkn6RQ7qAROvoFKiz8ShkYKhnguLYN32YxEi6y/9Ctdn06cddlsQc8cPCuyFxTsAyZhbHHK8LtPXM8w2R0eopzMT9UJy/Kg5cixuogftkD6Oc97DBb+R5YdB7MUzPSmAVlXKswXf+lzutUZDNaKu7TX5Z5+kMXdEczHtkCMuP+Idpi6dTOotqpE717yu3g+P1ZlJxvRtIotKsYy4pxlNg7uFVzqngNUC9quFLuWYsQDZ52K1VC3mSl7How66pYC3Rd9XvXr1jEHHa6j00bRJ8ywzWlCiiJArKJcpGZ0CoGAKcVvMkYq7EoT35hLQWWbGfyo3jOSur+PQfEZKXmdi9DZduT4WDcP0DWKyzHyh79XBf8iWCPVARergePgQ4RICsvWIiTJrQ0NdI/LI4n7oWpm1K93yqHbAPVtVmsItu2o1kWg5/tZfKPi54Rr+S90OWxPBYBPZhldYGy7lr57XfyRLQYpvKPrihGX1dVcrpnR0p6xVoPUwwQNk+QbSg+jQSR1bVK91yzLzN0Dr1Iy5lNez5HoNpJP9jTl9JDtV86vhJC4oNpt40QpvoV60TN+8cGrbpZXklF9DHuTaQViPjUjyZIiuTZvUUjgIFjuCBktFB05vRYairjDY76i5G7kOilBFM8wBn4pGeHa1lGSMjV9wps2UcnleeoUpLTRe6oMbvXi2lbK3Pyl5u2RTGGZExHSAbEhUs/wL0m7iIXlA8tbzfYJCrcfxl9qgEs+IcTnVMCyCtV24uCl8CUY0PN4p+xzVLBrtLuFnrNyQJj+SK3GU3HGLJUX0B7m/uwtVTB+cI+aIrV4ZgxSXgwdfN3Vz1QH1/jnyJD3YV1FhJXuSoos0EdpJhNQ1ANGU4ahHC9QhrAhgY8KN0g6hLqrSe9lJz2PM81eGTxcf4WuA/cim5j+6ejSrOscB+JXhz05gP/JeFAA+xn6j83XoVtyjKi0pmrz966NaRce4d8QphxzOenDr6zhtpq4qfUtkz9fX+7ZH2Lpkr3LarC51/uv8QVJUROiXK98kDAp6qtJdo8gkkV8F5b5OAZQXppKw1dP5wt+mGL6ECFsz9c3Srl8P3/WIPwtnIVEtGABdfd9tMnkld7j25VtUv6Xo0y3XbPfXf830siQOfUuRvjc3HWgV0JS6+y3TIkLXAOv2fZ3EIOO4SYbvDO6I4JZvmd7PnxVx4BthumRztaZg+mHdvhjVr7OV/yT9gO3mz6S36354IaY5gWHW0KhOocP3MjQ32PJviIbsS18/0Kt1yUmGq4DI/liXEusmkImiAT7ubzqJ2h/uFYa7M3t8CseuHDcTOt6/i3uTebpaGKGbS6mZQarT+URsBugXRTH8lb9v6RGGf7iq4nX949UuQgOKrdDM5dErW2c2l4RTQUBFED7h0+j3ZX7j32CLrBCdySy5DuCO+IU1MymBNo/+d1EqJKWFTB9FkwLADttcgCl2fD9y87YZkoD7PPHwqNKnafmFC9zN1G1zY0pydxSd54pcHjZmukJW4DHtp8ccns4X7eJOJ79h7wyLrHA6jBVx8yZI64vobsju1bW7byHmpnnCTCjxSYTt/fqYKoOHxdVj0V+GiuKqNNE3z/eIkLf9R5iPfoGTbyP3nqD1nrQTLq+5POsH8Wu5utStNIui80fcHXfYVi0zG3F7JSTkHvW96IJyyTty/L6BWVD287izh8KQDqRowc/+31h4d6ttyFruNT0bRk09xbh8WsiuJP9R35//DMEVxtA1EvS+BsJ4dY3bO4dPaC9dc+aPrA+KO+4DSne2QOF77MyiXVbg5340sif/Ro09/4byA9zRD1qP1qz6a8rily+TrKCg5mTydtUDWisAb1tnRj35kvQ4QvTMH4BPigpVW6GIJC91kyjRR2ZU0RmnnY3SkptlV1iSuuv9oMeuNK7wdx/jouv2+jAa8mn1Sikd0ZXONBc6fj9IKKxwg4eoiFTsCnuQ1ratOlHM5PKW9GhZd6trmGanSCvMF7dFXpSQBVgWf02nqI7QNREL4f9BfOAVwulfJ36dwjWbR2eRJJ/rKYD9gis5O7im3f/ERI3oI9yWHarS6pf200xtEw1WCCcgJvIF5FGEaHuBGa30xVH+TVdWcrZZ2Bu9g+HENZp1GyRFpQ2zmMrqDQorhFN+wPydIdeqvO3vM0+fy4mQfF7/lbWUOm6AFgJ2BMRwgXcjvQUqcXc4boVwVqo9X+vH1C78/6vaaY5Iz8xQD2bdepsJZZOQIujcuygaZpCDgk5WsPx7Fnb+yVupNxY2ag7XiVbPvDlSlZsZ5s2sV0uolhI8r9qyZAAQcN4h+YnkUYu2m41TSxHnPs2cqH1/uNtCyAk+P3xWdz4BtDTXquoiv/ZARP8RoTACetlEbVcKiZ/aXLnzw8BNzcnM8KnX3af4WR6idYRM+MJYoEz9Y+O8z7zPu78JDDxu+c+dj3z7H8Tj9j/ccasEoAybaS3g3ngFWY6N0ORaMT7lX8KMCPI03RDCLeNoHkKK8rMq7NBG/Q+l1BV69V4R8qre5nHeu53E5YLYYwawMJzXNMKrRkQ+3O87IO8KemzHfIu3FH5luXq3Et8E0Sn8V2Shnz1PyLsQ863z7VVQgpIGSzeZ886b13ygXysNT4eAobzsL6DZ4kVZUp5Z+N3+h1zaRRUG5qd3TmpLvjvQW4uz3LgbEguG7eQJEDQp1jeQ80c3/H1ebiTo1w+KOqu5ZRJL9ihaBXVZ8vm+a0L0jkiRNeH5uby5crAh/sa5pzF/7IpalpkuA++x5UAtyjm3+Uw02shkaW4w+Nw+X0cH27Y8XhAya9rofhaq1EYfXMu5aI697bEEHK+DvIKgVYxlOVhwWms/xb5RuJw2beEgWbJpoG199YZ3ZVZMXkjuL3O8PTt5Fn7XJbaZnFuhfNZAfkq2AjQTOOoRST3EqfAPkWVt3HedtbE3HsHTwxEvGJcVb2s9bllr3NNI9qzxGshuBQ6PRGiHYWkVruTpnRbztBJQzXgl+Pks3JKnFwyo0XczJihaheh2U+RPoXwKBtkc7T4sZScjlBw0SBXWbtiEWbtLBw06AiKR0PeZgYz28w0Nory8hm9FqyHTJ0F4tl1hKiP7WLzqZoW5251hXmQiWunMOFUC/37Dpn3QhGu3O/0zDL7jmFJR7jslsynaBznyJYCpHOSRvnegVA6sKViQfz7QK+WheTyJWqojn2j6gtibytPC9R3Th50DY4/ixafC0jq3JBIS1lUTnkSYbzCciREJdb4S0uwT7v1ie+DNlHWYxDze3jXxglxZzT3ZFOxlN0WCjMGC8XAOkmloFOV/Q5aQ4dxZeXHgjJYkGPGh9ChvB/j3/UcwJ1Tl+9xUtpTP3I6Wk2Sl0kKa5jdk1Z+5Co/Du41EFrrv4O1e3U9HUv2H14lfJFiuzhw8pChq2mPMtlTa/CRaTrA11jlspA7TkpXRFBBf6XshjaeFOHr7NtNPE+RE654tPvSXD0F1KtOayJ2X8UtKrBss8bolfJyMW/cRxG/Pt3ge783FbOig8vTU1yOHEpn0lpmF1rGp1r1kZrZgUoG9LjPKiVDfJJ7tod2g+uJK8omAArRz7/77T2eKyzsYPAVS8Pb8k7FQmvEJIOhXrdRhR/YNqNyEmHBidS1Cl15c85B0JeBx6ZNyZ96Rtut+bw8QH82sb4yQ3ZKwfVItm5pUsC92ggaN0y55l+5MHxOd33hNZKs1TGw/VK0OMkk+WbaLV1Qtupczkl6oI99pZ470OqlJP3aFElIT5XHgjFukuYmn4I4ogBzKpOhJBM+IrUE08g32ab2mLCbsereqxhHx8teDyRd9gudB0vUHHPp9KnjHUo1OfV/oEW3vmsJz8Sn8reUF78ZbrDa4CT8vxayFLVy1UXZgRPOMcy7dHeeIjlUPx2YpRuuiSG2I/K2LLcRV4VO4pwDeqPNTKqspNW8bR3EDzlvprUAlF3JsdAi0Tg+z9u2iPOvpCGWCl5ZxqQopR7BljulO2MviA3fWre0zficPvtMVrBnlg8k4NxZG/ou3Vv0fjjk0wHt7ZhYg7XoeQlyFum58/hDLqHGv3SahgZDm6XCKwllF1F3Kle/6U+XfzklfNzc4UT3UCtL12UT6rd+n+ztCJBp1ndb9M8p/b0jcsjw2owPsXpqjTALi5MQof07n+6J5ehP0m8tPLoAGXl1hWbzp1L0CGy3gJFXnDWSdkgOGusyTt/J0qsPEVY4muldqchT6lcLipCLPvB+31ZIq0Qvf5Yj8HjC6Tp/sf351FdRTrI5F7/wQOIoBSIme8X5A2iZxxvp3nn5quOeGn6lddSGM7Cgy0My+hx3AiNB71vbZ9f+ehcPYhDm0iSuBXx/m6Z/88+gObZgD09Wa0tGoE9XvXKoRnBZLKWtnykMP0YnHtC20C0VbCyGFB3mG6QK5D3MhQmv1WulOc6LOmpi5gd3+8SG+J3HPtLHtsPWuZMZ1wAlvx3dzaFYXT//k3XT4Idt0BsMqJ+Py4S+tFgao/KycEZXU+VugBDPV1Nkj4UqVre8eemw/M6BHegPhqdLe3waLX8HyLtU+F9GyhkFxmG5+bT/O7+Cbe2deCyT1RumFmc6k8kbQw1cj8oV6OWTye/FV2chJGNSMdXogB36xEOkTflCkuLCgsytpl0kuT7FvlE/1wbxyM1CMzVtIWrpBibWAD1H5W6/hG6NkudCNXsQkqHEJoLS182R9ulSqLH1DVyfO4qoSrQ/bbl9t2t8yutBbAxigOxiUXdzpzPKHj95Z1Rx8mafJNHdadF06qWoxwtQjUTDvXGJH8I+Wsljyjdf5tdNUGWx5Hfn4sRg2nSsCNvs9T2t1d7zpB3TULY4CdoDHqoYpRIG1TdbJYgBX0CBQIGlBGiklFQUM7U/02BNbXeDoZMmzOklUuK1HJWblsY5YhSZYGJYFqocniwkM3FlVENiGIw0qgqu6mGH+hvWjsDh0WThvEObPO4wvHagNe6StkpGpApaIFg6dofJDDMTT/UGAqGSkpM7qgVC1aNk+JkuRYq5iGYLyO80M4R0xdc2THuOyjJeY8S34Ke2nIIMFxCg9+VjAhJ9YDZFQpFqmIA71ZaWjrIto+VLHHJ0pj3lH7mX5Tj0DROXUoN60vDp6lVVt6jKZgyxmJ/NrLTCumvMf0P1wJEqI5WFx4NDAeDjv6mmvs8K5hjZRxUofuG47iySh0kCmUPlD23Dm2YwKtrmOrIXn5vSnJF2NvbNwPq6ojbD2PANXufXN4j5P08u1z71+56a2fyBQ6FV1lbm9MaCcebyjkOtfiCeQuAAXedU6YB2mDvjSJzlSKAp44t3dzqqzgUzEMM/QzgTL+GblAqKA1rS7rbNuDXV3F5JPFNVB590UilGtyZbRUnFzb8A7y2njGQWI90evZrq5d3O+Iy1dYFIhbjRX6KjCO692ir98+dDjm3ks6sQVEbHEsF1M8dWJ4Rllsx28fbJXxG5npLlKXrC3m0lwG64B+0dfny4n+QW5effe2dne4ApGvkxnCNUxpJmn1/TNyqoo7ZRtm4bmDuKjw8ONcOvAEuXnTafyRbjZexcHUr1h0xURZ0o+70Iu1HG1I+g40s5TLD2sDXfjntOARZRUQR1RPjwDzTvr3wveeW4cvyNgdL0wN7F09AsazBfJ7R3VAvAbyFY30pJ5TuN+WpRw6RFg/naENkR1yfkOtOtXEveWq3Mkb69LceQcnqydyX7+IX25fOZd29s+1itGc093PuKtlYJWlxBrbvl8mjc6H71N7XLknvY5zjuF7vTSMsnlls/5vNXW7m01kS/6CKf3neTTR1c2007o+P2TvA3Vu3Qr46TQ8X553rU9Tk9+DSEPsMP2Me/avvT0euhjwI6AON61fb+8eCTlOP+GRyd4L+mczo+pOcG/odyC95JOQJxwLeTPCNF23tW/WX5HHYl7+kw2b4SUW1y9OEYJp7+UCSaAOIt9wYucjZiBUsziVIM9LA+1NJNbiJHw43cKG3uInrBZ1PAbQgx65ob39Ywbu6Msk6R4aUvWb92fT/5epoDPvTOA4QkdSxsKDVN7fWAvIejAeOFK07UJwIXRNPkZvApicVQ77EP/c4UE0FS9WhUlE1ow/vCgrPS4lc/U0B0bzEt8mw2I/aosgWpfnRPUXaC0oyyAJ4RuzG49W6Ug7qwbSLXXvdOqCJxttztL/LPsQ6k5smyMkIrWkRmQraPHFHpmho4UaBNOKWr/psJpfgVSThhMVptrjbY8FPDeHsjBpNbBLSBYmo8/1jUjCGvdh7rRsJoXqo772lp3UxRTSAbXgco+tVdkTeMtdLDEscFW2VfY7HNx+EFyd/2kIxC+kZCSYEUuaAFubHiWQJmZDYk/A2KClBso/s4IDTS4knVGXXL8WWGo0RXlBMqhkEUDTG7g69nctlE3UHZ3c+EcU/daDIKiHc2xVklgv6bcxBOl5kM0nJzDD9aC/N4Pkv3uS/IfCEvGNLsFphILQ5a6CtcYWF88FZjC01KP+/02wjDOKUDtSVW0CtWN7A6xuCoz7q6jDEqgeV0axLa6jNydctBHZLLWE2+gXk5T2md8R9zSiuEmmeKBxvuVQQ3bGcX+vmpp44qmYPP4rsmszpAn3XF+dWF0JYKceOiEvbD0fMik24R5VY1vkZuKW8ojS9ZJZDgMH39M484+M5Pg6sQ1m3LOHcY0r7EaqNhjW48WenbOinW6B7rzqM/veGCmAbpbfw7Cupd1QFgasnUnaDdPj1JxzLCMxrIIZe7CFiL9LHNyxWm6ul6W+W6sVtUytU56iD5DO8xUSQqM2pn6zutACT2BUxbn65ubsUtLaR/YmVxse1/pISHwaUUCwvJqb3yj53S6OOMyUS5oSD3ceBbh3KRzvD6FT+5BHfzltMf9O4HRFDCZqHLOAmqD7HIiaap6Ck1ASWNwbi4yNeuhfkcvkyv6+DHt0+M0O5747OipG1Jn9I4TO03Q4lPP6P4qN/1oYkI5BDlCa/wHNNi+vnUh/QawZtX+KgT12aJvuwTsBa732dyY+FRPZzEtMrzY2fA3LPi8yfhdHfm1sL9qLzMOCG+nHr0aYiUVUffU0GfTUgaxcaQGRg01f+1mcDu94xdQ6H1TJ7nGRqp9VXOxqmuz8z38dV4O7k/dLTUswxqwWRWcpKKqgB1jNRKkRIegQ9kVTXnTdBPq0esX+rX6sIr34j305UfcaO5YG/UicB+3pLxw6E2HqTwjyBsB3EgwEN/+dGNFzZj2jcrSEqE96sn+lPbu9RVnqjh4xuO+yWI5hRp/cOA8T1j2eq+/RGYb6btmMAHRlOjbC2Piiz2R0PM5ZlBzDMOJLxQVwSidbZSOnnVVoF6eNw9MhbJwurZeNBstWNr+jjwYCzczEnkKn/5cq6/wyTwmRVxq41HLuWnZIUYOoTNye3c94a376TvVqP1VhX5K8dROXem9M6uFmYHhO8fFeCbrv7ZdjGfXK4wezE6yI0+zJ6jHZ7y0SsZih3vGptWyzKyhCcLl4rI9CqtejTe1UqsJuN6jSIdtFvhsfjBtElsY1MpHcVTvsZGr3z5N9YlFWXlq1A3SzxxLSE9FZc8euxMeR+/tjvWsBcFY+3y3MXJhNPiEXaT2fIh+B306yGIf5p6qs6dJsIkyK4OpUy8HaIMZ6tup0rbf0lk7lXO9Ir+C7e1ppBhWVWd4xtkt7bvO/TUlNtI4dbT6MYJFmulNYBRw2o5NOWAzDmuxQ2qqVzsRVUdYI9MWgd0antMZrHXE+Fc6llQm7LKzbn9bJIQ8EXnBatpufQ6nye/ltIWbEveKNBKfNhkuNc41mCyz6sw1oq7sMeCr8QvoJAP99MkjVUf1+4trxhzX5BAMarC4yx21WazDE4/dhS1Dj+aoLXGRIH5h94UFecIWng8B4oTdmgihvj1L6wqragpx64hEdFz6qdsJw5BMI3nld/jtKqtCC9jYoSC1iGQMe+h3AiKPwrtoeJh6I9+EYGiODIc+n1kvmljgZ2LTbBHdzd86x9CfpxIFEklYx26nSJUoIP/ASQYkhs0z93D441xRHDeb1K1tSxvYdQKVDke8j2bDMtHiqpulR2FWhsMcICtgfNwiLgd1I2CcZVKJ4KkMblR8kgvYUZTBO0fxzc2n/3rCTMjiO88fWrc+D+MmUMQ83rlhUI984XGh4y7PAD8n/zn5j0x+lJgapQIPkSFjjpsJldkjzbEcnsNIivoW0qdvnOi3/Zgd99ZsjxuO4/u696FFlZtiLj9W3s8fA/xC4Ks1IkK617gc7EfGZczFSctu/2JWhwT284tniT5afkTvcuCrh/lrrwMM48rZhR2HucyZbuhiGk9SBRRqJGW3a/32RXadEbYuplaZ9n8ATLlFgwhfrPCKJ/8tbeYO3JTdJXvDqHg87Jesb59jhwzfs9fvGQnp5hKXe1y1Werzkymq9frLE0rQz1RqVn94MTnb6Qx6aFAUy60hXu2QpETutZxx0llO5S9njx30CEXUf566QW7uvT22Ejr71t6gYzKkgjs+nnvHtb0Gsek+17mC2LRXretJSa+KgHde4le9IteWn6aZqfNuIZnbsm4L8dbRr3snSsX/s3li2js3NB41+FULy5H/bCVx3nzsqfjrX74iwJb4n00UuoVBqZQ5QzgPVjbX/+9hBRckztWJWBUNRoNW2TuFulOOCHEhPHDmbzGfUbj2Wcx9ICdFKD7z78Hc14QP73TurmH0+FSqLrd3hBwRGuiVpESTpvO5LLbE5cikDCfNq5kpvf2Uuf2rVSNf8lOrRjXI5TOZ7mtGP17kUgCooTh+o0ZuJDqj039xecLP8UXzTsHjbKN/RGDmLtCjtHw6+bEZzbD535njSCp/wuMI0RXP7B8Jf2lxCbJc5n7kO6VthQdukIvB7zxxJwdRHiY59ZhyFqeDyXTOkfBhRmJXot+jCNFe7PecigyQPWZDUw4dut1XKwFazKHlZob9Cb1DMJlu3I2Z3onurtm0kztA+kPe1bCa0gFBQGu5pfqHmTYbLD1j0z5iP8EP1JHg9xLBvdsQXYBf7m+w473uPFMmTd+I9F1afuZtkK/MiRfmPL+6KhiU4J79HGx+JcTHbFFD+SZtuaz0z5gD7zYQF7qkUOG/yHop4xzeBsFXVjhd26iJXbxEO1JSzbVmJG/fOBO0z/CIqgJnbIE+7TWVfSFhK1BhKWgjd3CaQguGrXoFOZeKgal6bjlK/lOSGF0YUjDmxq1ovf4eNcIWd/C5yormK+KeFqLQ8GWOb3/uOKUeQZxBN4wsdLfQuBksxlb16rUQzJjRfLqUQ13nHRtgqMy6meq4LPTaRHvkrhP3mZX9VAGPjcm761c+pAK7QZpsVZl6nqpDMJE9B+rREufVP3Ar7hmMSQMXKhNfIgbcMZsvHj3Y9M/dLC5vZqHkiPJC3AyMRadVk80WOb3EVYy4BZUwlpnuEiTLrFHWC2sJXJ2FVl4m4fh95gKPJRc1cSuSgarFELFQMYuAFpsQE+pBy2hsEB1aqosTG9y5pEDI4CiHxnUc498wh10h5Y1fpByrC7zohk2XkjSYuWkBWkozEPQFyanmMvCPYOEU7HQmgI7hLNZdUewGXbZBmutwJ9Ct41AwQ5DYaotxLsREhB4QX0h+sZS3CrJ+4QNUfsP3KKvwRehC4hWvBWKK0EUdnEOB+NqnMQS0yJAj3yVyDic+kJigFTt8KXG/8PrQtuetnZ6mXAPMwr3X5LMQXrm+4hX+ya47RZnStx6JHV9pDMk+wst9V/d5I/2LUfMqB/9t1Cvk+//GqO/3HfunZ4znE7YCuQ/loh+Fx2t9M/gLu/+2/Z/s/mT3/wG7uDNV0+8fF04uvS9c8mauQnxYVUVeyCf3sKc0OU/Bei73y5FzZ+PJY3N98WR6RSFPv6/oI4yZzqBNKEMnivuyE4DvHcVlHfKQc0oJ5Fk3Z54U4+WRNuED6+Wf39O/ckV5n72PKrzzOkAecWFFgiosrugj2LiuZa+oRNm5j+cVqvlk5VYWkgFPpFok/bM3XU5XonzsbV0p8a773Ewn0lYdx81Fr25DZAMshL6I9AXukPqH5mAMhALt05OU9tVU5ypba6WyXa4KW5gjaXBmlTF5/MlzT+C0nEFyb7/41r/pUNIyWtlW6+DphkDhLNSLak4BSEBVSa0dX+dWXP+la7acn+RQrpP45rNIGzQ0szxWPAAzWm5u5l6lbx4xBlOrhrlkvy66SQvcjXlfMPmJ251/X8MNYcRVgoAcsT1fdScv93Muz6Afxl9+73IPXHb7516xAs9PJ5cHUPsmufznODLOie+Xqc4jQ2+dqP+Isf/kmr9v+Zg2fSWdbOHPx4taxXD5D9oYtYc+94IHmAr8c/JfWnn05bjvDED1NtZpcyHD+1MTONr1Byn135JRpmLx62ecj8t9umlZPisRbiH++bhLtgxfzOLsutAv25HKN/wgpQE7x56xtX578bknkfBF5NcAFt/0U386rlDDd2ioMKn+cU3PP522uHzZH6M0wvFwLjXq9rrPEAn7InJV6ZVm8DfA/j7eNSpkthlRc8CJ+jbzU1vEyx+ktPdXIz9Q7N0VW8G+qOKbhl/5z8dxFpp86+bHt0x5FzL+BdT/gdL+k28usM49uPa5TTTzi8hFhGK/ab9fAfBb9c6at+2hpZ7/0OOo/YOUon+3Jkqobfks8tkfBHjEgaWwmOqex5/6sntv/CCl/x+b4pFrAA4DzClLg4NYEyVVXvqDFDo5kybBLYbONuAhsH4Blb0L4ai5um1B9L4SlQRTRpcC0a+TU+rMKj0bji+zKCOWSCSdZnRV3GeGz9rSRBODj53/1g0ht+xHBkjHhbMyrMLAV1HZHaZNAYIS8yZRmTTNpQHN5ZH7gjL0RbxQ4PNVpqyAPPfrAA+x5D1fsFy076PL+y0LlzWip0D3+tPtOFtNZb7+rAAq+0P3cTwWMmR6ZtKn3y2ly8JkI/E1JV1/bH46pDmkQEQ9pwm6qGEeGz7J0KurNGSdkw8JpxiTu2HvxJzL03Zp9flXTTyUX9iSaale9FwsQnfJ6EJ15WPjT3r5/aP15Nm69Oz1zFZ69ceFOHx2SjzNqyw7a6mQs1BYlWOUw8Fz8IQ/ThFSVrV5GMjTlzdrYhwpCuS5V31h8xuvp2+6RZAhoJqgTzqFxVEL7bmTmZodBL/hxsjwZgdQR5o+pziB3lsc55AjLuRKHjCc9qRzWICoLalzD9GbeAWhj/SE2SB9nxJtVZdAaUNef2bHNI/oe0ooQrlp/VRF3xrJtdcBrclopmT0CNBT5UAJEKahjNLv8aslL3EwaIm6pTp7ko9qmR4s86HC/Bb0NumufqH+xHXeLNe6L9YT/89c/bZXeyIBVKtVkF+A8uy5UOIDilGb3ytHYde7mAwMQl3aS4HpkOP3nllBDjavy7RV3R8Hc65hajs8baV1J35rCFc/QsLnOsCvVl48UJclt0ZRVKgHKlR39KrIKi7Z2lNkUrCLvGj6Gy1mJEAN9SzgL/gZV7ksnLAm35u58Qf0FRHsyKexWp9ZSt4SB1ffU5Vnh7NwM3aCl8Lg+gt0/SvJ7gHq0vXobUOXl8ILERoo5pZ69J5nzG1eCh9EhBh9tlqpHBhTOpr9mn3TD2+vcPTMHxUqsLXfulJh8X+sBW9RP13sNTD9KqK13KJNsSkE/vJS9wPLNtKSsUJf8uFbzq0RlMYrXf4kn/t9SXOh4S+ftvZSpugmdMX5t5P2xOOW5ih+sydp45YOkqAEPBGFBw75eDPBz45hh8L2I8W5gWh7VpmmxdEvgeije08UEdrdXR1WYEm+ZF63xXszT1iYqQdkboXGWLB/J3JDzAeAahzWWr5w8n3zp2B4/pOvmAKujWpeVUN5EhVmX1QtttJtdK5wfSWCRzec/26o/e7o/1Oo5cnhD4TaC4uBb0IC7YM/4XPLj4baI6tLYdquX0It/kdD7WDhnVePqyo/hdpdcj8aan99RL0ptf7bbOx/DrXyiAxdp763GZ9C7esfDbW/7fdzjk3mqcX/DGA8LepHQi1PZ/EjofaV87Y4++DAz6F2z4+G2ru2RBm1rZ9FHvijoZanS/+RUPvwWg9GVvtLqHX7QYA/oHceHnx7tu9TqE380ax315Z2xsvoL1mv0o9mvf8HmGJ2Fs6YPN+cQQvs6M+Fv88Nav1lgXRSPD5DLIxwSmK2wCVU5quOabd+B7UPXW4JF9bo4df44swWC8SEGjdqud9aGSni9QDLuYfuNQUvkSaRro7YCBje+J/S7d/GubdD5GNoT9l1/5y0/BOi2WI8nlb57/gTHwTgsPoNMPS4vlWguX06wo3cw9eFB4KN4XgKJuzqUSY3HL58IBMzHHfry6aMc58L7pnMwuUNetlrVlatnwvuL3vyDlGUVuGRnxi+sOL+7H+X82ZV2csFOWRFU9S9L+c/F+w8y/mWSe6oj3BneLc0jaQiYQmcJvJiUzOz0kdr4IXReD7v0t6iJ1lEEMPqoy04XRAHTqcQYouKmm/s5Lk4ofUGLyLUoRQtImQB39lRY817wNNyy4Cpiwt8f5L3npoHVlJcxFn0OuT68+550nqTs4w8Nf8ndujvrDL73eDqWGvglVHgd56t3dY/yLUH2YtuGZW8e85kL9gtW4SUQUfed5qgY59tX/ZD0Qrj7d/p2DuUthyVY8uLrfu+s2CzkleemrLokf4sLt7Nbyt5/Y5aVoiL96r+Cl55d6GtFBfvLriVvPJcflopru9hTfonNH5C4/8KaLQ3QQimaOhAzLag5Y2VfUw7G1O9/T6tgU7h9JcFbK+kBHYCgsa60dnJml2cJpDz9/TlmoNofUsVSTK8J966PHFemqUKbKaAP2GrAWaQo/ZL+Yj9hKWNAHm3ShOrQRNbHcxUgc+9K0h6629QlnLOnDVNglF7kEIbJ3krDrucGjzzX27/PKv7F53MeOxXny3XjHMxAqiMK4VpIEj+rLFcFAZaEKLBAaHQsEy3uKAJ8ycK5O5FdANoulEHHGZaoVLsqyD6jAWEsStsbIDzQ5PPr66q6vVYNMD0oGyYs3ep8YuT8QVqvAH6y7LSWB6iB0QkwWrJ8INqSlYXTZStQoxvqqrcFDZUhg7dtpxMnfH6fZAzTSleWt7mWWVlaaess951PjlOMmHY3sTyyXqC1DgtbbukeLBJImsdB2UVsluF05THLj4DdDaxjwRIadRxKMBXRhUJfuIDnsVwDbI+JwoOfx9kCQ+27BzjLZw7y8KZ8FksCY23MEyl+P7pdr7ar5eYIlRsHZ+O11c7Hp2zV57KoMitO6/eYk0lbDVNjJmd2tlBlhE9oEPClG7qaFB1dVYvApMhDxAL4dSnFSpRpK0Bo5TiJrsy46kq48p43q7j48SNFTG3F7w6IDcQi5wZ47SBNRI9fmVqs/PTvku5tDECgkLkZ+gNUsvU+KJzjD3XnZ9r0R+bX2SRrtwiyDRMQM+29cxEAnL9gydlNeZDeNuc/Cquzd0PXG81i0kTHbnLulACfzKfIGxkOUdEbz6gpmIV3izthb5tFdbI5wWa7b+bxny5pxhFT2ftRya/lUygQTGw5y8x5Nzbti7OtnumqirbjXjbndXVZbtTCk2IhC3oR4QXwquVVHPeUsSFs7sJ+Es7EKQHmjRjLXYoaVu/g/otwh3iXwmH0uUT/Erj4BoyBLSmdHSgm7PO/ejOrkjJYn+gs+C6Nr5NHYT+c2E2SHMQCsMwJyrN9ymdzeXtJa2uLE8feEftvWEGMHWYYSe8R6SeJf4s4eCdzPFSNTaV4AYNVUGOwQA9CApbzBVanB8ErSAUZ3iRpg3d2IvcNAu4lMZKPmeuARKXd91Yd9mY5b2ecFvvNSU6lcoKfYL4628g8W6XvrDuZzT5GU1+Jho/ofETGv8bobEuK4I229GvwqGrWDo4eL7kLVeHiyqDD/MiRDWOf2fna7tO13If4HdK4KIB4KsjdvwbHB595z0MjzyL5DbYIjd8530SL2GxSTmAHUW2vKFVZEtw0eGW/DsLvvOuD5asppXQcZes7+gzK/O5x3EzoZNneItxA1PbKZXL3P7vCHG/6dWmRxGiT8p5w3rnpFu1Lpe569/pbLgeJpx2jCubi7yxdLIXH3KBy5zYCd5IEptdo5/Nlc0Ab9t+Up5Af8NlbuOfvC1743s5XwuubH4q/qfifyr+p+J/Kv6n4n8q/qfifyr+p+J/Kv6n4n8q/v8oxVdP/bVzp7/7RwpYJ1Wbpf5RQJ9X2O1TJBWtz0LaI+wU8u5633ghFk7GPF9YFucTs3SF5e1amA2ftmst7kEIPvqy5Ur28y49+643IYe592RviIbsT1ewKFi/vGgimS7l20GPWvPVBrYAx79bM779JMJyH4R+WP9DCPpes6Fy/KqVp8/U/tf2uUW9deqE7fNfn/Rv+M8dd5cny94Y4mvpX22U8/nPfX1YC8Cw4RbUNx9ykPvPt0o39500ooTsVf5KAOLfe/+y8sI7CUT5/01vnI7cj1z+PkIVAc4oqZJAzNVWMWtosCq8MnRiBOOGdeW4gtwQW1zWaX3Fww1kmWfVSzi1HXYjczeGM2PDefa48GanyvjQQi6QvGt38CSmzFh6rgONKWW9dWa/TRPjj1eq7iJ30fLT+aqtZYxXjFbm0z/uzFloWksi5Y7FY3Y7EdOpDjmnCWG/nnXtZ93tBNmjxgb7snDbQPOvf0OabTRgVKH35mpw8mxg3jLkXA1WJrPak1laCKPuaoAvTaPIsFFzlUrWUhceGPSmzDoU2NDoLJKJWJo38OZUEGCTVqXghCMawY8yLzZOzcFYRDK87VINfvbW7S2Zbv7OJM4SkxZf08wKOx0W2Trqq8rS5kAvkt38YHoen3rLXbVmTnpCUG/mmndNRyHmokrYv2nooDP+TMAXnw3DVRlLP0otr4Nrwi7dsKD6gaHEs+Yhf5WpmIR8SBzebBuNshSQJ9NC8MaTS9C/GBoQzh2/duCLiEfzVWT2ZBUnodICgsJvVoZ2VpECtVpiZl1THAwSGwbX7f6jtTlg0xJiMpmq8zsrCEXZW6ZJPz2od20Y0m3MXJNt5ynQncDiNDfKMcrldT7tLdCeow/dsSko29RsAW92eBvJaWfHu1UPOQ5VmSPtgmc2JqXVtk2H6B5r5XuFsFkt5BqJw+RoWUQSLTQsIVDGy6du20i+jBK49q/K+8wWjdNGwzUA9/eepNNELk0luz+61XA9Kt1wnVWQMaSfCkawSC6bOk3Pn58xHNAbarzrxlpXaGiK2ildXsclz4NLXjF5A0U20O1vzxuJLEf17GKcO0JrS8c/RNE2omXwYQVrc4G7pWWra89blwBLYxJyLhmZwsj79tj1X9rWm/47WTnKK3OQ3Fa0NXVY8WVCwDYFjtcMcbbNXHew7RgnXerSaNL0rdutlGiKWC6E9fvz571LGWG/daN7t3jIZuxRqIefmWSOA52ejO/9+3syLWBVkg/8ZtO4IeNCM94wc7qjLPQ9e8OI94YEMSFhc6TGZF6WWWydNRkMNDVrjR7xmtm+irCHva0BJr6IsXXpUUVn4TDDucqMXaDOyyp7ft/3chSSXqkJYQWrgJOMYpqp2exyMq3xDMy0APOpQ9Ps6BbnaZhgDqK2ybCqnRzeCc8MUXh+Zpd16Bn1gCxbFzL05TTfQQfJBDHB3dB1fTKj5wXgcbb9t6SycGMqoUbBb6raY6DnQUGrMEtzCZyQvbMookSCMyM9m/T+4/bIgN0CPphiEgZLHnkfkoed938XOuAmQ3mvzSy37QdkmVX79bfAVm2WjIauT7+0vrLi6hgdI2ZVLXRf3LUHKlpHINrc86Jtb+kwJE22wv84QLJThScyt9UPJ/TZ9SffZgHxeaxL1BTA8mdngp2XppKCl99D6P9MKpOlVP6RMoY7IDtw7+xWEwiLOzTkRliezEeHqLfGhNkLqRUQSVogeo1RUh5PvyEEjxNZb5Iwlwtd+r2zcDMS/WUteOUqAn9Krc7U3Hawyl7GMXBruIX6LRRQktPHLL6uxvLIGJTJeQTRfR+KiGZQFaRE6i7GtGy9mrZmdY+CeNl4XVDPK1DqfFDGhUMtyihDNTmnGRNLaPZzO8bw6SwcbbGZNrE0CFoatMIyEPNJCMPLF9N0QJeW9j7TLK6NKjN4qtI2TfIS74GlcqXKGrz36XX3zezXv6ohjM+6Zhiik7qiHMPi7UAx47Z91wDM9O2SVs7Gf1QXtkTlXKcQhQfoDKg/FIIVVAaxh5RL48fm6RmbzDo05enhGh58QwSigriHy62GUvxuhbkQjRdX3IIZKCj08IQjDTIUJ+yGtelOcnteB7NSMrrwavUElMwiKbADFjmYFABqvtFzMvHm7Wk3A7F0IiHzTrCJzURD1ginNwv3uBBTeRP3wBMFJYMN7DUTUPDdx3aWfgxY5ZFIVviiyxqzo1i3EY8lUymEQlkCnuyG5bCwnESsDcNvG3wjAj2sz2iCx/q9vEQnk7DBI959VTUOQMYWJ7cqf24KFT8XWh1vXmignLDwctBPaZBS3DcXuggL9WK3nh5aIlGWuNkXNBIAUTWdBDzHSUhkjpaMxQuzuupDqvPvsxcGZLDl6HOZj2fzZKLL+Q7YZTq3pRyl0yDXAfSeqZ2Md0BUspa9RIIx6G/DtO00q05abMf6MXYFj8ItumXxZPMozAC4pHcky32AVu2wlZOTumR1R+dgybvJ0F0Qf2iZHkzJ75AUAvXKfukJmxhInmDItsQUMsDlIiIDO8cvFj3SQUigplItaJrLkbZ3nL0Ngr2lXAjNOjXVRTWOOfgm1blVRMW4Vcko1PrqtQqYcmj8hWkUB2ipfmt7mGNauUu8sABk9kM52eaf96nJzyVxEQQVAhjibsd5x3ugm3wiAVSyYyuOokHwHSEGMtj59wSUqerhTxSc6cHN25v8ab71t/1GyGn0hUts8yxcMZViRK8cBJevOZjzzrIDbSqsxjI9u813Zslp+a3/H3NEzMhLj9eDZTTBpGzOxQHTjhmPyp74TPzrIOc/TdAE5mqhnHO4N1m4y6fP/tJ0UaqCQBQZef/uIjbt0xchiupyxSd8RiAzwCWPHhmufS/vimFYZVMgWWbxmWh+M0FBul6Y3bAhWq0p0Fjk3r76Q+qShIzAxhQhlkdd5k5pEQXIbArXKUuKfnxNxHyqTNqWBGLxdp+L5wyDBvxz2whb/oKwwhu4nhB28+YobHLnsiJZfX8nPvdzkLdzgiutl85uaLoQ7lmiIrDOT10yzg8jAa882ry3y+Bxid81SNC+pbN3rKYrPMzj27fVxnWhH+0jSWyCA5kM5JgXQnhTsb/x9P2+wmW0KNZgO/cj1bJwy+ilZYa9zzOWpAYvaiiP7yob9sm8rIRmqaDdsnC9ZxnTHrtS2neb7kexgkZ3iUZ5iKT7gEZ2u5rSqtyYS0FvbcU/Jlv+rbhesliuCXwUjKo+7KSfT7XKyj4V351JJasVZ8yF6r6iBhuLqdZemwNjAl0mqdl4p9pebcPhWZrYYVfOdCB+3ETXzmXhdO7VM1Si8NoaUzP1Dxzyg8fXu5Tvbm+5fbUSnGFoMh+iu4icbbVU6VveeNTFnqQtTaZhuKbNnIRPUuCT/nLvIsRe5hWUVffCPESHKkO1De11nDZJR9+kYNDrFVOtitwhTlUQnY+ONFW8mgajKYRpLj2j3DhGT9+uxZaOGCOuerovUx8HAatEU3zBuCSwUjIpC5tLSTMuMyV6r4p+iiSk/GnIRhjZufizqMTz2cA2G73k5rpkohNh8JxbAZAE1JoO+riPs8p57rpz18FBFVsJGGImW6XGcWtiXGCYGDhU5s9dcl3BmxvuTGRtP9EWeCm1u1jhTePbma7VgbulvTRlDU9MtjAmS1SiyrpJ/OXiwlMkAebq/RRG52Cz/T9N6olITxQs6LZtf5fVJKPPTpWjnAZfwG03aEiDrwm0yTY+G9Q8WF9GDMhWGiNz9e9GJChYWFr1aJ03ioYUpACWKd2PTLFV9RBafKPJftNqdl9c1LXbIRf9IRGbv/7x4EXSYDGtrpt0DjG5S5DaJMzckl/BrhgMeS/0B+zxi8seL2aogmpNc3ks7bMF+acEBei06mxqPbzxbcMghV1j6zzr/tFnJiCX02GmqPCIxZwEbMFs7YOh0fkstMTRq1fSN0k2EPrsvCfBDysqm/IRXht9qghUMqotBdCGljjPJ6nzetqidX7jzfC+NmQ+5BrgnGuBPks52Aa59ZePL/wnbQzw5WZaePiIJ9yD6YlgeFYhFnIRU2efCCOmtiEuMfWlyFE+knkj9a8fnqW0xFRYxUoICdCNk+LArJRCNasAgtBm63a8/CSkJu6cvwrRpb/Fscha/PAk9Ew+LeHUp/1z/SwyZ+kDfiOeLNpar+zTPAjGOXgsrOZvHRppWgUxZqUOXVCXtLq0uxOS8ADCaUoiku0TQhT26S8Wn2kfb/GJC3tJLqHPXZbciW7DuG8eh5IjfmGCPAyuxdwmH84yWy9aJy44qAxoewVaO0lm95H7YBQrQo87fNoAAWGOY5fGAUhXpFnkXgBy3vb80NClX9Vv2ZFLKuIE9Wj+CpwmptvwIIRmmkYkVERCF0LSz0hYRVWdVJdk7c14HeDlzPVi9HH2ptx/drwWXUPOHV0gYcEdRYtnqB0f5KHOtUmYmYdZZqreoaW295kHdxcvKmaiOPMobFWrBfGD5V86GfySIJ+kmAvyIHYbaBfXgT0JevW8l9bcO4iHI9S2NzNzlcKcEbFdNmA4JK89ZKgXggprNCXrHnqdGtfu5g8ynZQ4+U8xS8Z5gljdTUICkN2UpczTxMHlDyZGCXBruaElgISySUiDBtIcvDq5eescgkPjrP64DUGAOZFsTH8VHX7Nj0pc/Ud3HIJi2dnop6aMvSdWV8EYtFV1ycFROc/1PV8Mxm/6aNqwNSbzQ3fSuKjzDvyLHOdzaivQz2XGT+CUpY5Q6lYL9aIm6OYQFm6WBCyaeT13crfkCcbfhB7/JyjJLlddgYUsMQ22QXcF2oAy1UtAHCFyFjqxQGMtfXvNZcVNQFlm1cHBRo4uYc78YJVHSltFhJpVROuORkBQJoOGI9YhjOxXKvoQfOtg/D9LKWA9Sdp2EJPsiH7KNSbETlboJDtksoLiwVnKeHyPaxY5RnhLscmq1v7lz9thpdbUcWzIRpIG8rEJW2fGBPRquaKaN0eGoNoqbG7kVif9BZ9Tm7orlu2+9+MulEfe/esQ4+kscKVdGSg43LrbYtbdep4YXGBdC1YprztENFzbsj072nnuhcwkaT2JdfsaiFUCqmJlgxbUssyeQ0UXa0GLtd40gaLjXfSb2LmbTGtVgunDXXDsMjvhjFqVUIiFSbPIx2WTQAHtm/OK7PZ8Xx2SOSg41jXFsZsMmbBUHKyQnzEhsRnIP8fa8g7/Vbj4V+EEieujMxXX1D0ttrZp3TXuWnJQgA7PhZx54JpmSnv4VAXOKZtjUfQgyyj1xeMqVu1rbh1i+E7fxRR4c4tYJWulNePzGbS1Qjs2j2/vNcDON53tdew3gA8acPMJFfaoJS0xxt0tI/MPxyDjbe74nuIve93LnyFlBfOMalkObuHezvbFnqZ6kqNya4zfng1Wl1QAdh4ibr8+ejYnWFrbyVl3/iICmayvxMnAZPSjESw0LScd7wbg3zZvh+jWwIt+WZd4uOb4+27rMXoYqzIfu6TsaZ5lRlh/3InR7Ynqq+GwaeSXlhvKyPSSkCdTPiW03Ye+XUhAvt4mOffww5Hn37wX6e/t4XISvFdiyL++Hw78NeSr5Q1krbDyQmsC/Bepdd8uuGgVaQvcXmUyM6jC6UKSu5BJvx/+9Zulkc0SIaPbQPMx/37b1PIruw4of2iZRGAbN96SPLz6mzvL3Ja/PVopJjQwvpxEPNyvcOT64gswRYZUHPRk5bWq4gc4KGfwNQD9aqczArb8gazVq64J/OuTp41mM6xWJtqZo1JoX5HxRjrOm4/77/BB6wMF+12u/C9QSwMEFAACAAgAuLbzSg+F2spNAAAAagAAABsAAAB1bml2ZXJzYWwvdW5pdmVyc2FsLnBuZy54bWyzsa/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sCAACwCAAAFAAAAAAAAAABAAAAAABWFgAAdW5pdmVyc2FsL3BsYXllci54bWxQSwECAAAUAAIACAC3tvNKq1gJqEQIAAB/IAAAKQAAAAAAAAABAAAAAACDGQAAdW5pdmVyc2FsL3NraW5fY3VzdG9taXphdGlvbl9zZXR0aW5ncy54bWxQSwECAAAUAAIACAC4tvNKCso84Oc/AAAldgAAFwAAAAAAAAAAAAAAAAAOIgAAdW5pdmVyc2FsL3VuaXZlcnNhbC5wbmdQSwECAAAUAAIACAC4tvNKD4Xayk0AAABqAAAAGwAAAAAAAAABAAAAAAAqYgAAdW5pdmVyc2FsL3VuaXZlcnNhbC5wbmcueG1sUEsFBgAAAAAMAAwAhgMAALBiAAAAAA=="/>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自定义设计方案">
  <a:themeElements>
    <a:clrScheme name="自定义 567">
      <a:dk1>
        <a:sysClr val="windowText" lastClr="000000"/>
      </a:dk1>
      <a:lt1>
        <a:sysClr val="window" lastClr="FFFFFF"/>
      </a:lt1>
      <a:dk2>
        <a:srgbClr val="CC936B"/>
      </a:dk2>
      <a:lt2>
        <a:srgbClr val="3A3838"/>
      </a:lt2>
      <a:accent1>
        <a:srgbClr val="953D19"/>
      </a:accent1>
      <a:accent2>
        <a:srgbClr val="CC936B"/>
      </a:accent2>
      <a:accent3>
        <a:srgbClr val="953D19"/>
      </a:accent3>
      <a:accent4>
        <a:srgbClr val="CC936B"/>
      </a:accent4>
      <a:accent5>
        <a:srgbClr val="953D19"/>
      </a:accent5>
      <a:accent6>
        <a:srgbClr val="CC936B"/>
      </a:accent6>
      <a:hlink>
        <a:srgbClr val="953D19"/>
      </a:hlink>
      <a:folHlink>
        <a:srgbClr val="CC936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1899</Words>
  <Application>Microsoft Office PowerPoint</Application>
  <PresentationFormat>自定义</PresentationFormat>
  <Paragraphs>407</Paragraphs>
  <Slides>26</Slides>
  <Notes>26</Notes>
  <HiddenSlides>0</HiddenSlides>
  <MMClips>1</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dcterms:created xsi:type="dcterms:W3CDTF">2017-03-09T14:40:27Z</dcterms:created>
  <dcterms:modified xsi:type="dcterms:W3CDTF">2017-09-22T07:11:22Z</dcterms:modified>
</cp:coreProperties>
</file>