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938" r:id="rId1"/>
  </p:sldMasterIdLst>
  <p:notesMasterIdLst>
    <p:notesMasterId r:id="rId28"/>
  </p:notesMasterIdLst>
  <p:handoutMasterIdLst>
    <p:handoutMasterId r:id="rId29"/>
  </p:handoutMasterIdLst>
  <p:sldIdLst>
    <p:sldId id="9717" r:id="rId2"/>
    <p:sldId id="10077" r:id="rId3"/>
    <p:sldId id="10073" r:id="rId4"/>
    <p:sldId id="10078" r:id="rId5"/>
    <p:sldId id="10083" r:id="rId6"/>
    <p:sldId id="10085" r:id="rId7"/>
    <p:sldId id="10091" r:id="rId8"/>
    <p:sldId id="10086" r:id="rId9"/>
    <p:sldId id="10074" r:id="rId10"/>
    <p:sldId id="10093" r:id="rId11"/>
    <p:sldId id="10082" r:id="rId12"/>
    <p:sldId id="10084" r:id="rId13"/>
    <p:sldId id="10090" r:id="rId14"/>
    <p:sldId id="10094" r:id="rId15"/>
    <p:sldId id="10075" r:id="rId16"/>
    <p:sldId id="10079" r:id="rId17"/>
    <p:sldId id="10081" r:id="rId18"/>
    <p:sldId id="10095" r:id="rId19"/>
    <p:sldId id="10089" r:id="rId20"/>
    <p:sldId id="10096" r:id="rId21"/>
    <p:sldId id="10076" r:id="rId22"/>
    <p:sldId id="10080" r:id="rId23"/>
    <p:sldId id="10087" r:id="rId24"/>
    <p:sldId id="10088" r:id="rId25"/>
    <p:sldId id="10092" r:id="rId26"/>
    <p:sldId id="10072" r:id="rId27"/>
  </p:sldIdLst>
  <p:sldSz cx="12858750" cy="7232650"/>
  <p:notesSz cx="6858000" cy="9144000"/>
  <p:custDataLst>
    <p:tags r:id="rId30"/>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39763" indent="-182563"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638" indent="-554038"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xmlns="">
        <p15:guide id="1" orient="horz" pos="328" userDrawn="1">
          <p15:clr>
            <a:srgbClr val="A4A3A4"/>
          </p15:clr>
        </p15:guide>
        <p15:guide id="2" pos="4050" userDrawn="1">
          <p15:clr>
            <a:srgbClr val="A4A3A4"/>
          </p15:clr>
        </p15:guide>
        <p15:guide id="3" pos="557" userDrawn="1">
          <p15:clr>
            <a:srgbClr val="A4A3A4"/>
          </p15:clr>
        </p15:guide>
        <p15:guide id="5" orient="horz" pos="4183" userDrawn="1">
          <p15:clr>
            <a:srgbClr val="A4A3A4"/>
          </p15:clr>
        </p15:guide>
        <p15:guide id="6" pos="7497" userDrawn="1">
          <p15:clr>
            <a:srgbClr val="A4A3A4"/>
          </p15:clr>
        </p15:guide>
        <p15:guide id="7" pos="6908"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53D19"/>
    <a:srgbClr val="CC936B"/>
    <a:srgbClr val="CD763D"/>
    <a:srgbClr val="7F1513"/>
    <a:srgbClr val="F89171"/>
    <a:srgbClr val="878787"/>
    <a:srgbClr val="CECECE"/>
    <a:srgbClr val="15961F"/>
    <a:srgbClr val="9E1D31"/>
    <a:srgbClr val="79171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413" autoAdjust="0"/>
    <p:restoredTop sz="95317" autoAdjust="0"/>
  </p:normalViewPr>
  <p:slideViewPr>
    <p:cSldViewPr>
      <p:cViewPr>
        <p:scale>
          <a:sx n="50" d="100"/>
          <a:sy n="50" d="100"/>
        </p:scale>
        <p:origin x="-1488" y="-414"/>
      </p:cViewPr>
      <p:guideLst>
        <p:guide orient="horz" pos="328"/>
        <p:guide orient="horz" pos="4183"/>
        <p:guide pos="4050"/>
        <p:guide pos="557"/>
        <p:guide pos="7497"/>
        <p:guide pos="6908"/>
      </p:guideLst>
    </p:cSldViewPr>
  </p:slideViewPr>
  <p:outlineViewPr>
    <p:cViewPr>
      <p:scale>
        <a:sx n="100" d="100"/>
        <a:sy n="100" d="100"/>
      </p:scale>
      <p:origin x="0" y="0"/>
    </p:cViewPr>
  </p:outlineViewPr>
  <p:notesTextViewPr>
    <p:cViewPr>
      <p:scale>
        <a:sx n="1" d="1"/>
        <a:sy n="1" d="1"/>
      </p:scale>
      <p:origin x="0" y="0"/>
    </p:cViewPr>
  </p:notesTextViewPr>
  <p:sorterViewPr>
    <p:cViewPr>
      <p:scale>
        <a:sx n="33" d="100"/>
        <a:sy n="33" d="100"/>
      </p:scale>
      <p:origin x="0" y="0"/>
    </p:cViewPr>
  </p:sorterViewPr>
  <p:notesViewPr>
    <p:cSldViewPr>
      <p:cViewPr varScale="1">
        <p:scale>
          <a:sx n="69" d="100"/>
          <a:sy n="69" d="100"/>
        </p:scale>
        <p:origin x="2826" y="4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areaChart>
        <c:grouping val="standard"/>
        <c:varyColors val="0"/>
        <c:ser>
          <c:idx val="0"/>
          <c:order val="0"/>
          <c:spPr>
            <a:solidFill>
              <a:schemeClr val="accent4"/>
            </a:solidFill>
            <a:ln>
              <a:solidFill>
                <a:schemeClr val="accent4"/>
              </a:solidFill>
            </a:ln>
          </c:spPr>
          <c:val>
            <c:numRef>
              <c:f>Sheet1!$B$2:$B$6</c:f>
              <c:numCache>
                <c:formatCode>General</c:formatCode>
                <c:ptCount val="5"/>
                <c:pt idx="0">
                  <c:v>32</c:v>
                </c:pt>
                <c:pt idx="1">
                  <c:v>32</c:v>
                </c:pt>
                <c:pt idx="2">
                  <c:v>28</c:v>
                </c:pt>
                <c:pt idx="3">
                  <c:v>12</c:v>
                </c:pt>
                <c:pt idx="4">
                  <c:v>15</c:v>
                </c:pt>
              </c:numCache>
            </c:numRef>
          </c:val>
          <c:extLst xmlns:c16r2="http://schemas.microsoft.com/office/drawing/2015/06/char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Series 1</c:v>
                      </c:pt>
                    </c:strCache>
                  </c:strRef>
                </c15:tx>
              </c15:filteredSeriesTitle>
            </c:ext>
            <c:ext xmlns:c15="http://schemas.microsoft.com/office/drawing/2012/chart" uri="{02D57815-91ED-43cb-92C2-25804820EDAC}">
              <c15:filteredCategoryTitle>
                <c15:cat>
                  <c:numRef>
                    <c:extLst>
                      <c:ext uri="{02D57815-91ED-43cb-92C2-25804820EDAC}">
                        <c15:formulaRef>
                          <c15:sqref>Sheet1!$A$2:$A$6</c15:sqref>
                        </c15:formulaRef>
                      </c:ext>
                    </c:extLst>
                    <c:numCache>
                      <c:formatCode>m/d/yyyy</c:formatCode>
                      <c:ptCount val="5"/>
                      <c:pt idx="0">
                        <c:v>41852</c:v>
                      </c:pt>
                      <c:pt idx="1">
                        <c:v>41883</c:v>
                      </c:pt>
                      <c:pt idx="2">
                        <c:v>41913</c:v>
                      </c:pt>
                      <c:pt idx="3">
                        <c:v>41944</c:v>
                      </c:pt>
                      <c:pt idx="4">
                        <c:v>41974</c:v>
                      </c:pt>
                    </c:numCache>
                  </c:numRef>
                </c15:cat>
              </c15:filteredCategoryTitle>
            </c:ext>
            <c:ext xmlns:c16="http://schemas.microsoft.com/office/drawing/2014/chart" uri="{C3380CC4-5D6E-409C-BE32-E72D297353CC}">
              <c16:uniqueId val="{00000000-EC52-4AB2-932D-54E86C8CCEC7}"/>
            </c:ext>
          </c:extLst>
        </c:ser>
        <c:ser>
          <c:idx val="1"/>
          <c:order val="1"/>
          <c:spPr>
            <a:solidFill>
              <a:schemeClr val="accent2"/>
            </a:solidFill>
            <a:ln>
              <a:solidFill>
                <a:schemeClr val="accent2"/>
              </a:solidFill>
            </a:ln>
          </c:spPr>
          <c:val>
            <c:numRef>
              <c:f>Sheet1!$C$2:$C$6</c:f>
              <c:numCache>
                <c:formatCode>General</c:formatCode>
                <c:ptCount val="5"/>
                <c:pt idx="0">
                  <c:v>25</c:v>
                </c:pt>
                <c:pt idx="1">
                  <c:v>35</c:v>
                </c:pt>
                <c:pt idx="2">
                  <c:v>20</c:v>
                </c:pt>
                <c:pt idx="3">
                  <c:v>30</c:v>
                </c:pt>
                <c:pt idx="4">
                  <c:v>26</c:v>
                </c:pt>
              </c:numCache>
            </c:numRef>
          </c:val>
          <c:extLst xmlns:c16r2="http://schemas.microsoft.com/office/drawing/2015/06/chart">
            <c:ext xmlns:c15="http://schemas.microsoft.com/office/drawing/2012/chart" uri="{02D57815-91ED-43cb-92C2-25804820EDAC}">
              <c15:filteredSeriesTitle>
                <c15:tx>
                  <c:strRef>
                    <c:extLst>
                      <c:ext uri="{02D57815-91ED-43cb-92C2-25804820EDAC}">
                        <c15:formulaRef>
                          <c15:sqref>Sheet1!$C$1</c15:sqref>
                        </c15:formulaRef>
                      </c:ext>
                    </c:extLst>
                    <c:strCache>
                      <c:ptCount val="1"/>
                      <c:pt idx="0">
                        <c:v>Series 12</c:v>
                      </c:pt>
                    </c:strCache>
                  </c:strRef>
                </c15:tx>
              </c15:filteredSeriesTitle>
            </c:ext>
            <c:ext xmlns:c15="http://schemas.microsoft.com/office/drawing/2012/chart" uri="{02D57815-91ED-43cb-92C2-25804820EDAC}">
              <c15:filteredCategoryTitle>
                <c15:cat>
                  <c:numRef>
                    <c:extLst>
                      <c:ext uri="{02D57815-91ED-43cb-92C2-25804820EDAC}">
                        <c15:formulaRef>
                          <c15:sqref>Sheet1!$A$2:$A$6</c15:sqref>
                        </c15:formulaRef>
                      </c:ext>
                    </c:extLst>
                    <c:numCache>
                      <c:formatCode>m/d/yyyy</c:formatCode>
                      <c:ptCount val="5"/>
                      <c:pt idx="0">
                        <c:v>41852</c:v>
                      </c:pt>
                      <c:pt idx="1">
                        <c:v>41883</c:v>
                      </c:pt>
                      <c:pt idx="2">
                        <c:v>41913</c:v>
                      </c:pt>
                      <c:pt idx="3">
                        <c:v>41944</c:v>
                      </c:pt>
                      <c:pt idx="4">
                        <c:v>41974</c:v>
                      </c:pt>
                    </c:numCache>
                  </c:numRef>
                </c15:cat>
              </c15:filteredCategoryTitle>
            </c:ext>
            <c:ext xmlns:c16="http://schemas.microsoft.com/office/drawing/2014/chart" uri="{C3380CC4-5D6E-409C-BE32-E72D297353CC}">
              <c16:uniqueId val="{00000001-EC52-4AB2-932D-54E86C8CCEC7}"/>
            </c:ext>
          </c:extLst>
        </c:ser>
        <c:ser>
          <c:idx val="2"/>
          <c:order val="2"/>
          <c:spPr>
            <a:solidFill>
              <a:schemeClr val="accent3"/>
            </a:solidFill>
            <a:ln w="25400">
              <a:solidFill>
                <a:schemeClr val="accent3"/>
              </a:solidFill>
            </a:ln>
          </c:spPr>
          <c:val>
            <c:numRef>
              <c:f>Sheet1!$D$2:$D$6</c:f>
              <c:numCache>
                <c:formatCode>General</c:formatCode>
                <c:ptCount val="5"/>
                <c:pt idx="0">
                  <c:v>12</c:v>
                </c:pt>
                <c:pt idx="1">
                  <c:v>12</c:v>
                </c:pt>
                <c:pt idx="2">
                  <c:v>12</c:v>
                </c:pt>
                <c:pt idx="3">
                  <c:v>21</c:v>
                </c:pt>
                <c:pt idx="4">
                  <c:v>28</c:v>
                </c:pt>
              </c:numCache>
            </c:numRef>
          </c:val>
          <c:extLst xmlns:c16r2="http://schemas.microsoft.com/office/drawing/2015/06/chart">
            <c:ext xmlns:c15="http://schemas.microsoft.com/office/drawing/2012/chart" uri="{02D57815-91ED-43cb-92C2-25804820EDAC}">
              <c15:filteredSeriesTitle>
                <c15:tx>
                  <c:strRef>
                    <c:extLst>
                      <c:ext uri="{02D57815-91ED-43cb-92C2-25804820EDAC}">
                        <c15:formulaRef>
                          <c15:sqref>Sheet1!$D$1</c15:sqref>
                        </c15:formulaRef>
                      </c:ext>
                    </c:extLst>
                    <c:strCache>
                      <c:ptCount val="1"/>
                      <c:pt idx="0">
                        <c:v>Series 2</c:v>
                      </c:pt>
                    </c:strCache>
                  </c:strRef>
                </c15:tx>
              </c15:filteredSeriesTitle>
            </c:ext>
            <c:ext xmlns:c15="http://schemas.microsoft.com/office/drawing/2012/chart" uri="{02D57815-91ED-43cb-92C2-25804820EDAC}">
              <c15:filteredCategoryTitle>
                <c15:cat>
                  <c:numRef>
                    <c:extLst>
                      <c:ext uri="{02D57815-91ED-43cb-92C2-25804820EDAC}">
                        <c15:formulaRef>
                          <c15:sqref>Sheet1!$A$2:$A$6</c15:sqref>
                        </c15:formulaRef>
                      </c:ext>
                    </c:extLst>
                    <c:numCache>
                      <c:formatCode>m/d/yyyy</c:formatCode>
                      <c:ptCount val="5"/>
                      <c:pt idx="0">
                        <c:v>41852</c:v>
                      </c:pt>
                      <c:pt idx="1">
                        <c:v>41883</c:v>
                      </c:pt>
                      <c:pt idx="2">
                        <c:v>41913</c:v>
                      </c:pt>
                      <c:pt idx="3">
                        <c:v>41944</c:v>
                      </c:pt>
                      <c:pt idx="4">
                        <c:v>41974</c:v>
                      </c:pt>
                    </c:numCache>
                  </c:numRef>
                </c15:cat>
              </c15:filteredCategoryTitle>
            </c:ext>
            <c:ext xmlns:c16="http://schemas.microsoft.com/office/drawing/2014/chart" uri="{C3380CC4-5D6E-409C-BE32-E72D297353CC}">
              <c16:uniqueId val="{00000002-EC52-4AB2-932D-54E86C8CCEC7}"/>
            </c:ext>
          </c:extLst>
        </c:ser>
        <c:dLbls>
          <c:showLegendKey val="0"/>
          <c:showVal val="0"/>
          <c:showCatName val="0"/>
          <c:showSerName val="0"/>
          <c:showPercent val="0"/>
          <c:showBubbleSize val="0"/>
        </c:dLbls>
        <c:axId val="561310208"/>
        <c:axId val="562501248"/>
      </c:areaChart>
      <c:catAx>
        <c:axId val="561310208"/>
        <c:scaling>
          <c:orientation val="minMax"/>
        </c:scaling>
        <c:delete val="0"/>
        <c:axPos val="b"/>
        <c:numFmt formatCode="m/d/yyyy" sourceLinked="1"/>
        <c:majorTickMark val="out"/>
        <c:minorTickMark val="none"/>
        <c:tickLblPos val="nextTo"/>
        <c:txPr>
          <a:bodyPr/>
          <a:lstStyle/>
          <a:p>
            <a:pPr>
              <a:defRPr sz="1000">
                <a:solidFill>
                  <a:schemeClr val="tx1">
                    <a:lumMod val="50000"/>
                    <a:lumOff val="50000"/>
                  </a:schemeClr>
                </a:solidFill>
              </a:defRPr>
            </a:pPr>
            <a:endParaRPr lang="zh-CN"/>
          </a:p>
        </c:txPr>
        <c:crossAx val="562501248"/>
        <c:crosses val="autoZero"/>
        <c:auto val="1"/>
        <c:lblAlgn val="ctr"/>
        <c:lblOffset val="100"/>
        <c:noMultiLvlLbl val="1"/>
      </c:catAx>
      <c:valAx>
        <c:axId val="562501248"/>
        <c:scaling>
          <c:orientation val="minMax"/>
        </c:scaling>
        <c:delete val="0"/>
        <c:axPos val="l"/>
        <c:majorGridlines>
          <c:spPr>
            <a:ln>
              <a:solidFill>
                <a:schemeClr val="bg1">
                  <a:lumMod val="50000"/>
                  <a:alpha val="5000"/>
                </a:schemeClr>
              </a:solidFill>
            </a:ln>
          </c:spPr>
        </c:majorGridlines>
        <c:numFmt formatCode="General" sourceLinked="1"/>
        <c:majorTickMark val="out"/>
        <c:minorTickMark val="none"/>
        <c:tickLblPos val="nextTo"/>
        <c:txPr>
          <a:bodyPr/>
          <a:lstStyle/>
          <a:p>
            <a:pPr>
              <a:defRPr sz="1000">
                <a:solidFill>
                  <a:schemeClr val="tx1">
                    <a:lumMod val="50000"/>
                    <a:lumOff val="50000"/>
                  </a:schemeClr>
                </a:solidFill>
              </a:defRPr>
            </a:pPr>
            <a:endParaRPr lang="zh-CN"/>
          </a:p>
        </c:txPr>
        <c:crossAx val="561310208"/>
        <c:crosses val="autoZero"/>
        <c:crossBetween val="midCat"/>
      </c:valAx>
      <c:spPr>
        <a:noFill/>
        <a:ln>
          <a:noFill/>
        </a:ln>
      </c:spPr>
    </c:plotArea>
    <c:plotVisOnly val="1"/>
    <c:dispBlanksAs val="zero"/>
    <c:showDLblsOverMax val="0"/>
  </c:chart>
  <c:txPr>
    <a:bodyPr/>
    <a:lstStyle/>
    <a:p>
      <a:pPr>
        <a:defRPr sz="800"/>
      </a:pPr>
      <a:endParaRPr lang="zh-CN"/>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9630DBF-D010-4114-9DE3-41E342A27C18}" type="datetimeFigureOut">
              <a:rPr lang="zh-CN" altLang="en-US" smtClean="0"/>
              <a:t>2017/9/22</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4D1D107-4CC9-43CA-8CA8-36E1DF70D5F2}" type="slidenum">
              <a:rPr lang="zh-CN" altLang="en-US" smtClean="0"/>
              <a:t>‹#›</a:t>
            </a:fld>
            <a:endParaRPr lang="zh-CN" altLang="en-US"/>
          </a:p>
        </p:txBody>
      </p:sp>
    </p:spTree>
    <p:extLst>
      <p:ext uri="{BB962C8B-B14F-4D97-AF65-F5344CB8AC3E}">
        <p14:creationId xmlns:p14="http://schemas.microsoft.com/office/powerpoint/2010/main" val="19866600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pPr>
                <a:defRPr/>
              </a:pPr>
              <a:t>2017/9/22</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smtClean="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418F03C3-53C1-4F10-8DAF-D1F318E96C6E}" type="slidenum">
              <a:rPr lang="zh-CN" altLang="en-US"/>
              <a:pPr/>
              <a:t>‹#›</a:t>
            </a:fld>
            <a:endParaRPr lang="zh-CN" altLang="en-US"/>
          </a:p>
        </p:txBody>
      </p:sp>
    </p:spTree>
    <p:extLst>
      <p:ext uri="{BB962C8B-B14F-4D97-AF65-F5344CB8AC3E}">
        <p14:creationId xmlns:p14="http://schemas.microsoft.com/office/powerpoint/2010/main" val="20605404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5613" algn="l" rtl="0" eaLnBrk="0" fontAlgn="base" hangingPunct="0">
      <a:spcBef>
        <a:spcPct val="30000"/>
      </a:spcBef>
      <a:spcAft>
        <a:spcPct val="0"/>
      </a:spcAft>
      <a:defRPr sz="1300" kern="1200">
        <a:solidFill>
          <a:schemeClr val="tx1"/>
        </a:solidFill>
        <a:latin typeface="+mn-lt"/>
        <a:ea typeface="+mn-ea"/>
        <a:cs typeface="+mn-cs"/>
      </a:defRPr>
    </a:lvl2pPr>
    <a:lvl3pPr marL="912813" algn="l" rtl="0" eaLnBrk="0" fontAlgn="base" hangingPunct="0">
      <a:spcBef>
        <a:spcPct val="30000"/>
      </a:spcBef>
      <a:spcAft>
        <a:spcPct val="0"/>
      </a:spcAft>
      <a:defRPr sz="1300" kern="1200">
        <a:solidFill>
          <a:schemeClr val="tx1"/>
        </a:solidFill>
        <a:latin typeface="+mn-lt"/>
        <a:ea typeface="+mn-ea"/>
        <a:cs typeface="+mn-cs"/>
      </a:defRPr>
    </a:lvl3pPr>
    <a:lvl4pPr marL="1370013" algn="l" rtl="0" eaLnBrk="0" fontAlgn="base" hangingPunct="0">
      <a:spcBef>
        <a:spcPct val="30000"/>
      </a:spcBef>
      <a:spcAft>
        <a:spcPct val="0"/>
      </a:spcAft>
      <a:defRPr sz="1300" kern="1200">
        <a:solidFill>
          <a:schemeClr val="tx1"/>
        </a:solidFill>
        <a:latin typeface="+mn-lt"/>
        <a:ea typeface="+mn-ea"/>
        <a:cs typeface="+mn-cs"/>
      </a:defRPr>
    </a:lvl4pPr>
    <a:lvl5pPr marL="1827213" algn="l" rtl="0" eaLnBrk="0" fontAlgn="base" hangingPunct="0">
      <a:spcBef>
        <a:spcPct val="30000"/>
      </a:spcBef>
      <a:spcAft>
        <a:spcPct val="0"/>
      </a:spcAft>
      <a:defRPr sz="1300" kern="1200">
        <a:solidFill>
          <a:schemeClr val="tx1"/>
        </a:solidFill>
        <a:latin typeface="+mn-lt"/>
        <a:ea typeface="+mn-ea"/>
        <a:cs typeface="+mn-cs"/>
      </a:defRPr>
    </a:lvl5pPr>
    <a:lvl6pPr marL="2285493" algn="l" defTabSz="914197" rtl="0" eaLnBrk="1" latinLnBrk="0" hangingPunct="1">
      <a:defRPr sz="1300" kern="1200">
        <a:solidFill>
          <a:schemeClr val="tx1"/>
        </a:solidFill>
        <a:latin typeface="+mn-lt"/>
        <a:ea typeface="+mn-ea"/>
        <a:cs typeface="+mn-cs"/>
      </a:defRPr>
    </a:lvl6pPr>
    <a:lvl7pPr marL="2742592" algn="l" defTabSz="914197" rtl="0" eaLnBrk="1" latinLnBrk="0" hangingPunct="1">
      <a:defRPr sz="1300" kern="1200">
        <a:solidFill>
          <a:schemeClr val="tx1"/>
        </a:solidFill>
        <a:latin typeface="+mn-lt"/>
        <a:ea typeface="+mn-ea"/>
        <a:cs typeface="+mn-cs"/>
      </a:defRPr>
    </a:lvl7pPr>
    <a:lvl8pPr marL="3199692" algn="l" defTabSz="914197" rtl="0" eaLnBrk="1" latinLnBrk="0" hangingPunct="1">
      <a:defRPr sz="1300" kern="1200">
        <a:solidFill>
          <a:schemeClr val="tx1"/>
        </a:solidFill>
        <a:latin typeface="+mn-lt"/>
        <a:ea typeface="+mn-ea"/>
        <a:cs typeface="+mn-cs"/>
      </a:defRPr>
    </a:lvl8pPr>
    <a:lvl9pPr marL="3656788" algn="l" defTabSz="914197"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fld id="{6167825A-42C3-43DF-A9E0-B8B749B3939F}" type="datetime1">
              <a:rPr lang="zh-CN" altLang="en-US" smtClean="0"/>
              <a:pPr/>
              <a:t>2017/9/22</a:t>
            </a:fld>
            <a:endParaRPr lang="zh-CN" altLang="en-US" sz="1200"/>
          </a:p>
        </p:txBody>
      </p:sp>
      <p:sp>
        <p:nvSpPr>
          <p:cNvPr id="5" name="灯片编号占位符 4"/>
          <p:cNvSpPr>
            <a:spLocks noGrp="1"/>
          </p:cNvSpPr>
          <p:nvPr>
            <p:ph type="sldNum" sz="quarter" idx="11"/>
          </p:nvPr>
        </p:nvSpPr>
        <p:spPr/>
        <p:txBody>
          <a:bodyPr/>
          <a:lstStyle/>
          <a:p>
            <a:fld id="{DFA0162E-2667-456C-A790-270787271587}" type="slidenum">
              <a:rPr lang="zh-CN" altLang="en-US" smtClean="0"/>
              <a:pPr/>
              <a:t>1</a:t>
            </a:fld>
            <a:endParaRPr lang="zh-CN" altLang="en-US" sz="1200"/>
          </a:p>
        </p:txBody>
      </p:sp>
    </p:spTree>
    <p:extLst>
      <p:ext uri="{BB962C8B-B14F-4D97-AF65-F5344CB8AC3E}">
        <p14:creationId xmlns:p14="http://schemas.microsoft.com/office/powerpoint/2010/main" val="10491726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10</a:t>
            </a:fld>
            <a:endParaRPr lang="zh-CN" altLang="en-US"/>
          </a:p>
        </p:txBody>
      </p:sp>
    </p:spTree>
    <p:extLst>
      <p:ext uri="{BB962C8B-B14F-4D97-AF65-F5344CB8AC3E}">
        <p14:creationId xmlns:p14="http://schemas.microsoft.com/office/powerpoint/2010/main" val="17897898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11</a:t>
            </a:fld>
            <a:endParaRPr lang="zh-CN" altLang="en-US"/>
          </a:p>
        </p:txBody>
      </p:sp>
    </p:spTree>
    <p:extLst>
      <p:ext uri="{BB962C8B-B14F-4D97-AF65-F5344CB8AC3E}">
        <p14:creationId xmlns:p14="http://schemas.microsoft.com/office/powerpoint/2010/main" val="2089737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12</a:t>
            </a:fld>
            <a:endParaRPr lang="zh-CN" altLang="en-US"/>
          </a:p>
        </p:txBody>
      </p:sp>
    </p:spTree>
    <p:extLst>
      <p:ext uri="{BB962C8B-B14F-4D97-AF65-F5344CB8AC3E}">
        <p14:creationId xmlns:p14="http://schemas.microsoft.com/office/powerpoint/2010/main" val="42577311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13</a:t>
            </a:fld>
            <a:endParaRPr lang="zh-CN" altLang="en-US"/>
          </a:p>
        </p:txBody>
      </p:sp>
    </p:spTree>
    <p:extLst>
      <p:ext uri="{BB962C8B-B14F-4D97-AF65-F5344CB8AC3E}">
        <p14:creationId xmlns:p14="http://schemas.microsoft.com/office/powerpoint/2010/main" val="31009446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14</a:t>
            </a:fld>
            <a:endParaRPr lang="zh-CN" altLang="en-US"/>
          </a:p>
        </p:txBody>
      </p:sp>
    </p:spTree>
    <p:extLst>
      <p:ext uri="{BB962C8B-B14F-4D97-AF65-F5344CB8AC3E}">
        <p14:creationId xmlns:p14="http://schemas.microsoft.com/office/powerpoint/2010/main" val="31800158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15</a:t>
            </a:fld>
            <a:endParaRPr lang="zh-CN" altLang="en-US" dirty="0"/>
          </a:p>
        </p:txBody>
      </p:sp>
    </p:spTree>
    <p:extLst>
      <p:ext uri="{BB962C8B-B14F-4D97-AF65-F5344CB8AC3E}">
        <p14:creationId xmlns:p14="http://schemas.microsoft.com/office/powerpoint/2010/main" val="5376659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16</a:t>
            </a:fld>
            <a:endParaRPr lang="zh-CN" altLang="en-US"/>
          </a:p>
        </p:txBody>
      </p:sp>
    </p:spTree>
    <p:extLst>
      <p:ext uri="{BB962C8B-B14F-4D97-AF65-F5344CB8AC3E}">
        <p14:creationId xmlns:p14="http://schemas.microsoft.com/office/powerpoint/2010/main" val="35695393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17</a:t>
            </a:fld>
            <a:endParaRPr lang="zh-CN" altLang="en-US"/>
          </a:p>
        </p:txBody>
      </p:sp>
    </p:spTree>
    <p:extLst>
      <p:ext uri="{BB962C8B-B14F-4D97-AF65-F5344CB8AC3E}">
        <p14:creationId xmlns:p14="http://schemas.microsoft.com/office/powerpoint/2010/main" val="21344836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18</a:t>
            </a:fld>
            <a:endParaRPr lang="zh-CN" altLang="en-US"/>
          </a:p>
        </p:txBody>
      </p:sp>
    </p:spTree>
    <p:extLst>
      <p:ext uri="{BB962C8B-B14F-4D97-AF65-F5344CB8AC3E}">
        <p14:creationId xmlns:p14="http://schemas.microsoft.com/office/powerpoint/2010/main" val="19699812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19</a:t>
            </a:fld>
            <a:endParaRPr lang="zh-CN" altLang="en-US"/>
          </a:p>
        </p:txBody>
      </p:sp>
    </p:spTree>
    <p:extLst>
      <p:ext uri="{BB962C8B-B14F-4D97-AF65-F5344CB8AC3E}">
        <p14:creationId xmlns:p14="http://schemas.microsoft.com/office/powerpoint/2010/main" val="956345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C0CA029A-C48D-41DA-884C-4A59F17A857D}" type="slidenum">
              <a:rPr lang="zh-CN" altLang="en-US" smtClean="0">
                <a:latin typeface="Calibri" panose="020F0502020204030204" pitchFamily="34" charset="0"/>
              </a:rPr>
              <a:pPr/>
              <a:t>2</a:t>
            </a:fld>
            <a:endParaRPr lang="zh-CN" altLang="en-US" smtClean="0">
              <a:latin typeface="Calibri" panose="020F0502020204030204" pitchFamily="34" charset="0"/>
            </a:endParaRPr>
          </a:p>
        </p:txBody>
      </p:sp>
    </p:spTree>
    <p:extLst>
      <p:ext uri="{BB962C8B-B14F-4D97-AF65-F5344CB8AC3E}">
        <p14:creationId xmlns:p14="http://schemas.microsoft.com/office/powerpoint/2010/main" val="4798124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20</a:t>
            </a:fld>
            <a:endParaRPr lang="zh-CN" altLang="en-US"/>
          </a:p>
        </p:txBody>
      </p:sp>
    </p:spTree>
    <p:extLst>
      <p:ext uri="{BB962C8B-B14F-4D97-AF65-F5344CB8AC3E}">
        <p14:creationId xmlns:p14="http://schemas.microsoft.com/office/powerpoint/2010/main" val="1816967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21</a:t>
            </a:fld>
            <a:endParaRPr lang="zh-CN" altLang="en-US" dirty="0"/>
          </a:p>
        </p:txBody>
      </p:sp>
    </p:spTree>
    <p:extLst>
      <p:ext uri="{BB962C8B-B14F-4D97-AF65-F5344CB8AC3E}">
        <p14:creationId xmlns:p14="http://schemas.microsoft.com/office/powerpoint/2010/main" val="12667627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22</a:t>
            </a:fld>
            <a:endParaRPr lang="zh-CN" altLang="en-US"/>
          </a:p>
        </p:txBody>
      </p:sp>
    </p:spTree>
    <p:extLst>
      <p:ext uri="{BB962C8B-B14F-4D97-AF65-F5344CB8AC3E}">
        <p14:creationId xmlns:p14="http://schemas.microsoft.com/office/powerpoint/2010/main" val="5288169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23</a:t>
            </a:fld>
            <a:endParaRPr lang="zh-CN" altLang="en-US"/>
          </a:p>
        </p:txBody>
      </p:sp>
    </p:spTree>
    <p:extLst>
      <p:ext uri="{BB962C8B-B14F-4D97-AF65-F5344CB8AC3E}">
        <p14:creationId xmlns:p14="http://schemas.microsoft.com/office/powerpoint/2010/main" val="29589328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24</a:t>
            </a:fld>
            <a:endParaRPr lang="zh-CN" altLang="en-US"/>
          </a:p>
        </p:txBody>
      </p:sp>
    </p:spTree>
    <p:extLst>
      <p:ext uri="{BB962C8B-B14F-4D97-AF65-F5344CB8AC3E}">
        <p14:creationId xmlns:p14="http://schemas.microsoft.com/office/powerpoint/2010/main" val="32605834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25</a:t>
            </a:fld>
            <a:endParaRPr lang="zh-CN" altLang="en-US"/>
          </a:p>
        </p:txBody>
      </p:sp>
    </p:spTree>
    <p:extLst>
      <p:ext uri="{BB962C8B-B14F-4D97-AF65-F5344CB8AC3E}">
        <p14:creationId xmlns:p14="http://schemas.microsoft.com/office/powerpoint/2010/main" val="7046564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fld id="{6167825A-42C3-43DF-A9E0-B8B749B3939F}" type="datetime1">
              <a:rPr lang="zh-CN" altLang="en-US" smtClean="0"/>
              <a:pPr/>
              <a:t>2017/9/22</a:t>
            </a:fld>
            <a:endParaRPr lang="zh-CN" altLang="en-US" sz="1200"/>
          </a:p>
        </p:txBody>
      </p:sp>
      <p:sp>
        <p:nvSpPr>
          <p:cNvPr id="5" name="灯片编号占位符 4"/>
          <p:cNvSpPr>
            <a:spLocks noGrp="1"/>
          </p:cNvSpPr>
          <p:nvPr>
            <p:ph type="sldNum" sz="quarter" idx="11"/>
          </p:nvPr>
        </p:nvSpPr>
        <p:spPr/>
        <p:txBody>
          <a:bodyPr/>
          <a:lstStyle/>
          <a:p>
            <a:fld id="{DFA0162E-2667-456C-A790-270787271587}" type="slidenum">
              <a:rPr lang="zh-CN" altLang="en-US" smtClean="0"/>
              <a:pPr/>
              <a:t>26</a:t>
            </a:fld>
            <a:endParaRPr lang="zh-CN" altLang="en-US" sz="1200"/>
          </a:p>
        </p:txBody>
      </p:sp>
    </p:spTree>
    <p:extLst>
      <p:ext uri="{BB962C8B-B14F-4D97-AF65-F5344CB8AC3E}">
        <p14:creationId xmlns:p14="http://schemas.microsoft.com/office/powerpoint/2010/main" val="21549205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3</a:t>
            </a:fld>
            <a:endParaRPr lang="zh-CN" altLang="en-US" dirty="0"/>
          </a:p>
        </p:txBody>
      </p:sp>
    </p:spTree>
    <p:extLst>
      <p:ext uri="{BB962C8B-B14F-4D97-AF65-F5344CB8AC3E}">
        <p14:creationId xmlns:p14="http://schemas.microsoft.com/office/powerpoint/2010/main" val="17799939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4</a:t>
            </a:fld>
            <a:endParaRPr lang="zh-CN" altLang="en-US"/>
          </a:p>
        </p:txBody>
      </p:sp>
    </p:spTree>
    <p:extLst>
      <p:ext uri="{BB962C8B-B14F-4D97-AF65-F5344CB8AC3E}">
        <p14:creationId xmlns:p14="http://schemas.microsoft.com/office/powerpoint/2010/main" val="33909672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5</a:t>
            </a:fld>
            <a:endParaRPr lang="zh-CN" altLang="en-US"/>
          </a:p>
        </p:txBody>
      </p:sp>
    </p:spTree>
    <p:extLst>
      <p:ext uri="{BB962C8B-B14F-4D97-AF65-F5344CB8AC3E}">
        <p14:creationId xmlns:p14="http://schemas.microsoft.com/office/powerpoint/2010/main" val="7414414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6</a:t>
            </a:fld>
            <a:endParaRPr lang="zh-CN" altLang="en-US"/>
          </a:p>
        </p:txBody>
      </p:sp>
    </p:spTree>
    <p:extLst>
      <p:ext uri="{BB962C8B-B14F-4D97-AF65-F5344CB8AC3E}">
        <p14:creationId xmlns:p14="http://schemas.microsoft.com/office/powerpoint/2010/main" val="35663404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7</a:t>
            </a:fld>
            <a:endParaRPr lang="zh-CN" altLang="en-US"/>
          </a:p>
        </p:txBody>
      </p:sp>
    </p:spTree>
    <p:extLst>
      <p:ext uri="{BB962C8B-B14F-4D97-AF65-F5344CB8AC3E}">
        <p14:creationId xmlns:p14="http://schemas.microsoft.com/office/powerpoint/2010/main" val="32990975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8</a:t>
            </a:fld>
            <a:endParaRPr lang="zh-CN" altLang="en-US"/>
          </a:p>
        </p:txBody>
      </p:sp>
    </p:spTree>
    <p:extLst>
      <p:ext uri="{BB962C8B-B14F-4D97-AF65-F5344CB8AC3E}">
        <p14:creationId xmlns:p14="http://schemas.microsoft.com/office/powerpoint/2010/main" val="28625204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9</a:t>
            </a:fld>
            <a:endParaRPr lang="zh-CN" altLang="en-US" dirty="0"/>
          </a:p>
        </p:txBody>
      </p:sp>
    </p:spTree>
    <p:extLst>
      <p:ext uri="{BB962C8B-B14F-4D97-AF65-F5344CB8AC3E}">
        <p14:creationId xmlns:p14="http://schemas.microsoft.com/office/powerpoint/2010/main" val="8829536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D615DFD-8505-4C7B-90FE-F45A3565472F}" type="datetimeFigureOut">
              <a:rPr lang="zh-CN" altLang="en-US" smtClean="0"/>
              <a:t>2017/9/22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7406F3C-FA24-4A80-8CD4-EE5698C541FD}" type="slidenum">
              <a:rPr lang="zh-CN" altLang="en-US" smtClean="0"/>
              <a:t>‹#›</a:t>
            </a:fld>
            <a:endParaRPr lang="zh-CN" altLang="en-US"/>
          </a:p>
        </p:txBody>
      </p:sp>
    </p:spTree>
    <p:extLst>
      <p:ext uri="{BB962C8B-B14F-4D97-AF65-F5344CB8AC3E}">
        <p14:creationId xmlns:p14="http://schemas.microsoft.com/office/powerpoint/2010/main" val="218544973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2_标题和内容">
    <p:bg>
      <p:bgPr>
        <a:solidFill>
          <a:srgbClr val="FCFCFC"/>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75618385"/>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902126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84238" y="385763"/>
            <a:ext cx="11090275" cy="1397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84238" y="1925638"/>
            <a:ext cx="11090275" cy="4589462"/>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84238" y="6704013"/>
            <a:ext cx="2892425" cy="384175"/>
          </a:xfrm>
          <a:prstGeom prst="rect">
            <a:avLst/>
          </a:prstGeom>
        </p:spPr>
        <p:txBody>
          <a:bodyPr vert="horz" lIns="91440" tIns="45720" rIns="91440" bIns="45720" rtlCol="0" anchor="ctr"/>
          <a:lstStyle>
            <a:lvl1pPr algn="l">
              <a:defRPr sz="1200">
                <a:solidFill>
                  <a:schemeClr val="tx1">
                    <a:tint val="75000"/>
                  </a:schemeClr>
                </a:solidFill>
              </a:defRPr>
            </a:lvl1pPr>
          </a:lstStyle>
          <a:p>
            <a:fld id="{DD615DFD-8505-4C7B-90FE-F45A3565472F}" type="datetimeFigureOut">
              <a:rPr lang="zh-CN" altLang="en-US" smtClean="0"/>
              <a:t>2017/9/22</a:t>
            </a:fld>
            <a:endParaRPr lang="zh-CN" altLang="en-US"/>
          </a:p>
        </p:txBody>
      </p:sp>
      <p:sp>
        <p:nvSpPr>
          <p:cNvPr id="5" name="页脚占位符 4"/>
          <p:cNvSpPr>
            <a:spLocks noGrp="1"/>
          </p:cNvSpPr>
          <p:nvPr>
            <p:ph type="ftr" sz="quarter" idx="3"/>
          </p:nvPr>
        </p:nvSpPr>
        <p:spPr>
          <a:xfrm>
            <a:off x="4259263" y="6704013"/>
            <a:ext cx="4340225" cy="3841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9082088" y="6704013"/>
            <a:ext cx="2892425" cy="384175"/>
          </a:xfrm>
          <a:prstGeom prst="rect">
            <a:avLst/>
          </a:prstGeom>
        </p:spPr>
        <p:txBody>
          <a:bodyPr vert="horz" lIns="91440" tIns="45720" rIns="91440" bIns="45720" rtlCol="0" anchor="ctr"/>
          <a:lstStyle>
            <a:lvl1pPr algn="r">
              <a:defRPr sz="1200">
                <a:solidFill>
                  <a:schemeClr val="tx1">
                    <a:tint val="75000"/>
                  </a:schemeClr>
                </a:solidFill>
              </a:defRPr>
            </a:lvl1pPr>
          </a:lstStyle>
          <a:p>
            <a:fld id="{27406F3C-FA24-4A80-8CD4-EE5698C541FD}" type="slidenum">
              <a:rPr lang="zh-CN" altLang="en-US" smtClean="0"/>
              <a:t>‹#›</a:t>
            </a:fld>
            <a:endParaRPr lang="zh-CN" altLang="en-US"/>
          </a:p>
        </p:txBody>
      </p:sp>
    </p:spTree>
    <p:extLst>
      <p:ext uri="{BB962C8B-B14F-4D97-AF65-F5344CB8AC3E}">
        <p14:creationId xmlns:p14="http://schemas.microsoft.com/office/powerpoint/2010/main" val="3332929234"/>
      </p:ext>
    </p:extLst>
  </p:cSld>
  <p:clrMap bg1="lt1" tx1="dk1" bg2="lt2" tx2="dk2" accent1="accent1" accent2="accent2" accent3="accent3" accent4="accent4" accent5="accent5" accent6="accent6" hlink="hlink" folHlink="folHlink"/>
  <p:sldLayoutIdLst>
    <p:sldLayoutId id="2147483945" r:id="rId1"/>
    <p:sldLayoutId id="2147484043" r:id="rId2"/>
    <p:sldLayoutId id="2147484044" r:id="rId3"/>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2.png"/><Relationship Id="rId2" Type="http://schemas.openxmlformats.org/officeDocument/2006/relationships/audio" Target="../media/media1.mp3"/><Relationship Id="rId1" Type="http://schemas.microsoft.com/office/2007/relationships/media" Target="../media/media1.mp3"/><Relationship Id="rId6" Type="http://schemas.microsoft.com/office/2007/relationships/hdphoto" Target="../media/hdphoto1.wdp"/><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chart" Target="../charts/chart1.xml"/><Relationship Id="rId5" Type="http://schemas.openxmlformats.org/officeDocument/2006/relationships/image" Target="../media/image5.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tags" Target="../tags/tag14.xml"/><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tags" Target="../tags/tag13.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5" Type="http://schemas.openxmlformats.org/officeDocument/2006/relationships/tags" Target="../tags/tag6.xml"/><Relationship Id="rId15" Type="http://schemas.openxmlformats.org/officeDocument/2006/relationships/notesSlide" Target="../notesSlides/notesSlide2.xml"/><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858750" cy="7232650"/>
          </a:xfrm>
          <a:prstGeom prst="rect">
            <a:avLst/>
          </a:prstGeom>
          <a:blipFill dpi="0" rotWithShape="1">
            <a:blip r:embed="rId5">
              <a:extLst>
                <a:ext uri="{BEBA8EAE-BF5A-486C-A8C5-ECC9F3942E4B}">
                  <a14:imgProps xmlns:a14="http://schemas.microsoft.com/office/drawing/2010/main">
                    <a14:imgLayer r:embed="rId6">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259"/>
          <p:cNvSpPr>
            <a:spLocks noChangeArrowheads="1"/>
          </p:cNvSpPr>
          <p:nvPr/>
        </p:nvSpPr>
        <p:spPr bwMode="auto">
          <a:xfrm>
            <a:off x="2076450" y="2422252"/>
            <a:ext cx="8705850" cy="1015663"/>
          </a:xfrm>
          <a:prstGeom prst="rect">
            <a:avLst/>
          </a:prstGeom>
          <a:noFill/>
          <a:ln>
            <a:noFill/>
          </a:ln>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6600" smtClean="0">
                <a:solidFill>
                  <a:schemeClr val="bg1">
                    <a:lumMod val="50000"/>
                  </a:schemeClr>
                </a:solidFill>
                <a:cs typeface="Arial" panose="020B0604020202020204" pitchFamily="34" charset="0"/>
              </a:rPr>
              <a:t>清新淡雅知识竞赛</a:t>
            </a:r>
            <a:r>
              <a:rPr lang="en-US" altLang="zh-CN" sz="6600" smtClean="0">
                <a:solidFill>
                  <a:schemeClr val="bg1">
                    <a:lumMod val="50000"/>
                  </a:schemeClr>
                </a:solidFill>
                <a:cs typeface="Arial" panose="020B0604020202020204" pitchFamily="34" charset="0"/>
              </a:rPr>
              <a:t>PPT</a:t>
            </a:r>
            <a:endParaRPr lang="zh-CN" altLang="en-US" sz="6600" dirty="0">
              <a:solidFill>
                <a:schemeClr val="bg1">
                  <a:lumMod val="50000"/>
                </a:schemeClr>
              </a:solidFill>
              <a:cs typeface="Arial" panose="020B0604020202020204" pitchFamily="34" charset="0"/>
            </a:endParaRPr>
          </a:p>
        </p:txBody>
      </p:sp>
      <p:sp>
        <p:nvSpPr>
          <p:cNvPr id="8" name="矩形 259"/>
          <p:cNvSpPr>
            <a:spLocks noChangeArrowheads="1"/>
          </p:cNvSpPr>
          <p:nvPr/>
        </p:nvSpPr>
        <p:spPr bwMode="auto">
          <a:xfrm>
            <a:off x="3019327" y="3449067"/>
            <a:ext cx="6820097" cy="307777"/>
          </a:xfrm>
          <a:prstGeom prst="rect">
            <a:avLst/>
          </a:prstGeom>
          <a:noFill/>
          <a:ln>
            <a:noFill/>
          </a:ln>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2000">
                <a:solidFill>
                  <a:schemeClr val="bg1">
                    <a:lumMod val="50000"/>
                  </a:schemeClr>
                </a:solidFill>
                <a:cs typeface="Arial" panose="020B0604020202020204" pitchFamily="34" charset="0"/>
              </a:rPr>
              <a:t>Pure and fresh quietly elegant knowledge contest PPT</a:t>
            </a:r>
            <a:endParaRPr lang="zh-CN" altLang="en-US" sz="2000" dirty="0">
              <a:solidFill>
                <a:schemeClr val="bg1">
                  <a:lumMod val="50000"/>
                </a:schemeClr>
              </a:solidFill>
              <a:cs typeface="Arial" panose="020B0604020202020204" pitchFamily="34" charset="0"/>
            </a:endParaRPr>
          </a:p>
        </p:txBody>
      </p:sp>
      <p:sp>
        <p:nvSpPr>
          <p:cNvPr id="6" name="矩形 259"/>
          <p:cNvSpPr>
            <a:spLocks noChangeArrowheads="1"/>
          </p:cNvSpPr>
          <p:nvPr/>
        </p:nvSpPr>
        <p:spPr bwMode="auto">
          <a:xfrm>
            <a:off x="2552702" y="4164955"/>
            <a:ext cx="7753348" cy="461665"/>
          </a:xfrm>
          <a:prstGeom prst="rect">
            <a:avLst/>
          </a:prstGeom>
          <a:noFill/>
          <a:ln>
            <a:noFill/>
          </a:ln>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just">
              <a:buNone/>
            </a:pPr>
            <a:r>
              <a:rPr lang="en-US" altLang="zh-CN" sz="1000">
                <a:solidFill>
                  <a:schemeClr val="bg1">
                    <a:lumMod val="50000"/>
                  </a:schemeClr>
                </a:solidFill>
                <a:cs typeface="Arial" panose="020B0604020202020204" pitchFamily="34" charset="0"/>
              </a:rPr>
              <a:t>Please replace the text, modify the text, you can also copy your content directly to this. Please replace the text, modify the text, you can also copy your content directly to this</a:t>
            </a:r>
            <a:r>
              <a:rPr lang="en-US" altLang="zh-CN" sz="1000" smtClean="0">
                <a:solidFill>
                  <a:schemeClr val="bg1">
                    <a:lumMod val="50000"/>
                  </a:schemeClr>
                </a:solidFill>
                <a:cs typeface="Arial" panose="020B0604020202020204" pitchFamily="34" charset="0"/>
              </a:rPr>
              <a:t>.</a:t>
            </a:r>
            <a:r>
              <a:rPr lang="en-US" altLang="zh-CN" sz="1000">
                <a:solidFill>
                  <a:schemeClr val="bg1">
                    <a:lumMod val="50000"/>
                  </a:schemeClr>
                </a:solidFill>
                <a:cs typeface="Arial" panose="020B0604020202020204" pitchFamily="34" charset="0"/>
              </a:rPr>
              <a:t> Please replace the text, modify the text, you can also copy your content directly to this. Please replace the text, modify the text, you can also copy your content directly to this</a:t>
            </a:r>
            <a:r>
              <a:rPr lang="en-US" altLang="zh-CN" sz="1000" smtClean="0">
                <a:solidFill>
                  <a:schemeClr val="bg1">
                    <a:lumMod val="50000"/>
                  </a:schemeClr>
                </a:solidFill>
                <a:cs typeface="Arial" panose="020B0604020202020204" pitchFamily="34" charset="0"/>
              </a:rPr>
              <a:t>.</a:t>
            </a:r>
            <a:endParaRPr lang="zh-CN" altLang="en-US" sz="1000">
              <a:solidFill>
                <a:schemeClr val="bg1">
                  <a:lumMod val="50000"/>
                </a:schemeClr>
              </a:solidFill>
              <a:cs typeface="Arial" panose="020B0604020202020204" pitchFamily="34" charset="0"/>
            </a:endParaRPr>
          </a:p>
        </p:txBody>
      </p:sp>
      <p:pic>
        <p:nvPicPr>
          <p:cNvPr id="2" name="PPT背景音乐">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6124575" y="-1031840"/>
            <a:ext cx="609600" cy="609600"/>
          </a:xfrm>
          <a:prstGeom prst="rect">
            <a:avLst/>
          </a:prstGeom>
        </p:spPr>
      </p:pic>
    </p:spTree>
    <p:extLst>
      <p:ext uri="{BB962C8B-B14F-4D97-AF65-F5344CB8AC3E}">
        <p14:creationId xmlns:p14="http://schemas.microsoft.com/office/powerpoint/2010/main" val="1575725809"/>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7"/>
                                        </p:tgtEl>
                                        <p:attrNameLst>
                                          <p:attrName>ppt_y</p:attrName>
                                        </p:attrNameLst>
                                      </p:cBhvr>
                                      <p:tavLst>
                                        <p:tav tm="0">
                                          <p:val>
                                            <p:strVal val="#ppt_y"/>
                                          </p:val>
                                        </p:tav>
                                        <p:tav tm="100000">
                                          <p:val>
                                            <p:strVal val="#ppt_y"/>
                                          </p:val>
                                        </p:tav>
                                      </p:tavLst>
                                    </p:anim>
                                    <p:anim calcmode="lin" valueType="num">
                                      <p:cBhvr>
                                        <p:cTn id="19"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7"/>
                                        </p:tgtEl>
                                      </p:cBhvr>
                                    </p:animEffect>
                                  </p:childTnLst>
                                </p:cTn>
                              </p:par>
                            </p:childTnLst>
                          </p:cTn>
                        </p:par>
                        <p:par>
                          <p:cTn id="22" fill="hold">
                            <p:stCondLst>
                              <p:cond delay="2000"/>
                            </p:stCondLst>
                            <p:childTnLst>
                              <p:par>
                                <p:cTn id="23" presetID="26" presetClass="emph" presetSubtype="0" fill="hold" grpId="1" nodeType="afterEffect">
                                  <p:stCondLst>
                                    <p:cond delay="0"/>
                                  </p:stCondLst>
                                  <p:iterate type="lt">
                                    <p:tmPct val="0"/>
                                  </p:iterate>
                                  <p:childTnLst>
                                    <p:animEffect transition="out" filter="fade">
                                      <p:cBhvr>
                                        <p:cTn id="24" dur="500" tmFilter="0, 0; .2, .5; .8, .5; 1, 0"/>
                                        <p:tgtEl>
                                          <p:spTgt spid="7"/>
                                        </p:tgtEl>
                                      </p:cBhvr>
                                    </p:animEffect>
                                    <p:animScale>
                                      <p:cBhvr>
                                        <p:cTn id="25" dur="250" autoRev="1" fill="hold"/>
                                        <p:tgtEl>
                                          <p:spTgt spid="7"/>
                                        </p:tgtEl>
                                      </p:cBhvr>
                                      <p:by x="105000" y="105000"/>
                                    </p:animScale>
                                  </p:childTnLst>
                                </p:cTn>
                              </p:par>
                            </p:childTnLst>
                          </p:cTn>
                        </p:par>
                        <p:par>
                          <p:cTn id="26" fill="hold">
                            <p:stCondLst>
                              <p:cond delay="2500"/>
                            </p:stCondLst>
                            <p:childTnLst>
                              <p:par>
                                <p:cTn id="27" presetID="41" presetClass="entr" presetSubtype="0" fill="hold" grpId="0" nodeType="after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calcmode="lin" valueType="num">
                                      <p:cBhvr>
                                        <p:cTn id="29"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8"/>
                                        </p:tgtEl>
                                        <p:attrNameLst>
                                          <p:attrName>ppt_y</p:attrName>
                                        </p:attrNameLst>
                                      </p:cBhvr>
                                      <p:tavLst>
                                        <p:tav tm="0">
                                          <p:val>
                                            <p:strVal val="#ppt_y"/>
                                          </p:val>
                                        </p:tav>
                                        <p:tav tm="100000">
                                          <p:val>
                                            <p:strVal val="#ppt_y"/>
                                          </p:val>
                                        </p:tav>
                                      </p:tavLst>
                                    </p:anim>
                                    <p:anim calcmode="lin" valueType="num">
                                      <p:cBhvr>
                                        <p:cTn id="31"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8"/>
                                        </p:tgtEl>
                                      </p:cBhvr>
                                    </p:animEffect>
                                  </p:childTnLst>
                                </p:cTn>
                              </p:par>
                            </p:childTnLst>
                          </p:cTn>
                        </p:par>
                        <p:par>
                          <p:cTn id="34" fill="hold">
                            <p:stCondLst>
                              <p:cond delay="5200"/>
                            </p:stCondLst>
                            <p:childTnLst>
                              <p:par>
                                <p:cTn id="35" presetID="26" presetClass="emph" presetSubtype="0" fill="hold" grpId="1" nodeType="afterEffect">
                                  <p:stCondLst>
                                    <p:cond delay="0"/>
                                  </p:stCondLst>
                                  <p:iterate type="lt">
                                    <p:tmPct val="0"/>
                                  </p:iterate>
                                  <p:childTnLst>
                                    <p:animEffect transition="out" filter="fade">
                                      <p:cBhvr>
                                        <p:cTn id="36" dur="500" tmFilter="0, 0; .2, .5; .8, .5; 1, 0"/>
                                        <p:tgtEl>
                                          <p:spTgt spid="8"/>
                                        </p:tgtEl>
                                      </p:cBhvr>
                                    </p:animEffect>
                                    <p:animScale>
                                      <p:cBhvr>
                                        <p:cTn id="37" dur="250" autoRev="1" fill="hold"/>
                                        <p:tgtEl>
                                          <p:spTgt spid="8"/>
                                        </p:tgtEl>
                                      </p:cBhvr>
                                      <p:by x="105000" y="105000"/>
                                    </p:animScale>
                                  </p:childTnLst>
                                </p:cTn>
                              </p:par>
                            </p:childTnLst>
                          </p:cTn>
                        </p:par>
                        <p:par>
                          <p:cTn id="38" fill="hold">
                            <p:stCondLst>
                              <p:cond delay="5700"/>
                            </p:stCondLst>
                            <p:childTnLst>
                              <p:par>
                                <p:cTn id="39" presetID="41" presetClass="entr" presetSubtype="0" fill="hold" grpId="0" nodeType="afterEffect">
                                  <p:stCondLst>
                                    <p:cond delay="0"/>
                                  </p:stCondLst>
                                  <p:iterate type="lt">
                                    <p:tmPct val="10000"/>
                                  </p:iterate>
                                  <p:childTnLst>
                                    <p:set>
                                      <p:cBhvr>
                                        <p:cTn id="40" dur="1" fill="hold">
                                          <p:stCondLst>
                                            <p:cond delay="0"/>
                                          </p:stCondLst>
                                        </p:cTn>
                                        <p:tgtEl>
                                          <p:spTgt spid="6"/>
                                        </p:tgtEl>
                                        <p:attrNameLst>
                                          <p:attrName>style.visibility</p:attrName>
                                        </p:attrNameLst>
                                      </p:cBhvr>
                                      <p:to>
                                        <p:strVal val="visible"/>
                                      </p:to>
                                    </p:set>
                                    <p:anim calcmode="lin" valueType="num">
                                      <p:cBhvr>
                                        <p:cTn id="4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6"/>
                                        </p:tgtEl>
                                        <p:attrNameLst>
                                          <p:attrName>ppt_y</p:attrName>
                                        </p:attrNameLst>
                                      </p:cBhvr>
                                      <p:tavLst>
                                        <p:tav tm="0">
                                          <p:val>
                                            <p:strVal val="#ppt_y"/>
                                          </p:val>
                                        </p:tav>
                                        <p:tav tm="100000">
                                          <p:val>
                                            <p:strVal val="#ppt_y"/>
                                          </p:val>
                                        </p:tav>
                                      </p:tavLst>
                                    </p:anim>
                                    <p:anim calcmode="lin" valueType="num">
                                      <p:cBhvr>
                                        <p:cTn id="4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6"/>
                                        </p:tgtEl>
                                      </p:cBhvr>
                                    </p:animEffect>
                                  </p:childTnLst>
                                </p:cTn>
                              </p:par>
                            </p:childTnLst>
                          </p:cTn>
                        </p:par>
                        <p:par>
                          <p:cTn id="46" fill="hold">
                            <p:stCondLst>
                              <p:cond delay="21150"/>
                            </p:stCondLst>
                            <p:childTnLst>
                              <p:par>
                                <p:cTn id="47" presetID="26" presetClass="emph" presetSubtype="0" fill="hold" grpId="1" nodeType="afterEffect">
                                  <p:stCondLst>
                                    <p:cond delay="0"/>
                                  </p:stCondLst>
                                  <p:iterate type="lt">
                                    <p:tmPct val="0"/>
                                  </p:iterate>
                                  <p:childTnLst>
                                    <p:animEffect transition="out" filter="fade">
                                      <p:cBhvr>
                                        <p:cTn id="48" dur="500" tmFilter="0, 0; .2, .5; .8, .5; 1, 0"/>
                                        <p:tgtEl>
                                          <p:spTgt spid="6"/>
                                        </p:tgtEl>
                                      </p:cBhvr>
                                    </p:animEffect>
                                    <p:animScale>
                                      <p:cBhvr>
                                        <p:cTn id="49" dur="25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50" repeatCount="indefinite" fill="remove" display="0">
                  <p:stCondLst>
                    <p:cond delay="indefinite"/>
                  </p:stCondLst>
                  <p:endCondLst>
                    <p:cond evt="onStopAudio" delay="0">
                      <p:tgtEl>
                        <p:sldTgt/>
                      </p:tgtEl>
                    </p:cond>
                  </p:endCondLst>
                </p:cTn>
                <p:tgtEl>
                  <p:spTgt spid="2"/>
                </p:tgtEl>
              </p:cMediaNode>
            </p:audio>
          </p:childTnLst>
        </p:cTn>
      </p:par>
    </p:tnLst>
    <p:bldLst>
      <p:bldP spid="4" grpId="0" animBg="1"/>
      <p:bldP spid="7" grpId="0"/>
      <p:bldP spid="7" grpId="1"/>
      <p:bldP spid="8" grpId="0"/>
      <p:bldP spid="8" grpId="1"/>
      <p:bldP spid="6" grpId="0"/>
      <p:bldP spid="6"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6653729" y="5088194"/>
            <a:ext cx="964353" cy="964353"/>
            <a:chOff x="6308732" y="4824626"/>
            <a:chExt cx="914400" cy="914400"/>
          </a:xfrm>
        </p:grpSpPr>
        <p:sp>
          <p:nvSpPr>
            <p:cNvPr id="10" name="Oval 9"/>
            <p:cNvSpPr/>
            <p:nvPr/>
          </p:nvSpPr>
          <p:spPr>
            <a:xfrm>
              <a:off x="6308732" y="4824626"/>
              <a:ext cx="914400" cy="9144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p:cNvGrpSpPr/>
            <p:nvPr/>
          </p:nvGrpSpPr>
          <p:grpSpPr>
            <a:xfrm>
              <a:off x="6554866" y="5070399"/>
              <a:ext cx="422131" cy="422853"/>
              <a:chOff x="8216107" y="3505994"/>
              <a:chExt cx="464344" cy="465138"/>
            </a:xfrm>
            <a:solidFill>
              <a:schemeClr val="bg2"/>
            </a:solidFill>
          </p:grpSpPr>
          <p:sp>
            <p:nvSpPr>
              <p:cNvPr id="31" name="AutoShape 33"/>
              <p:cNvSpPr>
                <a:spLocks/>
              </p:cNvSpPr>
              <p:nvPr/>
            </p:nvSpPr>
            <p:spPr bwMode="auto">
              <a:xfrm>
                <a:off x="8216107" y="3680619"/>
                <a:ext cx="464344" cy="290513"/>
              </a:xfrm>
              <a:custGeom>
                <a:avLst/>
                <a:gdLst>
                  <a:gd name="T0" fmla="*/ 10752 w 21505"/>
                  <a:gd name="T1" fmla="*/ 10800 h 21600"/>
                  <a:gd name="T2" fmla="*/ 10752 w 21505"/>
                  <a:gd name="T3" fmla="*/ 10800 h 21600"/>
                  <a:gd name="T4" fmla="*/ 10752 w 21505"/>
                  <a:gd name="T5" fmla="*/ 10800 h 21600"/>
                  <a:gd name="T6" fmla="*/ 10752 w 21505"/>
                  <a:gd name="T7" fmla="*/ 10800 h 21600"/>
                </a:gdLst>
                <a:ahLst/>
                <a:cxnLst>
                  <a:cxn ang="0">
                    <a:pos x="T0" y="T1"/>
                  </a:cxn>
                  <a:cxn ang="0">
                    <a:pos x="T2" y="T3"/>
                  </a:cxn>
                  <a:cxn ang="0">
                    <a:pos x="T4" y="T5"/>
                  </a:cxn>
                  <a:cxn ang="0">
                    <a:pos x="T6" y="T7"/>
                  </a:cxn>
                </a:cxnLst>
                <a:rect l="0" t="0" r="r" b="b"/>
                <a:pathLst>
                  <a:path w="21505" h="21600">
                    <a:moveTo>
                      <a:pt x="17472" y="17279"/>
                    </a:moveTo>
                    <a:lnTo>
                      <a:pt x="17472" y="18899"/>
                    </a:lnTo>
                    <a:cubicBezTo>
                      <a:pt x="17472" y="19198"/>
                      <a:pt x="17321" y="19439"/>
                      <a:pt x="17136" y="19439"/>
                    </a:cubicBezTo>
                    <a:lnTo>
                      <a:pt x="4368" y="19439"/>
                    </a:lnTo>
                    <a:cubicBezTo>
                      <a:pt x="4182" y="19439"/>
                      <a:pt x="4032" y="19198"/>
                      <a:pt x="4032" y="18899"/>
                    </a:cubicBezTo>
                    <a:lnTo>
                      <a:pt x="4032" y="17279"/>
                    </a:lnTo>
                    <a:lnTo>
                      <a:pt x="1344" y="12419"/>
                    </a:lnTo>
                    <a:cubicBezTo>
                      <a:pt x="1344" y="12121"/>
                      <a:pt x="1494" y="11879"/>
                      <a:pt x="1680" y="11879"/>
                    </a:cubicBezTo>
                    <a:lnTo>
                      <a:pt x="3360" y="11879"/>
                    </a:lnTo>
                    <a:lnTo>
                      <a:pt x="4032" y="11879"/>
                    </a:lnTo>
                    <a:lnTo>
                      <a:pt x="4704" y="11879"/>
                    </a:lnTo>
                    <a:lnTo>
                      <a:pt x="5376" y="11879"/>
                    </a:lnTo>
                    <a:lnTo>
                      <a:pt x="6048" y="11879"/>
                    </a:lnTo>
                    <a:lnTo>
                      <a:pt x="6720" y="11879"/>
                    </a:lnTo>
                    <a:lnTo>
                      <a:pt x="7392" y="11879"/>
                    </a:lnTo>
                    <a:lnTo>
                      <a:pt x="8064" y="11879"/>
                    </a:lnTo>
                    <a:lnTo>
                      <a:pt x="8736" y="11879"/>
                    </a:lnTo>
                    <a:lnTo>
                      <a:pt x="12768" y="11879"/>
                    </a:lnTo>
                    <a:lnTo>
                      <a:pt x="13440" y="11879"/>
                    </a:lnTo>
                    <a:lnTo>
                      <a:pt x="14112" y="11879"/>
                    </a:lnTo>
                    <a:lnTo>
                      <a:pt x="14784" y="11879"/>
                    </a:lnTo>
                    <a:lnTo>
                      <a:pt x="15456" y="11879"/>
                    </a:lnTo>
                    <a:lnTo>
                      <a:pt x="16128" y="11879"/>
                    </a:lnTo>
                    <a:lnTo>
                      <a:pt x="16800" y="11879"/>
                    </a:lnTo>
                    <a:lnTo>
                      <a:pt x="17472" y="11879"/>
                    </a:lnTo>
                    <a:lnTo>
                      <a:pt x="18144" y="11879"/>
                    </a:lnTo>
                    <a:lnTo>
                      <a:pt x="19824" y="11879"/>
                    </a:lnTo>
                    <a:cubicBezTo>
                      <a:pt x="20009" y="11879"/>
                      <a:pt x="20160" y="12121"/>
                      <a:pt x="20160" y="12419"/>
                    </a:cubicBezTo>
                    <a:cubicBezTo>
                      <a:pt x="20160" y="12419"/>
                      <a:pt x="17472" y="17279"/>
                      <a:pt x="17472" y="17279"/>
                    </a:cubicBezTo>
                    <a:close/>
                    <a:moveTo>
                      <a:pt x="10752" y="4320"/>
                    </a:moveTo>
                    <a:cubicBezTo>
                      <a:pt x="8625" y="4320"/>
                      <a:pt x="6826" y="6601"/>
                      <a:pt x="6246" y="9719"/>
                    </a:cubicBezTo>
                    <a:lnTo>
                      <a:pt x="5552" y="9719"/>
                    </a:lnTo>
                    <a:cubicBezTo>
                      <a:pt x="6152" y="6000"/>
                      <a:pt x="8252" y="3239"/>
                      <a:pt x="10752" y="3239"/>
                    </a:cubicBezTo>
                    <a:cubicBezTo>
                      <a:pt x="12934" y="3239"/>
                      <a:pt x="14813" y="5344"/>
                      <a:pt x="15654" y="8353"/>
                    </a:cubicBezTo>
                    <a:lnTo>
                      <a:pt x="15054" y="8835"/>
                    </a:lnTo>
                    <a:cubicBezTo>
                      <a:pt x="14323" y="6180"/>
                      <a:pt x="12671" y="4320"/>
                      <a:pt x="10752" y="4320"/>
                    </a:cubicBezTo>
                    <a:moveTo>
                      <a:pt x="10752" y="8639"/>
                    </a:moveTo>
                    <a:cubicBezTo>
                      <a:pt x="10158" y="8639"/>
                      <a:pt x="9630" y="9061"/>
                      <a:pt x="9260" y="9719"/>
                    </a:cubicBezTo>
                    <a:lnTo>
                      <a:pt x="8437" y="9719"/>
                    </a:lnTo>
                    <a:cubicBezTo>
                      <a:pt x="8904" y="8435"/>
                      <a:pt x="9761" y="7560"/>
                      <a:pt x="10752" y="7560"/>
                    </a:cubicBezTo>
                    <a:cubicBezTo>
                      <a:pt x="11742" y="7560"/>
                      <a:pt x="12600" y="8435"/>
                      <a:pt x="13066" y="9719"/>
                    </a:cubicBezTo>
                    <a:lnTo>
                      <a:pt x="12244" y="9719"/>
                    </a:lnTo>
                    <a:cubicBezTo>
                      <a:pt x="11874" y="9061"/>
                      <a:pt x="11345" y="8639"/>
                      <a:pt x="10752" y="8639"/>
                    </a:cubicBezTo>
                    <a:moveTo>
                      <a:pt x="13827" y="9719"/>
                    </a:moveTo>
                    <a:cubicBezTo>
                      <a:pt x="13307" y="7816"/>
                      <a:pt x="12126" y="6479"/>
                      <a:pt x="10752" y="6479"/>
                    </a:cubicBezTo>
                    <a:cubicBezTo>
                      <a:pt x="9378" y="6479"/>
                      <a:pt x="8197" y="7816"/>
                      <a:pt x="7676" y="9719"/>
                    </a:cubicBezTo>
                    <a:lnTo>
                      <a:pt x="6955" y="9719"/>
                    </a:lnTo>
                    <a:cubicBezTo>
                      <a:pt x="7510" y="7207"/>
                      <a:pt x="9001" y="5400"/>
                      <a:pt x="10752" y="5400"/>
                    </a:cubicBezTo>
                    <a:cubicBezTo>
                      <a:pt x="12409" y="5400"/>
                      <a:pt x="13834" y="7015"/>
                      <a:pt x="14454" y="9317"/>
                    </a:cubicBezTo>
                    <a:lnTo>
                      <a:pt x="13953" y="9719"/>
                    </a:lnTo>
                    <a:cubicBezTo>
                      <a:pt x="13953" y="9719"/>
                      <a:pt x="13827" y="9719"/>
                      <a:pt x="13827" y="9719"/>
                    </a:cubicBezTo>
                    <a:close/>
                    <a:moveTo>
                      <a:pt x="10752" y="1080"/>
                    </a:moveTo>
                    <a:cubicBezTo>
                      <a:pt x="13459" y="1080"/>
                      <a:pt x="15792" y="3672"/>
                      <a:pt x="16856" y="7388"/>
                    </a:cubicBezTo>
                    <a:lnTo>
                      <a:pt x="16256" y="7869"/>
                    </a:lnTo>
                    <a:cubicBezTo>
                      <a:pt x="15305" y="4504"/>
                      <a:pt x="13201" y="2160"/>
                      <a:pt x="10752" y="2160"/>
                    </a:cubicBezTo>
                    <a:cubicBezTo>
                      <a:pt x="7874" y="2160"/>
                      <a:pt x="5470" y="5392"/>
                      <a:pt x="4858" y="9719"/>
                    </a:cubicBezTo>
                    <a:lnTo>
                      <a:pt x="4167" y="9719"/>
                    </a:lnTo>
                    <a:cubicBezTo>
                      <a:pt x="4792" y="4796"/>
                      <a:pt x="7507" y="1080"/>
                      <a:pt x="10752" y="1080"/>
                    </a:cubicBezTo>
                    <a:moveTo>
                      <a:pt x="17336" y="9719"/>
                    </a:moveTo>
                    <a:lnTo>
                      <a:pt x="16958" y="9719"/>
                    </a:lnTo>
                    <a:lnTo>
                      <a:pt x="17294" y="9449"/>
                    </a:lnTo>
                    <a:cubicBezTo>
                      <a:pt x="17307" y="9540"/>
                      <a:pt x="17325" y="9628"/>
                      <a:pt x="17336" y="9719"/>
                    </a:cubicBezTo>
                    <a:moveTo>
                      <a:pt x="19824" y="9719"/>
                    </a:moveTo>
                    <a:lnTo>
                      <a:pt x="18016" y="9719"/>
                    </a:lnTo>
                    <a:cubicBezTo>
                      <a:pt x="17986" y="9461"/>
                      <a:pt x="17948" y="9209"/>
                      <a:pt x="17908" y="8957"/>
                    </a:cubicBezTo>
                    <a:lnTo>
                      <a:pt x="21132" y="6366"/>
                    </a:lnTo>
                    <a:cubicBezTo>
                      <a:pt x="21464" y="6099"/>
                      <a:pt x="21599" y="5450"/>
                      <a:pt x="21433" y="4916"/>
                    </a:cubicBezTo>
                    <a:cubicBezTo>
                      <a:pt x="21267" y="4383"/>
                      <a:pt x="20864" y="4169"/>
                      <a:pt x="20532" y="4433"/>
                    </a:cubicBezTo>
                    <a:lnTo>
                      <a:pt x="17456" y="6905"/>
                    </a:lnTo>
                    <a:cubicBezTo>
                      <a:pt x="16282" y="2836"/>
                      <a:pt x="13721" y="0"/>
                      <a:pt x="10752" y="0"/>
                    </a:cubicBezTo>
                    <a:cubicBezTo>
                      <a:pt x="7135" y="0"/>
                      <a:pt x="4122" y="4198"/>
                      <a:pt x="3488" y="9719"/>
                    </a:cubicBezTo>
                    <a:lnTo>
                      <a:pt x="1680" y="9719"/>
                    </a:lnTo>
                    <a:cubicBezTo>
                      <a:pt x="754" y="9719"/>
                      <a:pt x="0" y="10930"/>
                      <a:pt x="0" y="12419"/>
                    </a:cubicBezTo>
                    <a:cubicBezTo>
                      <a:pt x="0" y="12949"/>
                      <a:pt x="121" y="13459"/>
                      <a:pt x="339" y="13855"/>
                    </a:cubicBezTo>
                    <a:lnTo>
                      <a:pt x="2688" y="18101"/>
                    </a:lnTo>
                    <a:lnTo>
                      <a:pt x="2688" y="18899"/>
                    </a:lnTo>
                    <a:cubicBezTo>
                      <a:pt x="2688" y="20389"/>
                      <a:pt x="3442" y="21599"/>
                      <a:pt x="4368" y="21599"/>
                    </a:cubicBezTo>
                    <a:lnTo>
                      <a:pt x="17136" y="21599"/>
                    </a:lnTo>
                    <a:cubicBezTo>
                      <a:pt x="18062" y="21599"/>
                      <a:pt x="18816" y="20389"/>
                      <a:pt x="18816" y="18899"/>
                    </a:cubicBezTo>
                    <a:lnTo>
                      <a:pt x="18816" y="18101"/>
                    </a:lnTo>
                    <a:lnTo>
                      <a:pt x="21165" y="13855"/>
                    </a:lnTo>
                    <a:cubicBezTo>
                      <a:pt x="21383" y="13459"/>
                      <a:pt x="21504" y="12949"/>
                      <a:pt x="21504" y="12419"/>
                    </a:cubicBezTo>
                    <a:cubicBezTo>
                      <a:pt x="21504" y="10930"/>
                      <a:pt x="20750" y="9719"/>
                      <a:pt x="19824" y="9719"/>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082" hangingPunct="0"/>
                <a:endParaRPr lang="en-US" sz="1582">
                  <a:solidFill>
                    <a:srgbClr val="FFFFFF"/>
                  </a:solidFill>
                  <a:effectLst>
                    <a:outerShdw blurRad="38100" dist="38100" dir="2700000" algn="tl">
                      <a:srgbClr val="000000"/>
                    </a:outerShdw>
                  </a:effectLst>
                  <a:latin typeface="Gill Sans" charset="0"/>
                  <a:sym typeface="Gill Sans" charset="0"/>
                </a:endParaRPr>
              </a:p>
            </p:txBody>
          </p:sp>
          <p:sp>
            <p:nvSpPr>
              <p:cNvPr id="32" name="AutoShape 34"/>
              <p:cNvSpPr>
                <a:spLocks/>
              </p:cNvSpPr>
              <p:nvPr/>
            </p:nvSpPr>
            <p:spPr bwMode="auto">
              <a:xfrm>
                <a:off x="8331994" y="3564732"/>
                <a:ext cx="33338" cy="108744"/>
              </a:xfrm>
              <a:custGeom>
                <a:avLst/>
                <a:gdLst>
                  <a:gd name="T0" fmla="+- 0 10758 2273"/>
                  <a:gd name="T1" fmla="*/ T0 w 16970"/>
                  <a:gd name="T2" fmla="*/ 10800 h 21600"/>
                  <a:gd name="T3" fmla="+- 0 10758 2273"/>
                  <a:gd name="T4" fmla="*/ T3 w 16970"/>
                  <a:gd name="T5" fmla="*/ 10800 h 21600"/>
                  <a:gd name="T6" fmla="+- 0 10758 2273"/>
                  <a:gd name="T7" fmla="*/ T6 w 16970"/>
                  <a:gd name="T8" fmla="*/ 10800 h 21600"/>
                  <a:gd name="T9" fmla="+- 0 10758 2273"/>
                  <a:gd name="T10" fmla="*/ T9 w 16970"/>
                  <a:gd name="T11" fmla="*/ 10800 h 21600"/>
                </a:gdLst>
                <a:ahLst/>
                <a:cxnLst>
                  <a:cxn ang="0">
                    <a:pos x="T1" y="T2"/>
                  </a:cxn>
                  <a:cxn ang="0">
                    <a:pos x="T4" y="T5"/>
                  </a:cxn>
                  <a:cxn ang="0">
                    <a:pos x="T7" y="T8"/>
                  </a:cxn>
                  <a:cxn ang="0">
                    <a:pos x="T10" y="T11"/>
                  </a:cxn>
                </a:cxnLst>
                <a:rect l="0" t="0" r="r" b="b"/>
                <a:pathLst>
                  <a:path w="16970" h="21600">
                    <a:moveTo>
                      <a:pt x="1763" y="20770"/>
                    </a:moveTo>
                    <a:cubicBezTo>
                      <a:pt x="1785" y="20787"/>
                      <a:pt x="1800" y="20804"/>
                      <a:pt x="1822" y="20820"/>
                    </a:cubicBezTo>
                    <a:lnTo>
                      <a:pt x="1840" y="20820"/>
                    </a:lnTo>
                    <a:cubicBezTo>
                      <a:pt x="2471" y="21282"/>
                      <a:pt x="3719" y="21600"/>
                      <a:pt x="5169" y="21600"/>
                    </a:cubicBezTo>
                    <a:cubicBezTo>
                      <a:pt x="7249" y="21600"/>
                      <a:pt x="8949" y="20947"/>
                      <a:pt x="8949" y="20151"/>
                    </a:cubicBezTo>
                    <a:cubicBezTo>
                      <a:pt x="8949" y="20027"/>
                      <a:pt x="8890" y="19906"/>
                      <a:pt x="8813" y="19791"/>
                    </a:cubicBezTo>
                    <a:cubicBezTo>
                      <a:pt x="8827" y="19771"/>
                      <a:pt x="8827" y="19755"/>
                      <a:pt x="8805" y="19735"/>
                    </a:cubicBezTo>
                    <a:cubicBezTo>
                      <a:pt x="5994" y="17195"/>
                      <a:pt x="8670" y="14408"/>
                      <a:pt x="11954" y="11407"/>
                    </a:cubicBezTo>
                    <a:cubicBezTo>
                      <a:pt x="15517" y="8164"/>
                      <a:pt x="19327" y="4564"/>
                      <a:pt x="15125" y="902"/>
                    </a:cubicBezTo>
                    <a:cubicBezTo>
                      <a:pt x="14593" y="374"/>
                      <a:pt x="13264" y="0"/>
                      <a:pt x="11701" y="0"/>
                    </a:cubicBezTo>
                    <a:cubicBezTo>
                      <a:pt x="9671" y="0"/>
                      <a:pt x="8016" y="632"/>
                      <a:pt x="8016" y="1411"/>
                    </a:cubicBezTo>
                    <a:cubicBezTo>
                      <a:pt x="8016" y="1583"/>
                      <a:pt x="8108" y="1746"/>
                      <a:pt x="8259" y="1898"/>
                    </a:cubicBezTo>
                    <a:cubicBezTo>
                      <a:pt x="8259" y="1904"/>
                      <a:pt x="8259" y="1909"/>
                      <a:pt x="8266" y="1915"/>
                    </a:cubicBezTo>
                    <a:cubicBezTo>
                      <a:pt x="8273" y="1923"/>
                      <a:pt x="8281" y="1932"/>
                      <a:pt x="8295" y="1940"/>
                    </a:cubicBezTo>
                    <a:lnTo>
                      <a:pt x="8325" y="1974"/>
                    </a:lnTo>
                    <a:cubicBezTo>
                      <a:pt x="11360" y="4592"/>
                      <a:pt x="8424" y="7275"/>
                      <a:pt x="5106" y="10305"/>
                    </a:cubicBezTo>
                    <a:cubicBezTo>
                      <a:pt x="1605" y="13500"/>
                      <a:pt x="-2273" y="17040"/>
                      <a:pt x="1635" y="20649"/>
                    </a:cubicBezTo>
                    <a:cubicBezTo>
                      <a:pt x="1671" y="20691"/>
                      <a:pt x="1719" y="20730"/>
                      <a:pt x="1763" y="2077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082" hangingPunct="0"/>
                <a:endParaRPr lang="en-US" sz="1582">
                  <a:solidFill>
                    <a:srgbClr val="FFFFFF"/>
                  </a:solidFill>
                  <a:effectLst>
                    <a:outerShdw blurRad="38100" dist="38100" dir="2700000" algn="tl">
                      <a:srgbClr val="000000"/>
                    </a:outerShdw>
                  </a:effectLst>
                  <a:latin typeface="Gill Sans" charset="0"/>
                  <a:sym typeface="Gill Sans" charset="0"/>
                </a:endParaRPr>
              </a:p>
            </p:txBody>
          </p:sp>
          <p:sp>
            <p:nvSpPr>
              <p:cNvPr id="33" name="AutoShape 35"/>
              <p:cNvSpPr>
                <a:spLocks/>
              </p:cNvSpPr>
              <p:nvPr/>
            </p:nvSpPr>
            <p:spPr bwMode="auto">
              <a:xfrm>
                <a:off x="8506619" y="3564732"/>
                <a:ext cx="32544" cy="108744"/>
              </a:xfrm>
              <a:custGeom>
                <a:avLst/>
                <a:gdLst>
                  <a:gd name="T0" fmla="+- 0 10758 2273"/>
                  <a:gd name="T1" fmla="*/ T0 w 16970"/>
                  <a:gd name="T2" fmla="*/ 10800 h 21600"/>
                  <a:gd name="T3" fmla="+- 0 10758 2273"/>
                  <a:gd name="T4" fmla="*/ T3 w 16970"/>
                  <a:gd name="T5" fmla="*/ 10800 h 21600"/>
                  <a:gd name="T6" fmla="+- 0 10758 2273"/>
                  <a:gd name="T7" fmla="*/ T6 w 16970"/>
                  <a:gd name="T8" fmla="*/ 10800 h 21600"/>
                  <a:gd name="T9" fmla="+- 0 10758 2273"/>
                  <a:gd name="T10" fmla="*/ T9 w 16970"/>
                  <a:gd name="T11" fmla="*/ 10800 h 21600"/>
                </a:gdLst>
                <a:ahLst/>
                <a:cxnLst>
                  <a:cxn ang="0">
                    <a:pos x="T1" y="T2"/>
                  </a:cxn>
                  <a:cxn ang="0">
                    <a:pos x="T4" y="T5"/>
                  </a:cxn>
                  <a:cxn ang="0">
                    <a:pos x="T7" y="T8"/>
                  </a:cxn>
                  <a:cxn ang="0">
                    <a:pos x="T10" y="T11"/>
                  </a:cxn>
                </a:cxnLst>
                <a:rect l="0" t="0" r="r" b="b"/>
                <a:pathLst>
                  <a:path w="16970" h="21600">
                    <a:moveTo>
                      <a:pt x="1763" y="20770"/>
                    </a:moveTo>
                    <a:cubicBezTo>
                      <a:pt x="1785" y="20787"/>
                      <a:pt x="1800" y="20804"/>
                      <a:pt x="1822" y="20820"/>
                    </a:cubicBezTo>
                    <a:lnTo>
                      <a:pt x="1840" y="20820"/>
                    </a:lnTo>
                    <a:cubicBezTo>
                      <a:pt x="2471" y="21282"/>
                      <a:pt x="3719" y="21600"/>
                      <a:pt x="5169" y="21600"/>
                    </a:cubicBezTo>
                    <a:cubicBezTo>
                      <a:pt x="7249" y="21600"/>
                      <a:pt x="8949" y="20950"/>
                      <a:pt x="8949" y="20151"/>
                    </a:cubicBezTo>
                    <a:cubicBezTo>
                      <a:pt x="8949" y="20027"/>
                      <a:pt x="8890" y="19906"/>
                      <a:pt x="8813" y="19791"/>
                    </a:cubicBezTo>
                    <a:cubicBezTo>
                      <a:pt x="8827" y="19771"/>
                      <a:pt x="8827" y="19755"/>
                      <a:pt x="8805" y="19735"/>
                    </a:cubicBezTo>
                    <a:cubicBezTo>
                      <a:pt x="5994" y="17195"/>
                      <a:pt x="8670" y="14408"/>
                      <a:pt x="11954" y="11407"/>
                    </a:cubicBezTo>
                    <a:cubicBezTo>
                      <a:pt x="15517" y="8164"/>
                      <a:pt x="19327" y="4564"/>
                      <a:pt x="15125" y="902"/>
                    </a:cubicBezTo>
                    <a:cubicBezTo>
                      <a:pt x="14593" y="374"/>
                      <a:pt x="13264" y="0"/>
                      <a:pt x="11701" y="0"/>
                    </a:cubicBezTo>
                    <a:cubicBezTo>
                      <a:pt x="9671" y="0"/>
                      <a:pt x="8016" y="632"/>
                      <a:pt x="8016" y="1411"/>
                    </a:cubicBezTo>
                    <a:cubicBezTo>
                      <a:pt x="8016" y="1583"/>
                      <a:pt x="8108" y="1746"/>
                      <a:pt x="8259" y="1898"/>
                    </a:cubicBezTo>
                    <a:cubicBezTo>
                      <a:pt x="8259" y="1904"/>
                      <a:pt x="8259" y="1909"/>
                      <a:pt x="8266" y="1915"/>
                    </a:cubicBezTo>
                    <a:cubicBezTo>
                      <a:pt x="8273" y="1923"/>
                      <a:pt x="8281" y="1932"/>
                      <a:pt x="8295" y="1940"/>
                    </a:cubicBezTo>
                    <a:lnTo>
                      <a:pt x="8325" y="1974"/>
                    </a:lnTo>
                    <a:cubicBezTo>
                      <a:pt x="11360" y="4592"/>
                      <a:pt x="8424" y="7275"/>
                      <a:pt x="5106" y="10305"/>
                    </a:cubicBezTo>
                    <a:cubicBezTo>
                      <a:pt x="1605" y="13500"/>
                      <a:pt x="-2273" y="17040"/>
                      <a:pt x="1635" y="20649"/>
                    </a:cubicBezTo>
                    <a:cubicBezTo>
                      <a:pt x="1671" y="20691"/>
                      <a:pt x="1719" y="20730"/>
                      <a:pt x="1763" y="2077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082" hangingPunct="0"/>
                <a:endParaRPr lang="en-US" sz="1582">
                  <a:solidFill>
                    <a:srgbClr val="FFFFFF"/>
                  </a:solidFill>
                  <a:effectLst>
                    <a:outerShdw blurRad="38100" dist="38100" dir="2700000" algn="tl">
                      <a:srgbClr val="000000"/>
                    </a:outerShdw>
                  </a:effectLst>
                  <a:latin typeface="Gill Sans" charset="0"/>
                  <a:sym typeface="Gill Sans" charset="0"/>
                </a:endParaRPr>
              </a:p>
            </p:txBody>
          </p:sp>
          <p:sp>
            <p:nvSpPr>
              <p:cNvPr id="34" name="AutoShape 36"/>
              <p:cNvSpPr>
                <a:spLocks/>
              </p:cNvSpPr>
              <p:nvPr/>
            </p:nvSpPr>
            <p:spPr bwMode="auto">
              <a:xfrm>
                <a:off x="8433594" y="3505994"/>
                <a:ext cx="33338" cy="109538"/>
              </a:xfrm>
              <a:custGeom>
                <a:avLst/>
                <a:gdLst>
                  <a:gd name="T0" fmla="+- 0 10758 2273"/>
                  <a:gd name="T1" fmla="*/ T0 w 16970"/>
                  <a:gd name="T2" fmla="*/ 10800 h 21600"/>
                  <a:gd name="T3" fmla="+- 0 10758 2273"/>
                  <a:gd name="T4" fmla="*/ T3 w 16970"/>
                  <a:gd name="T5" fmla="*/ 10800 h 21600"/>
                  <a:gd name="T6" fmla="+- 0 10758 2273"/>
                  <a:gd name="T7" fmla="*/ T6 w 16970"/>
                  <a:gd name="T8" fmla="*/ 10800 h 21600"/>
                  <a:gd name="T9" fmla="+- 0 10758 2273"/>
                  <a:gd name="T10" fmla="*/ T9 w 16970"/>
                  <a:gd name="T11" fmla="*/ 10800 h 21600"/>
                </a:gdLst>
                <a:ahLst/>
                <a:cxnLst>
                  <a:cxn ang="0">
                    <a:pos x="T1" y="T2"/>
                  </a:cxn>
                  <a:cxn ang="0">
                    <a:pos x="T4" y="T5"/>
                  </a:cxn>
                  <a:cxn ang="0">
                    <a:pos x="T7" y="T8"/>
                  </a:cxn>
                  <a:cxn ang="0">
                    <a:pos x="T10" y="T11"/>
                  </a:cxn>
                </a:cxnLst>
                <a:rect l="0" t="0" r="r" b="b"/>
                <a:pathLst>
                  <a:path w="16970" h="21600">
                    <a:moveTo>
                      <a:pt x="1763" y="20770"/>
                    </a:moveTo>
                    <a:cubicBezTo>
                      <a:pt x="1785" y="20787"/>
                      <a:pt x="1800" y="20804"/>
                      <a:pt x="1822" y="20820"/>
                    </a:cubicBezTo>
                    <a:lnTo>
                      <a:pt x="1840" y="20820"/>
                    </a:lnTo>
                    <a:cubicBezTo>
                      <a:pt x="2471" y="21282"/>
                      <a:pt x="3719" y="21600"/>
                      <a:pt x="5169" y="21600"/>
                    </a:cubicBezTo>
                    <a:cubicBezTo>
                      <a:pt x="7249" y="21600"/>
                      <a:pt x="8949" y="20950"/>
                      <a:pt x="8949" y="20151"/>
                    </a:cubicBezTo>
                    <a:cubicBezTo>
                      <a:pt x="8949" y="20027"/>
                      <a:pt x="8890" y="19906"/>
                      <a:pt x="8813" y="19791"/>
                    </a:cubicBezTo>
                    <a:cubicBezTo>
                      <a:pt x="8827" y="19771"/>
                      <a:pt x="8827" y="19755"/>
                      <a:pt x="8805" y="19735"/>
                    </a:cubicBezTo>
                    <a:cubicBezTo>
                      <a:pt x="5994" y="17195"/>
                      <a:pt x="8670" y="14408"/>
                      <a:pt x="11954" y="11407"/>
                    </a:cubicBezTo>
                    <a:cubicBezTo>
                      <a:pt x="15517" y="8164"/>
                      <a:pt x="19327" y="4564"/>
                      <a:pt x="15125" y="902"/>
                    </a:cubicBezTo>
                    <a:cubicBezTo>
                      <a:pt x="14593" y="374"/>
                      <a:pt x="13264" y="0"/>
                      <a:pt x="11701" y="0"/>
                    </a:cubicBezTo>
                    <a:cubicBezTo>
                      <a:pt x="9671" y="0"/>
                      <a:pt x="8016" y="632"/>
                      <a:pt x="8016" y="1411"/>
                    </a:cubicBezTo>
                    <a:cubicBezTo>
                      <a:pt x="8016" y="1583"/>
                      <a:pt x="8108" y="1749"/>
                      <a:pt x="8259" y="1898"/>
                    </a:cubicBezTo>
                    <a:cubicBezTo>
                      <a:pt x="8259" y="1904"/>
                      <a:pt x="8259" y="1909"/>
                      <a:pt x="8266" y="1915"/>
                    </a:cubicBezTo>
                    <a:cubicBezTo>
                      <a:pt x="8273" y="1923"/>
                      <a:pt x="8281" y="1932"/>
                      <a:pt x="8295" y="1940"/>
                    </a:cubicBezTo>
                    <a:lnTo>
                      <a:pt x="8325" y="1974"/>
                    </a:lnTo>
                    <a:cubicBezTo>
                      <a:pt x="11360" y="4592"/>
                      <a:pt x="8424" y="7275"/>
                      <a:pt x="5106" y="10305"/>
                    </a:cubicBezTo>
                    <a:cubicBezTo>
                      <a:pt x="1605" y="13500"/>
                      <a:pt x="-2273" y="17040"/>
                      <a:pt x="1635" y="20649"/>
                    </a:cubicBezTo>
                    <a:cubicBezTo>
                      <a:pt x="1675" y="20691"/>
                      <a:pt x="1719" y="20730"/>
                      <a:pt x="1763" y="2077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082" hangingPunct="0"/>
                <a:endParaRPr lang="en-US" sz="1582">
                  <a:solidFill>
                    <a:srgbClr val="FFFFFF"/>
                  </a:solidFill>
                  <a:effectLst>
                    <a:outerShdw blurRad="38100" dist="38100" dir="2700000" algn="tl">
                      <a:srgbClr val="000000"/>
                    </a:outerShdw>
                  </a:effectLst>
                  <a:latin typeface="Gill Sans" charset="0"/>
                  <a:sym typeface="Gill Sans" charset="0"/>
                </a:endParaRPr>
              </a:p>
            </p:txBody>
          </p:sp>
        </p:grpSp>
      </p:grpSp>
      <p:grpSp>
        <p:nvGrpSpPr>
          <p:cNvPr id="15" name="Group 14"/>
          <p:cNvGrpSpPr/>
          <p:nvPr/>
        </p:nvGrpSpPr>
        <p:grpSpPr>
          <a:xfrm>
            <a:off x="6653729" y="2119848"/>
            <a:ext cx="964353" cy="964353"/>
            <a:chOff x="6308732" y="2010040"/>
            <a:chExt cx="914400" cy="914400"/>
          </a:xfrm>
        </p:grpSpPr>
        <p:sp>
          <p:nvSpPr>
            <p:cNvPr id="8" name="Oval 7"/>
            <p:cNvSpPr/>
            <p:nvPr/>
          </p:nvSpPr>
          <p:spPr>
            <a:xfrm>
              <a:off x="6308732" y="2010040"/>
              <a:ext cx="914400" cy="9144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AutoShape 46"/>
            <p:cNvSpPr>
              <a:spLocks/>
            </p:cNvSpPr>
            <p:nvPr/>
          </p:nvSpPr>
          <p:spPr bwMode="auto">
            <a:xfrm>
              <a:off x="6568933" y="2256174"/>
              <a:ext cx="422131" cy="4221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74" y="17549"/>
                  </a:moveTo>
                  <a:cubicBezTo>
                    <a:pt x="15513" y="17549"/>
                    <a:pt x="14343" y="15612"/>
                    <a:pt x="13809" y="12825"/>
                  </a:cubicBezTo>
                  <a:lnTo>
                    <a:pt x="15524" y="12825"/>
                  </a:lnTo>
                  <a:cubicBezTo>
                    <a:pt x="17038" y="12825"/>
                    <a:pt x="18224" y="11343"/>
                    <a:pt x="18224" y="9450"/>
                  </a:cubicBezTo>
                  <a:cubicBezTo>
                    <a:pt x="18224" y="7558"/>
                    <a:pt x="17038" y="6075"/>
                    <a:pt x="15524" y="6075"/>
                  </a:cubicBezTo>
                  <a:lnTo>
                    <a:pt x="13809" y="6075"/>
                  </a:lnTo>
                  <a:cubicBezTo>
                    <a:pt x="14343" y="3289"/>
                    <a:pt x="15513" y="1350"/>
                    <a:pt x="16874" y="1350"/>
                  </a:cubicBezTo>
                  <a:cubicBezTo>
                    <a:pt x="18739" y="1350"/>
                    <a:pt x="20249" y="4976"/>
                    <a:pt x="20249" y="9450"/>
                  </a:cubicBezTo>
                  <a:cubicBezTo>
                    <a:pt x="20249" y="13923"/>
                    <a:pt x="18739" y="17549"/>
                    <a:pt x="16874" y="17549"/>
                  </a:cubicBezTo>
                  <a:moveTo>
                    <a:pt x="8926" y="11482"/>
                  </a:moveTo>
                  <a:lnTo>
                    <a:pt x="8774" y="11482"/>
                  </a:lnTo>
                  <a:lnTo>
                    <a:pt x="8774" y="11475"/>
                  </a:lnTo>
                  <a:cubicBezTo>
                    <a:pt x="8028" y="11475"/>
                    <a:pt x="7424" y="10569"/>
                    <a:pt x="7424" y="9450"/>
                  </a:cubicBezTo>
                  <a:cubicBezTo>
                    <a:pt x="7424" y="8332"/>
                    <a:pt x="8028" y="7425"/>
                    <a:pt x="8774" y="7425"/>
                  </a:cubicBezTo>
                  <a:lnTo>
                    <a:pt x="8926" y="7425"/>
                  </a:lnTo>
                  <a:cubicBezTo>
                    <a:pt x="10200" y="7425"/>
                    <a:pt x="11391" y="6924"/>
                    <a:pt x="12441" y="6063"/>
                  </a:cubicBezTo>
                  <a:cubicBezTo>
                    <a:pt x="12248" y="7149"/>
                    <a:pt x="12149" y="8300"/>
                    <a:pt x="12149" y="9450"/>
                  </a:cubicBezTo>
                  <a:cubicBezTo>
                    <a:pt x="12149" y="10603"/>
                    <a:pt x="12248" y="11758"/>
                    <a:pt x="12442" y="12846"/>
                  </a:cubicBezTo>
                  <a:cubicBezTo>
                    <a:pt x="11393" y="11983"/>
                    <a:pt x="10200" y="11482"/>
                    <a:pt x="8926" y="11482"/>
                  </a:cubicBezTo>
                  <a:moveTo>
                    <a:pt x="8096" y="20249"/>
                  </a:moveTo>
                  <a:lnTo>
                    <a:pt x="5396" y="20249"/>
                  </a:lnTo>
                  <a:lnTo>
                    <a:pt x="5396" y="14175"/>
                  </a:lnTo>
                  <a:cubicBezTo>
                    <a:pt x="5396" y="13683"/>
                    <a:pt x="5264" y="13223"/>
                    <a:pt x="5033" y="12825"/>
                  </a:cubicBezTo>
                  <a:lnTo>
                    <a:pt x="5505" y="12825"/>
                  </a:lnTo>
                  <a:lnTo>
                    <a:pt x="5505" y="12832"/>
                  </a:lnTo>
                  <a:lnTo>
                    <a:pt x="7535" y="12832"/>
                  </a:lnTo>
                  <a:cubicBezTo>
                    <a:pt x="7463" y="13042"/>
                    <a:pt x="7421" y="13265"/>
                    <a:pt x="7421" y="13500"/>
                  </a:cubicBezTo>
                  <a:lnTo>
                    <a:pt x="7421" y="18225"/>
                  </a:lnTo>
                  <a:cubicBezTo>
                    <a:pt x="7421" y="18874"/>
                    <a:pt x="7784" y="19307"/>
                    <a:pt x="8001" y="19565"/>
                  </a:cubicBezTo>
                  <a:cubicBezTo>
                    <a:pt x="8031" y="19601"/>
                    <a:pt x="8065" y="19638"/>
                    <a:pt x="8096" y="19677"/>
                  </a:cubicBezTo>
                  <a:cubicBezTo>
                    <a:pt x="8096" y="19677"/>
                    <a:pt x="8096" y="20249"/>
                    <a:pt x="8096" y="20249"/>
                  </a:cubicBezTo>
                  <a:close/>
                  <a:moveTo>
                    <a:pt x="1349" y="9450"/>
                  </a:moveTo>
                  <a:cubicBezTo>
                    <a:pt x="1349" y="8332"/>
                    <a:pt x="1953" y="7425"/>
                    <a:pt x="2699" y="7425"/>
                  </a:cubicBezTo>
                  <a:lnTo>
                    <a:pt x="7434" y="7425"/>
                  </a:lnTo>
                  <a:cubicBezTo>
                    <a:pt x="7014" y="7916"/>
                    <a:pt x="6749" y="8631"/>
                    <a:pt x="6749" y="9450"/>
                  </a:cubicBezTo>
                  <a:cubicBezTo>
                    <a:pt x="6749" y="10270"/>
                    <a:pt x="7014" y="10984"/>
                    <a:pt x="7434" y="11475"/>
                  </a:cubicBezTo>
                  <a:lnTo>
                    <a:pt x="2699" y="11475"/>
                  </a:lnTo>
                  <a:cubicBezTo>
                    <a:pt x="1953" y="11475"/>
                    <a:pt x="1349" y="10569"/>
                    <a:pt x="1349" y="9450"/>
                  </a:cubicBezTo>
                  <a:moveTo>
                    <a:pt x="13499" y="9450"/>
                  </a:moveTo>
                  <a:cubicBezTo>
                    <a:pt x="13499" y="8749"/>
                    <a:pt x="13540" y="8073"/>
                    <a:pt x="13610" y="7425"/>
                  </a:cubicBezTo>
                  <a:lnTo>
                    <a:pt x="15524" y="7425"/>
                  </a:lnTo>
                  <a:cubicBezTo>
                    <a:pt x="16269" y="7425"/>
                    <a:pt x="16874" y="8332"/>
                    <a:pt x="16874" y="9450"/>
                  </a:cubicBezTo>
                  <a:cubicBezTo>
                    <a:pt x="16874" y="10569"/>
                    <a:pt x="16269" y="11475"/>
                    <a:pt x="15524" y="11475"/>
                  </a:cubicBezTo>
                  <a:lnTo>
                    <a:pt x="13610" y="11475"/>
                  </a:lnTo>
                  <a:cubicBezTo>
                    <a:pt x="13540" y="10826"/>
                    <a:pt x="13499" y="10151"/>
                    <a:pt x="13499" y="9450"/>
                  </a:cubicBezTo>
                  <a:moveTo>
                    <a:pt x="16874" y="0"/>
                  </a:moveTo>
                  <a:cubicBezTo>
                    <a:pt x="15489" y="0"/>
                    <a:pt x="14400" y="951"/>
                    <a:pt x="13618" y="2420"/>
                  </a:cubicBezTo>
                  <a:lnTo>
                    <a:pt x="13604" y="2412"/>
                  </a:lnTo>
                  <a:cubicBezTo>
                    <a:pt x="12469" y="4635"/>
                    <a:pt x="10778" y="6075"/>
                    <a:pt x="8926" y="6075"/>
                  </a:cubicBezTo>
                  <a:lnTo>
                    <a:pt x="8479" y="6075"/>
                  </a:lnTo>
                  <a:lnTo>
                    <a:pt x="5505" y="6075"/>
                  </a:lnTo>
                  <a:lnTo>
                    <a:pt x="2699" y="6075"/>
                  </a:lnTo>
                  <a:cubicBezTo>
                    <a:pt x="1185" y="6075"/>
                    <a:pt x="0" y="7558"/>
                    <a:pt x="0" y="9450"/>
                  </a:cubicBezTo>
                  <a:cubicBezTo>
                    <a:pt x="0" y="11343"/>
                    <a:pt x="1185" y="12825"/>
                    <a:pt x="2699" y="12825"/>
                  </a:cubicBezTo>
                  <a:cubicBezTo>
                    <a:pt x="3443" y="12827"/>
                    <a:pt x="4046" y="13430"/>
                    <a:pt x="4046" y="14175"/>
                  </a:cubicBezTo>
                  <a:lnTo>
                    <a:pt x="4046" y="20249"/>
                  </a:lnTo>
                  <a:cubicBezTo>
                    <a:pt x="4046" y="20996"/>
                    <a:pt x="4651" y="21599"/>
                    <a:pt x="5396" y="21599"/>
                  </a:cubicBezTo>
                  <a:lnTo>
                    <a:pt x="8096" y="21599"/>
                  </a:lnTo>
                  <a:cubicBezTo>
                    <a:pt x="8842" y="21599"/>
                    <a:pt x="9446" y="20996"/>
                    <a:pt x="9446" y="20249"/>
                  </a:cubicBezTo>
                  <a:lnTo>
                    <a:pt x="9446" y="19575"/>
                  </a:lnTo>
                  <a:cubicBezTo>
                    <a:pt x="9446" y="18900"/>
                    <a:pt x="8771" y="18598"/>
                    <a:pt x="8771" y="18225"/>
                  </a:cubicBezTo>
                  <a:lnTo>
                    <a:pt x="8771" y="13500"/>
                  </a:lnTo>
                  <a:cubicBezTo>
                    <a:pt x="8771" y="13484"/>
                    <a:pt x="8781" y="13473"/>
                    <a:pt x="8782" y="13458"/>
                  </a:cubicBezTo>
                  <a:cubicBezTo>
                    <a:pt x="8789" y="13361"/>
                    <a:pt x="8815" y="13271"/>
                    <a:pt x="8859" y="13191"/>
                  </a:cubicBezTo>
                  <a:cubicBezTo>
                    <a:pt x="8871" y="13169"/>
                    <a:pt x="8884" y="13151"/>
                    <a:pt x="8898" y="13132"/>
                  </a:cubicBezTo>
                  <a:cubicBezTo>
                    <a:pt x="8952" y="13051"/>
                    <a:pt x="9020" y="12985"/>
                    <a:pt x="9103" y="12934"/>
                  </a:cubicBezTo>
                  <a:cubicBezTo>
                    <a:pt x="9107" y="12931"/>
                    <a:pt x="9108" y="12927"/>
                    <a:pt x="9112" y="12925"/>
                  </a:cubicBezTo>
                  <a:cubicBezTo>
                    <a:pt x="9115" y="12925"/>
                    <a:pt x="9117" y="12922"/>
                    <a:pt x="9120" y="12922"/>
                  </a:cubicBezTo>
                  <a:cubicBezTo>
                    <a:pt x="9174" y="12892"/>
                    <a:pt x="9238" y="12885"/>
                    <a:pt x="9299" y="12868"/>
                  </a:cubicBezTo>
                  <a:cubicBezTo>
                    <a:pt x="11003" y="13049"/>
                    <a:pt x="12545" y="14424"/>
                    <a:pt x="13604" y="16495"/>
                  </a:cubicBezTo>
                  <a:lnTo>
                    <a:pt x="13621" y="16487"/>
                  </a:lnTo>
                  <a:cubicBezTo>
                    <a:pt x="14404" y="17950"/>
                    <a:pt x="15490" y="18900"/>
                    <a:pt x="16874" y="18900"/>
                  </a:cubicBezTo>
                  <a:cubicBezTo>
                    <a:pt x="19977" y="18900"/>
                    <a:pt x="21600" y="14145"/>
                    <a:pt x="21600" y="9450"/>
                  </a:cubicBezTo>
                  <a:cubicBezTo>
                    <a:pt x="21600" y="4754"/>
                    <a:pt x="19977" y="0"/>
                    <a:pt x="16874" y="0"/>
                  </a:cubicBezTo>
                </a:path>
              </a:pathLst>
            </a:custGeom>
            <a:solidFill>
              <a:schemeClr val="bg2"/>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082" hangingPunct="0"/>
              <a:endParaRPr lang="en-US" sz="1582">
                <a:solidFill>
                  <a:srgbClr val="FFFFFF"/>
                </a:solidFill>
                <a:effectLst>
                  <a:outerShdw blurRad="38100" dist="38100" dir="2700000" algn="tl">
                    <a:srgbClr val="000000"/>
                  </a:outerShdw>
                </a:effectLst>
                <a:latin typeface="Gill Sans" charset="0"/>
                <a:sym typeface="Gill Sans" charset="0"/>
              </a:endParaRPr>
            </a:p>
          </p:txBody>
        </p:sp>
      </p:grpSp>
      <p:grpSp>
        <p:nvGrpSpPr>
          <p:cNvPr id="16" name="Group 15"/>
          <p:cNvGrpSpPr/>
          <p:nvPr/>
        </p:nvGrpSpPr>
        <p:grpSpPr>
          <a:xfrm>
            <a:off x="6653729" y="3604021"/>
            <a:ext cx="964353" cy="964353"/>
            <a:chOff x="6308732" y="3417333"/>
            <a:chExt cx="914400" cy="914400"/>
          </a:xfrm>
        </p:grpSpPr>
        <p:sp>
          <p:nvSpPr>
            <p:cNvPr id="9" name="Oval 8"/>
            <p:cNvSpPr/>
            <p:nvPr/>
          </p:nvSpPr>
          <p:spPr>
            <a:xfrm>
              <a:off x="6308732" y="3417333"/>
              <a:ext cx="914400" cy="9144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p:cNvGrpSpPr/>
            <p:nvPr/>
          </p:nvGrpSpPr>
          <p:grpSpPr>
            <a:xfrm>
              <a:off x="6634959" y="3674040"/>
              <a:ext cx="290080" cy="422131"/>
              <a:chOff x="11090275" y="408781"/>
              <a:chExt cx="319088" cy="464344"/>
            </a:xfrm>
            <a:solidFill>
              <a:schemeClr val="bg2"/>
            </a:solidFill>
          </p:grpSpPr>
          <p:sp>
            <p:nvSpPr>
              <p:cNvPr id="37" name="AutoShape 60"/>
              <p:cNvSpPr>
                <a:spLocks/>
              </p:cNvSpPr>
              <p:nvPr/>
            </p:nvSpPr>
            <p:spPr bwMode="auto">
              <a:xfrm>
                <a:off x="11221244" y="538956"/>
                <a:ext cx="28575"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19"/>
                      <a:pt x="16769" y="0"/>
                      <a:pt x="10800" y="0"/>
                    </a:cubicBezTo>
                    <a:cubicBezTo>
                      <a:pt x="4830" y="0"/>
                      <a:pt x="0" y="4819"/>
                      <a:pt x="0" y="10800"/>
                    </a:cubicBezTo>
                    <a:cubicBezTo>
                      <a:pt x="0" y="16769"/>
                      <a:pt x="4830" y="21599"/>
                      <a:pt x="10800" y="21599"/>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082" hangingPunct="0"/>
                <a:endParaRPr lang="en-US" sz="1582">
                  <a:solidFill>
                    <a:srgbClr val="FFFFFF"/>
                  </a:solidFill>
                  <a:effectLst>
                    <a:outerShdw blurRad="38100" dist="38100" dir="2700000" algn="tl">
                      <a:srgbClr val="000000"/>
                    </a:outerShdw>
                  </a:effectLst>
                  <a:latin typeface="Gill Sans" charset="0"/>
                  <a:sym typeface="Gill Sans" charset="0"/>
                </a:endParaRPr>
              </a:p>
            </p:txBody>
          </p:sp>
          <p:sp>
            <p:nvSpPr>
              <p:cNvPr id="38" name="AutoShape 61"/>
              <p:cNvSpPr>
                <a:spLocks/>
              </p:cNvSpPr>
              <p:nvPr/>
            </p:nvSpPr>
            <p:spPr bwMode="auto">
              <a:xfrm>
                <a:off x="11221244" y="713581"/>
                <a:ext cx="28575"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0" y="0"/>
                      <a:pt x="0" y="4830"/>
                      <a:pt x="0" y="10800"/>
                    </a:cubicBezTo>
                    <a:cubicBezTo>
                      <a:pt x="0" y="16769"/>
                      <a:pt x="4830" y="21599"/>
                      <a:pt x="10800" y="21599"/>
                    </a:cubicBezTo>
                    <a:cubicBezTo>
                      <a:pt x="16769" y="21599"/>
                      <a:pt x="21600" y="16769"/>
                      <a:pt x="21600" y="10800"/>
                    </a:cubicBezTo>
                    <a:cubicBezTo>
                      <a:pt x="21600" y="4830"/>
                      <a:pt x="16769" y="0"/>
                      <a:pt x="108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082" hangingPunct="0"/>
                <a:endParaRPr lang="en-US" sz="1582">
                  <a:solidFill>
                    <a:srgbClr val="FFFFFF"/>
                  </a:solidFill>
                  <a:effectLst>
                    <a:outerShdw blurRad="38100" dist="38100" dir="2700000" algn="tl">
                      <a:srgbClr val="000000"/>
                    </a:outerShdw>
                  </a:effectLst>
                  <a:latin typeface="Gill Sans" charset="0"/>
                  <a:sym typeface="Gill Sans" charset="0"/>
                </a:endParaRPr>
              </a:p>
            </p:txBody>
          </p:sp>
          <p:sp>
            <p:nvSpPr>
              <p:cNvPr id="39" name="AutoShape 62"/>
              <p:cNvSpPr>
                <a:spLocks/>
              </p:cNvSpPr>
              <p:nvPr/>
            </p:nvSpPr>
            <p:spPr bwMode="auto">
              <a:xfrm>
                <a:off x="11133932" y="626269"/>
                <a:ext cx="28575"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0" y="0"/>
                      <a:pt x="0" y="4819"/>
                      <a:pt x="0" y="10800"/>
                    </a:cubicBezTo>
                    <a:cubicBezTo>
                      <a:pt x="0" y="16769"/>
                      <a:pt x="4830" y="21599"/>
                      <a:pt x="10800" y="21599"/>
                    </a:cubicBezTo>
                    <a:cubicBezTo>
                      <a:pt x="16769" y="21599"/>
                      <a:pt x="21600" y="16769"/>
                      <a:pt x="21600" y="10800"/>
                    </a:cubicBezTo>
                    <a:cubicBezTo>
                      <a:pt x="21600" y="4819"/>
                      <a:pt x="16769" y="0"/>
                      <a:pt x="108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082" hangingPunct="0"/>
                <a:endParaRPr lang="en-US" sz="1582">
                  <a:solidFill>
                    <a:srgbClr val="FFFFFF"/>
                  </a:solidFill>
                  <a:effectLst>
                    <a:outerShdw blurRad="38100" dist="38100" dir="2700000" algn="tl">
                      <a:srgbClr val="000000"/>
                    </a:outerShdw>
                  </a:effectLst>
                  <a:latin typeface="Gill Sans" charset="0"/>
                  <a:sym typeface="Gill Sans" charset="0"/>
                </a:endParaRPr>
              </a:p>
            </p:txBody>
          </p:sp>
          <p:sp>
            <p:nvSpPr>
              <p:cNvPr id="40" name="AutoShape 63"/>
              <p:cNvSpPr>
                <a:spLocks/>
              </p:cNvSpPr>
              <p:nvPr/>
            </p:nvSpPr>
            <p:spPr bwMode="auto">
              <a:xfrm>
                <a:off x="11307763" y="626269"/>
                <a:ext cx="29369"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0800"/>
                    </a:moveTo>
                    <a:cubicBezTo>
                      <a:pt x="0" y="16769"/>
                      <a:pt x="4830" y="21599"/>
                      <a:pt x="10800" y="21599"/>
                    </a:cubicBezTo>
                    <a:cubicBezTo>
                      <a:pt x="16769" y="21599"/>
                      <a:pt x="21600" y="16769"/>
                      <a:pt x="21600" y="10800"/>
                    </a:cubicBezTo>
                    <a:cubicBezTo>
                      <a:pt x="21600" y="4819"/>
                      <a:pt x="16769" y="0"/>
                      <a:pt x="10800" y="0"/>
                    </a:cubicBezTo>
                    <a:cubicBezTo>
                      <a:pt x="4830" y="0"/>
                      <a:pt x="0" y="4819"/>
                      <a:pt x="0" y="1080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082" hangingPunct="0"/>
                <a:endParaRPr lang="en-US" sz="1582">
                  <a:solidFill>
                    <a:srgbClr val="FFFFFF"/>
                  </a:solidFill>
                  <a:effectLst>
                    <a:outerShdw blurRad="38100" dist="38100" dir="2700000" algn="tl">
                      <a:srgbClr val="000000"/>
                    </a:outerShdw>
                  </a:effectLst>
                  <a:latin typeface="Gill Sans" charset="0"/>
                  <a:sym typeface="Gill Sans" charset="0"/>
                </a:endParaRPr>
              </a:p>
            </p:txBody>
          </p:sp>
          <p:sp>
            <p:nvSpPr>
              <p:cNvPr id="41" name="AutoShape 64"/>
              <p:cNvSpPr>
                <a:spLocks/>
              </p:cNvSpPr>
              <p:nvPr/>
            </p:nvSpPr>
            <p:spPr bwMode="auto">
              <a:xfrm>
                <a:off x="11162507" y="684213"/>
                <a:ext cx="29369" cy="29369"/>
              </a:xfrm>
              <a:custGeom>
                <a:avLst/>
                <a:gdLst>
                  <a:gd name="T0" fmla="+- 0 10802 965"/>
                  <a:gd name="T1" fmla="*/ T0 w 19675"/>
                  <a:gd name="T2" fmla="+- 0 10800 961"/>
                  <a:gd name="T3" fmla="*/ 10800 h 19678"/>
                  <a:gd name="T4" fmla="+- 0 10802 965"/>
                  <a:gd name="T5" fmla="*/ T4 w 19675"/>
                  <a:gd name="T6" fmla="+- 0 10800 961"/>
                  <a:gd name="T7" fmla="*/ 10800 h 19678"/>
                  <a:gd name="T8" fmla="+- 0 10802 965"/>
                  <a:gd name="T9" fmla="*/ T8 w 19675"/>
                  <a:gd name="T10" fmla="+- 0 10800 961"/>
                  <a:gd name="T11" fmla="*/ 10800 h 19678"/>
                  <a:gd name="T12" fmla="+- 0 10802 965"/>
                  <a:gd name="T13" fmla="*/ T12 w 19675"/>
                  <a:gd name="T14" fmla="+- 0 10800 961"/>
                  <a:gd name="T15" fmla="*/ 10800 h 19678"/>
                </a:gdLst>
                <a:ahLst/>
                <a:cxnLst>
                  <a:cxn ang="0">
                    <a:pos x="T1" y="T3"/>
                  </a:cxn>
                  <a:cxn ang="0">
                    <a:pos x="T5" y="T7"/>
                  </a:cxn>
                  <a:cxn ang="0">
                    <a:pos x="T9" y="T11"/>
                  </a:cxn>
                  <a:cxn ang="0">
                    <a:pos x="T13" y="T15"/>
                  </a:cxn>
                </a:cxnLst>
                <a:rect l="0" t="0" r="r" b="b"/>
                <a:pathLst>
                  <a:path w="19675" h="19678">
                    <a:moveTo>
                      <a:pt x="2894" y="2882"/>
                    </a:moveTo>
                    <a:cubicBezTo>
                      <a:pt x="-965" y="6725"/>
                      <a:pt x="-965" y="12952"/>
                      <a:pt x="2894" y="16795"/>
                    </a:cubicBezTo>
                    <a:cubicBezTo>
                      <a:pt x="6734" y="20638"/>
                      <a:pt x="12935" y="20638"/>
                      <a:pt x="16794" y="16795"/>
                    </a:cubicBezTo>
                    <a:cubicBezTo>
                      <a:pt x="20634" y="12952"/>
                      <a:pt x="20634" y="6725"/>
                      <a:pt x="16794" y="2882"/>
                    </a:cubicBezTo>
                    <a:cubicBezTo>
                      <a:pt x="12935" y="-961"/>
                      <a:pt x="6734" y="-961"/>
                      <a:pt x="2894" y="2882"/>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082" hangingPunct="0"/>
                <a:endParaRPr lang="en-US" sz="1582">
                  <a:solidFill>
                    <a:srgbClr val="FFFFFF"/>
                  </a:solidFill>
                  <a:effectLst>
                    <a:outerShdw blurRad="38100" dist="38100" dir="2700000" algn="tl">
                      <a:srgbClr val="000000"/>
                    </a:outerShdw>
                  </a:effectLst>
                  <a:latin typeface="Gill Sans" charset="0"/>
                  <a:sym typeface="Gill Sans" charset="0"/>
                </a:endParaRPr>
              </a:p>
            </p:txBody>
          </p:sp>
          <p:sp>
            <p:nvSpPr>
              <p:cNvPr id="42" name="AutoShape 65"/>
              <p:cNvSpPr>
                <a:spLocks/>
              </p:cNvSpPr>
              <p:nvPr/>
            </p:nvSpPr>
            <p:spPr bwMode="auto">
              <a:xfrm>
                <a:off x="11162507" y="568325"/>
                <a:ext cx="29369" cy="29369"/>
              </a:xfrm>
              <a:custGeom>
                <a:avLst/>
                <a:gdLst>
                  <a:gd name="T0" fmla="+- 0 10801 962"/>
                  <a:gd name="T1" fmla="*/ T0 w 19678"/>
                  <a:gd name="T2" fmla="+- 0 10801 965"/>
                  <a:gd name="T3" fmla="*/ 10801 h 19673"/>
                  <a:gd name="T4" fmla="+- 0 10801 962"/>
                  <a:gd name="T5" fmla="*/ T4 w 19678"/>
                  <a:gd name="T6" fmla="+- 0 10801 965"/>
                  <a:gd name="T7" fmla="*/ 10801 h 19673"/>
                  <a:gd name="T8" fmla="+- 0 10801 962"/>
                  <a:gd name="T9" fmla="*/ T8 w 19678"/>
                  <a:gd name="T10" fmla="+- 0 10801 965"/>
                  <a:gd name="T11" fmla="*/ 10801 h 19673"/>
                  <a:gd name="T12" fmla="+- 0 10801 962"/>
                  <a:gd name="T13" fmla="*/ T12 w 19678"/>
                  <a:gd name="T14" fmla="+- 0 10801 965"/>
                  <a:gd name="T15" fmla="*/ 10801 h 19673"/>
                </a:gdLst>
                <a:ahLst/>
                <a:cxnLst>
                  <a:cxn ang="0">
                    <a:pos x="T1" y="T3"/>
                  </a:cxn>
                  <a:cxn ang="0">
                    <a:pos x="T5" y="T7"/>
                  </a:cxn>
                  <a:cxn ang="0">
                    <a:pos x="T9" y="T11"/>
                  </a:cxn>
                  <a:cxn ang="0">
                    <a:pos x="T13" y="T15"/>
                  </a:cxn>
                </a:cxnLst>
                <a:rect l="0" t="0" r="r" b="b"/>
                <a:pathLst>
                  <a:path w="19678" h="19673">
                    <a:moveTo>
                      <a:pt x="2897" y="2894"/>
                    </a:moveTo>
                    <a:cubicBezTo>
                      <a:pt x="-962" y="6734"/>
                      <a:pt x="-962" y="12935"/>
                      <a:pt x="2877" y="16785"/>
                    </a:cubicBezTo>
                    <a:cubicBezTo>
                      <a:pt x="6737" y="20635"/>
                      <a:pt x="12938" y="20635"/>
                      <a:pt x="16797" y="16785"/>
                    </a:cubicBezTo>
                    <a:cubicBezTo>
                      <a:pt x="20638" y="12935"/>
                      <a:pt x="20638" y="6734"/>
                      <a:pt x="16797" y="2894"/>
                    </a:cubicBezTo>
                    <a:cubicBezTo>
                      <a:pt x="12938" y="-965"/>
                      <a:pt x="6737" y="-965"/>
                      <a:pt x="2897" y="2894"/>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082" hangingPunct="0"/>
                <a:endParaRPr lang="en-US" sz="1582">
                  <a:solidFill>
                    <a:srgbClr val="FFFFFF"/>
                  </a:solidFill>
                  <a:effectLst>
                    <a:outerShdw blurRad="38100" dist="38100" dir="2700000" algn="tl">
                      <a:srgbClr val="000000"/>
                    </a:outerShdw>
                  </a:effectLst>
                  <a:latin typeface="Gill Sans" charset="0"/>
                  <a:sym typeface="Gill Sans" charset="0"/>
                </a:endParaRPr>
              </a:p>
            </p:txBody>
          </p:sp>
          <p:sp>
            <p:nvSpPr>
              <p:cNvPr id="43" name="AutoShape 66"/>
              <p:cNvSpPr>
                <a:spLocks/>
              </p:cNvSpPr>
              <p:nvPr/>
            </p:nvSpPr>
            <p:spPr bwMode="auto">
              <a:xfrm>
                <a:off x="11279188" y="684213"/>
                <a:ext cx="28575" cy="29369"/>
              </a:xfrm>
              <a:custGeom>
                <a:avLst/>
                <a:gdLst>
                  <a:gd name="T0" fmla="+- 0 10800 961"/>
                  <a:gd name="T1" fmla="*/ T0 w 19678"/>
                  <a:gd name="T2" fmla="+- 0 10800 961"/>
                  <a:gd name="T3" fmla="*/ 10800 h 19678"/>
                  <a:gd name="T4" fmla="+- 0 10800 961"/>
                  <a:gd name="T5" fmla="*/ T4 w 19678"/>
                  <a:gd name="T6" fmla="+- 0 10800 961"/>
                  <a:gd name="T7" fmla="*/ 10800 h 19678"/>
                  <a:gd name="T8" fmla="+- 0 10800 961"/>
                  <a:gd name="T9" fmla="*/ T8 w 19678"/>
                  <a:gd name="T10" fmla="+- 0 10800 961"/>
                  <a:gd name="T11" fmla="*/ 10800 h 19678"/>
                  <a:gd name="T12" fmla="+- 0 10800 961"/>
                  <a:gd name="T13" fmla="*/ T12 w 19678"/>
                  <a:gd name="T14" fmla="+- 0 10800 961"/>
                  <a:gd name="T15" fmla="*/ 10800 h 19678"/>
                </a:gdLst>
                <a:ahLst/>
                <a:cxnLst>
                  <a:cxn ang="0">
                    <a:pos x="T1" y="T3"/>
                  </a:cxn>
                  <a:cxn ang="0">
                    <a:pos x="T5" y="T7"/>
                  </a:cxn>
                  <a:cxn ang="0">
                    <a:pos x="T9" y="T11"/>
                  </a:cxn>
                  <a:cxn ang="0">
                    <a:pos x="T13" y="T15"/>
                  </a:cxn>
                </a:cxnLst>
                <a:rect l="0" t="0" r="r" b="b"/>
                <a:pathLst>
                  <a:path w="19678" h="19678">
                    <a:moveTo>
                      <a:pt x="2882" y="2882"/>
                    </a:moveTo>
                    <a:cubicBezTo>
                      <a:pt x="-961" y="6725"/>
                      <a:pt x="-961" y="12952"/>
                      <a:pt x="2882" y="16795"/>
                    </a:cubicBezTo>
                    <a:cubicBezTo>
                      <a:pt x="6725" y="20638"/>
                      <a:pt x="12952" y="20638"/>
                      <a:pt x="16795" y="16795"/>
                    </a:cubicBezTo>
                    <a:cubicBezTo>
                      <a:pt x="20639" y="12952"/>
                      <a:pt x="20639" y="6725"/>
                      <a:pt x="16795" y="2882"/>
                    </a:cubicBezTo>
                    <a:cubicBezTo>
                      <a:pt x="12952" y="-961"/>
                      <a:pt x="6725" y="-961"/>
                      <a:pt x="2882" y="2882"/>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082" hangingPunct="0"/>
                <a:endParaRPr lang="en-US" sz="1582">
                  <a:solidFill>
                    <a:srgbClr val="FFFFFF"/>
                  </a:solidFill>
                  <a:effectLst>
                    <a:outerShdw blurRad="38100" dist="38100" dir="2700000" algn="tl">
                      <a:srgbClr val="000000"/>
                    </a:outerShdw>
                  </a:effectLst>
                  <a:latin typeface="Gill Sans" charset="0"/>
                  <a:sym typeface="Gill Sans" charset="0"/>
                </a:endParaRPr>
              </a:p>
            </p:txBody>
          </p:sp>
          <p:sp>
            <p:nvSpPr>
              <p:cNvPr id="44" name="AutoShape 67"/>
              <p:cNvSpPr>
                <a:spLocks/>
              </p:cNvSpPr>
              <p:nvPr/>
            </p:nvSpPr>
            <p:spPr bwMode="auto">
              <a:xfrm>
                <a:off x="11090275" y="408781"/>
                <a:ext cx="319088"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18" y="16200"/>
                    </a:moveTo>
                    <a:cubicBezTo>
                      <a:pt x="5486" y="16200"/>
                      <a:pt x="1963" y="13776"/>
                      <a:pt x="1963" y="10800"/>
                    </a:cubicBezTo>
                    <a:cubicBezTo>
                      <a:pt x="1963" y="7821"/>
                      <a:pt x="5486" y="5400"/>
                      <a:pt x="9818" y="5400"/>
                    </a:cubicBezTo>
                    <a:cubicBezTo>
                      <a:pt x="14148" y="5400"/>
                      <a:pt x="17672" y="7821"/>
                      <a:pt x="17672" y="10800"/>
                    </a:cubicBezTo>
                    <a:cubicBezTo>
                      <a:pt x="17672" y="13776"/>
                      <a:pt x="14148" y="16200"/>
                      <a:pt x="9818" y="16200"/>
                    </a:cubicBezTo>
                    <a:moveTo>
                      <a:pt x="13745" y="20249"/>
                    </a:moveTo>
                    <a:lnTo>
                      <a:pt x="5890" y="20249"/>
                    </a:lnTo>
                    <a:lnTo>
                      <a:pt x="4909" y="16613"/>
                    </a:lnTo>
                    <a:cubicBezTo>
                      <a:pt x="6358" y="17192"/>
                      <a:pt x="8019" y="17549"/>
                      <a:pt x="9818" y="17549"/>
                    </a:cubicBezTo>
                    <a:cubicBezTo>
                      <a:pt x="11614" y="17549"/>
                      <a:pt x="13277" y="17192"/>
                      <a:pt x="14727" y="16613"/>
                    </a:cubicBezTo>
                    <a:cubicBezTo>
                      <a:pt x="14727" y="16613"/>
                      <a:pt x="13745" y="20249"/>
                      <a:pt x="13745" y="20249"/>
                    </a:cubicBezTo>
                    <a:close/>
                    <a:moveTo>
                      <a:pt x="5992" y="1350"/>
                    </a:moveTo>
                    <a:lnTo>
                      <a:pt x="13847" y="1350"/>
                    </a:lnTo>
                    <a:lnTo>
                      <a:pt x="14828" y="4985"/>
                    </a:lnTo>
                    <a:cubicBezTo>
                      <a:pt x="13379" y="4406"/>
                      <a:pt x="11718" y="4050"/>
                      <a:pt x="9919" y="4050"/>
                    </a:cubicBezTo>
                    <a:cubicBezTo>
                      <a:pt x="8123" y="4050"/>
                      <a:pt x="6460" y="4406"/>
                      <a:pt x="5010" y="4985"/>
                    </a:cubicBezTo>
                    <a:cubicBezTo>
                      <a:pt x="5010" y="4985"/>
                      <a:pt x="5992" y="1350"/>
                      <a:pt x="5992" y="1350"/>
                    </a:cubicBezTo>
                    <a:close/>
                    <a:moveTo>
                      <a:pt x="19636" y="9450"/>
                    </a:moveTo>
                    <a:cubicBezTo>
                      <a:pt x="19567" y="9450"/>
                      <a:pt x="19509" y="9472"/>
                      <a:pt x="19442" y="9477"/>
                    </a:cubicBezTo>
                    <a:cubicBezTo>
                      <a:pt x="19101" y="8298"/>
                      <a:pt x="18294" y="7245"/>
                      <a:pt x="17187" y="6376"/>
                    </a:cubicBezTo>
                    <a:lnTo>
                      <a:pt x="15778" y="1102"/>
                    </a:lnTo>
                    <a:cubicBezTo>
                      <a:pt x="15605" y="464"/>
                      <a:pt x="14794" y="0"/>
                      <a:pt x="13847" y="0"/>
                    </a:cubicBezTo>
                    <a:lnTo>
                      <a:pt x="5992" y="0"/>
                    </a:lnTo>
                    <a:cubicBezTo>
                      <a:pt x="5047" y="0"/>
                      <a:pt x="4236" y="464"/>
                      <a:pt x="4061" y="1102"/>
                    </a:cubicBezTo>
                    <a:lnTo>
                      <a:pt x="2686" y="6198"/>
                    </a:lnTo>
                    <a:cubicBezTo>
                      <a:pt x="1037" y="7405"/>
                      <a:pt x="0" y="9012"/>
                      <a:pt x="0" y="10800"/>
                    </a:cubicBezTo>
                    <a:cubicBezTo>
                      <a:pt x="0" y="12542"/>
                      <a:pt x="995" y="14110"/>
                      <a:pt x="2573" y="15307"/>
                    </a:cubicBezTo>
                    <a:lnTo>
                      <a:pt x="3959" y="20496"/>
                    </a:lnTo>
                    <a:cubicBezTo>
                      <a:pt x="4132" y="21135"/>
                      <a:pt x="4943" y="21599"/>
                      <a:pt x="5890" y="21599"/>
                    </a:cubicBezTo>
                    <a:lnTo>
                      <a:pt x="13745" y="21599"/>
                    </a:lnTo>
                    <a:cubicBezTo>
                      <a:pt x="14690" y="21599"/>
                      <a:pt x="15501" y="21135"/>
                      <a:pt x="15676" y="20496"/>
                    </a:cubicBezTo>
                    <a:lnTo>
                      <a:pt x="17074" y="15311"/>
                    </a:lnTo>
                    <a:cubicBezTo>
                      <a:pt x="18242" y="14426"/>
                      <a:pt x="19089" y="13340"/>
                      <a:pt x="19442" y="12122"/>
                    </a:cubicBezTo>
                    <a:cubicBezTo>
                      <a:pt x="19509" y="12127"/>
                      <a:pt x="19567" y="12150"/>
                      <a:pt x="19636" y="12150"/>
                    </a:cubicBezTo>
                    <a:cubicBezTo>
                      <a:pt x="20719" y="12150"/>
                      <a:pt x="21600" y="11544"/>
                      <a:pt x="21600" y="10800"/>
                    </a:cubicBezTo>
                    <a:cubicBezTo>
                      <a:pt x="21600" y="10053"/>
                      <a:pt x="20719" y="9450"/>
                      <a:pt x="19636" y="945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082" hangingPunct="0"/>
                <a:endParaRPr lang="en-US" sz="1582">
                  <a:solidFill>
                    <a:srgbClr val="FFFFFF"/>
                  </a:solidFill>
                  <a:effectLst>
                    <a:outerShdw blurRad="38100" dist="38100" dir="2700000" algn="tl">
                      <a:srgbClr val="000000"/>
                    </a:outerShdw>
                  </a:effectLst>
                  <a:latin typeface="Gill Sans" charset="0"/>
                  <a:sym typeface="Gill Sans" charset="0"/>
                </a:endParaRPr>
              </a:p>
            </p:txBody>
          </p:sp>
          <p:sp>
            <p:nvSpPr>
              <p:cNvPr id="45" name="AutoShape 68"/>
              <p:cNvSpPr>
                <a:spLocks/>
              </p:cNvSpPr>
              <p:nvPr/>
            </p:nvSpPr>
            <p:spPr bwMode="auto">
              <a:xfrm>
                <a:off x="11221244" y="568325"/>
                <a:ext cx="87313" cy="88106"/>
              </a:xfrm>
              <a:custGeom>
                <a:avLst/>
                <a:gdLst>
                  <a:gd name="T0" fmla="*/ 10740 w 21481"/>
                  <a:gd name="T1" fmla="+- 0 10860 120"/>
                  <a:gd name="T2" fmla="*/ 10860 h 21480"/>
                  <a:gd name="T3" fmla="*/ 10740 w 21481"/>
                  <a:gd name="T4" fmla="+- 0 10860 120"/>
                  <a:gd name="T5" fmla="*/ 10860 h 21480"/>
                  <a:gd name="T6" fmla="*/ 10740 w 21481"/>
                  <a:gd name="T7" fmla="+- 0 10860 120"/>
                  <a:gd name="T8" fmla="*/ 10860 h 21480"/>
                  <a:gd name="T9" fmla="*/ 10740 w 21481"/>
                  <a:gd name="T10" fmla="+- 0 10860 120"/>
                  <a:gd name="T11" fmla="*/ 10860 h 21480"/>
                </a:gdLst>
                <a:ahLst/>
                <a:cxnLst>
                  <a:cxn ang="0">
                    <a:pos x="T0" y="T2"/>
                  </a:cxn>
                  <a:cxn ang="0">
                    <a:pos x="T3" y="T5"/>
                  </a:cxn>
                  <a:cxn ang="0">
                    <a:pos x="T6" y="T8"/>
                  </a:cxn>
                  <a:cxn ang="0">
                    <a:pos x="T9" y="T11"/>
                  </a:cxn>
                </a:cxnLst>
                <a:rect l="0" t="0" r="r" b="b"/>
                <a:pathLst>
                  <a:path w="21481" h="21480">
                    <a:moveTo>
                      <a:pt x="21127" y="346"/>
                    </a:moveTo>
                    <a:cubicBezTo>
                      <a:pt x="20697" y="-82"/>
                      <a:pt x="20002" y="-120"/>
                      <a:pt x="19516" y="270"/>
                    </a:cubicBezTo>
                    <a:lnTo>
                      <a:pt x="1055" y="15432"/>
                    </a:lnTo>
                    <a:cubicBezTo>
                      <a:pt x="375" y="16113"/>
                      <a:pt x="0" y="17012"/>
                      <a:pt x="0" y="17972"/>
                    </a:cubicBezTo>
                    <a:cubicBezTo>
                      <a:pt x="0" y="18902"/>
                      <a:pt x="361" y="19783"/>
                      <a:pt x="1027" y="20446"/>
                    </a:cubicBezTo>
                    <a:cubicBezTo>
                      <a:pt x="1694" y="21103"/>
                      <a:pt x="2583" y="21473"/>
                      <a:pt x="3542" y="21479"/>
                    </a:cubicBezTo>
                    <a:cubicBezTo>
                      <a:pt x="4431" y="21473"/>
                      <a:pt x="5354" y="21144"/>
                      <a:pt x="6028" y="20495"/>
                    </a:cubicBezTo>
                    <a:lnTo>
                      <a:pt x="12598" y="12627"/>
                    </a:lnTo>
                    <a:lnTo>
                      <a:pt x="21224" y="1935"/>
                    </a:lnTo>
                    <a:cubicBezTo>
                      <a:pt x="21600" y="1462"/>
                      <a:pt x="21558" y="771"/>
                      <a:pt x="21127" y="346"/>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082" hangingPunct="0"/>
                <a:endParaRPr lang="en-US" sz="1582">
                  <a:solidFill>
                    <a:srgbClr val="FFFFFF"/>
                  </a:solidFill>
                  <a:effectLst>
                    <a:outerShdw blurRad="38100" dist="38100" dir="2700000" algn="tl">
                      <a:srgbClr val="000000"/>
                    </a:outerShdw>
                  </a:effectLst>
                  <a:latin typeface="Gill Sans" charset="0"/>
                  <a:sym typeface="Gill Sans" charset="0"/>
                </a:endParaRPr>
              </a:p>
            </p:txBody>
          </p:sp>
        </p:grpSp>
      </p:grpSp>
      <p:grpSp>
        <p:nvGrpSpPr>
          <p:cNvPr id="14" name="Group 13"/>
          <p:cNvGrpSpPr/>
          <p:nvPr/>
        </p:nvGrpSpPr>
        <p:grpSpPr>
          <a:xfrm>
            <a:off x="1134661" y="5088194"/>
            <a:ext cx="964353" cy="964353"/>
            <a:chOff x="1075551" y="4824626"/>
            <a:chExt cx="914400" cy="914400"/>
          </a:xfrm>
        </p:grpSpPr>
        <p:sp>
          <p:nvSpPr>
            <p:cNvPr id="7" name="Oval 6"/>
            <p:cNvSpPr/>
            <p:nvPr/>
          </p:nvSpPr>
          <p:spPr>
            <a:xfrm>
              <a:off x="1075551" y="4824626"/>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1387709" y="5070399"/>
              <a:ext cx="290080" cy="422853"/>
              <a:chOff x="3582988" y="3510757"/>
              <a:chExt cx="319088" cy="465138"/>
            </a:xfrm>
            <a:solidFill>
              <a:schemeClr val="bg2"/>
            </a:solidFill>
          </p:grpSpPr>
          <p:sp>
            <p:nvSpPr>
              <p:cNvPr id="47" name="AutoShape 113"/>
              <p:cNvSpPr>
                <a:spLocks/>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082" hangingPunct="0"/>
                <a:endParaRPr lang="en-US">
                  <a:sym typeface="Gill Sans" charset="0"/>
                </a:endParaRPr>
              </a:p>
            </p:txBody>
          </p:sp>
          <p:sp>
            <p:nvSpPr>
              <p:cNvPr id="48" name="AutoShape 114"/>
              <p:cNvSpPr>
                <a:spLocks/>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082" hangingPunct="0"/>
                <a:endParaRPr lang="en-US">
                  <a:sym typeface="Gill Sans" charset="0"/>
                </a:endParaRPr>
              </a:p>
            </p:txBody>
          </p:sp>
        </p:grpSp>
      </p:grpSp>
      <p:grpSp>
        <p:nvGrpSpPr>
          <p:cNvPr id="11" name="Group 10"/>
          <p:cNvGrpSpPr/>
          <p:nvPr/>
        </p:nvGrpSpPr>
        <p:grpSpPr>
          <a:xfrm>
            <a:off x="1134661" y="2119848"/>
            <a:ext cx="964353" cy="964353"/>
            <a:chOff x="1075551" y="2010040"/>
            <a:chExt cx="914400" cy="914400"/>
          </a:xfrm>
        </p:grpSpPr>
        <p:sp>
          <p:nvSpPr>
            <p:cNvPr id="5" name="Oval 4"/>
            <p:cNvSpPr/>
            <p:nvPr/>
          </p:nvSpPr>
          <p:spPr>
            <a:xfrm>
              <a:off x="1075551" y="2010040"/>
              <a:ext cx="914400" cy="914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AutoShape 117"/>
            <p:cNvSpPr>
              <a:spLocks/>
            </p:cNvSpPr>
            <p:nvPr/>
          </p:nvSpPr>
          <p:spPr bwMode="auto">
            <a:xfrm>
              <a:off x="1321685" y="2347459"/>
              <a:ext cx="422131" cy="316778"/>
            </a:xfrm>
            <a:custGeom>
              <a:avLst/>
              <a:gdLst>
                <a:gd name="T0" fmla="+- 0 10799 1"/>
                <a:gd name="T1" fmla="*/ T0 w 21596"/>
                <a:gd name="T2" fmla="*/ 10800 h 21600"/>
                <a:gd name="T3" fmla="+- 0 10799 1"/>
                <a:gd name="T4" fmla="*/ T3 w 21596"/>
                <a:gd name="T5" fmla="*/ 10800 h 21600"/>
                <a:gd name="T6" fmla="+- 0 10799 1"/>
                <a:gd name="T7" fmla="*/ T6 w 21596"/>
                <a:gd name="T8" fmla="*/ 10800 h 21600"/>
                <a:gd name="T9" fmla="+- 0 10799 1"/>
                <a:gd name="T10" fmla="*/ T9 w 21596"/>
                <a:gd name="T11" fmla="*/ 10800 h 21600"/>
              </a:gdLst>
              <a:ahLst/>
              <a:cxnLst>
                <a:cxn ang="0">
                  <a:pos x="T1" y="T2"/>
                </a:cxn>
                <a:cxn ang="0">
                  <a:pos x="T4" y="T5"/>
                </a:cxn>
                <a:cxn ang="0">
                  <a:pos x="T7" y="T8"/>
                </a:cxn>
                <a:cxn ang="0">
                  <a:pos x="T10" y="T11"/>
                </a:cxn>
              </a:cxnLst>
              <a:rect l="0" t="0" r="r" b="b"/>
              <a:pathLst>
                <a:path w="21596" h="21600">
                  <a:moveTo>
                    <a:pt x="4511" y="2151"/>
                  </a:moveTo>
                  <a:lnTo>
                    <a:pt x="6064" y="3877"/>
                  </a:lnTo>
                  <a:lnTo>
                    <a:pt x="4246" y="6302"/>
                  </a:lnTo>
                  <a:lnTo>
                    <a:pt x="1353" y="6302"/>
                  </a:lnTo>
                  <a:cubicBezTo>
                    <a:pt x="1353" y="6302"/>
                    <a:pt x="4511" y="2151"/>
                    <a:pt x="4511" y="2151"/>
                  </a:cubicBezTo>
                  <a:close/>
                  <a:moveTo>
                    <a:pt x="17348" y="6302"/>
                  </a:moveTo>
                  <a:lnTo>
                    <a:pt x="15531" y="3877"/>
                  </a:lnTo>
                  <a:lnTo>
                    <a:pt x="17082" y="2153"/>
                  </a:lnTo>
                  <a:lnTo>
                    <a:pt x="20191" y="6302"/>
                  </a:lnTo>
                  <a:cubicBezTo>
                    <a:pt x="20191" y="6302"/>
                    <a:pt x="17348" y="6302"/>
                    <a:pt x="17348" y="6302"/>
                  </a:cubicBezTo>
                  <a:close/>
                  <a:moveTo>
                    <a:pt x="17264" y="7202"/>
                  </a:moveTo>
                  <a:lnTo>
                    <a:pt x="19663" y="7202"/>
                  </a:lnTo>
                  <a:lnTo>
                    <a:pt x="13021" y="16638"/>
                  </a:lnTo>
                  <a:cubicBezTo>
                    <a:pt x="13021" y="16638"/>
                    <a:pt x="17264" y="7202"/>
                    <a:pt x="17264" y="7202"/>
                  </a:cubicBezTo>
                  <a:close/>
                  <a:moveTo>
                    <a:pt x="8574" y="16637"/>
                  </a:moveTo>
                  <a:lnTo>
                    <a:pt x="1933" y="7202"/>
                  </a:lnTo>
                  <a:lnTo>
                    <a:pt x="4330" y="7202"/>
                  </a:lnTo>
                  <a:cubicBezTo>
                    <a:pt x="4330" y="7202"/>
                    <a:pt x="8574" y="16637"/>
                    <a:pt x="8574" y="16637"/>
                  </a:cubicBezTo>
                  <a:close/>
                  <a:moveTo>
                    <a:pt x="8429" y="7202"/>
                  </a:moveTo>
                  <a:lnTo>
                    <a:pt x="10084" y="18249"/>
                  </a:lnTo>
                  <a:lnTo>
                    <a:pt x="5117" y="7202"/>
                  </a:lnTo>
                  <a:cubicBezTo>
                    <a:pt x="5117" y="7202"/>
                    <a:pt x="8429" y="7202"/>
                    <a:pt x="8429" y="7202"/>
                  </a:cubicBezTo>
                  <a:close/>
                  <a:moveTo>
                    <a:pt x="6584" y="4456"/>
                  </a:moveTo>
                  <a:lnTo>
                    <a:pt x="8246" y="6302"/>
                  </a:lnTo>
                  <a:lnTo>
                    <a:pt x="5200" y="6302"/>
                  </a:lnTo>
                  <a:cubicBezTo>
                    <a:pt x="5200" y="6302"/>
                    <a:pt x="6584" y="4456"/>
                    <a:pt x="6584" y="4456"/>
                  </a:cubicBezTo>
                  <a:close/>
                  <a:moveTo>
                    <a:pt x="6543" y="3238"/>
                  </a:moveTo>
                  <a:lnTo>
                    <a:pt x="5250" y="1800"/>
                  </a:lnTo>
                  <a:lnTo>
                    <a:pt x="7621" y="1800"/>
                  </a:lnTo>
                  <a:cubicBezTo>
                    <a:pt x="7621" y="1800"/>
                    <a:pt x="6543" y="3238"/>
                    <a:pt x="6543" y="3238"/>
                  </a:cubicBezTo>
                  <a:close/>
                  <a:moveTo>
                    <a:pt x="10797" y="3466"/>
                  </a:moveTo>
                  <a:lnTo>
                    <a:pt x="9299" y="1800"/>
                  </a:lnTo>
                  <a:lnTo>
                    <a:pt x="12296" y="1800"/>
                  </a:lnTo>
                  <a:cubicBezTo>
                    <a:pt x="12296" y="1800"/>
                    <a:pt x="10797" y="3466"/>
                    <a:pt x="10797" y="3466"/>
                  </a:cubicBezTo>
                  <a:close/>
                  <a:moveTo>
                    <a:pt x="13974" y="1800"/>
                  </a:moveTo>
                  <a:lnTo>
                    <a:pt x="16345" y="1800"/>
                  </a:lnTo>
                  <a:lnTo>
                    <a:pt x="15052" y="3238"/>
                  </a:lnTo>
                  <a:cubicBezTo>
                    <a:pt x="15052" y="3238"/>
                    <a:pt x="13974" y="1800"/>
                    <a:pt x="13974" y="1800"/>
                  </a:cubicBezTo>
                  <a:close/>
                  <a:moveTo>
                    <a:pt x="13349" y="6302"/>
                  </a:moveTo>
                  <a:lnTo>
                    <a:pt x="15011" y="4456"/>
                  </a:lnTo>
                  <a:lnTo>
                    <a:pt x="16394" y="6302"/>
                  </a:lnTo>
                  <a:cubicBezTo>
                    <a:pt x="16394" y="6302"/>
                    <a:pt x="13349" y="6302"/>
                    <a:pt x="13349" y="6302"/>
                  </a:cubicBezTo>
                  <a:close/>
                  <a:moveTo>
                    <a:pt x="13166" y="7202"/>
                  </a:moveTo>
                  <a:lnTo>
                    <a:pt x="16478" y="7202"/>
                  </a:lnTo>
                  <a:lnTo>
                    <a:pt x="11511" y="18249"/>
                  </a:lnTo>
                  <a:cubicBezTo>
                    <a:pt x="11511" y="18249"/>
                    <a:pt x="13166" y="7202"/>
                    <a:pt x="13166" y="7202"/>
                  </a:cubicBezTo>
                  <a:close/>
                  <a:moveTo>
                    <a:pt x="12478" y="7202"/>
                  </a:moveTo>
                  <a:lnTo>
                    <a:pt x="10797" y="18414"/>
                  </a:lnTo>
                  <a:lnTo>
                    <a:pt x="9117" y="7202"/>
                  </a:lnTo>
                  <a:cubicBezTo>
                    <a:pt x="9117" y="7202"/>
                    <a:pt x="12478" y="7202"/>
                    <a:pt x="12478" y="7202"/>
                  </a:cubicBezTo>
                  <a:close/>
                  <a:moveTo>
                    <a:pt x="8773" y="5716"/>
                  </a:moveTo>
                  <a:lnTo>
                    <a:pt x="7064" y="3817"/>
                  </a:lnTo>
                  <a:lnTo>
                    <a:pt x="8426" y="2000"/>
                  </a:lnTo>
                  <a:lnTo>
                    <a:pt x="10270" y="4051"/>
                  </a:lnTo>
                  <a:cubicBezTo>
                    <a:pt x="10270" y="4051"/>
                    <a:pt x="8773" y="5716"/>
                    <a:pt x="8773" y="5716"/>
                  </a:cubicBezTo>
                  <a:close/>
                  <a:moveTo>
                    <a:pt x="11325" y="4051"/>
                  </a:moveTo>
                  <a:lnTo>
                    <a:pt x="13169" y="2000"/>
                  </a:lnTo>
                  <a:lnTo>
                    <a:pt x="14531" y="3817"/>
                  </a:lnTo>
                  <a:lnTo>
                    <a:pt x="12822" y="5716"/>
                  </a:lnTo>
                  <a:cubicBezTo>
                    <a:pt x="12822" y="5716"/>
                    <a:pt x="11325" y="4051"/>
                    <a:pt x="11325" y="4051"/>
                  </a:cubicBezTo>
                  <a:close/>
                  <a:moveTo>
                    <a:pt x="12296" y="6302"/>
                  </a:moveTo>
                  <a:lnTo>
                    <a:pt x="9299" y="6302"/>
                  </a:lnTo>
                  <a:lnTo>
                    <a:pt x="10797" y="4638"/>
                  </a:lnTo>
                  <a:cubicBezTo>
                    <a:pt x="10797" y="4638"/>
                    <a:pt x="12296" y="6302"/>
                    <a:pt x="12296" y="6302"/>
                  </a:cubicBezTo>
                  <a:close/>
                  <a:moveTo>
                    <a:pt x="21200" y="5102"/>
                  </a:moveTo>
                  <a:lnTo>
                    <a:pt x="17771" y="527"/>
                  </a:lnTo>
                  <a:cubicBezTo>
                    <a:pt x="17518" y="189"/>
                    <a:pt x="17176" y="0"/>
                    <a:pt x="16817" y="0"/>
                  </a:cubicBezTo>
                  <a:lnTo>
                    <a:pt x="4779" y="0"/>
                  </a:lnTo>
                  <a:cubicBezTo>
                    <a:pt x="4420" y="0"/>
                    <a:pt x="4077" y="189"/>
                    <a:pt x="3824" y="527"/>
                  </a:cubicBezTo>
                  <a:lnTo>
                    <a:pt x="395" y="5102"/>
                  </a:lnTo>
                  <a:cubicBezTo>
                    <a:pt x="131" y="5455"/>
                    <a:pt x="-1" y="5921"/>
                    <a:pt x="-1" y="6387"/>
                  </a:cubicBezTo>
                  <a:cubicBezTo>
                    <a:pt x="1" y="6810"/>
                    <a:pt x="114" y="7233"/>
                    <a:pt x="341" y="7573"/>
                  </a:cubicBezTo>
                  <a:lnTo>
                    <a:pt x="9788" y="20995"/>
                  </a:lnTo>
                  <a:cubicBezTo>
                    <a:pt x="10045" y="21379"/>
                    <a:pt x="10412" y="21599"/>
                    <a:pt x="10797" y="21599"/>
                  </a:cubicBezTo>
                  <a:cubicBezTo>
                    <a:pt x="11183" y="21599"/>
                    <a:pt x="11550" y="21379"/>
                    <a:pt x="11807" y="20995"/>
                  </a:cubicBezTo>
                  <a:lnTo>
                    <a:pt x="21255" y="7573"/>
                  </a:lnTo>
                  <a:cubicBezTo>
                    <a:pt x="21485" y="7226"/>
                    <a:pt x="21598" y="6791"/>
                    <a:pt x="21595" y="6359"/>
                  </a:cubicBezTo>
                  <a:cubicBezTo>
                    <a:pt x="21593" y="5902"/>
                    <a:pt x="21459" y="5449"/>
                    <a:pt x="21200" y="5102"/>
                  </a:cubicBezTo>
                </a:path>
              </a:pathLst>
            </a:custGeom>
            <a:solidFill>
              <a:schemeClr val="bg2"/>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082" hangingPunct="0"/>
              <a:endParaRPr lang="en-US" sz="1582">
                <a:solidFill>
                  <a:srgbClr val="FFFFFF"/>
                </a:solidFill>
                <a:effectLst>
                  <a:outerShdw blurRad="38100" dist="38100" dir="2700000" algn="tl">
                    <a:srgbClr val="000000"/>
                  </a:outerShdw>
                </a:effectLst>
                <a:latin typeface="Gill Sans" charset="0"/>
                <a:sym typeface="Gill Sans" charset="0"/>
              </a:endParaRPr>
            </a:p>
          </p:txBody>
        </p:sp>
      </p:grpSp>
      <p:grpSp>
        <p:nvGrpSpPr>
          <p:cNvPr id="13" name="Group 12"/>
          <p:cNvGrpSpPr/>
          <p:nvPr/>
        </p:nvGrpSpPr>
        <p:grpSpPr>
          <a:xfrm>
            <a:off x="1134661" y="3604021"/>
            <a:ext cx="964353" cy="964353"/>
            <a:chOff x="1075551" y="3417333"/>
            <a:chExt cx="914400" cy="914400"/>
          </a:xfrm>
        </p:grpSpPr>
        <p:sp>
          <p:nvSpPr>
            <p:cNvPr id="6" name="Oval 5"/>
            <p:cNvSpPr/>
            <p:nvPr/>
          </p:nvSpPr>
          <p:spPr>
            <a:xfrm>
              <a:off x="1075551" y="3417333"/>
              <a:ext cx="914400" cy="9144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1321684" y="3674039"/>
              <a:ext cx="422131" cy="422131"/>
              <a:chOff x="4439444" y="2582069"/>
              <a:chExt cx="464344" cy="464344"/>
            </a:xfrm>
            <a:solidFill>
              <a:schemeClr val="bg2"/>
            </a:solidFill>
          </p:grpSpPr>
          <p:sp>
            <p:nvSpPr>
              <p:cNvPr id="51" name="AutoShape 123"/>
              <p:cNvSpPr>
                <a:spLocks/>
              </p:cNvSpPr>
              <p:nvPr/>
            </p:nvSpPr>
            <p:spPr bwMode="auto">
              <a:xfrm>
                <a:off x="4439444" y="258206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082" hangingPunct="0"/>
                <a:endParaRPr lang="en-US">
                  <a:sym typeface="Gill Sans" charset="0"/>
                </a:endParaRPr>
              </a:p>
            </p:txBody>
          </p:sp>
          <p:sp>
            <p:nvSpPr>
              <p:cNvPr id="52" name="AutoShape 124"/>
              <p:cNvSpPr>
                <a:spLocks/>
              </p:cNvSpPr>
              <p:nvPr/>
            </p:nvSpPr>
            <p:spPr bwMode="auto">
              <a:xfrm>
                <a:off x="4570413" y="2712244"/>
                <a:ext cx="203200" cy="203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082" hangingPunct="0"/>
                <a:endParaRPr lang="en-US">
                  <a:sym typeface="Gill Sans" charset="0"/>
                </a:endParaRPr>
              </a:p>
            </p:txBody>
          </p:sp>
          <p:sp>
            <p:nvSpPr>
              <p:cNvPr id="53" name="AutoShape 125"/>
              <p:cNvSpPr>
                <a:spLocks/>
              </p:cNvSpPr>
              <p:nvPr/>
            </p:nvSpPr>
            <p:spPr bwMode="auto">
              <a:xfrm>
                <a:off x="4613275" y="2755900"/>
                <a:ext cx="116682" cy="1166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082" hangingPunct="0"/>
                <a:endParaRPr lang="en-US">
                  <a:sym typeface="Gill Sans" charset="0"/>
                </a:endParaRPr>
              </a:p>
            </p:txBody>
          </p:sp>
        </p:grpSp>
      </p:grpSp>
      <p:grpSp>
        <p:nvGrpSpPr>
          <p:cNvPr id="54" name="Group 53"/>
          <p:cNvGrpSpPr/>
          <p:nvPr/>
        </p:nvGrpSpPr>
        <p:grpSpPr>
          <a:xfrm>
            <a:off x="2241149" y="2000877"/>
            <a:ext cx="3972483" cy="1197424"/>
            <a:chOff x="2765390" y="2644169"/>
            <a:chExt cx="3766709" cy="1135397"/>
          </a:xfrm>
        </p:grpSpPr>
        <p:sp>
          <p:nvSpPr>
            <p:cNvPr id="55" name="TextBox 54"/>
            <p:cNvSpPr txBox="1"/>
            <p:nvPr/>
          </p:nvSpPr>
          <p:spPr>
            <a:xfrm>
              <a:off x="2765390" y="2644169"/>
              <a:ext cx="925783" cy="350201"/>
            </a:xfrm>
            <a:prstGeom prst="rect">
              <a:avLst/>
            </a:prstGeom>
            <a:noFill/>
          </p:spPr>
          <p:txBody>
            <a:bodyPr wrap="none" rtlCol="0">
              <a:spAutoFit/>
            </a:bodyPr>
            <a:lstStyle/>
            <a:p>
              <a:r>
                <a:rPr lang="en-US" b="1" smtClean="0">
                  <a:solidFill>
                    <a:schemeClr val="bg2"/>
                  </a:solidFill>
                </a:rPr>
                <a:t>Pyramid</a:t>
              </a:r>
              <a:endParaRPr lang="en-US" b="1">
                <a:solidFill>
                  <a:schemeClr val="bg2"/>
                </a:solidFill>
              </a:endParaRPr>
            </a:p>
          </p:txBody>
        </p:sp>
        <p:sp>
          <p:nvSpPr>
            <p:cNvPr id="56" name="Rectangle 55"/>
            <p:cNvSpPr/>
            <p:nvPr/>
          </p:nvSpPr>
          <p:spPr>
            <a:xfrm>
              <a:off x="2765391" y="2953190"/>
              <a:ext cx="3766708" cy="826376"/>
            </a:xfrm>
            <a:prstGeom prst="rect">
              <a:avLst/>
            </a:prstGeom>
          </p:spPr>
          <p:txBody>
            <a:bodyPr wrap="square">
              <a:spAutoFit/>
            </a:bodyPr>
            <a:lstStyle/>
            <a:p>
              <a:r>
                <a:rPr lang="en-US" sz="1266">
                  <a:solidFill>
                    <a:schemeClr val="bg2"/>
                  </a:solidFill>
                </a:rPr>
                <a:t>Lorem ipsum dolor sit amet, consectetuer adipiscing elit, sed diam nonummy nibh euismod tincidunt ut laoreet dolore magna aliquam erat volutpat. Ut wisi enim ad minim</a:t>
              </a:r>
            </a:p>
          </p:txBody>
        </p:sp>
      </p:grpSp>
      <p:grpSp>
        <p:nvGrpSpPr>
          <p:cNvPr id="57" name="Group 56"/>
          <p:cNvGrpSpPr/>
          <p:nvPr/>
        </p:nvGrpSpPr>
        <p:grpSpPr>
          <a:xfrm>
            <a:off x="2241149" y="3485050"/>
            <a:ext cx="3972483" cy="1197424"/>
            <a:chOff x="2765390" y="2644169"/>
            <a:chExt cx="3766709" cy="1135397"/>
          </a:xfrm>
        </p:grpSpPr>
        <p:sp>
          <p:nvSpPr>
            <p:cNvPr id="58" name="TextBox 57"/>
            <p:cNvSpPr txBox="1"/>
            <p:nvPr/>
          </p:nvSpPr>
          <p:spPr>
            <a:xfrm>
              <a:off x="2765390" y="2644169"/>
              <a:ext cx="809414" cy="350201"/>
            </a:xfrm>
            <a:prstGeom prst="rect">
              <a:avLst/>
            </a:prstGeom>
            <a:noFill/>
          </p:spPr>
          <p:txBody>
            <a:bodyPr wrap="none" rtlCol="0">
              <a:spAutoFit/>
            </a:bodyPr>
            <a:lstStyle/>
            <a:p>
              <a:r>
                <a:rPr lang="en-US" b="1" smtClean="0">
                  <a:solidFill>
                    <a:schemeClr val="bg2"/>
                  </a:solidFill>
                </a:rPr>
                <a:t>Setting</a:t>
              </a:r>
              <a:endParaRPr lang="en-US" b="1">
                <a:solidFill>
                  <a:schemeClr val="bg2"/>
                </a:solidFill>
              </a:endParaRPr>
            </a:p>
          </p:txBody>
        </p:sp>
        <p:sp>
          <p:nvSpPr>
            <p:cNvPr id="59" name="Rectangle 58"/>
            <p:cNvSpPr/>
            <p:nvPr/>
          </p:nvSpPr>
          <p:spPr>
            <a:xfrm>
              <a:off x="2765391" y="2953190"/>
              <a:ext cx="3766708" cy="826376"/>
            </a:xfrm>
            <a:prstGeom prst="rect">
              <a:avLst/>
            </a:prstGeom>
          </p:spPr>
          <p:txBody>
            <a:bodyPr wrap="square">
              <a:spAutoFit/>
            </a:bodyPr>
            <a:lstStyle/>
            <a:p>
              <a:r>
                <a:rPr lang="en-US" sz="1266">
                  <a:solidFill>
                    <a:schemeClr val="bg2"/>
                  </a:solidFill>
                </a:rPr>
                <a:t>Lorem ipsum dolor sit amet, consectetuer adipiscing elit, sed diam nonummy nibh euismod tincidunt ut laoreet dolore magna aliquam erat volutpat. Ut wisi enim ad minim</a:t>
              </a:r>
            </a:p>
          </p:txBody>
        </p:sp>
      </p:grpSp>
      <p:grpSp>
        <p:nvGrpSpPr>
          <p:cNvPr id="60" name="Group 59"/>
          <p:cNvGrpSpPr/>
          <p:nvPr/>
        </p:nvGrpSpPr>
        <p:grpSpPr>
          <a:xfrm>
            <a:off x="2241149" y="4969223"/>
            <a:ext cx="3972483" cy="1197424"/>
            <a:chOff x="2765390" y="2644169"/>
            <a:chExt cx="3766709" cy="1135397"/>
          </a:xfrm>
        </p:grpSpPr>
        <p:sp>
          <p:nvSpPr>
            <p:cNvPr id="61" name="TextBox 60"/>
            <p:cNvSpPr txBox="1"/>
            <p:nvPr/>
          </p:nvSpPr>
          <p:spPr>
            <a:xfrm>
              <a:off x="2765390" y="2644169"/>
              <a:ext cx="1144353" cy="350201"/>
            </a:xfrm>
            <a:prstGeom prst="rect">
              <a:avLst/>
            </a:prstGeom>
            <a:noFill/>
          </p:spPr>
          <p:txBody>
            <a:bodyPr wrap="none" rtlCol="0">
              <a:spAutoFit/>
            </a:bodyPr>
            <a:lstStyle/>
            <a:p>
              <a:r>
                <a:rPr lang="en-US" b="1" smtClean="0">
                  <a:solidFill>
                    <a:schemeClr val="bg2"/>
                  </a:solidFill>
                </a:rPr>
                <a:t>Bright Ides</a:t>
              </a:r>
              <a:endParaRPr lang="en-US" b="1">
                <a:solidFill>
                  <a:schemeClr val="bg2"/>
                </a:solidFill>
              </a:endParaRPr>
            </a:p>
          </p:txBody>
        </p:sp>
        <p:sp>
          <p:nvSpPr>
            <p:cNvPr id="62" name="Rectangle 61"/>
            <p:cNvSpPr/>
            <p:nvPr/>
          </p:nvSpPr>
          <p:spPr>
            <a:xfrm>
              <a:off x="2765391" y="2953190"/>
              <a:ext cx="3766708" cy="826376"/>
            </a:xfrm>
            <a:prstGeom prst="rect">
              <a:avLst/>
            </a:prstGeom>
          </p:spPr>
          <p:txBody>
            <a:bodyPr wrap="square">
              <a:spAutoFit/>
            </a:bodyPr>
            <a:lstStyle/>
            <a:p>
              <a:r>
                <a:rPr lang="en-US" sz="1266">
                  <a:solidFill>
                    <a:schemeClr val="bg2"/>
                  </a:solidFill>
                </a:rPr>
                <a:t>Lorem ipsum dolor sit amet, consectetuer adipiscing elit, sed diam nonummy nibh euismod tincidunt ut laoreet dolore magna aliquam erat volutpat. Ut wisi enim ad minim</a:t>
              </a:r>
            </a:p>
          </p:txBody>
        </p:sp>
      </p:grpSp>
      <p:grpSp>
        <p:nvGrpSpPr>
          <p:cNvPr id="63" name="Group 62"/>
          <p:cNvGrpSpPr/>
          <p:nvPr/>
        </p:nvGrpSpPr>
        <p:grpSpPr>
          <a:xfrm>
            <a:off x="7751607" y="2000877"/>
            <a:ext cx="3972483" cy="1197424"/>
            <a:chOff x="2765390" y="2644169"/>
            <a:chExt cx="3766709" cy="1135397"/>
          </a:xfrm>
        </p:grpSpPr>
        <p:sp>
          <p:nvSpPr>
            <p:cNvPr id="64" name="TextBox 63"/>
            <p:cNvSpPr txBox="1"/>
            <p:nvPr/>
          </p:nvSpPr>
          <p:spPr>
            <a:xfrm>
              <a:off x="2765390" y="2644169"/>
              <a:ext cx="1304315" cy="350201"/>
            </a:xfrm>
            <a:prstGeom prst="rect">
              <a:avLst/>
            </a:prstGeom>
            <a:noFill/>
          </p:spPr>
          <p:txBody>
            <a:bodyPr wrap="none" rtlCol="0">
              <a:spAutoFit/>
            </a:bodyPr>
            <a:lstStyle/>
            <a:p>
              <a:r>
                <a:rPr lang="en-US" b="1" smtClean="0">
                  <a:solidFill>
                    <a:schemeClr val="bg2"/>
                  </a:solidFill>
                </a:rPr>
                <a:t>Introduction</a:t>
              </a:r>
              <a:endParaRPr lang="en-US" b="1">
                <a:solidFill>
                  <a:schemeClr val="bg2"/>
                </a:solidFill>
              </a:endParaRPr>
            </a:p>
          </p:txBody>
        </p:sp>
        <p:sp>
          <p:nvSpPr>
            <p:cNvPr id="65" name="Rectangle 64"/>
            <p:cNvSpPr/>
            <p:nvPr/>
          </p:nvSpPr>
          <p:spPr>
            <a:xfrm>
              <a:off x="2765391" y="2953190"/>
              <a:ext cx="3766708" cy="826376"/>
            </a:xfrm>
            <a:prstGeom prst="rect">
              <a:avLst/>
            </a:prstGeom>
          </p:spPr>
          <p:txBody>
            <a:bodyPr wrap="square">
              <a:spAutoFit/>
            </a:bodyPr>
            <a:lstStyle/>
            <a:p>
              <a:r>
                <a:rPr lang="en-US" sz="1266">
                  <a:solidFill>
                    <a:schemeClr val="bg2"/>
                  </a:solidFill>
                </a:rPr>
                <a:t>Lorem ipsum dolor sit amet, consectetuer adipiscing elit, sed diam nonummy nibh euismod tincidunt ut laoreet dolore magna aliquam erat volutpat. Ut wisi enim ad minim</a:t>
              </a:r>
            </a:p>
          </p:txBody>
        </p:sp>
      </p:grpSp>
      <p:grpSp>
        <p:nvGrpSpPr>
          <p:cNvPr id="66" name="Group 65"/>
          <p:cNvGrpSpPr/>
          <p:nvPr/>
        </p:nvGrpSpPr>
        <p:grpSpPr>
          <a:xfrm>
            <a:off x="7751607" y="3485050"/>
            <a:ext cx="3972483" cy="1197424"/>
            <a:chOff x="2765390" y="2644169"/>
            <a:chExt cx="3766709" cy="1135397"/>
          </a:xfrm>
        </p:grpSpPr>
        <p:sp>
          <p:nvSpPr>
            <p:cNvPr id="67" name="TextBox 66"/>
            <p:cNvSpPr txBox="1"/>
            <p:nvPr/>
          </p:nvSpPr>
          <p:spPr>
            <a:xfrm>
              <a:off x="2765390" y="2644169"/>
              <a:ext cx="656930" cy="350201"/>
            </a:xfrm>
            <a:prstGeom prst="rect">
              <a:avLst/>
            </a:prstGeom>
            <a:noFill/>
          </p:spPr>
          <p:txBody>
            <a:bodyPr wrap="none" rtlCol="0">
              <a:spAutoFit/>
            </a:bodyPr>
            <a:lstStyle/>
            <a:p>
              <a:r>
                <a:rPr lang="en-US" b="1" smtClean="0">
                  <a:solidFill>
                    <a:schemeClr val="bg2"/>
                  </a:solidFill>
                </a:rPr>
                <a:t>Clock</a:t>
              </a:r>
              <a:endParaRPr lang="en-US" b="1">
                <a:solidFill>
                  <a:schemeClr val="bg2"/>
                </a:solidFill>
              </a:endParaRPr>
            </a:p>
          </p:txBody>
        </p:sp>
        <p:sp>
          <p:nvSpPr>
            <p:cNvPr id="68" name="Rectangle 67"/>
            <p:cNvSpPr/>
            <p:nvPr/>
          </p:nvSpPr>
          <p:spPr>
            <a:xfrm>
              <a:off x="2765391" y="2953190"/>
              <a:ext cx="3766708" cy="826376"/>
            </a:xfrm>
            <a:prstGeom prst="rect">
              <a:avLst/>
            </a:prstGeom>
          </p:spPr>
          <p:txBody>
            <a:bodyPr wrap="square">
              <a:spAutoFit/>
            </a:bodyPr>
            <a:lstStyle/>
            <a:p>
              <a:r>
                <a:rPr lang="en-US" sz="1266">
                  <a:solidFill>
                    <a:schemeClr val="bg2"/>
                  </a:solidFill>
                </a:rPr>
                <a:t>Lorem ipsum dolor sit amet, consectetuer adipiscing elit, sed diam nonummy nibh euismod tincidunt ut laoreet dolore magna aliquam erat volutpat. Ut wisi enim ad minim</a:t>
              </a:r>
            </a:p>
          </p:txBody>
        </p:sp>
      </p:grpSp>
      <p:grpSp>
        <p:nvGrpSpPr>
          <p:cNvPr id="69" name="Group 68"/>
          <p:cNvGrpSpPr/>
          <p:nvPr/>
        </p:nvGrpSpPr>
        <p:grpSpPr>
          <a:xfrm>
            <a:off x="7751607" y="4969223"/>
            <a:ext cx="3972483" cy="1197424"/>
            <a:chOff x="2765390" y="2644169"/>
            <a:chExt cx="3766709" cy="1135397"/>
          </a:xfrm>
        </p:grpSpPr>
        <p:sp>
          <p:nvSpPr>
            <p:cNvPr id="70" name="TextBox 69"/>
            <p:cNvSpPr txBox="1"/>
            <p:nvPr/>
          </p:nvSpPr>
          <p:spPr>
            <a:xfrm>
              <a:off x="2765390" y="2644169"/>
              <a:ext cx="833247" cy="350201"/>
            </a:xfrm>
            <a:prstGeom prst="rect">
              <a:avLst/>
            </a:prstGeom>
            <a:noFill/>
          </p:spPr>
          <p:txBody>
            <a:bodyPr wrap="none" rtlCol="0">
              <a:spAutoFit/>
            </a:bodyPr>
            <a:lstStyle/>
            <a:p>
              <a:r>
                <a:rPr lang="en-US" b="1" smtClean="0">
                  <a:solidFill>
                    <a:schemeClr val="bg2"/>
                  </a:solidFill>
                </a:rPr>
                <a:t>Noodle</a:t>
              </a:r>
              <a:endParaRPr lang="en-US" b="1">
                <a:solidFill>
                  <a:schemeClr val="bg2"/>
                </a:solidFill>
              </a:endParaRPr>
            </a:p>
          </p:txBody>
        </p:sp>
        <p:sp>
          <p:nvSpPr>
            <p:cNvPr id="71" name="Rectangle 70"/>
            <p:cNvSpPr/>
            <p:nvPr/>
          </p:nvSpPr>
          <p:spPr>
            <a:xfrm>
              <a:off x="2765391" y="2953190"/>
              <a:ext cx="3766708" cy="826376"/>
            </a:xfrm>
            <a:prstGeom prst="rect">
              <a:avLst/>
            </a:prstGeom>
          </p:spPr>
          <p:txBody>
            <a:bodyPr wrap="square">
              <a:spAutoFit/>
            </a:bodyPr>
            <a:lstStyle/>
            <a:p>
              <a:r>
                <a:rPr lang="en-US" sz="1266">
                  <a:solidFill>
                    <a:schemeClr val="bg2"/>
                  </a:solidFill>
                </a:rPr>
                <a:t>Lorem ipsum dolor sit amet, consectetuer adipiscing elit, sed diam nonummy nibh euismod tincidunt ut laoreet dolore magna aliquam erat volutpat. Ut wisi enim ad minim</a:t>
              </a:r>
            </a:p>
          </p:txBody>
        </p:sp>
      </p:grpSp>
      <p:sp>
        <p:nvSpPr>
          <p:cNvPr id="72" name="矩形 71"/>
          <p:cNvSpPr/>
          <p:nvPr/>
        </p:nvSpPr>
        <p:spPr>
          <a:xfrm>
            <a:off x="311169" y="448147"/>
            <a:ext cx="573895" cy="5530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73" name="矩形 72"/>
          <p:cNvSpPr/>
          <p:nvPr/>
        </p:nvSpPr>
        <p:spPr>
          <a:xfrm>
            <a:off x="165023" y="198"/>
            <a:ext cx="538090" cy="8386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74" name="文本框 73"/>
          <p:cNvSpPr txBox="1"/>
          <p:nvPr/>
        </p:nvSpPr>
        <p:spPr>
          <a:xfrm>
            <a:off x="1048046" y="482886"/>
            <a:ext cx="3077766" cy="369204"/>
          </a:xfrm>
          <a:prstGeom prst="rect">
            <a:avLst/>
          </a:prstGeom>
          <a:noFill/>
        </p:spPr>
        <p:txBody>
          <a:bodyPr wrap="none" lIns="0" tIns="0" rIns="0" bIns="0" rtlCol="0">
            <a:spAutoFit/>
          </a:bodyPr>
          <a:lstStyle/>
          <a:p>
            <a:pPr defTabSz="964149"/>
            <a:r>
              <a:rPr lang="zh-CN" altLang="en-US" sz="2399"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75" name="文本框 74"/>
          <p:cNvSpPr txBox="1"/>
          <p:nvPr/>
        </p:nvSpPr>
        <p:spPr>
          <a:xfrm>
            <a:off x="1048046" y="815443"/>
            <a:ext cx="2157898" cy="184666"/>
          </a:xfrm>
          <a:prstGeom prst="rect">
            <a:avLst/>
          </a:prstGeom>
          <a:noFill/>
        </p:spPr>
        <p:txBody>
          <a:bodyPr wrap="none" lIns="0" tIns="0" rIns="0" bIns="0" rtlCol="0">
            <a:spAutoFit/>
          </a:bodyPr>
          <a:lstStyle/>
          <a:p>
            <a:pPr defTabSz="964149"/>
            <a:r>
              <a:rPr lang="en-US" altLang="zh-CN" sz="12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mn-lt"/>
              </a:rPr>
              <a:t>ADD RELATED TITLE WORDS</a:t>
            </a:r>
            <a:endParaRPr lang="zh-CN" altLang="en-US" sz="12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mn-lt"/>
            </a:endParaRPr>
          </a:p>
        </p:txBody>
      </p:sp>
    </p:spTree>
    <p:extLst>
      <p:ext uri="{BB962C8B-B14F-4D97-AF65-F5344CB8AC3E}">
        <p14:creationId xmlns:p14="http://schemas.microsoft.com/office/powerpoint/2010/main" val="2676292918"/>
      </p:ext>
    </p:extLst>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500"/>
                            </p:stCondLst>
                            <p:childTnLst>
                              <p:par>
                                <p:cTn id="11" presetID="12" presetClass="entr" presetSubtype="8" fill="hold" nodeType="afterEffect">
                                  <p:stCondLst>
                                    <p:cond delay="0"/>
                                  </p:stCondLst>
                                  <p:childTnLst>
                                    <p:set>
                                      <p:cBhvr>
                                        <p:cTn id="12" dur="1" fill="hold">
                                          <p:stCondLst>
                                            <p:cond delay="0"/>
                                          </p:stCondLst>
                                        </p:cTn>
                                        <p:tgtEl>
                                          <p:spTgt spid="54"/>
                                        </p:tgtEl>
                                        <p:attrNameLst>
                                          <p:attrName>style.visibility</p:attrName>
                                        </p:attrNameLst>
                                      </p:cBhvr>
                                      <p:to>
                                        <p:strVal val="visible"/>
                                      </p:to>
                                    </p:set>
                                    <p:anim calcmode="lin" valueType="num">
                                      <p:cBhvr additive="base">
                                        <p:cTn id="13" dur="500"/>
                                        <p:tgtEl>
                                          <p:spTgt spid="54"/>
                                        </p:tgtEl>
                                        <p:attrNameLst>
                                          <p:attrName>ppt_x</p:attrName>
                                        </p:attrNameLst>
                                      </p:cBhvr>
                                      <p:tavLst>
                                        <p:tav tm="0">
                                          <p:val>
                                            <p:strVal val="#ppt_x-#ppt_w*1.125000"/>
                                          </p:val>
                                        </p:tav>
                                        <p:tav tm="100000">
                                          <p:val>
                                            <p:strVal val="#ppt_x"/>
                                          </p:val>
                                        </p:tav>
                                      </p:tavLst>
                                    </p:anim>
                                    <p:animEffect transition="in" filter="wipe(right)">
                                      <p:cBhvr>
                                        <p:cTn id="14" dur="500"/>
                                        <p:tgtEl>
                                          <p:spTgt spid="54"/>
                                        </p:tgtEl>
                                      </p:cBhvr>
                                    </p:animEffect>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p:cTn id="18" dur="500" fill="hold"/>
                                        <p:tgtEl>
                                          <p:spTgt spid="15"/>
                                        </p:tgtEl>
                                        <p:attrNameLst>
                                          <p:attrName>ppt_w</p:attrName>
                                        </p:attrNameLst>
                                      </p:cBhvr>
                                      <p:tavLst>
                                        <p:tav tm="0">
                                          <p:val>
                                            <p:fltVal val="0"/>
                                          </p:val>
                                        </p:tav>
                                        <p:tav tm="100000">
                                          <p:val>
                                            <p:strVal val="#ppt_w"/>
                                          </p:val>
                                        </p:tav>
                                      </p:tavLst>
                                    </p:anim>
                                    <p:anim calcmode="lin" valueType="num">
                                      <p:cBhvr>
                                        <p:cTn id="19" dur="500" fill="hold"/>
                                        <p:tgtEl>
                                          <p:spTgt spid="15"/>
                                        </p:tgtEl>
                                        <p:attrNameLst>
                                          <p:attrName>ppt_h</p:attrName>
                                        </p:attrNameLst>
                                      </p:cBhvr>
                                      <p:tavLst>
                                        <p:tav tm="0">
                                          <p:val>
                                            <p:fltVal val="0"/>
                                          </p:val>
                                        </p:tav>
                                        <p:tav tm="100000">
                                          <p:val>
                                            <p:strVal val="#ppt_h"/>
                                          </p:val>
                                        </p:tav>
                                      </p:tavLst>
                                    </p:anim>
                                    <p:animEffect transition="in" filter="fade">
                                      <p:cBhvr>
                                        <p:cTn id="20" dur="500"/>
                                        <p:tgtEl>
                                          <p:spTgt spid="15"/>
                                        </p:tgtEl>
                                      </p:cBhvr>
                                    </p:animEffect>
                                  </p:childTnLst>
                                </p:cTn>
                              </p:par>
                            </p:childTnLst>
                          </p:cTn>
                        </p:par>
                        <p:par>
                          <p:cTn id="21" fill="hold">
                            <p:stCondLst>
                              <p:cond delay="1500"/>
                            </p:stCondLst>
                            <p:childTnLst>
                              <p:par>
                                <p:cTn id="22" presetID="12" presetClass="entr" presetSubtype="8" fill="hold" nodeType="afterEffect">
                                  <p:stCondLst>
                                    <p:cond delay="0"/>
                                  </p:stCondLst>
                                  <p:childTnLst>
                                    <p:set>
                                      <p:cBhvr>
                                        <p:cTn id="23" dur="1" fill="hold">
                                          <p:stCondLst>
                                            <p:cond delay="0"/>
                                          </p:stCondLst>
                                        </p:cTn>
                                        <p:tgtEl>
                                          <p:spTgt spid="63"/>
                                        </p:tgtEl>
                                        <p:attrNameLst>
                                          <p:attrName>style.visibility</p:attrName>
                                        </p:attrNameLst>
                                      </p:cBhvr>
                                      <p:to>
                                        <p:strVal val="visible"/>
                                      </p:to>
                                    </p:set>
                                    <p:anim calcmode="lin" valueType="num">
                                      <p:cBhvr additive="base">
                                        <p:cTn id="24" dur="500"/>
                                        <p:tgtEl>
                                          <p:spTgt spid="63"/>
                                        </p:tgtEl>
                                        <p:attrNameLst>
                                          <p:attrName>ppt_x</p:attrName>
                                        </p:attrNameLst>
                                      </p:cBhvr>
                                      <p:tavLst>
                                        <p:tav tm="0">
                                          <p:val>
                                            <p:strVal val="#ppt_x-#ppt_w*1.125000"/>
                                          </p:val>
                                        </p:tav>
                                        <p:tav tm="100000">
                                          <p:val>
                                            <p:strVal val="#ppt_x"/>
                                          </p:val>
                                        </p:tav>
                                      </p:tavLst>
                                    </p:anim>
                                    <p:animEffect transition="in" filter="wipe(right)">
                                      <p:cBhvr>
                                        <p:cTn id="25" dur="500"/>
                                        <p:tgtEl>
                                          <p:spTgt spid="63"/>
                                        </p:tgtEl>
                                      </p:cBhvr>
                                    </p:animEffect>
                                  </p:childTnLst>
                                </p:cTn>
                              </p:par>
                            </p:childTnLst>
                          </p:cTn>
                        </p:par>
                        <p:par>
                          <p:cTn id="26" fill="hold">
                            <p:stCondLst>
                              <p:cond delay="2000"/>
                            </p:stCondLst>
                            <p:childTnLst>
                              <p:par>
                                <p:cTn id="27" presetID="53" presetClass="entr" presetSubtype="16"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Effect transition="in" filter="fade">
                                      <p:cBhvr>
                                        <p:cTn id="31" dur="500"/>
                                        <p:tgtEl>
                                          <p:spTgt spid="13"/>
                                        </p:tgtEl>
                                      </p:cBhvr>
                                    </p:animEffect>
                                  </p:childTnLst>
                                </p:cTn>
                              </p:par>
                            </p:childTnLst>
                          </p:cTn>
                        </p:par>
                        <p:par>
                          <p:cTn id="32" fill="hold">
                            <p:stCondLst>
                              <p:cond delay="2500"/>
                            </p:stCondLst>
                            <p:childTnLst>
                              <p:par>
                                <p:cTn id="33" presetID="12" presetClass="entr" presetSubtype="8" fill="hold"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additive="base">
                                        <p:cTn id="35" dur="500"/>
                                        <p:tgtEl>
                                          <p:spTgt spid="57"/>
                                        </p:tgtEl>
                                        <p:attrNameLst>
                                          <p:attrName>ppt_x</p:attrName>
                                        </p:attrNameLst>
                                      </p:cBhvr>
                                      <p:tavLst>
                                        <p:tav tm="0">
                                          <p:val>
                                            <p:strVal val="#ppt_x-#ppt_w*1.125000"/>
                                          </p:val>
                                        </p:tav>
                                        <p:tav tm="100000">
                                          <p:val>
                                            <p:strVal val="#ppt_x"/>
                                          </p:val>
                                        </p:tav>
                                      </p:tavLst>
                                    </p:anim>
                                    <p:animEffect transition="in" filter="wipe(right)">
                                      <p:cBhvr>
                                        <p:cTn id="36" dur="500"/>
                                        <p:tgtEl>
                                          <p:spTgt spid="57"/>
                                        </p:tgtEl>
                                      </p:cBhvr>
                                    </p:animEffect>
                                  </p:childTnLst>
                                </p:cTn>
                              </p:par>
                            </p:childTnLst>
                          </p:cTn>
                        </p:par>
                        <p:par>
                          <p:cTn id="37" fill="hold">
                            <p:stCondLst>
                              <p:cond delay="3000"/>
                            </p:stCondLst>
                            <p:childTnLst>
                              <p:par>
                                <p:cTn id="38" presetID="53" presetClass="entr" presetSubtype="16"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fltVal val="0"/>
                                          </p:val>
                                        </p:tav>
                                        <p:tav tm="100000">
                                          <p:val>
                                            <p:strVal val="#ppt_w"/>
                                          </p:val>
                                        </p:tav>
                                      </p:tavLst>
                                    </p:anim>
                                    <p:anim calcmode="lin" valueType="num">
                                      <p:cBhvr>
                                        <p:cTn id="41" dur="500" fill="hold"/>
                                        <p:tgtEl>
                                          <p:spTgt spid="16"/>
                                        </p:tgtEl>
                                        <p:attrNameLst>
                                          <p:attrName>ppt_h</p:attrName>
                                        </p:attrNameLst>
                                      </p:cBhvr>
                                      <p:tavLst>
                                        <p:tav tm="0">
                                          <p:val>
                                            <p:fltVal val="0"/>
                                          </p:val>
                                        </p:tav>
                                        <p:tav tm="100000">
                                          <p:val>
                                            <p:strVal val="#ppt_h"/>
                                          </p:val>
                                        </p:tav>
                                      </p:tavLst>
                                    </p:anim>
                                    <p:animEffect transition="in" filter="fade">
                                      <p:cBhvr>
                                        <p:cTn id="42" dur="500"/>
                                        <p:tgtEl>
                                          <p:spTgt spid="16"/>
                                        </p:tgtEl>
                                      </p:cBhvr>
                                    </p:animEffect>
                                  </p:childTnLst>
                                </p:cTn>
                              </p:par>
                            </p:childTnLst>
                          </p:cTn>
                        </p:par>
                        <p:par>
                          <p:cTn id="43" fill="hold">
                            <p:stCondLst>
                              <p:cond delay="3500"/>
                            </p:stCondLst>
                            <p:childTnLst>
                              <p:par>
                                <p:cTn id="44" presetID="12" presetClass="entr" presetSubtype="8" fill="hold" nodeType="afterEffect">
                                  <p:stCondLst>
                                    <p:cond delay="0"/>
                                  </p:stCondLst>
                                  <p:childTnLst>
                                    <p:set>
                                      <p:cBhvr>
                                        <p:cTn id="45" dur="1" fill="hold">
                                          <p:stCondLst>
                                            <p:cond delay="0"/>
                                          </p:stCondLst>
                                        </p:cTn>
                                        <p:tgtEl>
                                          <p:spTgt spid="66"/>
                                        </p:tgtEl>
                                        <p:attrNameLst>
                                          <p:attrName>style.visibility</p:attrName>
                                        </p:attrNameLst>
                                      </p:cBhvr>
                                      <p:to>
                                        <p:strVal val="visible"/>
                                      </p:to>
                                    </p:set>
                                    <p:anim calcmode="lin" valueType="num">
                                      <p:cBhvr additive="base">
                                        <p:cTn id="46" dur="500"/>
                                        <p:tgtEl>
                                          <p:spTgt spid="66"/>
                                        </p:tgtEl>
                                        <p:attrNameLst>
                                          <p:attrName>ppt_x</p:attrName>
                                        </p:attrNameLst>
                                      </p:cBhvr>
                                      <p:tavLst>
                                        <p:tav tm="0">
                                          <p:val>
                                            <p:strVal val="#ppt_x-#ppt_w*1.125000"/>
                                          </p:val>
                                        </p:tav>
                                        <p:tav tm="100000">
                                          <p:val>
                                            <p:strVal val="#ppt_x"/>
                                          </p:val>
                                        </p:tav>
                                      </p:tavLst>
                                    </p:anim>
                                    <p:animEffect transition="in" filter="wipe(right)">
                                      <p:cBhvr>
                                        <p:cTn id="47" dur="500"/>
                                        <p:tgtEl>
                                          <p:spTgt spid="66"/>
                                        </p:tgtEl>
                                      </p:cBhvr>
                                    </p:animEffect>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childTnLst>
                          </p:cTn>
                        </p:par>
                        <p:par>
                          <p:cTn id="54" fill="hold">
                            <p:stCondLst>
                              <p:cond delay="4500"/>
                            </p:stCondLst>
                            <p:childTnLst>
                              <p:par>
                                <p:cTn id="55" presetID="12" presetClass="entr" presetSubtype="8" fill="hold" nodeType="afterEffect">
                                  <p:stCondLst>
                                    <p:cond delay="0"/>
                                  </p:stCondLst>
                                  <p:childTnLst>
                                    <p:set>
                                      <p:cBhvr>
                                        <p:cTn id="56" dur="1" fill="hold">
                                          <p:stCondLst>
                                            <p:cond delay="0"/>
                                          </p:stCondLst>
                                        </p:cTn>
                                        <p:tgtEl>
                                          <p:spTgt spid="60"/>
                                        </p:tgtEl>
                                        <p:attrNameLst>
                                          <p:attrName>style.visibility</p:attrName>
                                        </p:attrNameLst>
                                      </p:cBhvr>
                                      <p:to>
                                        <p:strVal val="visible"/>
                                      </p:to>
                                    </p:set>
                                    <p:anim calcmode="lin" valueType="num">
                                      <p:cBhvr additive="base">
                                        <p:cTn id="57" dur="500"/>
                                        <p:tgtEl>
                                          <p:spTgt spid="60"/>
                                        </p:tgtEl>
                                        <p:attrNameLst>
                                          <p:attrName>ppt_x</p:attrName>
                                        </p:attrNameLst>
                                      </p:cBhvr>
                                      <p:tavLst>
                                        <p:tav tm="0">
                                          <p:val>
                                            <p:strVal val="#ppt_x-#ppt_w*1.125000"/>
                                          </p:val>
                                        </p:tav>
                                        <p:tav tm="100000">
                                          <p:val>
                                            <p:strVal val="#ppt_x"/>
                                          </p:val>
                                        </p:tav>
                                      </p:tavLst>
                                    </p:anim>
                                    <p:animEffect transition="in" filter="wipe(right)">
                                      <p:cBhvr>
                                        <p:cTn id="58" dur="500"/>
                                        <p:tgtEl>
                                          <p:spTgt spid="60"/>
                                        </p:tgtEl>
                                      </p:cBhvr>
                                    </p:animEffect>
                                  </p:childTnLst>
                                </p:cTn>
                              </p:par>
                            </p:childTnLst>
                          </p:cTn>
                        </p:par>
                        <p:par>
                          <p:cTn id="59" fill="hold">
                            <p:stCondLst>
                              <p:cond delay="5000"/>
                            </p:stCondLst>
                            <p:childTnLst>
                              <p:par>
                                <p:cTn id="60" presetID="53" presetClass="entr" presetSubtype="16" fill="hold" nodeType="afterEffect">
                                  <p:stCondLst>
                                    <p:cond delay="0"/>
                                  </p:stCondLst>
                                  <p:childTnLst>
                                    <p:set>
                                      <p:cBhvr>
                                        <p:cTn id="61" dur="1" fill="hold">
                                          <p:stCondLst>
                                            <p:cond delay="0"/>
                                          </p:stCondLst>
                                        </p:cTn>
                                        <p:tgtEl>
                                          <p:spTgt spid="17"/>
                                        </p:tgtEl>
                                        <p:attrNameLst>
                                          <p:attrName>style.visibility</p:attrName>
                                        </p:attrNameLst>
                                      </p:cBhvr>
                                      <p:to>
                                        <p:strVal val="visible"/>
                                      </p:to>
                                    </p:set>
                                    <p:anim calcmode="lin" valueType="num">
                                      <p:cBhvr>
                                        <p:cTn id="62" dur="500" fill="hold"/>
                                        <p:tgtEl>
                                          <p:spTgt spid="17"/>
                                        </p:tgtEl>
                                        <p:attrNameLst>
                                          <p:attrName>ppt_w</p:attrName>
                                        </p:attrNameLst>
                                      </p:cBhvr>
                                      <p:tavLst>
                                        <p:tav tm="0">
                                          <p:val>
                                            <p:fltVal val="0"/>
                                          </p:val>
                                        </p:tav>
                                        <p:tav tm="100000">
                                          <p:val>
                                            <p:strVal val="#ppt_w"/>
                                          </p:val>
                                        </p:tav>
                                      </p:tavLst>
                                    </p:anim>
                                    <p:anim calcmode="lin" valueType="num">
                                      <p:cBhvr>
                                        <p:cTn id="63" dur="500" fill="hold"/>
                                        <p:tgtEl>
                                          <p:spTgt spid="17"/>
                                        </p:tgtEl>
                                        <p:attrNameLst>
                                          <p:attrName>ppt_h</p:attrName>
                                        </p:attrNameLst>
                                      </p:cBhvr>
                                      <p:tavLst>
                                        <p:tav tm="0">
                                          <p:val>
                                            <p:fltVal val="0"/>
                                          </p:val>
                                        </p:tav>
                                        <p:tav tm="100000">
                                          <p:val>
                                            <p:strVal val="#ppt_h"/>
                                          </p:val>
                                        </p:tav>
                                      </p:tavLst>
                                    </p:anim>
                                    <p:animEffect transition="in" filter="fade">
                                      <p:cBhvr>
                                        <p:cTn id="64" dur="500"/>
                                        <p:tgtEl>
                                          <p:spTgt spid="17"/>
                                        </p:tgtEl>
                                      </p:cBhvr>
                                    </p:animEffect>
                                  </p:childTnLst>
                                </p:cTn>
                              </p:par>
                            </p:childTnLst>
                          </p:cTn>
                        </p:par>
                        <p:par>
                          <p:cTn id="65" fill="hold">
                            <p:stCondLst>
                              <p:cond delay="5500"/>
                            </p:stCondLst>
                            <p:childTnLst>
                              <p:par>
                                <p:cTn id="66" presetID="12" presetClass="entr" presetSubtype="8" fill="hold" nodeType="afterEffect">
                                  <p:stCondLst>
                                    <p:cond delay="0"/>
                                  </p:stCondLst>
                                  <p:childTnLst>
                                    <p:set>
                                      <p:cBhvr>
                                        <p:cTn id="67" dur="1" fill="hold">
                                          <p:stCondLst>
                                            <p:cond delay="0"/>
                                          </p:stCondLst>
                                        </p:cTn>
                                        <p:tgtEl>
                                          <p:spTgt spid="69"/>
                                        </p:tgtEl>
                                        <p:attrNameLst>
                                          <p:attrName>style.visibility</p:attrName>
                                        </p:attrNameLst>
                                      </p:cBhvr>
                                      <p:to>
                                        <p:strVal val="visible"/>
                                      </p:to>
                                    </p:set>
                                    <p:anim calcmode="lin" valueType="num">
                                      <p:cBhvr additive="base">
                                        <p:cTn id="68" dur="500"/>
                                        <p:tgtEl>
                                          <p:spTgt spid="69"/>
                                        </p:tgtEl>
                                        <p:attrNameLst>
                                          <p:attrName>ppt_x</p:attrName>
                                        </p:attrNameLst>
                                      </p:cBhvr>
                                      <p:tavLst>
                                        <p:tav tm="0">
                                          <p:val>
                                            <p:strVal val="#ppt_x-#ppt_w*1.125000"/>
                                          </p:val>
                                        </p:tav>
                                        <p:tav tm="100000">
                                          <p:val>
                                            <p:strVal val="#ppt_x"/>
                                          </p:val>
                                        </p:tav>
                                      </p:tavLst>
                                    </p:anim>
                                    <p:animEffect transition="in" filter="wipe(right)">
                                      <p:cBhvr>
                                        <p:cTn id="69"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844722" y="2619744"/>
            <a:ext cx="1437831" cy="243213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 name="Rectangle 5"/>
          <p:cNvSpPr/>
          <p:nvPr/>
        </p:nvSpPr>
        <p:spPr>
          <a:xfrm>
            <a:off x="435038" y="5341466"/>
            <a:ext cx="5847516" cy="5518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Rectangle 6"/>
          <p:cNvSpPr/>
          <p:nvPr/>
        </p:nvSpPr>
        <p:spPr>
          <a:xfrm>
            <a:off x="4868111" y="3013308"/>
            <a:ext cx="1485964" cy="1650708"/>
          </a:xfrm>
          <a:prstGeom prst="rect">
            <a:avLst/>
          </a:prstGeom>
        </p:spPr>
        <p:txBody>
          <a:bodyPr wrap="square">
            <a:spAutoFit/>
          </a:bodyPr>
          <a:lstStyle/>
          <a:p>
            <a:pPr marL="301352" indent="-301352">
              <a:buFont typeface="Wingdings" panose="05000000000000000000" pitchFamily="2" charset="2"/>
              <a:buChar char="v"/>
            </a:pPr>
            <a:r>
              <a:rPr lang="vi-VN" sz="1266">
                <a:solidFill>
                  <a:schemeClr val="bg1"/>
                </a:solidFill>
              </a:rPr>
              <a:t>Lorem ipsum dolor sit</a:t>
            </a:r>
          </a:p>
          <a:p>
            <a:pPr marL="301352" indent="-301352">
              <a:buFont typeface="Wingdings" panose="05000000000000000000" pitchFamily="2" charset="2"/>
              <a:buChar char="v"/>
            </a:pPr>
            <a:endParaRPr lang="vi-VN" sz="1266">
              <a:solidFill>
                <a:schemeClr val="bg1"/>
              </a:solidFill>
            </a:endParaRPr>
          </a:p>
          <a:p>
            <a:pPr marL="301352" indent="-301352">
              <a:buFont typeface="Wingdings" panose="05000000000000000000" pitchFamily="2" charset="2"/>
              <a:buChar char="v"/>
            </a:pPr>
            <a:r>
              <a:rPr lang="vi-VN" sz="1266">
                <a:solidFill>
                  <a:schemeClr val="bg1"/>
                </a:solidFill>
              </a:rPr>
              <a:t>Lorem ipsum dolor sit</a:t>
            </a:r>
            <a:endParaRPr lang="en-US" sz="1266">
              <a:solidFill>
                <a:schemeClr val="bg1"/>
              </a:solidFill>
            </a:endParaRPr>
          </a:p>
          <a:p>
            <a:pPr marL="301352" indent="-301352">
              <a:buFont typeface="Wingdings" panose="05000000000000000000" pitchFamily="2" charset="2"/>
              <a:buChar char="v"/>
            </a:pPr>
            <a:endParaRPr lang="en-US" sz="1266">
              <a:solidFill>
                <a:schemeClr val="bg1"/>
              </a:solidFill>
            </a:endParaRPr>
          </a:p>
          <a:p>
            <a:pPr marL="301352" indent="-301352">
              <a:buFont typeface="Wingdings" panose="05000000000000000000" pitchFamily="2" charset="2"/>
              <a:buChar char="v"/>
            </a:pPr>
            <a:r>
              <a:rPr lang="vi-VN" sz="1266">
                <a:solidFill>
                  <a:schemeClr val="bg1"/>
                </a:solidFill>
              </a:rPr>
              <a:t>Lorem ipsum dolor sit</a:t>
            </a:r>
            <a:endParaRPr lang="en-US" sz="1266">
              <a:solidFill>
                <a:schemeClr val="bg1"/>
              </a:solidFill>
            </a:endParaRPr>
          </a:p>
        </p:txBody>
      </p:sp>
      <p:sp>
        <p:nvSpPr>
          <p:cNvPr id="9" name="Rectangle 8"/>
          <p:cNvSpPr/>
          <p:nvPr/>
        </p:nvSpPr>
        <p:spPr>
          <a:xfrm>
            <a:off x="6657200" y="5341466"/>
            <a:ext cx="5771575" cy="5518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10" name="Group 9"/>
          <p:cNvGrpSpPr/>
          <p:nvPr/>
        </p:nvGrpSpPr>
        <p:grpSpPr>
          <a:xfrm>
            <a:off x="1113451" y="5852299"/>
            <a:ext cx="607534" cy="607534"/>
            <a:chOff x="1199456" y="5085184"/>
            <a:chExt cx="576064" cy="576064"/>
          </a:xfrm>
        </p:grpSpPr>
        <p:sp>
          <p:nvSpPr>
            <p:cNvPr id="11" name="Oval 10"/>
            <p:cNvSpPr/>
            <p:nvPr/>
          </p:nvSpPr>
          <p:spPr>
            <a:xfrm>
              <a:off x="1199456" y="5085184"/>
              <a:ext cx="576064" cy="57606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71464" y="5157192"/>
              <a:ext cx="432048" cy="432048"/>
            </a:xfrm>
            <a:prstGeom prst="rect">
              <a:avLst/>
            </a:prstGeom>
          </p:spPr>
        </p:pic>
      </p:grpSp>
      <p:grpSp>
        <p:nvGrpSpPr>
          <p:cNvPr id="13" name="Group 12"/>
          <p:cNvGrpSpPr/>
          <p:nvPr/>
        </p:nvGrpSpPr>
        <p:grpSpPr>
          <a:xfrm>
            <a:off x="9163279" y="5852298"/>
            <a:ext cx="607534" cy="607534"/>
            <a:chOff x="2855640" y="5085184"/>
            <a:chExt cx="576064" cy="576064"/>
          </a:xfrm>
        </p:grpSpPr>
        <p:sp>
          <p:nvSpPr>
            <p:cNvPr id="14" name="Oval 13"/>
            <p:cNvSpPr/>
            <p:nvPr/>
          </p:nvSpPr>
          <p:spPr>
            <a:xfrm>
              <a:off x="2855640" y="5085184"/>
              <a:ext cx="576064" cy="57606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27648" y="5157192"/>
              <a:ext cx="432048" cy="432048"/>
            </a:xfrm>
            <a:prstGeom prst="rect">
              <a:avLst/>
            </a:prstGeom>
          </p:spPr>
        </p:pic>
      </p:grpSp>
      <p:grpSp>
        <p:nvGrpSpPr>
          <p:cNvPr id="16" name="Group 15"/>
          <p:cNvGrpSpPr/>
          <p:nvPr/>
        </p:nvGrpSpPr>
        <p:grpSpPr>
          <a:xfrm>
            <a:off x="4986481" y="5852299"/>
            <a:ext cx="607534" cy="607534"/>
            <a:chOff x="4627170" y="5013176"/>
            <a:chExt cx="576064" cy="576064"/>
          </a:xfrm>
        </p:grpSpPr>
        <p:sp>
          <p:nvSpPr>
            <p:cNvPr id="17" name="Oval 16"/>
            <p:cNvSpPr/>
            <p:nvPr/>
          </p:nvSpPr>
          <p:spPr>
            <a:xfrm>
              <a:off x="4627170" y="5013176"/>
              <a:ext cx="576064" cy="57606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11245" y="5097251"/>
              <a:ext cx="407913" cy="407913"/>
            </a:xfrm>
            <a:prstGeom prst="rect">
              <a:avLst/>
            </a:prstGeom>
          </p:spPr>
        </p:pic>
      </p:grpSp>
      <p:sp>
        <p:nvSpPr>
          <p:cNvPr id="19" name="Rectangle 18"/>
          <p:cNvSpPr/>
          <p:nvPr/>
        </p:nvSpPr>
        <p:spPr>
          <a:xfrm>
            <a:off x="1796927" y="5928241"/>
            <a:ext cx="2809846" cy="481927"/>
          </a:xfrm>
          <a:prstGeom prst="rect">
            <a:avLst/>
          </a:prstGeom>
        </p:spPr>
        <p:txBody>
          <a:bodyPr wrap="square">
            <a:spAutoFit/>
          </a:bodyPr>
          <a:lstStyle/>
          <a:p>
            <a:r>
              <a:rPr lang="en-US" sz="1266">
                <a:solidFill>
                  <a:schemeClr val="bg2"/>
                </a:solidFill>
              </a:rPr>
              <a:t>Lorem ipsum dolor sit amet, consectetur adipiscing elit. </a:t>
            </a:r>
            <a:endParaRPr lang="vi-VN" sz="1266">
              <a:solidFill>
                <a:schemeClr val="bg2"/>
              </a:solidFill>
            </a:endParaRPr>
          </a:p>
        </p:txBody>
      </p:sp>
      <p:sp>
        <p:nvSpPr>
          <p:cNvPr id="20" name="Rectangle 19"/>
          <p:cNvSpPr/>
          <p:nvPr/>
        </p:nvSpPr>
        <p:spPr>
          <a:xfrm>
            <a:off x="5725220" y="5940968"/>
            <a:ext cx="2809846" cy="481927"/>
          </a:xfrm>
          <a:prstGeom prst="rect">
            <a:avLst/>
          </a:prstGeom>
        </p:spPr>
        <p:txBody>
          <a:bodyPr wrap="square">
            <a:spAutoFit/>
          </a:bodyPr>
          <a:lstStyle/>
          <a:p>
            <a:r>
              <a:rPr lang="en-US" sz="1266">
                <a:solidFill>
                  <a:schemeClr val="bg2"/>
                </a:solidFill>
              </a:rPr>
              <a:t>Lorem ipsum dolor sit amet, consectetur adipiscing elit. </a:t>
            </a:r>
            <a:endParaRPr lang="vi-VN" sz="1266">
              <a:solidFill>
                <a:schemeClr val="bg2"/>
              </a:solidFill>
            </a:endParaRPr>
          </a:p>
        </p:txBody>
      </p:sp>
      <p:sp>
        <p:nvSpPr>
          <p:cNvPr id="21" name="Rectangle 20"/>
          <p:cNvSpPr/>
          <p:nvPr/>
        </p:nvSpPr>
        <p:spPr>
          <a:xfrm>
            <a:off x="9846754" y="5924930"/>
            <a:ext cx="2809846" cy="481927"/>
          </a:xfrm>
          <a:prstGeom prst="rect">
            <a:avLst/>
          </a:prstGeom>
        </p:spPr>
        <p:txBody>
          <a:bodyPr wrap="square">
            <a:spAutoFit/>
          </a:bodyPr>
          <a:lstStyle/>
          <a:p>
            <a:r>
              <a:rPr lang="en-US" sz="1266">
                <a:solidFill>
                  <a:schemeClr val="bg2"/>
                </a:solidFill>
              </a:rPr>
              <a:t>Lorem ipsum dolor sit amet, consectetur adipiscing elit. </a:t>
            </a:r>
            <a:endParaRPr lang="vi-VN" sz="1266">
              <a:solidFill>
                <a:schemeClr val="bg2"/>
              </a:solidFill>
            </a:endParaRPr>
          </a:p>
        </p:txBody>
      </p:sp>
      <p:graphicFrame>
        <p:nvGraphicFramePr>
          <p:cNvPr id="22" name="Chart 21"/>
          <p:cNvGraphicFramePr/>
          <p:nvPr>
            <p:extLst/>
          </p:nvPr>
        </p:nvGraphicFramePr>
        <p:xfrm>
          <a:off x="6586962" y="2764408"/>
          <a:ext cx="5528567" cy="2544160"/>
        </p:xfrm>
        <a:graphic>
          <a:graphicData uri="http://schemas.openxmlformats.org/drawingml/2006/chart">
            <c:chart xmlns:c="http://schemas.openxmlformats.org/drawingml/2006/chart" xmlns:r="http://schemas.openxmlformats.org/officeDocument/2006/relationships" r:id="rId6"/>
          </a:graphicData>
        </a:graphic>
      </p:graphicFrame>
      <p:sp>
        <p:nvSpPr>
          <p:cNvPr id="23" name="TextBox 22"/>
          <p:cNvSpPr txBox="1"/>
          <p:nvPr/>
        </p:nvSpPr>
        <p:spPr>
          <a:xfrm>
            <a:off x="2997938" y="1764170"/>
            <a:ext cx="6782754" cy="481799"/>
          </a:xfrm>
          <a:prstGeom prst="rect">
            <a:avLst/>
          </a:prstGeom>
          <a:noFill/>
        </p:spPr>
        <p:txBody>
          <a:bodyPr wrap="square" rtlCol="0">
            <a:spAutoFit/>
          </a:bodyPr>
          <a:lstStyle/>
          <a:p>
            <a:pPr algn="ctr"/>
            <a:r>
              <a:rPr lang="en-US" sz="2531" b="1">
                <a:solidFill>
                  <a:schemeClr val="bg2"/>
                </a:solidFill>
              </a:rPr>
              <a:t>Social Media Report 2015</a:t>
            </a:r>
          </a:p>
        </p:txBody>
      </p:sp>
      <p:sp>
        <p:nvSpPr>
          <p:cNvPr id="24" name="Rectangle 23"/>
          <p:cNvSpPr/>
          <p:nvPr/>
        </p:nvSpPr>
        <p:spPr>
          <a:xfrm>
            <a:off x="435038" y="2619741"/>
            <a:ext cx="4105276" cy="24321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矩形 24"/>
          <p:cNvSpPr/>
          <p:nvPr/>
        </p:nvSpPr>
        <p:spPr>
          <a:xfrm>
            <a:off x="311169" y="448147"/>
            <a:ext cx="573895" cy="5530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26" name="矩形 25"/>
          <p:cNvSpPr/>
          <p:nvPr/>
        </p:nvSpPr>
        <p:spPr>
          <a:xfrm>
            <a:off x="165023" y="198"/>
            <a:ext cx="538090" cy="8386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27" name="文本框 26"/>
          <p:cNvSpPr txBox="1"/>
          <p:nvPr/>
        </p:nvSpPr>
        <p:spPr>
          <a:xfrm>
            <a:off x="1048046" y="482886"/>
            <a:ext cx="3077766" cy="369204"/>
          </a:xfrm>
          <a:prstGeom prst="rect">
            <a:avLst/>
          </a:prstGeom>
          <a:noFill/>
        </p:spPr>
        <p:txBody>
          <a:bodyPr wrap="none" lIns="0" tIns="0" rIns="0" bIns="0" rtlCol="0">
            <a:spAutoFit/>
          </a:bodyPr>
          <a:lstStyle/>
          <a:p>
            <a:pPr defTabSz="964149"/>
            <a:r>
              <a:rPr lang="zh-CN" altLang="en-US" sz="2399"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28" name="文本框 27"/>
          <p:cNvSpPr txBox="1"/>
          <p:nvPr/>
        </p:nvSpPr>
        <p:spPr>
          <a:xfrm>
            <a:off x="1048046" y="815443"/>
            <a:ext cx="2157898" cy="184666"/>
          </a:xfrm>
          <a:prstGeom prst="rect">
            <a:avLst/>
          </a:prstGeom>
          <a:noFill/>
        </p:spPr>
        <p:txBody>
          <a:bodyPr wrap="none" lIns="0" tIns="0" rIns="0" bIns="0" rtlCol="0">
            <a:spAutoFit/>
          </a:bodyPr>
          <a:lstStyle/>
          <a:p>
            <a:pPr defTabSz="964149"/>
            <a:r>
              <a:rPr lang="en-US" altLang="zh-CN" sz="12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mn-lt"/>
              </a:rPr>
              <a:t>ADD RELATED TITLE WORDS</a:t>
            </a:r>
            <a:endParaRPr lang="zh-CN" altLang="en-US" sz="12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mn-lt"/>
            </a:endParaRPr>
          </a:p>
        </p:txBody>
      </p:sp>
    </p:spTree>
    <p:extLst>
      <p:ext uri="{BB962C8B-B14F-4D97-AF65-F5344CB8AC3E}">
        <p14:creationId xmlns:p14="http://schemas.microsoft.com/office/powerpoint/2010/main" val="677946196"/>
      </p:ext>
    </p:extLst>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childTnLst>
                          </p:cTn>
                        </p:par>
                        <p:par>
                          <p:cTn id="11" fill="hold">
                            <p:stCondLst>
                              <p:cond delay="500"/>
                            </p:stCondLst>
                            <p:childTnLst>
                              <p:par>
                                <p:cTn id="12" presetID="2" presetClass="entr" presetSubtype="8"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0-#ppt_w/2"/>
                                          </p:val>
                                        </p:tav>
                                        <p:tav tm="100000">
                                          <p:val>
                                            <p:strVal val="#ppt_x"/>
                                          </p:val>
                                        </p:tav>
                                      </p:tavLst>
                                    </p:anim>
                                    <p:anim calcmode="lin" valueType="num">
                                      <p:cBhvr additive="base">
                                        <p:cTn id="15" dur="500" fill="hold"/>
                                        <p:tgtEl>
                                          <p:spTgt spid="6"/>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22">
                                            <p:graphicEl>
                                              <a:chart seriesIdx="-3" categoryIdx="-3" bldStep="gridLegend"/>
                                            </p:graphicEl>
                                          </p:spTgt>
                                        </p:tgtEl>
                                        <p:attrNameLst>
                                          <p:attrName>style.visibility</p:attrName>
                                        </p:attrNameLst>
                                      </p:cBhvr>
                                      <p:to>
                                        <p:strVal val="visible"/>
                                      </p:to>
                                    </p:set>
                                    <p:animEffect transition="in" filter="wipe(left)">
                                      <p:cBhvr>
                                        <p:cTn id="19" dur="500"/>
                                        <p:tgtEl>
                                          <p:spTgt spid="22">
                                            <p:graphicEl>
                                              <a:chart seriesIdx="-3" categoryIdx="-3" bldStep="gridLegend"/>
                                            </p:graphicEl>
                                          </p:spTgt>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22">
                                            <p:graphicEl>
                                              <a:chart seriesIdx="0" categoryIdx="-4" bldStep="series"/>
                                            </p:graphicEl>
                                          </p:spTgt>
                                        </p:tgtEl>
                                        <p:attrNameLst>
                                          <p:attrName>style.visibility</p:attrName>
                                        </p:attrNameLst>
                                      </p:cBhvr>
                                      <p:to>
                                        <p:strVal val="visible"/>
                                      </p:to>
                                    </p:set>
                                    <p:animEffect transition="in" filter="wipe(left)">
                                      <p:cBhvr>
                                        <p:cTn id="23" dur="500"/>
                                        <p:tgtEl>
                                          <p:spTgt spid="22">
                                            <p:graphicEl>
                                              <a:chart seriesIdx="0" categoryIdx="-4" bldStep="series"/>
                                            </p:graphicEl>
                                          </p:spTgt>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22">
                                            <p:graphicEl>
                                              <a:chart seriesIdx="1" categoryIdx="-4" bldStep="series"/>
                                            </p:graphicEl>
                                          </p:spTgt>
                                        </p:tgtEl>
                                        <p:attrNameLst>
                                          <p:attrName>style.visibility</p:attrName>
                                        </p:attrNameLst>
                                      </p:cBhvr>
                                      <p:to>
                                        <p:strVal val="visible"/>
                                      </p:to>
                                    </p:set>
                                    <p:animEffect transition="in" filter="wipe(left)">
                                      <p:cBhvr>
                                        <p:cTn id="27" dur="500"/>
                                        <p:tgtEl>
                                          <p:spTgt spid="22">
                                            <p:graphicEl>
                                              <a:chart seriesIdx="1" categoryIdx="-4" bldStep="series"/>
                                            </p:graphicEl>
                                          </p:spTgt>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22">
                                            <p:graphicEl>
                                              <a:chart seriesIdx="2" categoryIdx="-4" bldStep="series"/>
                                            </p:graphicEl>
                                          </p:spTgt>
                                        </p:tgtEl>
                                        <p:attrNameLst>
                                          <p:attrName>style.visibility</p:attrName>
                                        </p:attrNameLst>
                                      </p:cBhvr>
                                      <p:to>
                                        <p:strVal val="visible"/>
                                      </p:to>
                                    </p:set>
                                    <p:animEffect transition="in" filter="wipe(left)">
                                      <p:cBhvr>
                                        <p:cTn id="31" dur="500"/>
                                        <p:tgtEl>
                                          <p:spTgt spid="22">
                                            <p:graphicEl>
                                              <a:chart seriesIdx="2" categoryIdx="-4" bldStep="series"/>
                                            </p:graphicEl>
                                          </p:spTgt>
                                        </p:tgtEl>
                                      </p:cBhvr>
                                    </p:animEffect>
                                  </p:childTnLst>
                                </p:cTn>
                              </p:par>
                            </p:childTnLst>
                          </p:cTn>
                        </p:par>
                        <p:par>
                          <p:cTn id="32" fill="hold">
                            <p:stCondLst>
                              <p:cond delay="3000"/>
                            </p:stCondLst>
                            <p:childTnLst>
                              <p:par>
                                <p:cTn id="33" presetID="2" presetClass="entr" presetSubtype="8"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0-#ppt_w/2"/>
                                          </p:val>
                                        </p:tav>
                                        <p:tav tm="100000">
                                          <p:val>
                                            <p:strVal val="#ppt_x"/>
                                          </p:val>
                                        </p:tav>
                                      </p:tavLst>
                                    </p:anim>
                                    <p:anim calcmode="lin" valueType="num">
                                      <p:cBhvr additive="base">
                                        <p:cTn id="36" dur="500" fill="hold"/>
                                        <p:tgtEl>
                                          <p:spTgt spid="9"/>
                                        </p:tgtEl>
                                        <p:attrNameLst>
                                          <p:attrName>ppt_y</p:attrName>
                                        </p:attrNameLst>
                                      </p:cBhvr>
                                      <p:tavLst>
                                        <p:tav tm="0">
                                          <p:val>
                                            <p:strVal val="#ppt_y"/>
                                          </p:val>
                                        </p:tav>
                                        <p:tav tm="100000">
                                          <p:val>
                                            <p:strVal val="#ppt_y"/>
                                          </p:val>
                                        </p:tav>
                                      </p:tavLst>
                                    </p:anim>
                                  </p:childTnLst>
                                </p:cTn>
                              </p:par>
                            </p:childTnLst>
                          </p:cTn>
                        </p:par>
                        <p:par>
                          <p:cTn id="37" fill="hold">
                            <p:stCondLst>
                              <p:cond delay="3500"/>
                            </p:stCondLst>
                            <p:childTnLst>
                              <p:par>
                                <p:cTn id="38" presetID="53" presetClass="entr" presetSubtype="16" fill="hold" nodeType="after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p:cTn id="40" dur="500" fill="hold"/>
                                        <p:tgtEl>
                                          <p:spTgt spid="10"/>
                                        </p:tgtEl>
                                        <p:attrNameLst>
                                          <p:attrName>ppt_w</p:attrName>
                                        </p:attrNameLst>
                                      </p:cBhvr>
                                      <p:tavLst>
                                        <p:tav tm="0">
                                          <p:val>
                                            <p:fltVal val="0"/>
                                          </p:val>
                                        </p:tav>
                                        <p:tav tm="100000">
                                          <p:val>
                                            <p:strVal val="#ppt_w"/>
                                          </p:val>
                                        </p:tav>
                                      </p:tavLst>
                                    </p:anim>
                                    <p:anim calcmode="lin" valueType="num">
                                      <p:cBhvr>
                                        <p:cTn id="41" dur="500" fill="hold"/>
                                        <p:tgtEl>
                                          <p:spTgt spid="10"/>
                                        </p:tgtEl>
                                        <p:attrNameLst>
                                          <p:attrName>ppt_h</p:attrName>
                                        </p:attrNameLst>
                                      </p:cBhvr>
                                      <p:tavLst>
                                        <p:tav tm="0">
                                          <p:val>
                                            <p:fltVal val="0"/>
                                          </p:val>
                                        </p:tav>
                                        <p:tav tm="100000">
                                          <p:val>
                                            <p:strVal val="#ppt_h"/>
                                          </p:val>
                                        </p:tav>
                                      </p:tavLst>
                                    </p:anim>
                                    <p:animEffect transition="in" filter="fade">
                                      <p:cBhvr>
                                        <p:cTn id="42" dur="500"/>
                                        <p:tgtEl>
                                          <p:spTgt spid="10"/>
                                        </p:tgtEl>
                                      </p:cBhvr>
                                    </p:animEffect>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500" fill="hold"/>
                                        <p:tgtEl>
                                          <p:spTgt spid="16"/>
                                        </p:tgtEl>
                                        <p:attrNameLst>
                                          <p:attrName>ppt_w</p:attrName>
                                        </p:attrNameLst>
                                      </p:cBhvr>
                                      <p:tavLst>
                                        <p:tav tm="0">
                                          <p:val>
                                            <p:fltVal val="0"/>
                                          </p:val>
                                        </p:tav>
                                        <p:tav tm="100000">
                                          <p:val>
                                            <p:strVal val="#ppt_w"/>
                                          </p:val>
                                        </p:tav>
                                      </p:tavLst>
                                    </p:anim>
                                    <p:anim calcmode="lin" valueType="num">
                                      <p:cBhvr>
                                        <p:cTn id="47" dur="500" fill="hold"/>
                                        <p:tgtEl>
                                          <p:spTgt spid="16"/>
                                        </p:tgtEl>
                                        <p:attrNameLst>
                                          <p:attrName>ppt_h</p:attrName>
                                        </p:attrNameLst>
                                      </p:cBhvr>
                                      <p:tavLst>
                                        <p:tav tm="0">
                                          <p:val>
                                            <p:fltVal val="0"/>
                                          </p:val>
                                        </p:tav>
                                        <p:tav tm="100000">
                                          <p:val>
                                            <p:strVal val="#ppt_h"/>
                                          </p:val>
                                        </p:tav>
                                      </p:tavLst>
                                    </p:anim>
                                    <p:animEffect transition="in" filter="fade">
                                      <p:cBhvr>
                                        <p:cTn id="48" dur="500"/>
                                        <p:tgtEl>
                                          <p:spTgt spid="16"/>
                                        </p:tgtEl>
                                      </p:cBhvr>
                                    </p:animEffect>
                                  </p:childTnLst>
                                </p:cTn>
                              </p:par>
                            </p:childTnLst>
                          </p:cTn>
                        </p:par>
                        <p:par>
                          <p:cTn id="49" fill="hold">
                            <p:stCondLst>
                              <p:cond delay="4500"/>
                            </p:stCondLst>
                            <p:childTnLst>
                              <p:par>
                                <p:cTn id="50" presetID="53" presetClass="entr" presetSubtype="16" fill="hold" nodeType="afterEffect">
                                  <p:stCondLst>
                                    <p:cond delay="0"/>
                                  </p:stCondLst>
                                  <p:childTnLst>
                                    <p:set>
                                      <p:cBhvr>
                                        <p:cTn id="51" dur="1" fill="hold">
                                          <p:stCondLst>
                                            <p:cond delay="0"/>
                                          </p:stCondLst>
                                        </p:cTn>
                                        <p:tgtEl>
                                          <p:spTgt spid="13"/>
                                        </p:tgtEl>
                                        <p:attrNameLst>
                                          <p:attrName>style.visibility</p:attrName>
                                        </p:attrNameLst>
                                      </p:cBhvr>
                                      <p:to>
                                        <p:strVal val="visible"/>
                                      </p:to>
                                    </p:set>
                                    <p:anim calcmode="lin" valueType="num">
                                      <p:cBhvr>
                                        <p:cTn id="52" dur="500" fill="hold"/>
                                        <p:tgtEl>
                                          <p:spTgt spid="13"/>
                                        </p:tgtEl>
                                        <p:attrNameLst>
                                          <p:attrName>ppt_w</p:attrName>
                                        </p:attrNameLst>
                                      </p:cBhvr>
                                      <p:tavLst>
                                        <p:tav tm="0">
                                          <p:val>
                                            <p:fltVal val="0"/>
                                          </p:val>
                                        </p:tav>
                                        <p:tav tm="100000">
                                          <p:val>
                                            <p:strVal val="#ppt_w"/>
                                          </p:val>
                                        </p:tav>
                                      </p:tavLst>
                                    </p:anim>
                                    <p:anim calcmode="lin" valueType="num">
                                      <p:cBhvr>
                                        <p:cTn id="53" dur="500" fill="hold"/>
                                        <p:tgtEl>
                                          <p:spTgt spid="13"/>
                                        </p:tgtEl>
                                        <p:attrNameLst>
                                          <p:attrName>ppt_h</p:attrName>
                                        </p:attrNameLst>
                                      </p:cBhvr>
                                      <p:tavLst>
                                        <p:tav tm="0">
                                          <p:val>
                                            <p:fltVal val="0"/>
                                          </p:val>
                                        </p:tav>
                                        <p:tav tm="100000">
                                          <p:val>
                                            <p:strVal val="#ppt_h"/>
                                          </p:val>
                                        </p:tav>
                                      </p:tavLst>
                                    </p:anim>
                                    <p:animEffect transition="in" filter="fade">
                                      <p:cBhvr>
                                        <p:cTn id="54" dur="500"/>
                                        <p:tgtEl>
                                          <p:spTgt spid="13"/>
                                        </p:tgtEl>
                                      </p:cBhvr>
                                    </p:animEffect>
                                  </p:childTnLst>
                                </p:cTn>
                              </p:par>
                            </p:childTnLst>
                          </p:cTn>
                        </p:par>
                        <p:par>
                          <p:cTn id="55" fill="hold">
                            <p:stCondLst>
                              <p:cond delay="5000"/>
                            </p:stCondLst>
                            <p:childTnLst>
                              <p:par>
                                <p:cTn id="56" presetID="14" presetClass="entr" presetSubtype="10" fill="hold" grpId="0"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randombar(horizontal)">
                                      <p:cBhvr>
                                        <p:cTn id="58" dur="500"/>
                                        <p:tgtEl>
                                          <p:spTgt spid="19"/>
                                        </p:tgtEl>
                                      </p:cBhvr>
                                    </p:animEffect>
                                  </p:childTnLst>
                                </p:cTn>
                              </p:par>
                            </p:childTnLst>
                          </p:cTn>
                        </p:par>
                        <p:par>
                          <p:cTn id="59" fill="hold">
                            <p:stCondLst>
                              <p:cond delay="5500"/>
                            </p:stCondLst>
                            <p:childTnLst>
                              <p:par>
                                <p:cTn id="60" presetID="14" presetClass="entr" presetSubtype="1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randombar(horizontal)">
                                      <p:cBhvr>
                                        <p:cTn id="62" dur="500"/>
                                        <p:tgtEl>
                                          <p:spTgt spid="20"/>
                                        </p:tgtEl>
                                      </p:cBhvr>
                                    </p:animEffect>
                                  </p:childTnLst>
                                </p:cTn>
                              </p:par>
                            </p:childTnLst>
                          </p:cTn>
                        </p:par>
                        <p:par>
                          <p:cTn id="63" fill="hold">
                            <p:stCondLst>
                              <p:cond delay="6000"/>
                            </p:stCondLst>
                            <p:childTnLst>
                              <p:par>
                                <p:cTn id="64" presetID="14" presetClass="entr" presetSubtype="10"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Effect transition="in" filter="randombar(horizontal)">
                                      <p:cBhvr>
                                        <p:cTn id="66" dur="500"/>
                                        <p:tgtEl>
                                          <p:spTgt spid="21"/>
                                        </p:tgtEl>
                                      </p:cBhvr>
                                    </p:animEffect>
                                  </p:childTnLst>
                                </p:cTn>
                              </p:par>
                            </p:childTnLst>
                          </p:cTn>
                        </p:par>
                        <p:par>
                          <p:cTn id="67" fill="hold">
                            <p:stCondLst>
                              <p:cond delay="6500"/>
                            </p:stCondLst>
                            <p:childTnLst>
                              <p:par>
                                <p:cTn id="68" presetID="42" presetClass="entr" presetSubtype="0" fill="hold" grpId="0" nodeType="afterEffect">
                                  <p:stCondLst>
                                    <p:cond delay="0"/>
                                  </p:stCondLst>
                                  <p:childTnLst>
                                    <p:set>
                                      <p:cBhvr>
                                        <p:cTn id="69" dur="1" fill="hold">
                                          <p:stCondLst>
                                            <p:cond delay="0"/>
                                          </p:stCondLst>
                                        </p:cTn>
                                        <p:tgtEl>
                                          <p:spTgt spid="23"/>
                                        </p:tgtEl>
                                        <p:attrNameLst>
                                          <p:attrName>style.visibility</p:attrName>
                                        </p:attrNameLst>
                                      </p:cBhvr>
                                      <p:to>
                                        <p:strVal val="visible"/>
                                      </p:to>
                                    </p:set>
                                    <p:animEffect transition="in" filter="fade">
                                      <p:cBhvr>
                                        <p:cTn id="70" dur="500"/>
                                        <p:tgtEl>
                                          <p:spTgt spid="23"/>
                                        </p:tgtEl>
                                      </p:cBhvr>
                                    </p:animEffect>
                                    <p:anim calcmode="lin" valueType="num">
                                      <p:cBhvr>
                                        <p:cTn id="71" dur="500" fill="hold"/>
                                        <p:tgtEl>
                                          <p:spTgt spid="23"/>
                                        </p:tgtEl>
                                        <p:attrNameLst>
                                          <p:attrName>ppt_x</p:attrName>
                                        </p:attrNameLst>
                                      </p:cBhvr>
                                      <p:tavLst>
                                        <p:tav tm="0">
                                          <p:val>
                                            <p:strVal val="#ppt_x"/>
                                          </p:val>
                                        </p:tav>
                                        <p:tav tm="100000">
                                          <p:val>
                                            <p:strVal val="#ppt_x"/>
                                          </p:val>
                                        </p:tav>
                                      </p:tavLst>
                                    </p:anim>
                                    <p:anim calcmode="lin" valueType="num">
                                      <p:cBhvr>
                                        <p:cTn id="72" dur="5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9" grpId="0" animBg="1"/>
      <p:bldP spid="19" grpId="0"/>
      <p:bldP spid="20" grpId="0"/>
      <p:bldP spid="21" grpId="0"/>
      <p:bldGraphic spid="22" grpId="0">
        <p:bldSub>
          <a:bldChart bld="series"/>
        </p:bldSub>
      </p:bldGraphic>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6862098" y="1764170"/>
            <a:ext cx="5266852" cy="2271278"/>
            <a:chOff x="6506308" y="1672786"/>
            <a:chExt cx="4994030" cy="2153626"/>
          </a:xfrm>
        </p:grpSpPr>
        <p:sp>
          <p:nvSpPr>
            <p:cNvPr id="6" name="Rectangle 5"/>
            <p:cNvSpPr/>
            <p:nvPr/>
          </p:nvSpPr>
          <p:spPr>
            <a:xfrm>
              <a:off x="6506308" y="1672786"/>
              <a:ext cx="4994030" cy="21536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Oval 10"/>
            <p:cNvSpPr/>
            <p:nvPr/>
          </p:nvSpPr>
          <p:spPr>
            <a:xfrm>
              <a:off x="6795474" y="2292399"/>
              <a:ext cx="914400" cy="9144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Freeform 16"/>
            <p:cNvSpPr>
              <a:spLocks noEditPoints="1"/>
            </p:cNvSpPr>
            <p:nvPr/>
          </p:nvSpPr>
          <p:spPr bwMode="auto">
            <a:xfrm>
              <a:off x="7028449" y="2564932"/>
              <a:ext cx="448449" cy="362576"/>
            </a:xfrm>
            <a:custGeom>
              <a:avLst/>
              <a:gdLst>
                <a:gd name="T0" fmla="*/ 86 w 109"/>
                <a:gd name="T1" fmla="*/ 88 h 88"/>
                <a:gd name="T2" fmla="*/ 84 w 109"/>
                <a:gd name="T3" fmla="*/ 44 h 88"/>
                <a:gd name="T4" fmla="*/ 80 w 109"/>
                <a:gd name="T5" fmla="*/ 71 h 88"/>
                <a:gd name="T6" fmla="*/ 109 w 109"/>
                <a:gd name="T7" fmla="*/ 0 h 88"/>
                <a:gd name="T8" fmla="*/ 92 w 109"/>
                <a:gd name="T9" fmla="*/ 33 h 88"/>
                <a:gd name="T10" fmla="*/ 80 w 109"/>
                <a:gd name="T11" fmla="*/ 25 h 88"/>
                <a:gd name="T12" fmla="*/ 67 w 109"/>
                <a:gd name="T13" fmla="*/ 68 h 88"/>
                <a:gd name="T14" fmla="*/ 37 w 109"/>
                <a:gd name="T15" fmla="*/ 73 h 88"/>
                <a:gd name="T16" fmla="*/ 19 w 109"/>
                <a:gd name="T17" fmla="*/ 63 h 88"/>
                <a:gd name="T18" fmla="*/ 0 w 109"/>
                <a:gd name="T19" fmla="*/ 56 h 88"/>
                <a:gd name="T20" fmla="*/ 25 w 109"/>
                <a:gd name="T21" fmla="*/ 48 h 88"/>
                <a:gd name="T22" fmla="*/ 30 w 109"/>
                <a:gd name="T23" fmla="*/ 57 h 88"/>
                <a:gd name="T24" fmla="*/ 44 w 109"/>
                <a:gd name="T25" fmla="*/ 29 h 88"/>
                <a:gd name="T26" fmla="*/ 66 w 109"/>
                <a:gd name="T27" fmla="*/ 50 h 88"/>
                <a:gd name="T28" fmla="*/ 68 w 109"/>
                <a:gd name="T29" fmla="*/ 18 h 88"/>
                <a:gd name="T30" fmla="*/ 78 w 109"/>
                <a:gd name="T31" fmla="*/ 12 h 88"/>
                <a:gd name="T32" fmla="*/ 90 w 109"/>
                <a:gd name="T33" fmla="*/ 1 h 88"/>
                <a:gd name="T34" fmla="*/ 22 w 109"/>
                <a:gd name="T35" fmla="*/ 88 h 88"/>
                <a:gd name="T36" fmla="*/ 29 w 109"/>
                <a:gd name="T37" fmla="*/ 80 h 88"/>
                <a:gd name="T38" fmla="*/ 22 w 109"/>
                <a:gd name="T39" fmla="*/ 79 h 88"/>
                <a:gd name="T40" fmla="*/ 11 w 109"/>
                <a:gd name="T41" fmla="*/ 88 h 88"/>
                <a:gd name="T42" fmla="*/ 17 w 109"/>
                <a:gd name="T43" fmla="*/ 71 h 88"/>
                <a:gd name="T44" fmla="*/ 11 w 109"/>
                <a:gd name="T45" fmla="*/ 73 h 88"/>
                <a:gd name="T46" fmla="*/ 34 w 109"/>
                <a:gd name="T47" fmla="*/ 88 h 88"/>
                <a:gd name="T48" fmla="*/ 40 w 109"/>
                <a:gd name="T49" fmla="*/ 79 h 88"/>
                <a:gd name="T50" fmla="*/ 34 w 109"/>
                <a:gd name="T51" fmla="*/ 80 h 88"/>
                <a:gd name="T52" fmla="*/ 45 w 109"/>
                <a:gd name="T53" fmla="*/ 88 h 88"/>
                <a:gd name="T54" fmla="*/ 52 w 109"/>
                <a:gd name="T55" fmla="*/ 63 h 88"/>
                <a:gd name="T56" fmla="*/ 45 w 109"/>
                <a:gd name="T57" fmla="*/ 69 h 88"/>
                <a:gd name="T58" fmla="*/ 57 w 109"/>
                <a:gd name="T59" fmla="*/ 88 h 88"/>
                <a:gd name="T60" fmla="*/ 63 w 109"/>
                <a:gd name="T61" fmla="*/ 73 h 88"/>
                <a:gd name="T62" fmla="*/ 57 w 109"/>
                <a:gd name="T63" fmla="*/ 88 h 88"/>
                <a:gd name="T64" fmla="*/ 75 w 109"/>
                <a:gd name="T65" fmla="*/ 88 h 88"/>
                <a:gd name="T66" fmla="*/ 68 w 109"/>
                <a:gd name="T67" fmla="*/ 7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chemeClr val="tx1">
                <a:lumMod val="75000"/>
                <a:lumOff val="25000"/>
              </a:schemeClr>
            </a:solidFill>
            <a:ln>
              <a:noFill/>
            </a:ln>
          </p:spPr>
          <p:txBody>
            <a:bodyPr vert="horz" wrap="square" lIns="96435" tIns="48218" rIns="96435" bIns="4821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898">
                <a:solidFill>
                  <a:schemeClr val="bg1"/>
                </a:solidFill>
              </a:endParaRPr>
            </a:p>
          </p:txBody>
        </p:sp>
        <p:grpSp>
          <p:nvGrpSpPr>
            <p:cNvPr id="19" name="Group 18"/>
            <p:cNvGrpSpPr/>
            <p:nvPr/>
          </p:nvGrpSpPr>
          <p:grpSpPr>
            <a:xfrm>
              <a:off x="7909753" y="2258261"/>
              <a:ext cx="3286062" cy="971256"/>
              <a:chOff x="7999040" y="2380266"/>
              <a:chExt cx="3286062" cy="971256"/>
            </a:xfrm>
          </p:grpSpPr>
          <p:sp>
            <p:nvSpPr>
              <p:cNvPr id="16" name="TextBox 15"/>
              <p:cNvSpPr txBox="1"/>
              <p:nvPr/>
            </p:nvSpPr>
            <p:spPr>
              <a:xfrm>
                <a:off x="7999040" y="2380266"/>
                <a:ext cx="1265039" cy="350201"/>
              </a:xfrm>
              <a:prstGeom prst="rect">
                <a:avLst/>
              </a:prstGeom>
              <a:noFill/>
            </p:spPr>
            <p:txBody>
              <a:bodyPr wrap="none" rtlCol="0">
                <a:spAutoFit/>
              </a:bodyPr>
              <a:lstStyle/>
              <a:p>
                <a:r>
                  <a:rPr lang="en-US" b="1" smtClean="0">
                    <a:solidFill>
                      <a:schemeClr val="bg1"/>
                    </a:solidFill>
                  </a:rPr>
                  <a:t>Sale By Year</a:t>
                </a:r>
                <a:endParaRPr lang="en-US" b="1">
                  <a:solidFill>
                    <a:schemeClr val="bg1"/>
                  </a:solidFill>
                </a:endParaRPr>
              </a:p>
            </p:txBody>
          </p:sp>
          <p:sp>
            <p:nvSpPr>
              <p:cNvPr id="18" name="Rectangle 17"/>
              <p:cNvSpPr/>
              <p:nvPr/>
            </p:nvSpPr>
            <p:spPr>
              <a:xfrm>
                <a:off x="7999040" y="2709852"/>
                <a:ext cx="3286062" cy="641670"/>
              </a:xfrm>
              <a:prstGeom prst="rect">
                <a:avLst/>
              </a:prstGeom>
            </p:spPr>
            <p:txBody>
              <a:bodyPr wrap="square">
                <a:spAutoFit/>
              </a:bodyPr>
              <a:lstStyle/>
              <a:p>
                <a:r>
                  <a:rPr lang="en-US" sz="1266">
                    <a:solidFill>
                      <a:schemeClr val="bg1"/>
                    </a:solidFill>
                  </a:rPr>
                  <a:t>Lorem ipsum dolor sit amet, consectetuer adipiscing elit, sed diam nonummy nibh euismod tincidunt ut laoreet dolore magna</a:t>
                </a:r>
              </a:p>
            </p:txBody>
          </p:sp>
        </p:grpSp>
      </p:grpSp>
      <p:grpSp>
        <p:nvGrpSpPr>
          <p:cNvPr id="10" name="Group 9"/>
          <p:cNvGrpSpPr/>
          <p:nvPr/>
        </p:nvGrpSpPr>
        <p:grpSpPr>
          <a:xfrm>
            <a:off x="6862099" y="4154137"/>
            <a:ext cx="2538632" cy="2418302"/>
            <a:chOff x="6506309" y="3938954"/>
            <a:chExt cx="2407131" cy="2293034"/>
          </a:xfrm>
        </p:grpSpPr>
        <p:sp>
          <p:nvSpPr>
            <p:cNvPr id="7" name="Rectangle 6"/>
            <p:cNvSpPr/>
            <p:nvPr/>
          </p:nvSpPr>
          <p:spPr>
            <a:xfrm>
              <a:off x="6506309" y="3938954"/>
              <a:ext cx="2407131" cy="229303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2" name="Group 21"/>
            <p:cNvGrpSpPr/>
            <p:nvPr/>
          </p:nvGrpSpPr>
          <p:grpSpPr>
            <a:xfrm>
              <a:off x="6853221" y="4509710"/>
              <a:ext cx="1713307" cy="1146738"/>
              <a:chOff x="6853221" y="4543399"/>
              <a:chExt cx="1713307" cy="1146738"/>
            </a:xfrm>
          </p:grpSpPr>
          <p:sp>
            <p:nvSpPr>
              <p:cNvPr id="20" name="TextBox 19"/>
              <p:cNvSpPr txBox="1"/>
              <p:nvPr/>
            </p:nvSpPr>
            <p:spPr>
              <a:xfrm>
                <a:off x="7091642" y="4543399"/>
                <a:ext cx="1236463" cy="350201"/>
              </a:xfrm>
              <a:prstGeom prst="rect">
                <a:avLst/>
              </a:prstGeom>
              <a:noFill/>
            </p:spPr>
            <p:txBody>
              <a:bodyPr wrap="none" rtlCol="0">
                <a:spAutoFit/>
              </a:bodyPr>
              <a:lstStyle/>
              <a:p>
                <a:pPr algn="ctr"/>
                <a:r>
                  <a:rPr lang="en-US" smtClean="0">
                    <a:solidFill>
                      <a:schemeClr val="bg1"/>
                    </a:solidFill>
                  </a:rPr>
                  <a:t>Sale By Year</a:t>
                </a:r>
                <a:endParaRPr lang="en-US">
                  <a:solidFill>
                    <a:schemeClr val="bg1"/>
                  </a:solidFill>
                </a:endParaRPr>
              </a:p>
            </p:txBody>
          </p:sp>
          <p:sp>
            <p:nvSpPr>
              <p:cNvPr id="21" name="TextBox 20"/>
              <p:cNvSpPr txBox="1"/>
              <p:nvPr/>
            </p:nvSpPr>
            <p:spPr>
              <a:xfrm>
                <a:off x="6853221" y="4771590"/>
                <a:ext cx="1713307" cy="918547"/>
              </a:xfrm>
              <a:prstGeom prst="rect">
                <a:avLst/>
              </a:prstGeom>
              <a:noFill/>
            </p:spPr>
            <p:txBody>
              <a:bodyPr wrap="none" rtlCol="0">
                <a:spAutoFit/>
              </a:bodyPr>
              <a:lstStyle/>
              <a:p>
                <a:pPr algn="ctr"/>
                <a:r>
                  <a:rPr lang="en-US" sz="5695" b="1">
                    <a:solidFill>
                      <a:schemeClr val="bg1"/>
                    </a:solidFill>
                    <a:latin typeface="+mj-lt"/>
                  </a:rPr>
                  <a:t>2015</a:t>
                </a:r>
              </a:p>
            </p:txBody>
          </p:sp>
        </p:grpSp>
      </p:grpSp>
      <p:grpSp>
        <p:nvGrpSpPr>
          <p:cNvPr id="12" name="Group 11"/>
          <p:cNvGrpSpPr/>
          <p:nvPr/>
        </p:nvGrpSpPr>
        <p:grpSpPr>
          <a:xfrm>
            <a:off x="9529313" y="4154137"/>
            <a:ext cx="2599639" cy="2418302"/>
            <a:chOff x="9035362" y="3938954"/>
            <a:chExt cx="2464978" cy="2293034"/>
          </a:xfrm>
        </p:grpSpPr>
        <p:sp>
          <p:nvSpPr>
            <p:cNvPr id="8" name="Rectangle 7"/>
            <p:cNvSpPr/>
            <p:nvPr/>
          </p:nvSpPr>
          <p:spPr>
            <a:xfrm>
              <a:off x="9035362" y="3938954"/>
              <a:ext cx="2464978" cy="229303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6" name="Group 25"/>
            <p:cNvGrpSpPr/>
            <p:nvPr/>
          </p:nvGrpSpPr>
          <p:grpSpPr>
            <a:xfrm>
              <a:off x="9487955" y="4509710"/>
              <a:ext cx="1559790" cy="1146738"/>
              <a:chOff x="6929979" y="4543399"/>
              <a:chExt cx="1559790" cy="1146738"/>
            </a:xfrm>
          </p:grpSpPr>
          <p:sp>
            <p:nvSpPr>
              <p:cNvPr id="27" name="TextBox 26"/>
              <p:cNvSpPr txBox="1"/>
              <p:nvPr/>
            </p:nvSpPr>
            <p:spPr>
              <a:xfrm>
                <a:off x="7288236" y="4543399"/>
                <a:ext cx="843278" cy="350201"/>
              </a:xfrm>
              <a:prstGeom prst="rect">
                <a:avLst/>
              </a:prstGeom>
              <a:noFill/>
            </p:spPr>
            <p:txBody>
              <a:bodyPr wrap="none" rtlCol="0">
                <a:spAutoFit/>
              </a:bodyPr>
              <a:lstStyle/>
              <a:p>
                <a:pPr algn="ctr"/>
                <a:r>
                  <a:rPr lang="en-US" smtClean="0">
                    <a:solidFill>
                      <a:schemeClr val="bg1"/>
                    </a:solidFill>
                  </a:rPr>
                  <a:t>Earning</a:t>
                </a:r>
                <a:endParaRPr lang="en-US">
                  <a:solidFill>
                    <a:schemeClr val="bg1"/>
                  </a:solidFill>
                </a:endParaRPr>
              </a:p>
            </p:txBody>
          </p:sp>
          <p:sp>
            <p:nvSpPr>
              <p:cNvPr id="28" name="TextBox 27"/>
              <p:cNvSpPr txBox="1"/>
              <p:nvPr/>
            </p:nvSpPr>
            <p:spPr>
              <a:xfrm>
                <a:off x="6929979" y="4771590"/>
                <a:ext cx="1559790" cy="918547"/>
              </a:xfrm>
              <a:prstGeom prst="rect">
                <a:avLst/>
              </a:prstGeom>
              <a:noFill/>
            </p:spPr>
            <p:txBody>
              <a:bodyPr wrap="none" rtlCol="0">
                <a:spAutoFit/>
              </a:bodyPr>
              <a:lstStyle/>
              <a:p>
                <a:pPr algn="ctr"/>
                <a:r>
                  <a:rPr lang="en-US" sz="5695" b="1">
                    <a:solidFill>
                      <a:schemeClr val="bg1"/>
                    </a:solidFill>
                    <a:latin typeface="+mj-lt"/>
                  </a:rPr>
                  <a:t>65%</a:t>
                </a:r>
              </a:p>
            </p:txBody>
          </p:sp>
        </p:grpSp>
      </p:grpSp>
      <p:sp>
        <p:nvSpPr>
          <p:cNvPr id="23" name="Rectangle 22"/>
          <p:cNvSpPr/>
          <p:nvPr/>
        </p:nvSpPr>
        <p:spPr>
          <a:xfrm>
            <a:off x="695182" y="1764169"/>
            <a:ext cx="6038337" cy="480827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矩形 23"/>
          <p:cNvSpPr/>
          <p:nvPr/>
        </p:nvSpPr>
        <p:spPr>
          <a:xfrm>
            <a:off x="311169" y="448147"/>
            <a:ext cx="573895" cy="5530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25" name="矩形 24"/>
          <p:cNvSpPr/>
          <p:nvPr/>
        </p:nvSpPr>
        <p:spPr>
          <a:xfrm>
            <a:off x="165023" y="198"/>
            <a:ext cx="538090" cy="8386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29" name="文本框 28"/>
          <p:cNvSpPr txBox="1"/>
          <p:nvPr/>
        </p:nvSpPr>
        <p:spPr>
          <a:xfrm>
            <a:off x="1048046" y="482886"/>
            <a:ext cx="3077766" cy="369204"/>
          </a:xfrm>
          <a:prstGeom prst="rect">
            <a:avLst/>
          </a:prstGeom>
          <a:noFill/>
        </p:spPr>
        <p:txBody>
          <a:bodyPr wrap="none" lIns="0" tIns="0" rIns="0" bIns="0" rtlCol="0">
            <a:spAutoFit/>
          </a:bodyPr>
          <a:lstStyle/>
          <a:p>
            <a:pPr defTabSz="964149"/>
            <a:r>
              <a:rPr lang="zh-CN" altLang="en-US" sz="2399"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30" name="文本框 29"/>
          <p:cNvSpPr txBox="1"/>
          <p:nvPr/>
        </p:nvSpPr>
        <p:spPr>
          <a:xfrm>
            <a:off x="1048046" y="815443"/>
            <a:ext cx="2157898" cy="184666"/>
          </a:xfrm>
          <a:prstGeom prst="rect">
            <a:avLst/>
          </a:prstGeom>
          <a:noFill/>
        </p:spPr>
        <p:txBody>
          <a:bodyPr wrap="none" lIns="0" tIns="0" rIns="0" bIns="0" rtlCol="0">
            <a:spAutoFit/>
          </a:bodyPr>
          <a:lstStyle/>
          <a:p>
            <a:pPr defTabSz="964149"/>
            <a:r>
              <a:rPr lang="en-US" altLang="zh-CN" sz="12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mn-lt"/>
              </a:rPr>
              <a:t>ADD RELATED TITLE WORDS</a:t>
            </a:r>
            <a:endParaRPr lang="zh-CN" altLang="en-US" sz="12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mn-lt"/>
            </a:endParaRPr>
          </a:p>
        </p:txBody>
      </p:sp>
    </p:spTree>
    <p:extLst>
      <p:ext uri="{BB962C8B-B14F-4D97-AF65-F5344CB8AC3E}">
        <p14:creationId xmlns:p14="http://schemas.microsoft.com/office/powerpoint/2010/main" val="4116490193"/>
      </p:ext>
    </p:extLst>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1+#ppt_w/2"/>
                                          </p:val>
                                        </p:tav>
                                        <p:tav tm="100000">
                                          <p:val>
                                            <p:strVal val="#ppt_x"/>
                                          </p:val>
                                        </p:tav>
                                      </p:tavLst>
                                    </p:anim>
                                    <p:anim calcmode="lin" valueType="num">
                                      <p:cBhvr additive="base">
                                        <p:cTn id="1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955817" y="2000877"/>
            <a:ext cx="5205500" cy="311694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697428" y="2000877"/>
            <a:ext cx="5205500" cy="311694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1375169" y="5349609"/>
            <a:ext cx="4366794" cy="1306473"/>
            <a:chOff x="1303600" y="5072500"/>
            <a:chExt cx="4140595" cy="1238798"/>
          </a:xfrm>
        </p:grpSpPr>
        <p:sp>
          <p:nvSpPr>
            <p:cNvPr id="10" name="TextBox 9"/>
            <p:cNvSpPr txBox="1"/>
            <p:nvPr/>
          </p:nvSpPr>
          <p:spPr>
            <a:xfrm>
              <a:off x="2508155" y="5072500"/>
              <a:ext cx="1731486" cy="350201"/>
            </a:xfrm>
            <a:prstGeom prst="rect">
              <a:avLst/>
            </a:prstGeom>
            <a:noFill/>
          </p:spPr>
          <p:txBody>
            <a:bodyPr wrap="none" rtlCol="0">
              <a:spAutoFit/>
            </a:bodyPr>
            <a:lstStyle/>
            <a:p>
              <a:pPr algn="ctr"/>
              <a:r>
                <a:rPr lang="en-US" b="1" smtClean="0">
                  <a:solidFill>
                    <a:schemeClr val="bg2"/>
                  </a:solidFill>
                </a:rPr>
                <a:t>Portfolio Image 1</a:t>
              </a:r>
              <a:endParaRPr lang="en-US" b="1">
                <a:solidFill>
                  <a:schemeClr val="bg2"/>
                </a:solidFill>
              </a:endParaRPr>
            </a:p>
          </p:txBody>
        </p:sp>
        <p:sp>
          <p:nvSpPr>
            <p:cNvPr id="11" name="Rectangle 10"/>
            <p:cNvSpPr/>
            <p:nvPr/>
          </p:nvSpPr>
          <p:spPr>
            <a:xfrm>
              <a:off x="1303600" y="5430783"/>
              <a:ext cx="4140595" cy="456963"/>
            </a:xfrm>
            <a:prstGeom prst="rect">
              <a:avLst/>
            </a:prstGeom>
          </p:spPr>
          <p:txBody>
            <a:bodyPr wrap="square">
              <a:spAutoFit/>
            </a:bodyPr>
            <a:lstStyle/>
            <a:p>
              <a:pPr algn="ctr"/>
              <a:r>
                <a:rPr lang="en-US" sz="1266">
                  <a:solidFill>
                    <a:schemeClr val="bg2"/>
                  </a:solidFill>
                </a:rPr>
                <a:t>Lorem ipsum dolor sit amet, consectetuer adipiscing elit, sed diam nonummy nibh euismod</a:t>
              </a:r>
            </a:p>
          </p:txBody>
        </p:sp>
        <p:grpSp>
          <p:nvGrpSpPr>
            <p:cNvPr id="17" name="Group 16"/>
            <p:cNvGrpSpPr/>
            <p:nvPr/>
          </p:nvGrpSpPr>
          <p:grpSpPr>
            <a:xfrm>
              <a:off x="2818633" y="6017707"/>
              <a:ext cx="1110528" cy="293591"/>
              <a:chOff x="2838502" y="6023413"/>
              <a:chExt cx="1110528" cy="293591"/>
            </a:xfrm>
            <a:solidFill>
              <a:schemeClr val="bg1">
                <a:lumMod val="75000"/>
              </a:schemeClr>
            </a:solidFill>
          </p:grpSpPr>
          <p:sp>
            <p:nvSpPr>
              <p:cNvPr id="14" name="Freeform 63"/>
              <p:cNvSpPr>
                <a:spLocks/>
              </p:cNvSpPr>
              <p:nvPr/>
            </p:nvSpPr>
            <p:spPr bwMode="auto">
              <a:xfrm>
                <a:off x="3179093" y="6023413"/>
                <a:ext cx="349905" cy="287885"/>
              </a:xfrm>
              <a:custGeom>
                <a:avLst/>
                <a:gdLst>
                  <a:gd name="T0" fmla="*/ 160 w 160"/>
                  <a:gd name="T1" fmla="*/ 16 h 131"/>
                  <a:gd name="T2" fmla="*/ 159 w 160"/>
                  <a:gd name="T3" fmla="*/ 16 h 131"/>
                  <a:gd name="T4" fmla="*/ 144 w 160"/>
                  <a:gd name="T5" fmla="*/ 20 h 131"/>
                  <a:gd name="T6" fmla="*/ 156 w 160"/>
                  <a:gd name="T7" fmla="*/ 4 h 131"/>
                  <a:gd name="T8" fmla="*/ 156 w 160"/>
                  <a:gd name="T9" fmla="*/ 3 h 131"/>
                  <a:gd name="T10" fmla="*/ 155 w 160"/>
                  <a:gd name="T11" fmla="*/ 3 h 131"/>
                  <a:gd name="T12" fmla="*/ 135 w 160"/>
                  <a:gd name="T13" fmla="*/ 11 h 131"/>
                  <a:gd name="T14" fmla="*/ 111 w 160"/>
                  <a:gd name="T15" fmla="*/ 0 h 131"/>
                  <a:gd name="T16" fmla="*/ 77 w 160"/>
                  <a:gd name="T17" fmla="*/ 34 h 131"/>
                  <a:gd name="T18" fmla="*/ 78 w 160"/>
                  <a:gd name="T19" fmla="*/ 40 h 131"/>
                  <a:gd name="T20" fmla="*/ 12 w 160"/>
                  <a:gd name="T21" fmla="*/ 7 h 131"/>
                  <a:gd name="T22" fmla="*/ 12 w 160"/>
                  <a:gd name="T23" fmla="*/ 6 h 131"/>
                  <a:gd name="T24" fmla="*/ 11 w 160"/>
                  <a:gd name="T25" fmla="*/ 7 h 131"/>
                  <a:gd name="T26" fmla="*/ 7 w 160"/>
                  <a:gd name="T27" fmla="*/ 23 h 131"/>
                  <a:gd name="T28" fmla="*/ 19 w 160"/>
                  <a:gd name="T29" fmla="*/ 50 h 131"/>
                  <a:gd name="T30" fmla="*/ 7 w 160"/>
                  <a:gd name="T31" fmla="*/ 46 h 131"/>
                  <a:gd name="T32" fmla="*/ 7 w 160"/>
                  <a:gd name="T33" fmla="*/ 46 h 131"/>
                  <a:gd name="T34" fmla="*/ 6 w 160"/>
                  <a:gd name="T35" fmla="*/ 47 h 131"/>
                  <a:gd name="T36" fmla="*/ 6 w 160"/>
                  <a:gd name="T37" fmla="*/ 47 h 131"/>
                  <a:gd name="T38" fmla="*/ 30 w 160"/>
                  <a:gd name="T39" fmla="*/ 79 h 131"/>
                  <a:gd name="T40" fmla="*/ 19 w 160"/>
                  <a:gd name="T41" fmla="*/ 79 h 131"/>
                  <a:gd name="T42" fmla="*/ 18 w 160"/>
                  <a:gd name="T43" fmla="*/ 79 h 131"/>
                  <a:gd name="T44" fmla="*/ 18 w 160"/>
                  <a:gd name="T45" fmla="*/ 80 h 131"/>
                  <a:gd name="T46" fmla="*/ 47 w 160"/>
                  <a:gd name="T47" fmla="*/ 103 h 131"/>
                  <a:gd name="T48" fmla="*/ 8 w 160"/>
                  <a:gd name="T49" fmla="*/ 115 h 131"/>
                  <a:gd name="T50" fmla="*/ 1 w 160"/>
                  <a:gd name="T51" fmla="*/ 115 h 131"/>
                  <a:gd name="T52" fmla="*/ 0 w 160"/>
                  <a:gd name="T53" fmla="*/ 115 h 131"/>
                  <a:gd name="T54" fmla="*/ 0 w 160"/>
                  <a:gd name="T55" fmla="*/ 116 h 131"/>
                  <a:gd name="T56" fmla="*/ 51 w 160"/>
                  <a:gd name="T57" fmla="*/ 131 h 131"/>
                  <a:gd name="T58" fmla="*/ 144 w 160"/>
                  <a:gd name="T59" fmla="*/ 38 h 131"/>
                  <a:gd name="T60" fmla="*/ 144 w 160"/>
                  <a:gd name="T61" fmla="*/ 34 h 131"/>
                  <a:gd name="T62" fmla="*/ 160 w 160"/>
                  <a:gd name="T63" fmla="*/ 17 h 131"/>
                  <a:gd name="T64" fmla="*/ 160 w 160"/>
                  <a:gd name="T65" fmla="*/ 16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0" h="131">
                    <a:moveTo>
                      <a:pt x="160" y="16"/>
                    </a:moveTo>
                    <a:cubicBezTo>
                      <a:pt x="160" y="16"/>
                      <a:pt x="160" y="16"/>
                      <a:pt x="159" y="16"/>
                    </a:cubicBezTo>
                    <a:cubicBezTo>
                      <a:pt x="154" y="18"/>
                      <a:pt x="149" y="19"/>
                      <a:pt x="144" y="20"/>
                    </a:cubicBezTo>
                    <a:cubicBezTo>
                      <a:pt x="150" y="16"/>
                      <a:pt x="154" y="10"/>
                      <a:pt x="156" y="4"/>
                    </a:cubicBezTo>
                    <a:cubicBezTo>
                      <a:pt x="156" y="3"/>
                      <a:pt x="156" y="3"/>
                      <a:pt x="156" y="3"/>
                    </a:cubicBezTo>
                    <a:cubicBezTo>
                      <a:pt x="155" y="3"/>
                      <a:pt x="155" y="3"/>
                      <a:pt x="155" y="3"/>
                    </a:cubicBezTo>
                    <a:cubicBezTo>
                      <a:pt x="149" y="7"/>
                      <a:pt x="142" y="9"/>
                      <a:pt x="135" y="11"/>
                    </a:cubicBezTo>
                    <a:cubicBezTo>
                      <a:pt x="128" y="4"/>
                      <a:pt x="120" y="0"/>
                      <a:pt x="111" y="0"/>
                    </a:cubicBezTo>
                    <a:cubicBezTo>
                      <a:pt x="92" y="0"/>
                      <a:pt x="77" y="15"/>
                      <a:pt x="77" y="34"/>
                    </a:cubicBezTo>
                    <a:cubicBezTo>
                      <a:pt x="77" y="36"/>
                      <a:pt x="77" y="38"/>
                      <a:pt x="78" y="40"/>
                    </a:cubicBezTo>
                    <a:cubicBezTo>
                      <a:pt x="52" y="39"/>
                      <a:pt x="29" y="26"/>
                      <a:pt x="12" y="7"/>
                    </a:cubicBezTo>
                    <a:cubicBezTo>
                      <a:pt x="12" y="6"/>
                      <a:pt x="12" y="6"/>
                      <a:pt x="12" y="6"/>
                    </a:cubicBezTo>
                    <a:cubicBezTo>
                      <a:pt x="11" y="6"/>
                      <a:pt x="11" y="6"/>
                      <a:pt x="11" y="7"/>
                    </a:cubicBezTo>
                    <a:cubicBezTo>
                      <a:pt x="8" y="12"/>
                      <a:pt x="7" y="18"/>
                      <a:pt x="7" y="23"/>
                    </a:cubicBezTo>
                    <a:cubicBezTo>
                      <a:pt x="7" y="34"/>
                      <a:pt x="11" y="43"/>
                      <a:pt x="19" y="50"/>
                    </a:cubicBezTo>
                    <a:cubicBezTo>
                      <a:pt x="15" y="49"/>
                      <a:pt x="11" y="48"/>
                      <a:pt x="7" y="46"/>
                    </a:cubicBezTo>
                    <a:cubicBezTo>
                      <a:pt x="7" y="46"/>
                      <a:pt x="7" y="46"/>
                      <a:pt x="7" y="46"/>
                    </a:cubicBezTo>
                    <a:cubicBezTo>
                      <a:pt x="6" y="46"/>
                      <a:pt x="6" y="46"/>
                      <a:pt x="6" y="47"/>
                    </a:cubicBezTo>
                    <a:cubicBezTo>
                      <a:pt x="6" y="47"/>
                      <a:pt x="6" y="47"/>
                      <a:pt x="6" y="47"/>
                    </a:cubicBezTo>
                    <a:cubicBezTo>
                      <a:pt x="6" y="62"/>
                      <a:pt x="16" y="75"/>
                      <a:pt x="30" y="79"/>
                    </a:cubicBezTo>
                    <a:cubicBezTo>
                      <a:pt x="26" y="79"/>
                      <a:pt x="22" y="79"/>
                      <a:pt x="19" y="79"/>
                    </a:cubicBezTo>
                    <a:cubicBezTo>
                      <a:pt x="18" y="79"/>
                      <a:pt x="18" y="79"/>
                      <a:pt x="18" y="79"/>
                    </a:cubicBezTo>
                    <a:cubicBezTo>
                      <a:pt x="18" y="79"/>
                      <a:pt x="18" y="79"/>
                      <a:pt x="18" y="80"/>
                    </a:cubicBezTo>
                    <a:cubicBezTo>
                      <a:pt x="22" y="93"/>
                      <a:pt x="33" y="102"/>
                      <a:pt x="47" y="103"/>
                    </a:cubicBezTo>
                    <a:cubicBezTo>
                      <a:pt x="36" y="111"/>
                      <a:pt x="22" y="115"/>
                      <a:pt x="8" y="115"/>
                    </a:cubicBezTo>
                    <a:cubicBezTo>
                      <a:pt x="6" y="115"/>
                      <a:pt x="3" y="115"/>
                      <a:pt x="1" y="115"/>
                    </a:cubicBezTo>
                    <a:cubicBezTo>
                      <a:pt x="0" y="115"/>
                      <a:pt x="0" y="115"/>
                      <a:pt x="0" y="115"/>
                    </a:cubicBezTo>
                    <a:cubicBezTo>
                      <a:pt x="0" y="116"/>
                      <a:pt x="0" y="116"/>
                      <a:pt x="0" y="116"/>
                    </a:cubicBezTo>
                    <a:cubicBezTo>
                      <a:pt x="15" y="126"/>
                      <a:pt x="33" y="131"/>
                      <a:pt x="51" y="131"/>
                    </a:cubicBezTo>
                    <a:cubicBezTo>
                      <a:pt x="109" y="131"/>
                      <a:pt x="144" y="83"/>
                      <a:pt x="144" y="38"/>
                    </a:cubicBezTo>
                    <a:cubicBezTo>
                      <a:pt x="144" y="36"/>
                      <a:pt x="144" y="35"/>
                      <a:pt x="144" y="34"/>
                    </a:cubicBezTo>
                    <a:cubicBezTo>
                      <a:pt x="150" y="29"/>
                      <a:pt x="156" y="23"/>
                      <a:pt x="160" y="17"/>
                    </a:cubicBezTo>
                    <a:cubicBezTo>
                      <a:pt x="160" y="17"/>
                      <a:pt x="160" y="16"/>
                      <a:pt x="160" y="16"/>
                    </a:cubicBezTo>
                    <a:close/>
                  </a:path>
                </a:pathLst>
              </a:custGeom>
              <a:grpFill/>
              <a:ln>
                <a:noFill/>
              </a:ln>
            </p:spPr>
            <p:txBody>
              <a:bodyPr vert="horz" wrap="square" lIns="96435" tIns="48218" rIns="96435" bIns="48218" numCol="1" anchor="t" anchorCtr="0" compatLnSpc="1">
                <a:prstTxWarp prst="textNoShape">
                  <a:avLst/>
                </a:prstTxWarp>
              </a:bodyPr>
              <a:lstStyle/>
              <a:p>
                <a:endParaRPr lang="en-US">
                  <a:solidFill>
                    <a:schemeClr val="bg2"/>
                  </a:solidFill>
                </a:endParaRPr>
              </a:p>
            </p:txBody>
          </p:sp>
          <p:sp>
            <p:nvSpPr>
              <p:cNvPr id="15" name="Freeform 21"/>
              <p:cNvSpPr>
                <a:spLocks/>
              </p:cNvSpPr>
              <p:nvPr/>
            </p:nvSpPr>
            <p:spPr bwMode="auto">
              <a:xfrm>
                <a:off x="3721171" y="6023413"/>
                <a:ext cx="227859" cy="287885"/>
              </a:xfrm>
              <a:custGeom>
                <a:avLst/>
                <a:gdLst>
                  <a:gd name="T0" fmla="*/ 129 w 323"/>
                  <a:gd name="T1" fmla="*/ 272 h 408"/>
                  <a:gd name="T2" fmla="*/ 68 w 323"/>
                  <a:gd name="T3" fmla="*/ 408 h 408"/>
                  <a:gd name="T4" fmla="*/ 98 w 323"/>
                  <a:gd name="T5" fmla="*/ 196 h 408"/>
                  <a:gd name="T6" fmla="*/ 149 w 323"/>
                  <a:gd name="T7" fmla="*/ 99 h 408"/>
                  <a:gd name="T8" fmla="*/ 172 w 323"/>
                  <a:gd name="T9" fmla="*/ 257 h 408"/>
                  <a:gd name="T10" fmla="*/ 234 w 323"/>
                  <a:gd name="T11" fmla="*/ 73 h 408"/>
                  <a:gd name="T12" fmla="*/ 47 w 323"/>
                  <a:gd name="T13" fmla="*/ 173 h 408"/>
                  <a:gd name="T14" fmla="*/ 57 w 323"/>
                  <a:gd name="T15" fmla="*/ 239 h 408"/>
                  <a:gd name="T16" fmla="*/ 1 w 323"/>
                  <a:gd name="T17" fmla="*/ 147 h 408"/>
                  <a:gd name="T18" fmla="*/ 137 w 323"/>
                  <a:gd name="T19" fmla="*/ 9 h 408"/>
                  <a:gd name="T20" fmla="*/ 310 w 323"/>
                  <a:gd name="T21" fmla="*/ 119 h 408"/>
                  <a:gd name="T22" fmla="*/ 183 w 323"/>
                  <a:gd name="T23" fmla="*/ 298 h 408"/>
                  <a:gd name="T24" fmla="*/ 129 w 323"/>
                  <a:gd name="T25" fmla="*/ 272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3" h="408">
                    <a:moveTo>
                      <a:pt x="129" y="272"/>
                    </a:moveTo>
                    <a:cubicBezTo>
                      <a:pt x="118" y="328"/>
                      <a:pt x="106" y="380"/>
                      <a:pt x="68" y="408"/>
                    </a:cubicBezTo>
                    <a:cubicBezTo>
                      <a:pt x="56" y="325"/>
                      <a:pt x="85" y="262"/>
                      <a:pt x="98" y="196"/>
                    </a:cubicBezTo>
                    <a:cubicBezTo>
                      <a:pt x="75" y="157"/>
                      <a:pt x="101" y="80"/>
                      <a:pt x="149" y="99"/>
                    </a:cubicBezTo>
                    <a:cubicBezTo>
                      <a:pt x="209" y="122"/>
                      <a:pt x="98" y="242"/>
                      <a:pt x="172" y="257"/>
                    </a:cubicBezTo>
                    <a:cubicBezTo>
                      <a:pt x="250" y="273"/>
                      <a:pt x="282" y="122"/>
                      <a:pt x="234" y="73"/>
                    </a:cubicBezTo>
                    <a:cubicBezTo>
                      <a:pt x="164" y="2"/>
                      <a:pt x="31" y="72"/>
                      <a:pt x="47" y="173"/>
                    </a:cubicBezTo>
                    <a:cubicBezTo>
                      <a:pt x="51" y="198"/>
                      <a:pt x="77" y="205"/>
                      <a:pt x="57" y="239"/>
                    </a:cubicBezTo>
                    <a:cubicBezTo>
                      <a:pt x="13" y="229"/>
                      <a:pt x="0" y="194"/>
                      <a:pt x="1" y="147"/>
                    </a:cubicBezTo>
                    <a:cubicBezTo>
                      <a:pt x="4" y="70"/>
                      <a:pt x="70" y="17"/>
                      <a:pt x="137" y="9"/>
                    </a:cubicBezTo>
                    <a:cubicBezTo>
                      <a:pt x="221" y="0"/>
                      <a:pt x="300" y="40"/>
                      <a:pt x="310" y="119"/>
                    </a:cubicBezTo>
                    <a:cubicBezTo>
                      <a:pt x="323" y="208"/>
                      <a:pt x="273" y="305"/>
                      <a:pt x="183" y="298"/>
                    </a:cubicBezTo>
                    <a:cubicBezTo>
                      <a:pt x="158" y="296"/>
                      <a:pt x="148" y="284"/>
                      <a:pt x="129" y="272"/>
                    </a:cubicBezTo>
                    <a:close/>
                  </a:path>
                </a:pathLst>
              </a:custGeom>
              <a:grpFill/>
              <a:ln>
                <a:noFill/>
              </a:ln>
            </p:spPr>
            <p:txBody>
              <a:bodyPr vert="horz" wrap="square" lIns="128580" tIns="64290" rIns="128580" bIns="64290" numCol="1" anchor="t" anchorCtr="0" compatLnSpc="1">
                <a:prstTxWarp prst="textNoShape">
                  <a:avLst/>
                </a:prstTxWarp>
              </a:bodyPr>
              <a:lstStyle/>
              <a:p>
                <a:endParaRPr lang="en-US" sz="2531" dirty="0">
                  <a:solidFill>
                    <a:schemeClr val="bg2"/>
                  </a:solidFill>
                </a:endParaRPr>
              </a:p>
            </p:txBody>
          </p:sp>
          <p:sp>
            <p:nvSpPr>
              <p:cNvPr id="16" name="Freeform 62"/>
              <p:cNvSpPr>
                <a:spLocks/>
              </p:cNvSpPr>
              <p:nvPr/>
            </p:nvSpPr>
            <p:spPr bwMode="auto">
              <a:xfrm>
                <a:off x="2838502" y="6029119"/>
                <a:ext cx="148418" cy="287885"/>
              </a:xfrm>
              <a:custGeom>
                <a:avLst/>
                <a:gdLst>
                  <a:gd name="T0" fmla="*/ 84 w 84"/>
                  <a:gd name="T1" fmla="*/ 27 h 163"/>
                  <a:gd name="T2" fmla="*/ 69 w 84"/>
                  <a:gd name="T3" fmla="*/ 27 h 163"/>
                  <a:gd name="T4" fmla="*/ 54 w 84"/>
                  <a:gd name="T5" fmla="*/ 41 h 163"/>
                  <a:gd name="T6" fmla="*/ 54 w 84"/>
                  <a:gd name="T7" fmla="*/ 60 h 163"/>
                  <a:gd name="T8" fmla="*/ 83 w 84"/>
                  <a:gd name="T9" fmla="*/ 60 h 163"/>
                  <a:gd name="T10" fmla="*/ 83 w 84"/>
                  <a:gd name="T11" fmla="*/ 88 h 163"/>
                  <a:gd name="T12" fmla="*/ 54 w 84"/>
                  <a:gd name="T13" fmla="*/ 88 h 163"/>
                  <a:gd name="T14" fmla="*/ 54 w 84"/>
                  <a:gd name="T15" fmla="*/ 163 h 163"/>
                  <a:gd name="T16" fmla="*/ 25 w 84"/>
                  <a:gd name="T17" fmla="*/ 163 h 163"/>
                  <a:gd name="T18" fmla="*/ 25 w 84"/>
                  <a:gd name="T19" fmla="*/ 88 h 163"/>
                  <a:gd name="T20" fmla="*/ 0 w 84"/>
                  <a:gd name="T21" fmla="*/ 88 h 163"/>
                  <a:gd name="T22" fmla="*/ 0 w 84"/>
                  <a:gd name="T23" fmla="*/ 60 h 163"/>
                  <a:gd name="T24" fmla="*/ 25 w 84"/>
                  <a:gd name="T25" fmla="*/ 60 h 163"/>
                  <a:gd name="T26" fmla="*/ 25 w 84"/>
                  <a:gd name="T27" fmla="*/ 38 h 163"/>
                  <a:gd name="T28" fmla="*/ 62 w 84"/>
                  <a:gd name="T29" fmla="*/ 0 h 163"/>
                  <a:gd name="T30" fmla="*/ 84 w 84"/>
                  <a:gd name="T31" fmla="*/ 0 h 163"/>
                  <a:gd name="T32" fmla="*/ 84 w 84"/>
                  <a:gd name="T33" fmla="*/ 2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4" h="163">
                    <a:moveTo>
                      <a:pt x="84" y="27"/>
                    </a:moveTo>
                    <a:cubicBezTo>
                      <a:pt x="69" y="27"/>
                      <a:pt x="69" y="27"/>
                      <a:pt x="69" y="27"/>
                    </a:cubicBezTo>
                    <a:cubicBezTo>
                      <a:pt x="57" y="27"/>
                      <a:pt x="54" y="33"/>
                      <a:pt x="54" y="41"/>
                    </a:cubicBezTo>
                    <a:cubicBezTo>
                      <a:pt x="54" y="60"/>
                      <a:pt x="54" y="60"/>
                      <a:pt x="54" y="60"/>
                    </a:cubicBezTo>
                    <a:cubicBezTo>
                      <a:pt x="83" y="60"/>
                      <a:pt x="83" y="60"/>
                      <a:pt x="83" y="60"/>
                    </a:cubicBezTo>
                    <a:cubicBezTo>
                      <a:pt x="83" y="88"/>
                      <a:pt x="83" y="88"/>
                      <a:pt x="83" y="88"/>
                    </a:cubicBezTo>
                    <a:cubicBezTo>
                      <a:pt x="54" y="88"/>
                      <a:pt x="54" y="88"/>
                      <a:pt x="54" y="88"/>
                    </a:cubicBezTo>
                    <a:cubicBezTo>
                      <a:pt x="54" y="163"/>
                      <a:pt x="54" y="163"/>
                      <a:pt x="54" y="163"/>
                    </a:cubicBezTo>
                    <a:cubicBezTo>
                      <a:pt x="25" y="163"/>
                      <a:pt x="25" y="163"/>
                      <a:pt x="25" y="163"/>
                    </a:cubicBezTo>
                    <a:cubicBezTo>
                      <a:pt x="25" y="88"/>
                      <a:pt x="25" y="88"/>
                      <a:pt x="25" y="88"/>
                    </a:cubicBezTo>
                    <a:cubicBezTo>
                      <a:pt x="0" y="88"/>
                      <a:pt x="0" y="88"/>
                      <a:pt x="0" y="88"/>
                    </a:cubicBezTo>
                    <a:cubicBezTo>
                      <a:pt x="0" y="60"/>
                      <a:pt x="0" y="60"/>
                      <a:pt x="0" y="60"/>
                    </a:cubicBezTo>
                    <a:cubicBezTo>
                      <a:pt x="25" y="60"/>
                      <a:pt x="25" y="60"/>
                      <a:pt x="25" y="60"/>
                    </a:cubicBezTo>
                    <a:cubicBezTo>
                      <a:pt x="25" y="38"/>
                      <a:pt x="25" y="38"/>
                      <a:pt x="25" y="38"/>
                    </a:cubicBezTo>
                    <a:cubicBezTo>
                      <a:pt x="25" y="13"/>
                      <a:pt x="40" y="0"/>
                      <a:pt x="62" y="0"/>
                    </a:cubicBezTo>
                    <a:cubicBezTo>
                      <a:pt x="84" y="0"/>
                      <a:pt x="84" y="0"/>
                      <a:pt x="84" y="0"/>
                    </a:cubicBezTo>
                    <a:lnTo>
                      <a:pt x="84" y="27"/>
                    </a:lnTo>
                    <a:close/>
                  </a:path>
                </a:pathLst>
              </a:custGeom>
              <a:grpFill/>
              <a:ln>
                <a:noFill/>
              </a:ln>
            </p:spPr>
            <p:txBody>
              <a:bodyPr vert="horz" wrap="square" lIns="96435" tIns="48218" rIns="96435" bIns="48218" numCol="1" anchor="t" anchorCtr="0" compatLnSpc="1">
                <a:prstTxWarp prst="textNoShape">
                  <a:avLst/>
                </a:prstTxWarp>
              </a:bodyPr>
              <a:lstStyle/>
              <a:p>
                <a:endParaRPr lang="en-US">
                  <a:solidFill>
                    <a:schemeClr val="bg2"/>
                  </a:solidFill>
                </a:endParaRPr>
              </a:p>
            </p:txBody>
          </p:sp>
        </p:grpSp>
      </p:grpSp>
      <p:grpSp>
        <p:nvGrpSpPr>
          <p:cNvPr id="8" name="Group 7"/>
          <p:cNvGrpSpPr/>
          <p:nvPr/>
        </p:nvGrpSpPr>
        <p:grpSpPr>
          <a:xfrm>
            <a:off x="7116780" y="5349609"/>
            <a:ext cx="4366794" cy="1306473"/>
            <a:chOff x="6747797" y="5072500"/>
            <a:chExt cx="4140595" cy="1238798"/>
          </a:xfrm>
        </p:grpSpPr>
        <p:sp>
          <p:nvSpPr>
            <p:cNvPr id="12" name="TextBox 11"/>
            <p:cNvSpPr txBox="1"/>
            <p:nvPr/>
          </p:nvSpPr>
          <p:spPr>
            <a:xfrm>
              <a:off x="7952354" y="5072500"/>
              <a:ext cx="1731486" cy="350201"/>
            </a:xfrm>
            <a:prstGeom prst="rect">
              <a:avLst/>
            </a:prstGeom>
            <a:noFill/>
          </p:spPr>
          <p:txBody>
            <a:bodyPr wrap="none" rtlCol="0">
              <a:spAutoFit/>
            </a:bodyPr>
            <a:lstStyle/>
            <a:p>
              <a:pPr algn="ctr"/>
              <a:r>
                <a:rPr lang="en-US" b="1" smtClean="0">
                  <a:solidFill>
                    <a:schemeClr val="bg2"/>
                  </a:solidFill>
                </a:rPr>
                <a:t>Portfolio Image 2</a:t>
              </a:r>
              <a:endParaRPr lang="en-US" b="1">
                <a:solidFill>
                  <a:schemeClr val="bg2"/>
                </a:solidFill>
              </a:endParaRPr>
            </a:p>
          </p:txBody>
        </p:sp>
        <p:sp>
          <p:nvSpPr>
            <p:cNvPr id="13" name="Rectangle 12"/>
            <p:cNvSpPr/>
            <p:nvPr/>
          </p:nvSpPr>
          <p:spPr>
            <a:xfrm>
              <a:off x="6747797" y="5430783"/>
              <a:ext cx="4140595" cy="456963"/>
            </a:xfrm>
            <a:prstGeom prst="rect">
              <a:avLst/>
            </a:prstGeom>
          </p:spPr>
          <p:txBody>
            <a:bodyPr wrap="square">
              <a:spAutoFit/>
            </a:bodyPr>
            <a:lstStyle/>
            <a:p>
              <a:pPr algn="ctr"/>
              <a:r>
                <a:rPr lang="en-US" sz="1266">
                  <a:solidFill>
                    <a:schemeClr val="bg2"/>
                  </a:solidFill>
                </a:rPr>
                <a:t>Lorem ipsum dolor sit amet, consectetuer adipiscing elit, sed diam nonummy nibh euismod</a:t>
              </a:r>
            </a:p>
          </p:txBody>
        </p:sp>
        <p:grpSp>
          <p:nvGrpSpPr>
            <p:cNvPr id="18" name="Group 17"/>
            <p:cNvGrpSpPr/>
            <p:nvPr/>
          </p:nvGrpSpPr>
          <p:grpSpPr>
            <a:xfrm>
              <a:off x="8262830" y="6017707"/>
              <a:ext cx="1110528" cy="293591"/>
              <a:chOff x="2838502" y="6023413"/>
              <a:chExt cx="1110528" cy="293591"/>
            </a:xfrm>
            <a:solidFill>
              <a:schemeClr val="bg1">
                <a:lumMod val="75000"/>
              </a:schemeClr>
            </a:solidFill>
          </p:grpSpPr>
          <p:sp>
            <p:nvSpPr>
              <p:cNvPr id="19" name="Freeform 63"/>
              <p:cNvSpPr>
                <a:spLocks/>
              </p:cNvSpPr>
              <p:nvPr/>
            </p:nvSpPr>
            <p:spPr bwMode="auto">
              <a:xfrm>
                <a:off x="3179093" y="6023413"/>
                <a:ext cx="349905" cy="287885"/>
              </a:xfrm>
              <a:custGeom>
                <a:avLst/>
                <a:gdLst>
                  <a:gd name="T0" fmla="*/ 160 w 160"/>
                  <a:gd name="T1" fmla="*/ 16 h 131"/>
                  <a:gd name="T2" fmla="*/ 159 w 160"/>
                  <a:gd name="T3" fmla="*/ 16 h 131"/>
                  <a:gd name="T4" fmla="*/ 144 w 160"/>
                  <a:gd name="T5" fmla="*/ 20 h 131"/>
                  <a:gd name="T6" fmla="*/ 156 w 160"/>
                  <a:gd name="T7" fmla="*/ 4 h 131"/>
                  <a:gd name="T8" fmla="*/ 156 w 160"/>
                  <a:gd name="T9" fmla="*/ 3 h 131"/>
                  <a:gd name="T10" fmla="*/ 155 w 160"/>
                  <a:gd name="T11" fmla="*/ 3 h 131"/>
                  <a:gd name="T12" fmla="*/ 135 w 160"/>
                  <a:gd name="T13" fmla="*/ 11 h 131"/>
                  <a:gd name="T14" fmla="*/ 111 w 160"/>
                  <a:gd name="T15" fmla="*/ 0 h 131"/>
                  <a:gd name="T16" fmla="*/ 77 w 160"/>
                  <a:gd name="T17" fmla="*/ 34 h 131"/>
                  <a:gd name="T18" fmla="*/ 78 w 160"/>
                  <a:gd name="T19" fmla="*/ 40 h 131"/>
                  <a:gd name="T20" fmla="*/ 12 w 160"/>
                  <a:gd name="T21" fmla="*/ 7 h 131"/>
                  <a:gd name="T22" fmla="*/ 12 w 160"/>
                  <a:gd name="T23" fmla="*/ 6 h 131"/>
                  <a:gd name="T24" fmla="*/ 11 w 160"/>
                  <a:gd name="T25" fmla="*/ 7 h 131"/>
                  <a:gd name="T26" fmla="*/ 7 w 160"/>
                  <a:gd name="T27" fmla="*/ 23 h 131"/>
                  <a:gd name="T28" fmla="*/ 19 w 160"/>
                  <a:gd name="T29" fmla="*/ 50 h 131"/>
                  <a:gd name="T30" fmla="*/ 7 w 160"/>
                  <a:gd name="T31" fmla="*/ 46 h 131"/>
                  <a:gd name="T32" fmla="*/ 7 w 160"/>
                  <a:gd name="T33" fmla="*/ 46 h 131"/>
                  <a:gd name="T34" fmla="*/ 6 w 160"/>
                  <a:gd name="T35" fmla="*/ 47 h 131"/>
                  <a:gd name="T36" fmla="*/ 6 w 160"/>
                  <a:gd name="T37" fmla="*/ 47 h 131"/>
                  <a:gd name="T38" fmla="*/ 30 w 160"/>
                  <a:gd name="T39" fmla="*/ 79 h 131"/>
                  <a:gd name="T40" fmla="*/ 19 w 160"/>
                  <a:gd name="T41" fmla="*/ 79 h 131"/>
                  <a:gd name="T42" fmla="*/ 18 w 160"/>
                  <a:gd name="T43" fmla="*/ 79 h 131"/>
                  <a:gd name="T44" fmla="*/ 18 w 160"/>
                  <a:gd name="T45" fmla="*/ 80 h 131"/>
                  <a:gd name="T46" fmla="*/ 47 w 160"/>
                  <a:gd name="T47" fmla="*/ 103 h 131"/>
                  <a:gd name="T48" fmla="*/ 8 w 160"/>
                  <a:gd name="T49" fmla="*/ 115 h 131"/>
                  <a:gd name="T50" fmla="*/ 1 w 160"/>
                  <a:gd name="T51" fmla="*/ 115 h 131"/>
                  <a:gd name="T52" fmla="*/ 0 w 160"/>
                  <a:gd name="T53" fmla="*/ 115 h 131"/>
                  <a:gd name="T54" fmla="*/ 0 w 160"/>
                  <a:gd name="T55" fmla="*/ 116 h 131"/>
                  <a:gd name="T56" fmla="*/ 51 w 160"/>
                  <a:gd name="T57" fmla="*/ 131 h 131"/>
                  <a:gd name="T58" fmla="*/ 144 w 160"/>
                  <a:gd name="T59" fmla="*/ 38 h 131"/>
                  <a:gd name="T60" fmla="*/ 144 w 160"/>
                  <a:gd name="T61" fmla="*/ 34 h 131"/>
                  <a:gd name="T62" fmla="*/ 160 w 160"/>
                  <a:gd name="T63" fmla="*/ 17 h 131"/>
                  <a:gd name="T64" fmla="*/ 160 w 160"/>
                  <a:gd name="T65" fmla="*/ 16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0" h="131">
                    <a:moveTo>
                      <a:pt x="160" y="16"/>
                    </a:moveTo>
                    <a:cubicBezTo>
                      <a:pt x="160" y="16"/>
                      <a:pt x="160" y="16"/>
                      <a:pt x="159" y="16"/>
                    </a:cubicBezTo>
                    <a:cubicBezTo>
                      <a:pt x="154" y="18"/>
                      <a:pt x="149" y="19"/>
                      <a:pt x="144" y="20"/>
                    </a:cubicBezTo>
                    <a:cubicBezTo>
                      <a:pt x="150" y="16"/>
                      <a:pt x="154" y="10"/>
                      <a:pt x="156" y="4"/>
                    </a:cubicBezTo>
                    <a:cubicBezTo>
                      <a:pt x="156" y="3"/>
                      <a:pt x="156" y="3"/>
                      <a:pt x="156" y="3"/>
                    </a:cubicBezTo>
                    <a:cubicBezTo>
                      <a:pt x="155" y="3"/>
                      <a:pt x="155" y="3"/>
                      <a:pt x="155" y="3"/>
                    </a:cubicBezTo>
                    <a:cubicBezTo>
                      <a:pt x="149" y="7"/>
                      <a:pt x="142" y="9"/>
                      <a:pt x="135" y="11"/>
                    </a:cubicBezTo>
                    <a:cubicBezTo>
                      <a:pt x="128" y="4"/>
                      <a:pt x="120" y="0"/>
                      <a:pt x="111" y="0"/>
                    </a:cubicBezTo>
                    <a:cubicBezTo>
                      <a:pt x="92" y="0"/>
                      <a:pt x="77" y="15"/>
                      <a:pt x="77" y="34"/>
                    </a:cubicBezTo>
                    <a:cubicBezTo>
                      <a:pt x="77" y="36"/>
                      <a:pt x="77" y="38"/>
                      <a:pt x="78" y="40"/>
                    </a:cubicBezTo>
                    <a:cubicBezTo>
                      <a:pt x="52" y="39"/>
                      <a:pt x="29" y="26"/>
                      <a:pt x="12" y="7"/>
                    </a:cubicBezTo>
                    <a:cubicBezTo>
                      <a:pt x="12" y="6"/>
                      <a:pt x="12" y="6"/>
                      <a:pt x="12" y="6"/>
                    </a:cubicBezTo>
                    <a:cubicBezTo>
                      <a:pt x="11" y="6"/>
                      <a:pt x="11" y="6"/>
                      <a:pt x="11" y="7"/>
                    </a:cubicBezTo>
                    <a:cubicBezTo>
                      <a:pt x="8" y="12"/>
                      <a:pt x="7" y="18"/>
                      <a:pt x="7" y="23"/>
                    </a:cubicBezTo>
                    <a:cubicBezTo>
                      <a:pt x="7" y="34"/>
                      <a:pt x="11" y="43"/>
                      <a:pt x="19" y="50"/>
                    </a:cubicBezTo>
                    <a:cubicBezTo>
                      <a:pt x="15" y="49"/>
                      <a:pt x="11" y="48"/>
                      <a:pt x="7" y="46"/>
                    </a:cubicBezTo>
                    <a:cubicBezTo>
                      <a:pt x="7" y="46"/>
                      <a:pt x="7" y="46"/>
                      <a:pt x="7" y="46"/>
                    </a:cubicBezTo>
                    <a:cubicBezTo>
                      <a:pt x="6" y="46"/>
                      <a:pt x="6" y="46"/>
                      <a:pt x="6" y="47"/>
                    </a:cubicBezTo>
                    <a:cubicBezTo>
                      <a:pt x="6" y="47"/>
                      <a:pt x="6" y="47"/>
                      <a:pt x="6" y="47"/>
                    </a:cubicBezTo>
                    <a:cubicBezTo>
                      <a:pt x="6" y="62"/>
                      <a:pt x="16" y="75"/>
                      <a:pt x="30" y="79"/>
                    </a:cubicBezTo>
                    <a:cubicBezTo>
                      <a:pt x="26" y="79"/>
                      <a:pt x="22" y="79"/>
                      <a:pt x="19" y="79"/>
                    </a:cubicBezTo>
                    <a:cubicBezTo>
                      <a:pt x="18" y="79"/>
                      <a:pt x="18" y="79"/>
                      <a:pt x="18" y="79"/>
                    </a:cubicBezTo>
                    <a:cubicBezTo>
                      <a:pt x="18" y="79"/>
                      <a:pt x="18" y="79"/>
                      <a:pt x="18" y="80"/>
                    </a:cubicBezTo>
                    <a:cubicBezTo>
                      <a:pt x="22" y="93"/>
                      <a:pt x="33" y="102"/>
                      <a:pt x="47" y="103"/>
                    </a:cubicBezTo>
                    <a:cubicBezTo>
                      <a:pt x="36" y="111"/>
                      <a:pt x="22" y="115"/>
                      <a:pt x="8" y="115"/>
                    </a:cubicBezTo>
                    <a:cubicBezTo>
                      <a:pt x="6" y="115"/>
                      <a:pt x="3" y="115"/>
                      <a:pt x="1" y="115"/>
                    </a:cubicBezTo>
                    <a:cubicBezTo>
                      <a:pt x="0" y="115"/>
                      <a:pt x="0" y="115"/>
                      <a:pt x="0" y="115"/>
                    </a:cubicBezTo>
                    <a:cubicBezTo>
                      <a:pt x="0" y="116"/>
                      <a:pt x="0" y="116"/>
                      <a:pt x="0" y="116"/>
                    </a:cubicBezTo>
                    <a:cubicBezTo>
                      <a:pt x="15" y="126"/>
                      <a:pt x="33" y="131"/>
                      <a:pt x="51" y="131"/>
                    </a:cubicBezTo>
                    <a:cubicBezTo>
                      <a:pt x="109" y="131"/>
                      <a:pt x="144" y="83"/>
                      <a:pt x="144" y="38"/>
                    </a:cubicBezTo>
                    <a:cubicBezTo>
                      <a:pt x="144" y="36"/>
                      <a:pt x="144" y="35"/>
                      <a:pt x="144" y="34"/>
                    </a:cubicBezTo>
                    <a:cubicBezTo>
                      <a:pt x="150" y="29"/>
                      <a:pt x="156" y="23"/>
                      <a:pt x="160" y="17"/>
                    </a:cubicBezTo>
                    <a:cubicBezTo>
                      <a:pt x="160" y="17"/>
                      <a:pt x="160" y="16"/>
                      <a:pt x="160" y="16"/>
                    </a:cubicBezTo>
                    <a:close/>
                  </a:path>
                </a:pathLst>
              </a:custGeom>
              <a:grpFill/>
              <a:ln>
                <a:noFill/>
              </a:ln>
            </p:spPr>
            <p:txBody>
              <a:bodyPr vert="horz" wrap="square" lIns="96435" tIns="48218" rIns="96435" bIns="48218" numCol="1" anchor="t" anchorCtr="0" compatLnSpc="1">
                <a:prstTxWarp prst="textNoShape">
                  <a:avLst/>
                </a:prstTxWarp>
              </a:bodyPr>
              <a:lstStyle/>
              <a:p>
                <a:endParaRPr lang="en-US">
                  <a:solidFill>
                    <a:schemeClr val="bg2"/>
                  </a:solidFill>
                </a:endParaRPr>
              </a:p>
            </p:txBody>
          </p:sp>
          <p:sp>
            <p:nvSpPr>
              <p:cNvPr id="20" name="Freeform 21"/>
              <p:cNvSpPr>
                <a:spLocks/>
              </p:cNvSpPr>
              <p:nvPr/>
            </p:nvSpPr>
            <p:spPr bwMode="auto">
              <a:xfrm>
                <a:off x="3721171" y="6023413"/>
                <a:ext cx="227859" cy="287885"/>
              </a:xfrm>
              <a:custGeom>
                <a:avLst/>
                <a:gdLst>
                  <a:gd name="T0" fmla="*/ 129 w 323"/>
                  <a:gd name="T1" fmla="*/ 272 h 408"/>
                  <a:gd name="T2" fmla="*/ 68 w 323"/>
                  <a:gd name="T3" fmla="*/ 408 h 408"/>
                  <a:gd name="T4" fmla="*/ 98 w 323"/>
                  <a:gd name="T5" fmla="*/ 196 h 408"/>
                  <a:gd name="T6" fmla="*/ 149 w 323"/>
                  <a:gd name="T7" fmla="*/ 99 h 408"/>
                  <a:gd name="T8" fmla="*/ 172 w 323"/>
                  <a:gd name="T9" fmla="*/ 257 h 408"/>
                  <a:gd name="T10" fmla="*/ 234 w 323"/>
                  <a:gd name="T11" fmla="*/ 73 h 408"/>
                  <a:gd name="T12" fmla="*/ 47 w 323"/>
                  <a:gd name="T13" fmla="*/ 173 h 408"/>
                  <a:gd name="T14" fmla="*/ 57 w 323"/>
                  <a:gd name="T15" fmla="*/ 239 h 408"/>
                  <a:gd name="T16" fmla="*/ 1 w 323"/>
                  <a:gd name="T17" fmla="*/ 147 h 408"/>
                  <a:gd name="T18" fmla="*/ 137 w 323"/>
                  <a:gd name="T19" fmla="*/ 9 h 408"/>
                  <a:gd name="T20" fmla="*/ 310 w 323"/>
                  <a:gd name="T21" fmla="*/ 119 h 408"/>
                  <a:gd name="T22" fmla="*/ 183 w 323"/>
                  <a:gd name="T23" fmla="*/ 298 h 408"/>
                  <a:gd name="T24" fmla="*/ 129 w 323"/>
                  <a:gd name="T25" fmla="*/ 272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3" h="408">
                    <a:moveTo>
                      <a:pt x="129" y="272"/>
                    </a:moveTo>
                    <a:cubicBezTo>
                      <a:pt x="118" y="328"/>
                      <a:pt x="106" y="380"/>
                      <a:pt x="68" y="408"/>
                    </a:cubicBezTo>
                    <a:cubicBezTo>
                      <a:pt x="56" y="325"/>
                      <a:pt x="85" y="262"/>
                      <a:pt x="98" y="196"/>
                    </a:cubicBezTo>
                    <a:cubicBezTo>
                      <a:pt x="75" y="157"/>
                      <a:pt x="101" y="80"/>
                      <a:pt x="149" y="99"/>
                    </a:cubicBezTo>
                    <a:cubicBezTo>
                      <a:pt x="209" y="122"/>
                      <a:pt x="98" y="242"/>
                      <a:pt x="172" y="257"/>
                    </a:cubicBezTo>
                    <a:cubicBezTo>
                      <a:pt x="250" y="273"/>
                      <a:pt x="282" y="122"/>
                      <a:pt x="234" y="73"/>
                    </a:cubicBezTo>
                    <a:cubicBezTo>
                      <a:pt x="164" y="2"/>
                      <a:pt x="31" y="72"/>
                      <a:pt x="47" y="173"/>
                    </a:cubicBezTo>
                    <a:cubicBezTo>
                      <a:pt x="51" y="198"/>
                      <a:pt x="77" y="205"/>
                      <a:pt x="57" y="239"/>
                    </a:cubicBezTo>
                    <a:cubicBezTo>
                      <a:pt x="13" y="229"/>
                      <a:pt x="0" y="194"/>
                      <a:pt x="1" y="147"/>
                    </a:cubicBezTo>
                    <a:cubicBezTo>
                      <a:pt x="4" y="70"/>
                      <a:pt x="70" y="17"/>
                      <a:pt x="137" y="9"/>
                    </a:cubicBezTo>
                    <a:cubicBezTo>
                      <a:pt x="221" y="0"/>
                      <a:pt x="300" y="40"/>
                      <a:pt x="310" y="119"/>
                    </a:cubicBezTo>
                    <a:cubicBezTo>
                      <a:pt x="323" y="208"/>
                      <a:pt x="273" y="305"/>
                      <a:pt x="183" y="298"/>
                    </a:cubicBezTo>
                    <a:cubicBezTo>
                      <a:pt x="158" y="296"/>
                      <a:pt x="148" y="284"/>
                      <a:pt x="129" y="272"/>
                    </a:cubicBezTo>
                    <a:close/>
                  </a:path>
                </a:pathLst>
              </a:custGeom>
              <a:grpFill/>
              <a:ln>
                <a:noFill/>
              </a:ln>
            </p:spPr>
            <p:txBody>
              <a:bodyPr vert="horz" wrap="square" lIns="128580" tIns="64290" rIns="128580" bIns="64290" numCol="1" anchor="t" anchorCtr="0" compatLnSpc="1">
                <a:prstTxWarp prst="textNoShape">
                  <a:avLst/>
                </a:prstTxWarp>
              </a:bodyPr>
              <a:lstStyle/>
              <a:p>
                <a:endParaRPr lang="en-US" sz="2531" dirty="0">
                  <a:solidFill>
                    <a:schemeClr val="bg2"/>
                  </a:solidFill>
                </a:endParaRPr>
              </a:p>
            </p:txBody>
          </p:sp>
          <p:sp>
            <p:nvSpPr>
              <p:cNvPr id="21" name="Freeform 62"/>
              <p:cNvSpPr>
                <a:spLocks/>
              </p:cNvSpPr>
              <p:nvPr/>
            </p:nvSpPr>
            <p:spPr bwMode="auto">
              <a:xfrm>
                <a:off x="2838502" y="6029119"/>
                <a:ext cx="148418" cy="287885"/>
              </a:xfrm>
              <a:custGeom>
                <a:avLst/>
                <a:gdLst>
                  <a:gd name="T0" fmla="*/ 84 w 84"/>
                  <a:gd name="T1" fmla="*/ 27 h 163"/>
                  <a:gd name="T2" fmla="*/ 69 w 84"/>
                  <a:gd name="T3" fmla="*/ 27 h 163"/>
                  <a:gd name="T4" fmla="*/ 54 w 84"/>
                  <a:gd name="T5" fmla="*/ 41 h 163"/>
                  <a:gd name="T6" fmla="*/ 54 w 84"/>
                  <a:gd name="T7" fmla="*/ 60 h 163"/>
                  <a:gd name="T8" fmla="*/ 83 w 84"/>
                  <a:gd name="T9" fmla="*/ 60 h 163"/>
                  <a:gd name="T10" fmla="*/ 83 w 84"/>
                  <a:gd name="T11" fmla="*/ 88 h 163"/>
                  <a:gd name="T12" fmla="*/ 54 w 84"/>
                  <a:gd name="T13" fmla="*/ 88 h 163"/>
                  <a:gd name="T14" fmla="*/ 54 w 84"/>
                  <a:gd name="T15" fmla="*/ 163 h 163"/>
                  <a:gd name="T16" fmla="*/ 25 w 84"/>
                  <a:gd name="T17" fmla="*/ 163 h 163"/>
                  <a:gd name="T18" fmla="*/ 25 w 84"/>
                  <a:gd name="T19" fmla="*/ 88 h 163"/>
                  <a:gd name="T20" fmla="*/ 0 w 84"/>
                  <a:gd name="T21" fmla="*/ 88 h 163"/>
                  <a:gd name="T22" fmla="*/ 0 w 84"/>
                  <a:gd name="T23" fmla="*/ 60 h 163"/>
                  <a:gd name="T24" fmla="*/ 25 w 84"/>
                  <a:gd name="T25" fmla="*/ 60 h 163"/>
                  <a:gd name="T26" fmla="*/ 25 w 84"/>
                  <a:gd name="T27" fmla="*/ 38 h 163"/>
                  <a:gd name="T28" fmla="*/ 62 w 84"/>
                  <a:gd name="T29" fmla="*/ 0 h 163"/>
                  <a:gd name="T30" fmla="*/ 84 w 84"/>
                  <a:gd name="T31" fmla="*/ 0 h 163"/>
                  <a:gd name="T32" fmla="*/ 84 w 84"/>
                  <a:gd name="T33" fmla="*/ 2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4" h="163">
                    <a:moveTo>
                      <a:pt x="84" y="27"/>
                    </a:moveTo>
                    <a:cubicBezTo>
                      <a:pt x="69" y="27"/>
                      <a:pt x="69" y="27"/>
                      <a:pt x="69" y="27"/>
                    </a:cubicBezTo>
                    <a:cubicBezTo>
                      <a:pt x="57" y="27"/>
                      <a:pt x="54" y="33"/>
                      <a:pt x="54" y="41"/>
                    </a:cubicBezTo>
                    <a:cubicBezTo>
                      <a:pt x="54" y="60"/>
                      <a:pt x="54" y="60"/>
                      <a:pt x="54" y="60"/>
                    </a:cubicBezTo>
                    <a:cubicBezTo>
                      <a:pt x="83" y="60"/>
                      <a:pt x="83" y="60"/>
                      <a:pt x="83" y="60"/>
                    </a:cubicBezTo>
                    <a:cubicBezTo>
                      <a:pt x="83" y="88"/>
                      <a:pt x="83" y="88"/>
                      <a:pt x="83" y="88"/>
                    </a:cubicBezTo>
                    <a:cubicBezTo>
                      <a:pt x="54" y="88"/>
                      <a:pt x="54" y="88"/>
                      <a:pt x="54" y="88"/>
                    </a:cubicBezTo>
                    <a:cubicBezTo>
                      <a:pt x="54" y="163"/>
                      <a:pt x="54" y="163"/>
                      <a:pt x="54" y="163"/>
                    </a:cubicBezTo>
                    <a:cubicBezTo>
                      <a:pt x="25" y="163"/>
                      <a:pt x="25" y="163"/>
                      <a:pt x="25" y="163"/>
                    </a:cubicBezTo>
                    <a:cubicBezTo>
                      <a:pt x="25" y="88"/>
                      <a:pt x="25" y="88"/>
                      <a:pt x="25" y="88"/>
                    </a:cubicBezTo>
                    <a:cubicBezTo>
                      <a:pt x="0" y="88"/>
                      <a:pt x="0" y="88"/>
                      <a:pt x="0" y="88"/>
                    </a:cubicBezTo>
                    <a:cubicBezTo>
                      <a:pt x="0" y="60"/>
                      <a:pt x="0" y="60"/>
                      <a:pt x="0" y="60"/>
                    </a:cubicBezTo>
                    <a:cubicBezTo>
                      <a:pt x="25" y="60"/>
                      <a:pt x="25" y="60"/>
                      <a:pt x="25" y="60"/>
                    </a:cubicBezTo>
                    <a:cubicBezTo>
                      <a:pt x="25" y="38"/>
                      <a:pt x="25" y="38"/>
                      <a:pt x="25" y="38"/>
                    </a:cubicBezTo>
                    <a:cubicBezTo>
                      <a:pt x="25" y="13"/>
                      <a:pt x="40" y="0"/>
                      <a:pt x="62" y="0"/>
                    </a:cubicBezTo>
                    <a:cubicBezTo>
                      <a:pt x="84" y="0"/>
                      <a:pt x="84" y="0"/>
                      <a:pt x="84" y="0"/>
                    </a:cubicBezTo>
                    <a:lnTo>
                      <a:pt x="84" y="27"/>
                    </a:lnTo>
                    <a:close/>
                  </a:path>
                </a:pathLst>
              </a:custGeom>
              <a:grpFill/>
              <a:ln>
                <a:noFill/>
              </a:ln>
            </p:spPr>
            <p:txBody>
              <a:bodyPr vert="horz" wrap="square" lIns="96435" tIns="48218" rIns="96435" bIns="48218" numCol="1" anchor="t" anchorCtr="0" compatLnSpc="1">
                <a:prstTxWarp prst="textNoShape">
                  <a:avLst/>
                </a:prstTxWarp>
              </a:bodyPr>
              <a:lstStyle/>
              <a:p>
                <a:endParaRPr lang="en-US">
                  <a:solidFill>
                    <a:schemeClr val="bg2"/>
                  </a:solidFill>
                </a:endParaRPr>
              </a:p>
            </p:txBody>
          </p:sp>
        </p:grpSp>
      </p:grpSp>
      <p:sp>
        <p:nvSpPr>
          <p:cNvPr id="24" name="矩形 23"/>
          <p:cNvSpPr/>
          <p:nvPr/>
        </p:nvSpPr>
        <p:spPr>
          <a:xfrm>
            <a:off x="311169" y="448147"/>
            <a:ext cx="573895" cy="5530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25" name="矩形 24"/>
          <p:cNvSpPr/>
          <p:nvPr/>
        </p:nvSpPr>
        <p:spPr>
          <a:xfrm>
            <a:off x="165023" y="198"/>
            <a:ext cx="538090" cy="8386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26" name="文本框 25"/>
          <p:cNvSpPr txBox="1"/>
          <p:nvPr/>
        </p:nvSpPr>
        <p:spPr>
          <a:xfrm>
            <a:off x="1048046" y="482886"/>
            <a:ext cx="3077766" cy="369204"/>
          </a:xfrm>
          <a:prstGeom prst="rect">
            <a:avLst/>
          </a:prstGeom>
          <a:noFill/>
        </p:spPr>
        <p:txBody>
          <a:bodyPr wrap="none" lIns="0" tIns="0" rIns="0" bIns="0" rtlCol="0">
            <a:spAutoFit/>
          </a:bodyPr>
          <a:lstStyle/>
          <a:p>
            <a:pPr defTabSz="964149"/>
            <a:r>
              <a:rPr lang="zh-CN" altLang="en-US" sz="2399"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27" name="文本框 26"/>
          <p:cNvSpPr txBox="1"/>
          <p:nvPr/>
        </p:nvSpPr>
        <p:spPr>
          <a:xfrm>
            <a:off x="1048046" y="815443"/>
            <a:ext cx="2157898" cy="184666"/>
          </a:xfrm>
          <a:prstGeom prst="rect">
            <a:avLst/>
          </a:prstGeom>
          <a:noFill/>
        </p:spPr>
        <p:txBody>
          <a:bodyPr wrap="none" lIns="0" tIns="0" rIns="0" bIns="0" rtlCol="0">
            <a:spAutoFit/>
          </a:bodyPr>
          <a:lstStyle/>
          <a:p>
            <a:pPr defTabSz="964149"/>
            <a:r>
              <a:rPr lang="en-US" altLang="zh-CN" sz="12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mn-lt"/>
              </a:rPr>
              <a:t>ADD RELATED TITLE WORDS</a:t>
            </a:r>
            <a:endParaRPr lang="zh-CN" altLang="en-US" sz="12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mn-lt"/>
            </a:endParaRPr>
          </a:p>
        </p:txBody>
      </p:sp>
    </p:spTree>
    <p:extLst>
      <p:ext uri="{BB962C8B-B14F-4D97-AF65-F5344CB8AC3E}">
        <p14:creationId xmlns:p14="http://schemas.microsoft.com/office/powerpoint/2010/main" val="3774747083"/>
      </p:ext>
    </p:extLst>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Group 57"/>
          <p:cNvGrpSpPr/>
          <p:nvPr/>
        </p:nvGrpSpPr>
        <p:grpSpPr>
          <a:xfrm>
            <a:off x="6768046" y="5160363"/>
            <a:ext cx="964353" cy="964353"/>
            <a:chOff x="6417128" y="4893057"/>
            <a:chExt cx="914400" cy="914400"/>
          </a:xfrm>
        </p:grpSpPr>
        <p:sp>
          <p:nvSpPr>
            <p:cNvPr id="10" name="Oval 9"/>
            <p:cNvSpPr/>
            <p:nvPr/>
          </p:nvSpPr>
          <p:spPr>
            <a:xfrm>
              <a:off x="6417128" y="4893057"/>
              <a:ext cx="914400" cy="914400"/>
            </a:xfrm>
            <a:prstGeom prst="ellipse">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663262" y="5138830"/>
              <a:ext cx="422131" cy="422853"/>
              <a:chOff x="8216107" y="3505994"/>
              <a:chExt cx="464344" cy="465138"/>
            </a:xfrm>
            <a:solidFill>
              <a:schemeClr val="tx2"/>
            </a:solidFill>
          </p:grpSpPr>
          <p:sp>
            <p:nvSpPr>
              <p:cNvPr id="12" name="AutoShape 33"/>
              <p:cNvSpPr>
                <a:spLocks/>
              </p:cNvSpPr>
              <p:nvPr/>
            </p:nvSpPr>
            <p:spPr bwMode="auto">
              <a:xfrm>
                <a:off x="8216107" y="3680619"/>
                <a:ext cx="464344" cy="290513"/>
              </a:xfrm>
              <a:custGeom>
                <a:avLst/>
                <a:gdLst>
                  <a:gd name="T0" fmla="*/ 10752 w 21505"/>
                  <a:gd name="T1" fmla="*/ 10800 h 21600"/>
                  <a:gd name="T2" fmla="*/ 10752 w 21505"/>
                  <a:gd name="T3" fmla="*/ 10800 h 21600"/>
                  <a:gd name="T4" fmla="*/ 10752 w 21505"/>
                  <a:gd name="T5" fmla="*/ 10800 h 21600"/>
                  <a:gd name="T6" fmla="*/ 10752 w 21505"/>
                  <a:gd name="T7" fmla="*/ 10800 h 21600"/>
                </a:gdLst>
                <a:ahLst/>
                <a:cxnLst>
                  <a:cxn ang="0">
                    <a:pos x="T0" y="T1"/>
                  </a:cxn>
                  <a:cxn ang="0">
                    <a:pos x="T2" y="T3"/>
                  </a:cxn>
                  <a:cxn ang="0">
                    <a:pos x="T4" y="T5"/>
                  </a:cxn>
                  <a:cxn ang="0">
                    <a:pos x="T6" y="T7"/>
                  </a:cxn>
                </a:cxnLst>
                <a:rect l="0" t="0" r="r" b="b"/>
                <a:pathLst>
                  <a:path w="21505" h="21600">
                    <a:moveTo>
                      <a:pt x="17472" y="17279"/>
                    </a:moveTo>
                    <a:lnTo>
                      <a:pt x="17472" y="18899"/>
                    </a:lnTo>
                    <a:cubicBezTo>
                      <a:pt x="17472" y="19198"/>
                      <a:pt x="17321" y="19439"/>
                      <a:pt x="17136" y="19439"/>
                    </a:cubicBezTo>
                    <a:lnTo>
                      <a:pt x="4368" y="19439"/>
                    </a:lnTo>
                    <a:cubicBezTo>
                      <a:pt x="4182" y="19439"/>
                      <a:pt x="4032" y="19198"/>
                      <a:pt x="4032" y="18899"/>
                    </a:cubicBezTo>
                    <a:lnTo>
                      <a:pt x="4032" y="17279"/>
                    </a:lnTo>
                    <a:lnTo>
                      <a:pt x="1344" y="12419"/>
                    </a:lnTo>
                    <a:cubicBezTo>
                      <a:pt x="1344" y="12121"/>
                      <a:pt x="1494" y="11879"/>
                      <a:pt x="1680" y="11879"/>
                    </a:cubicBezTo>
                    <a:lnTo>
                      <a:pt x="3360" y="11879"/>
                    </a:lnTo>
                    <a:lnTo>
                      <a:pt x="4032" y="11879"/>
                    </a:lnTo>
                    <a:lnTo>
                      <a:pt x="4704" y="11879"/>
                    </a:lnTo>
                    <a:lnTo>
                      <a:pt x="5376" y="11879"/>
                    </a:lnTo>
                    <a:lnTo>
                      <a:pt x="6048" y="11879"/>
                    </a:lnTo>
                    <a:lnTo>
                      <a:pt x="6720" y="11879"/>
                    </a:lnTo>
                    <a:lnTo>
                      <a:pt x="7392" y="11879"/>
                    </a:lnTo>
                    <a:lnTo>
                      <a:pt x="8064" y="11879"/>
                    </a:lnTo>
                    <a:lnTo>
                      <a:pt x="8736" y="11879"/>
                    </a:lnTo>
                    <a:lnTo>
                      <a:pt x="12768" y="11879"/>
                    </a:lnTo>
                    <a:lnTo>
                      <a:pt x="13440" y="11879"/>
                    </a:lnTo>
                    <a:lnTo>
                      <a:pt x="14112" y="11879"/>
                    </a:lnTo>
                    <a:lnTo>
                      <a:pt x="14784" y="11879"/>
                    </a:lnTo>
                    <a:lnTo>
                      <a:pt x="15456" y="11879"/>
                    </a:lnTo>
                    <a:lnTo>
                      <a:pt x="16128" y="11879"/>
                    </a:lnTo>
                    <a:lnTo>
                      <a:pt x="16800" y="11879"/>
                    </a:lnTo>
                    <a:lnTo>
                      <a:pt x="17472" y="11879"/>
                    </a:lnTo>
                    <a:lnTo>
                      <a:pt x="18144" y="11879"/>
                    </a:lnTo>
                    <a:lnTo>
                      <a:pt x="19824" y="11879"/>
                    </a:lnTo>
                    <a:cubicBezTo>
                      <a:pt x="20009" y="11879"/>
                      <a:pt x="20160" y="12121"/>
                      <a:pt x="20160" y="12419"/>
                    </a:cubicBezTo>
                    <a:cubicBezTo>
                      <a:pt x="20160" y="12419"/>
                      <a:pt x="17472" y="17279"/>
                      <a:pt x="17472" y="17279"/>
                    </a:cubicBezTo>
                    <a:close/>
                    <a:moveTo>
                      <a:pt x="10752" y="4320"/>
                    </a:moveTo>
                    <a:cubicBezTo>
                      <a:pt x="8625" y="4320"/>
                      <a:pt x="6826" y="6601"/>
                      <a:pt x="6246" y="9719"/>
                    </a:cubicBezTo>
                    <a:lnTo>
                      <a:pt x="5552" y="9719"/>
                    </a:lnTo>
                    <a:cubicBezTo>
                      <a:pt x="6152" y="6000"/>
                      <a:pt x="8252" y="3239"/>
                      <a:pt x="10752" y="3239"/>
                    </a:cubicBezTo>
                    <a:cubicBezTo>
                      <a:pt x="12934" y="3239"/>
                      <a:pt x="14813" y="5344"/>
                      <a:pt x="15654" y="8353"/>
                    </a:cubicBezTo>
                    <a:lnTo>
                      <a:pt x="15054" y="8835"/>
                    </a:lnTo>
                    <a:cubicBezTo>
                      <a:pt x="14323" y="6180"/>
                      <a:pt x="12671" y="4320"/>
                      <a:pt x="10752" y="4320"/>
                    </a:cubicBezTo>
                    <a:moveTo>
                      <a:pt x="10752" y="8639"/>
                    </a:moveTo>
                    <a:cubicBezTo>
                      <a:pt x="10158" y="8639"/>
                      <a:pt x="9630" y="9061"/>
                      <a:pt x="9260" y="9719"/>
                    </a:cubicBezTo>
                    <a:lnTo>
                      <a:pt x="8437" y="9719"/>
                    </a:lnTo>
                    <a:cubicBezTo>
                      <a:pt x="8904" y="8435"/>
                      <a:pt x="9761" y="7560"/>
                      <a:pt x="10752" y="7560"/>
                    </a:cubicBezTo>
                    <a:cubicBezTo>
                      <a:pt x="11742" y="7560"/>
                      <a:pt x="12600" y="8435"/>
                      <a:pt x="13066" y="9719"/>
                    </a:cubicBezTo>
                    <a:lnTo>
                      <a:pt x="12244" y="9719"/>
                    </a:lnTo>
                    <a:cubicBezTo>
                      <a:pt x="11874" y="9061"/>
                      <a:pt x="11345" y="8639"/>
                      <a:pt x="10752" y="8639"/>
                    </a:cubicBezTo>
                    <a:moveTo>
                      <a:pt x="13827" y="9719"/>
                    </a:moveTo>
                    <a:cubicBezTo>
                      <a:pt x="13307" y="7816"/>
                      <a:pt x="12126" y="6479"/>
                      <a:pt x="10752" y="6479"/>
                    </a:cubicBezTo>
                    <a:cubicBezTo>
                      <a:pt x="9378" y="6479"/>
                      <a:pt x="8197" y="7816"/>
                      <a:pt x="7676" y="9719"/>
                    </a:cubicBezTo>
                    <a:lnTo>
                      <a:pt x="6955" y="9719"/>
                    </a:lnTo>
                    <a:cubicBezTo>
                      <a:pt x="7510" y="7207"/>
                      <a:pt x="9001" y="5400"/>
                      <a:pt x="10752" y="5400"/>
                    </a:cubicBezTo>
                    <a:cubicBezTo>
                      <a:pt x="12409" y="5400"/>
                      <a:pt x="13834" y="7015"/>
                      <a:pt x="14454" y="9317"/>
                    </a:cubicBezTo>
                    <a:lnTo>
                      <a:pt x="13953" y="9719"/>
                    </a:lnTo>
                    <a:cubicBezTo>
                      <a:pt x="13953" y="9719"/>
                      <a:pt x="13827" y="9719"/>
                      <a:pt x="13827" y="9719"/>
                    </a:cubicBezTo>
                    <a:close/>
                    <a:moveTo>
                      <a:pt x="10752" y="1080"/>
                    </a:moveTo>
                    <a:cubicBezTo>
                      <a:pt x="13459" y="1080"/>
                      <a:pt x="15792" y="3672"/>
                      <a:pt x="16856" y="7388"/>
                    </a:cubicBezTo>
                    <a:lnTo>
                      <a:pt x="16256" y="7869"/>
                    </a:lnTo>
                    <a:cubicBezTo>
                      <a:pt x="15305" y="4504"/>
                      <a:pt x="13201" y="2160"/>
                      <a:pt x="10752" y="2160"/>
                    </a:cubicBezTo>
                    <a:cubicBezTo>
                      <a:pt x="7874" y="2160"/>
                      <a:pt x="5470" y="5392"/>
                      <a:pt x="4858" y="9719"/>
                    </a:cubicBezTo>
                    <a:lnTo>
                      <a:pt x="4167" y="9719"/>
                    </a:lnTo>
                    <a:cubicBezTo>
                      <a:pt x="4792" y="4796"/>
                      <a:pt x="7507" y="1080"/>
                      <a:pt x="10752" y="1080"/>
                    </a:cubicBezTo>
                    <a:moveTo>
                      <a:pt x="17336" y="9719"/>
                    </a:moveTo>
                    <a:lnTo>
                      <a:pt x="16958" y="9719"/>
                    </a:lnTo>
                    <a:lnTo>
                      <a:pt x="17294" y="9449"/>
                    </a:lnTo>
                    <a:cubicBezTo>
                      <a:pt x="17307" y="9540"/>
                      <a:pt x="17325" y="9628"/>
                      <a:pt x="17336" y="9719"/>
                    </a:cubicBezTo>
                    <a:moveTo>
                      <a:pt x="19824" y="9719"/>
                    </a:moveTo>
                    <a:lnTo>
                      <a:pt x="18016" y="9719"/>
                    </a:lnTo>
                    <a:cubicBezTo>
                      <a:pt x="17986" y="9461"/>
                      <a:pt x="17948" y="9209"/>
                      <a:pt x="17908" y="8957"/>
                    </a:cubicBezTo>
                    <a:lnTo>
                      <a:pt x="21132" y="6366"/>
                    </a:lnTo>
                    <a:cubicBezTo>
                      <a:pt x="21464" y="6099"/>
                      <a:pt x="21599" y="5450"/>
                      <a:pt x="21433" y="4916"/>
                    </a:cubicBezTo>
                    <a:cubicBezTo>
                      <a:pt x="21267" y="4383"/>
                      <a:pt x="20864" y="4169"/>
                      <a:pt x="20532" y="4433"/>
                    </a:cubicBezTo>
                    <a:lnTo>
                      <a:pt x="17456" y="6905"/>
                    </a:lnTo>
                    <a:cubicBezTo>
                      <a:pt x="16282" y="2836"/>
                      <a:pt x="13721" y="0"/>
                      <a:pt x="10752" y="0"/>
                    </a:cubicBezTo>
                    <a:cubicBezTo>
                      <a:pt x="7135" y="0"/>
                      <a:pt x="4122" y="4198"/>
                      <a:pt x="3488" y="9719"/>
                    </a:cubicBezTo>
                    <a:lnTo>
                      <a:pt x="1680" y="9719"/>
                    </a:lnTo>
                    <a:cubicBezTo>
                      <a:pt x="754" y="9719"/>
                      <a:pt x="0" y="10930"/>
                      <a:pt x="0" y="12419"/>
                    </a:cubicBezTo>
                    <a:cubicBezTo>
                      <a:pt x="0" y="12949"/>
                      <a:pt x="121" y="13459"/>
                      <a:pt x="339" y="13855"/>
                    </a:cubicBezTo>
                    <a:lnTo>
                      <a:pt x="2688" y="18101"/>
                    </a:lnTo>
                    <a:lnTo>
                      <a:pt x="2688" y="18899"/>
                    </a:lnTo>
                    <a:cubicBezTo>
                      <a:pt x="2688" y="20389"/>
                      <a:pt x="3442" y="21599"/>
                      <a:pt x="4368" y="21599"/>
                    </a:cubicBezTo>
                    <a:lnTo>
                      <a:pt x="17136" y="21599"/>
                    </a:lnTo>
                    <a:cubicBezTo>
                      <a:pt x="18062" y="21599"/>
                      <a:pt x="18816" y="20389"/>
                      <a:pt x="18816" y="18899"/>
                    </a:cubicBezTo>
                    <a:lnTo>
                      <a:pt x="18816" y="18101"/>
                    </a:lnTo>
                    <a:lnTo>
                      <a:pt x="21165" y="13855"/>
                    </a:lnTo>
                    <a:cubicBezTo>
                      <a:pt x="21383" y="13459"/>
                      <a:pt x="21504" y="12949"/>
                      <a:pt x="21504" y="12419"/>
                    </a:cubicBezTo>
                    <a:cubicBezTo>
                      <a:pt x="21504" y="10930"/>
                      <a:pt x="20750" y="9719"/>
                      <a:pt x="19824" y="9719"/>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082" hangingPunct="0"/>
                <a:endParaRPr lang="en-US" sz="1582">
                  <a:solidFill>
                    <a:srgbClr val="FFFFFF"/>
                  </a:solidFill>
                  <a:effectLst>
                    <a:outerShdw blurRad="38100" dist="38100" dir="2700000" algn="tl">
                      <a:srgbClr val="000000"/>
                    </a:outerShdw>
                  </a:effectLst>
                  <a:latin typeface="Gill Sans" charset="0"/>
                  <a:sym typeface="Gill Sans" charset="0"/>
                </a:endParaRPr>
              </a:p>
            </p:txBody>
          </p:sp>
          <p:sp>
            <p:nvSpPr>
              <p:cNvPr id="13" name="AutoShape 34"/>
              <p:cNvSpPr>
                <a:spLocks/>
              </p:cNvSpPr>
              <p:nvPr/>
            </p:nvSpPr>
            <p:spPr bwMode="auto">
              <a:xfrm>
                <a:off x="8331994" y="3564732"/>
                <a:ext cx="33338" cy="108744"/>
              </a:xfrm>
              <a:custGeom>
                <a:avLst/>
                <a:gdLst>
                  <a:gd name="T0" fmla="+- 0 10758 2273"/>
                  <a:gd name="T1" fmla="*/ T0 w 16970"/>
                  <a:gd name="T2" fmla="*/ 10800 h 21600"/>
                  <a:gd name="T3" fmla="+- 0 10758 2273"/>
                  <a:gd name="T4" fmla="*/ T3 w 16970"/>
                  <a:gd name="T5" fmla="*/ 10800 h 21600"/>
                  <a:gd name="T6" fmla="+- 0 10758 2273"/>
                  <a:gd name="T7" fmla="*/ T6 w 16970"/>
                  <a:gd name="T8" fmla="*/ 10800 h 21600"/>
                  <a:gd name="T9" fmla="+- 0 10758 2273"/>
                  <a:gd name="T10" fmla="*/ T9 w 16970"/>
                  <a:gd name="T11" fmla="*/ 10800 h 21600"/>
                </a:gdLst>
                <a:ahLst/>
                <a:cxnLst>
                  <a:cxn ang="0">
                    <a:pos x="T1" y="T2"/>
                  </a:cxn>
                  <a:cxn ang="0">
                    <a:pos x="T4" y="T5"/>
                  </a:cxn>
                  <a:cxn ang="0">
                    <a:pos x="T7" y="T8"/>
                  </a:cxn>
                  <a:cxn ang="0">
                    <a:pos x="T10" y="T11"/>
                  </a:cxn>
                </a:cxnLst>
                <a:rect l="0" t="0" r="r" b="b"/>
                <a:pathLst>
                  <a:path w="16970" h="21600">
                    <a:moveTo>
                      <a:pt x="1763" y="20770"/>
                    </a:moveTo>
                    <a:cubicBezTo>
                      <a:pt x="1785" y="20787"/>
                      <a:pt x="1800" y="20804"/>
                      <a:pt x="1822" y="20820"/>
                    </a:cubicBezTo>
                    <a:lnTo>
                      <a:pt x="1840" y="20820"/>
                    </a:lnTo>
                    <a:cubicBezTo>
                      <a:pt x="2471" y="21282"/>
                      <a:pt x="3719" y="21600"/>
                      <a:pt x="5169" y="21600"/>
                    </a:cubicBezTo>
                    <a:cubicBezTo>
                      <a:pt x="7249" y="21600"/>
                      <a:pt x="8949" y="20947"/>
                      <a:pt x="8949" y="20151"/>
                    </a:cubicBezTo>
                    <a:cubicBezTo>
                      <a:pt x="8949" y="20027"/>
                      <a:pt x="8890" y="19906"/>
                      <a:pt x="8813" y="19791"/>
                    </a:cubicBezTo>
                    <a:cubicBezTo>
                      <a:pt x="8827" y="19771"/>
                      <a:pt x="8827" y="19755"/>
                      <a:pt x="8805" y="19735"/>
                    </a:cubicBezTo>
                    <a:cubicBezTo>
                      <a:pt x="5994" y="17195"/>
                      <a:pt x="8670" y="14408"/>
                      <a:pt x="11954" y="11407"/>
                    </a:cubicBezTo>
                    <a:cubicBezTo>
                      <a:pt x="15517" y="8164"/>
                      <a:pt x="19327" y="4564"/>
                      <a:pt x="15125" y="902"/>
                    </a:cubicBezTo>
                    <a:cubicBezTo>
                      <a:pt x="14593" y="374"/>
                      <a:pt x="13264" y="0"/>
                      <a:pt x="11701" y="0"/>
                    </a:cubicBezTo>
                    <a:cubicBezTo>
                      <a:pt x="9671" y="0"/>
                      <a:pt x="8016" y="632"/>
                      <a:pt x="8016" y="1411"/>
                    </a:cubicBezTo>
                    <a:cubicBezTo>
                      <a:pt x="8016" y="1583"/>
                      <a:pt x="8108" y="1746"/>
                      <a:pt x="8259" y="1898"/>
                    </a:cubicBezTo>
                    <a:cubicBezTo>
                      <a:pt x="8259" y="1904"/>
                      <a:pt x="8259" y="1909"/>
                      <a:pt x="8266" y="1915"/>
                    </a:cubicBezTo>
                    <a:cubicBezTo>
                      <a:pt x="8273" y="1923"/>
                      <a:pt x="8281" y="1932"/>
                      <a:pt x="8295" y="1940"/>
                    </a:cubicBezTo>
                    <a:lnTo>
                      <a:pt x="8325" y="1974"/>
                    </a:lnTo>
                    <a:cubicBezTo>
                      <a:pt x="11360" y="4592"/>
                      <a:pt x="8424" y="7275"/>
                      <a:pt x="5106" y="10305"/>
                    </a:cubicBezTo>
                    <a:cubicBezTo>
                      <a:pt x="1605" y="13500"/>
                      <a:pt x="-2273" y="17040"/>
                      <a:pt x="1635" y="20649"/>
                    </a:cubicBezTo>
                    <a:cubicBezTo>
                      <a:pt x="1671" y="20691"/>
                      <a:pt x="1719" y="20730"/>
                      <a:pt x="1763" y="2077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082" hangingPunct="0"/>
                <a:endParaRPr lang="en-US" sz="1582">
                  <a:solidFill>
                    <a:srgbClr val="FFFFFF"/>
                  </a:solidFill>
                  <a:effectLst>
                    <a:outerShdw blurRad="38100" dist="38100" dir="2700000" algn="tl">
                      <a:srgbClr val="000000"/>
                    </a:outerShdw>
                  </a:effectLst>
                  <a:latin typeface="Gill Sans" charset="0"/>
                  <a:sym typeface="Gill Sans" charset="0"/>
                </a:endParaRPr>
              </a:p>
            </p:txBody>
          </p:sp>
          <p:sp>
            <p:nvSpPr>
              <p:cNvPr id="14" name="AutoShape 35"/>
              <p:cNvSpPr>
                <a:spLocks/>
              </p:cNvSpPr>
              <p:nvPr/>
            </p:nvSpPr>
            <p:spPr bwMode="auto">
              <a:xfrm>
                <a:off x="8506619" y="3564732"/>
                <a:ext cx="32544" cy="108744"/>
              </a:xfrm>
              <a:custGeom>
                <a:avLst/>
                <a:gdLst>
                  <a:gd name="T0" fmla="+- 0 10758 2273"/>
                  <a:gd name="T1" fmla="*/ T0 w 16970"/>
                  <a:gd name="T2" fmla="*/ 10800 h 21600"/>
                  <a:gd name="T3" fmla="+- 0 10758 2273"/>
                  <a:gd name="T4" fmla="*/ T3 w 16970"/>
                  <a:gd name="T5" fmla="*/ 10800 h 21600"/>
                  <a:gd name="T6" fmla="+- 0 10758 2273"/>
                  <a:gd name="T7" fmla="*/ T6 w 16970"/>
                  <a:gd name="T8" fmla="*/ 10800 h 21600"/>
                  <a:gd name="T9" fmla="+- 0 10758 2273"/>
                  <a:gd name="T10" fmla="*/ T9 w 16970"/>
                  <a:gd name="T11" fmla="*/ 10800 h 21600"/>
                </a:gdLst>
                <a:ahLst/>
                <a:cxnLst>
                  <a:cxn ang="0">
                    <a:pos x="T1" y="T2"/>
                  </a:cxn>
                  <a:cxn ang="0">
                    <a:pos x="T4" y="T5"/>
                  </a:cxn>
                  <a:cxn ang="0">
                    <a:pos x="T7" y="T8"/>
                  </a:cxn>
                  <a:cxn ang="0">
                    <a:pos x="T10" y="T11"/>
                  </a:cxn>
                </a:cxnLst>
                <a:rect l="0" t="0" r="r" b="b"/>
                <a:pathLst>
                  <a:path w="16970" h="21600">
                    <a:moveTo>
                      <a:pt x="1763" y="20770"/>
                    </a:moveTo>
                    <a:cubicBezTo>
                      <a:pt x="1785" y="20787"/>
                      <a:pt x="1800" y="20804"/>
                      <a:pt x="1822" y="20820"/>
                    </a:cubicBezTo>
                    <a:lnTo>
                      <a:pt x="1840" y="20820"/>
                    </a:lnTo>
                    <a:cubicBezTo>
                      <a:pt x="2471" y="21282"/>
                      <a:pt x="3719" y="21600"/>
                      <a:pt x="5169" y="21600"/>
                    </a:cubicBezTo>
                    <a:cubicBezTo>
                      <a:pt x="7249" y="21600"/>
                      <a:pt x="8949" y="20950"/>
                      <a:pt x="8949" y="20151"/>
                    </a:cubicBezTo>
                    <a:cubicBezTo>
                      <a:pt x="8949" y="20027"/>
                      <a:pt x="8890" y="19906"/>
                      <a:pt x="8813" y="19791"/>
                    </a:cubicBezTo>
                    <a:cubicBezTo>
                      <a:pt x="8827" y="19771"/>
                      <a:pt x="8827" y="19755"/>
                      <a:pt x="8805" y="19735"/>
                    </a:cubicBezTo>
                    <a:cubicBezTo>
                      <a:pt x="5994" y="17195"/>
                      <a:pt x="8670" y="14408"/>
                      <a:pt x="11954" y="11407"/>
                    </a:cubicBezTo>
                    <a:cubicBezTo>
                      <a:pt x="15517" y="8164"/>
                      <a:pt x="19327" y="4564"/>
                      <a:pt x="15125" y="902"/>
                    </a:cubicBezTo>
                    <a:cubicBezTo>
                      <a:pt x="14593" y="374"/>
                      <a:pt x="13264" y="0"/>
                      <a:pt x="11701" y="0"/>
                    </a:cubicBezTo>
                    <a:cubicBezTo>
                      <a:pt x="9671" y="0"/>
                      <a:pt x="8016" y="632"/>
                      <a:pt x="8016" y="1411"/>
                    </a:cubicBezTo>
                    <a:cubicBezTo>
                      <a:pt x="8016" y="1583"/>
                      <a:pt x="8108" y="1746"/>
                      <a:pt x="8259" y="1898"/>
                    </a:cubicBezTo>
                    <a:cubicBezTo>
                      <a:pt x="8259" y="1904"/>
                      <a:pt x="8259" y="1909"/>
                      <a:pt x="8266" y="1915"/>
                    </a:cubicBezTo>
                    <a:cubicBezTo>
                      <a:pt x="8273" y="1923"/>
                      <a:pt x="8281" y="1932"/>
                      <a:pt x="8295" y="1940"/>
                    </a:cubicBezTo>
                    <a:lnTo>
                      <a:pt x="8325" y="1974"/>
                    </a:lnTo>
                    <a:cubicBezTo>
                      <a:pt x="11360" y="4592"/>
                      <a:pt x="8424" y="7275"/>
                      <a:pt x="5106" y="10305"/>
                    </a:cubicBezTo>
                    <a:cubicBezTo>
                      <a:pt x="1605" y="13500"/>
                      <a:pt x="-2273" y="17040"/>
                      <a:pt x="1635" y="20649"/>
                    </a:cubicBezTo>
                    <a:cubicBezTo>
                      <a:pt x="1671" y="20691"/>
                      <a:pt x="1719" y="20730"/>
                      <a:pt x="1763" y="2077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082" hangingPunct="0"/>
                <a:endParaRPr lang="en-US" sz="1582">
                  <a:solidFill>
                    <a:srgbClr val="FFFFFF"/>
                  </a:solidFill>
                  <a:effectLst>
                    <a:outerShdw blurRad="38100" dist="38100" dir="2700000" algn="tl">
                      <a:srgbClr val="000000"/>
                    </a:outerShdw>
                  </a:effectLst>
                  <a:latin typeface="Gill Sans" charset="0"/>
                  <a:sym typeface="Gill Sans" charset="0"/>
                </a:endParaRPr>
              </a:p>
            </p:txBody>
          </p:sp>
          <p:sp>
            <p:nvSpPr>
              <p:cNvPr id="15" name="AutoShape 36"/>
              <p:cNvSpPr>
                <a:spLocks/>
              </p:cNvSpPr>
              <p:nvPr/>
            </p:nvSpPr>
            <p:spPr bwMode="auto">
              <a:xfrm>
                <a:off x="8433594" y="3505994"/>
                <a:ext cx="33338" cy="109538"/>
              </a:xfrm>
              <a:custGeom>
                <a:avLst/>
                <a:gdLst>
                  <a:gd name="T0" fmla="+- 0 10758 2273"/>
                  <a:gd name="T1" fmla="*/ T0 w 16970"/>
                  <a:gd name="T2" fmla="*/ 10800 h 21600"/>
                  <a:gd name="T3" fmla="+- 0 10758 2273"/>
                  <a:gd name="T4" fmla="*/ T3 w 16970"/>
                  <a:gd name="T5" fmla="*/ 10800 h 21600"/>
                  <a:gd name="T6" fmla="+- 0 10758 2273"/>
                  <a:gd name="T7" fmla="*/ T6 w 16970"/>
                  <a:gd name="T8" fmla="*/ 10800 h 21600"/>
                  <a:gd name="T9" fmla="+- 0 10758 2273"/>
                  <a:gd name="T10" fmla="*/ T9 w 16970"/>
                  <a:gd name="T11" fmla="*/ 10800 h 21600"/>
                </a:gdLst>
                <a:ahLst/>
                <a:cxnLst>
                  <a:cxn ang="0">
                    <a:pos x="T1" y="T2"/>
                  </a:cxn>
                  <a:cxn ang="0">
                    <a:pos x="T4" y="T5"/>
                  </a:cxn>
                  <a:cxn ang="0">
                    <a:pos x="T7" y="T8"/>
                  </a:cxn>
                  <a:cxn ang="0">
                    <a:pos x="T10" y="T11"/>
                  </a:cxn>
                </a:cxnLst>
                <a:rect l="0" t="0" r="r" b="b"/>
                <a:pathLst>
                  <a:path w="16970" h="21600">
                    <a:moveTo>
                      <a:pt x="1763" y="20770"/>
                    </a:moveTo>
                    <a:cubicBezTo>
                      <a:pt x="1785" y="20787"/>
                      <a:pt x="1800" y="20804"/>
                      <a:pt x="1822" y="20820"/>
                    </a:cubicBezTo>
                    <a:lnTo>
                      <a:pt x="1840" y="20820"/>
                    </a:lnTo>
                    <a:cubicBezTo>
                      <a:pt x="2471" y="21282"/>
                      <a:pt x="3719" y="21600"/>
                      <a:pt x="5169" y="21600"/>
                    </a:cubicBezTo>
                    <a:cubicBezTo>
                      <a:pt x="7249" y="21600"/>
                      <a:pt x="8949" y="20950"/>
                      <a:pt x="8949" y="20151"/>
                    </a:cubicBezTo>
                    <a:cubicBezTo>
                      <a:pt x="8949" y="20027"/>
                      <a:pt x="8890" y="19906"/>
                      <a:pt x="8813" y="19791"/>
                    </a:cubicBezTo>
                    <a:cubicBezTo>
                      <a:pt x="8827" y="19771"/>
                      <a:pt x="8827" y="19755"/>
                      <a:pt x="8805" y="19735"/>
                    </a:cubicBezTo>
                    <a:cubicBezTo>
                      <a:pt x="5994" y="17195"/>
                      <a:pt x="8670" y="14408"/>
                      <a:pt x="11954" y="11407"/>
                    </a:cubicBezTo>
                    <a:cubicBezTo>
                      <a:pt x="15517" y="8164"/>
                      <a:pt x="19327" y="4564"/>
                      <a:pt x="15125" y="902"/>
                    </a:cubicBezTo>
                    <a:cubicBezTo>
                      <a:pt x="14593" y="374"/>
                      <a:pt x="13264" y="0"/>
                      <a:pt x="11701" y="0"/>
                    </a:cubicBezTo>
                    <a:cubicBezTo>
                      <a:pt x="9671" y="0"/>
                      <a:pt x="8016" y="632"/>
                      <a:pt x="8016" y="1411"/>
                    </a:cubicBezTo>
                    <a:cubicBezTo>
                      <a:pt x="8016" y="1583"/>
                      <a:pt x="8108" y="1749"/>
                      <a:pt x="8259" y="1898"/>
                    </a:cubicBezTo>
                    <a:cubicBezTo>
                      <a:pt x="8259" y="1904"/>
                      <a:pt x="8259" y="1909"/>
                      <a:pt x="8266" y="1915"/>
                    </a:cubicBezTo>
                    <a:cubicBezTo>
                      <a:pt x="8273" y="1923"/>
                      <a:pt x="8281" y="1932"/>
                      <a:pt x="8295" y="1940"/>
                    </a:cubicBezTo>
                    <a:lnTo>
                      <a:pt x="8325" y="1974"/>
                    </a:lnTo>
                    <a:cubicBezTo>
                      <a:pt x="11360" y="4592"/>
                      <a:pt x="8424" y="7275"/>
                      <a:pt x="5106" y="10305"/>
                    </a:cubicBezTo>
                    <a:cubicBezTo>
                      <a:pt x="1605" y="13500"/>
                      <a:pt x="-2273" y="17040"/>
                      <a:pt x="1635" y="20649"/>
                    </a:cubicBezTo>
                    <a:cubicBezTo>
                      <a:pt x="1675" y="20691"/>
                      <a:pt x="1719" y="20730"/>
                      <a:pt x="1763" y="2077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082" hangingPunct="0"/>
                <a:endParaRPr lang="en-US" sz="1582">
                  <a:solidFill>
                    <a:srgbClr val="FFFFFF"/>
                  </a:solidFill>
                  <a:effectLst>
                    <a:outerShdw blurRad="38100" dist="38100" dir="2700000" algn="tl">
                      <a:srgbClr val="000000"/>
                    </a:outerShdw>
                  </a:effectLst>
                  <a:latin typeface="Gill Sans" charset="0"/>
                  <a:sym typeface="Gill Sans" charset="0"/>
                </a:endParaRPr>
              </a:p>
            </p:txBody>
          </p:sp>
        </p:grpSp>
      </p:grpSp>
      <p:grpSp>
        <p:nvGrpSpPr>
          <p:cNvPr id="54" name="Group 53"/>
          <p:cNvGrpSpPr/>
          <p:nvPr/>
        </p:nvGrpSpPr>
        <p:grpSpPr>
          <a:xfrm>
            <a:off x="6768046" y="2192017"/>
            <a:ext cx="964353" cy="964353"/>
            <a:chOff x="6417128" y="2078471"/>
            <a:chExt cx="914400" cy="914400"/>
          </a:xfrm>
        </p:grpSpPr>
        <p:sp>
          <p:nvSpPr>
            <p:cNvPr id="8" name="Oval 7"/>
            <p:cNvSpPr/>
            <p:nvPr/>
          </p:nvSpPr>
          <p:spPr>
            <a:xfrm>
              <a:off x="6417128" y="2078471"/>
              <a:ext cx="914400" cy="914400"/>
            </a:xfrm>
            <a:prstGeom prst="ellipse">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utoShape 46"/>
            <p:cNvSpPr>
              <a:spLocks/>
            </p:cNvSpPr>
            <p:nvPr/>
          </p:nvSpPr>
          <p:spPr bwMode="auto">
            <a:xfrm>
              <a:off x="6677329" y="2324605"/>
              <a:ext cx="422131" cy="4221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74" y="17549"/>
                  </a:moveTo>
                  <a:cubicBezTo>
                    <a:pt x="15513" y="17549"/>
                    <a:pt x="14343" y="15612"/>
                    <a:pt x="13809" y="12825"/>
                  </a:cubicBezTo>
                  <a:lnTo>
                    <a:pt x="15524" y="12825"/>
                  </a:lnTo>
                  <a:cubicBezTo>
                    <a:pt x="17038" y="12825"/>
                    <a:pt x="18224" y="11343"/>
                    <a:pt x="18224" y="9450"/>
                  </a:cubicBezTo>
                  <a:cubicBezTo>
                    <a:pt x="18224" y="7558"/>
                    <a:pt x="17038" y="6075"/>
                    <a:pt x="15524" y="6075"/>
                  </a:cubicBezTo>
                  <a:lnTo>
                    <a:pt x="13809" y="6075"/>
                  </a:lnTo>
                  <a:cubicBezTo>
                    <a:pt x="14343" y="3289"/>
                    <a:pt x="15513" y="1350"/>
                    <a:pt x="16874" y="1350"/>
                  </a:cubicBezTo>
                  <a:cubicBezTo>
                    <a:pt x="18739" y="1350"/>
                    <a:pt x="20249" y="4976"/>
                    <a:pt x="20249" y="9450"/>
                  </a:cubicBezTo>
                  <a:cubicBezTo>
                    <a:pt x="20249" y="13923"/>
                    <a:pt x="18739" y="17549"/>
                    <a:pt x="16874" y="17549"/>
                  </a:cubicBezTo>
                  <a:moveTo>
                    <a:pt x="8926" y="11482"/>
                  </a:moveTo>
                  <a:lnTo>
                    <a:pt x="8774" y="11482"/>
                  </a:lnTo>
                  <a:lnTo>
                    <a:pt x="8774" y="11475"/>
                  </a:lnTo>
                  <a:cubicBezTo>
                    <a:pt x="8028" y="11475"/>
                    <a:pt x="7424" y="10569"/>
                    <a:pt x="7424" y="9450"/>
                  </a:cubicBezTo>
                  <a:cubicBezTo>
                    <a:pt x="7424" y="8332"/>
                    <a:pt x="8028" y="7425"/>
                    <a:pt x="8774" y="7425"/>
                  </a:cubicBezTo>
                  <a:lnTo>
                    <a:pt x="8926" y="7425"/>
                  </a:lnTo>
                  <a:cubicBezTo>
                    <a:pt x="10200" y="7425"/>
                    <a:pt x="11391" y="6924"/>
                    <a:pt x="12441" y="6063"/>
                  </a:cubicBezTo>
                  <a:cubicBezTo>
                    <a:pt x="12248" y="7149"/>
                    <a:pt x="12149" y="8300"/>
                    <a:pt x="12149" y="9450"/>
                  </a:cubicBezTo>
                  <a:cubicBezTo>
                    <a:pt x="12149" y="10603"/>
                    <a:pt x="12248" y="11758"/>
                    <a:pt x="12442" y="12846"/>
                  </a:cubicBezTo>
                  <a:cubicBezTo>
                    <a:pt x="11393" y="11983"/>
                    <a:pt x="10200" y="11482"/>
                    <a:pt x="8926" y="11482"/>
                  </a:cubicBezTo>
                  <a:moveTo>
                    <a:pt x="8096" y="20249"/>
                  </a:moveTo>
                  <a:lnTo>
                    <a:pt x="5396" y="20249"/>
                  </a:lnTo>
                  <a:lnTo>
                    <a:pt x="5396" y="14175"/>
                  </a:lnTo>
                  <a:cubicBezTo>
                    <a:pt x="5396" y="13683"/>
                    <a:pt x="5264" y="13223"/>
                    <a:pt x="5033" y="12825"/>
                  </a:cubicBezTo>
                  <a:lnTo>
                    <a:pt x="5505" y="12825"/>
                  </a:lnTo>
                  <a:lnTo>
                    <a:pt x="5505" y="12832"/>
                  </a:lnTo>
                  <a:lnTo>
                    <a:pt x="7535" y="12832"/>
                  </a:lnTo>
                  <a:cubicBezTo>
                    <a:pt x="7463" y="13042"/>
                    <a:pt x="7421" y="13265"/>
                    <a:pt x="7421" y="13500"/>
                  </a:cubicBezTo>
                  <a:lnTo>
                    <a:pt x="7421" y="18225"/>
                  </a:lnTo>
                  <a:cubicBezTo>
                    <a:pt x="7421" y="18874"/>
                    <a:pt x="7784" y="19307"/>
                    <a:pt x="8001" y="19565"/>
                  </a:cubicBezTo>
                  <a:cubicBezTo>
                    <a:pt x="8031" y="19601"/>
                    <a:pt x="8065" y="19638"/>
                    <a:pt x="8096" y="19677"/>
                  </a:cubicBezTo>
                  <a:cubicBezTo>
                    <a:pt x="8096" y="19677"/>
                    <a:pt x="8096" y="20249"/>
                    <a:pt x="8096" y="20249"/>
                  </a:cubicBezTo>
                  <a:close/>
                  <a:moveTo>
                    <a:pt x="1349" y="9450"/>
                  </a:moveTo>
                  <a:cubicBezTo>
                    <a:pt x="1349" y="8332"/>
                    <a:pt x="1953" y="7425"/>
                    <a:pt x="2699" y="7425"/>
                  </a:cubicBezTo>
                  <a:lnTo>
                    <a:pt x="7434" y="7425"/>
                  </a:lnTo>
                  <a:cubicBezTo>
                    <a:pt x="7014" y="7916"/>
                    <a:pt x="6749" y="8631"/>
                    <a:pt x="6749" y="9450"/>
                  </a:cubicBezTo>
                  <a:cubicBezTo>
                    <a:pt x="6749" y="10270"/>
                    <a:pt x="7014" y="10984"/>
                    <a:pt x="7434" y="11475"/>
                  </a:cubicBezTo>
                  <a:lnTo>
                    <a:pt x="2699" y="11475"/>
                  </a:lnTo>
                  <a:cubicBezTo>
                    <a:pt x="1953" y="11475"/>
                    <a:pt x="1349" y="10569"/>
                    <a:pt x="1349" y="9450"/>
                  </a:cubicBezTo>
                  <a:moveTo>
                    <a:pt x="13499" y="9450"/>
                  </a:moveTo>
                  <a:cubicBezTo>
                    <a:pt x="13499" y="8749"/>
                    <a:pt x="13540" y="8073"/>
                    <a:pt x="13610" y="7425"/>
                  </a:cubicBezTo>
                  <a:lnTo>
                    <a:pt x="15524" y="7425"/>
                  </a:lnTo>
                  <a:cubicBezTo>
                    <a:pt x="16269" y="7425"/>
                    <a:pt x="16874" y="8332"/>
                    <a:pt x="16874" y="9450"/>
                  </a:cubicBezTo>
                  <a:cubicBezTo>
                    <a:pt x="16874" y="10569"/>
                    <a:pt x="16269" y="11475"/>
                    <a:pt x="15524" y="11475"/>
                  </a:cubicBezTo>
                  <a:lnTo>
                    <a:pt x="13610" y="11475"/>
                  </a:lnTo>
                  <a:cubicBezTo>
                    <a:pt x="13540" y="10826"/>
                    <a:pt x="13499" y="10151"/>
                    <a:pt x="13499" y="9450"/>
                  </a:cubicBezTo>
                  <a:moveTo>
                    <a:pt x="16874" y="0"/>
                  </a:moveTo>
                  <a:cubicBezTo>
                    <a:pt x="15489" y="0"/>
                    <a:pt x="14400" y="951"/>
                    <a:pt x="13618" y="2420"/>
                  </a:cubicBezTo>
                  <a:lnTo>
                    <a:pt x="13604" y="2412"/>
                  </a:lnTo>
                  <a:cubicBezTo>
                    <a:pt x="12469" y="4635"/>
                    <a:pt x="10778" y="6075"/>
                    <a:pt x="8926" y="6075"/>
                  </a:cubicBezTo>
                  <a:lnTo>
                    <a:pt x="8479" y="6075"/>
                  </a:lnTo>
                  <a:lnTo>
                    <a:pt x="5505" y="6075"/>
                  </a:lnTo>
                  <a:lnTo>
                    <a:pt x="2699" y="6075"/>
                  </a:lnTo>
                  <a:cubicBezTo>
                    <a:pt x="1185" y="6075"/>
                    <a:pt x="0" y="7558"/>
                    <a:pt x="0" y="9450"/>
                  </a:cubicBezTo>
                  <a:cubicBezTo>
                    <a:pt x="0" y="11343"/>
                    <a:pt x="1185" y="12825"/>
                    <a:pt x="2699" y="12825"/>
                  </a:cubicBezTo>
                  <a:cubicBezTo>
                    <a:pt x="3443" y="12827"/>
                    <a:pt x="4046" y="13430"/>
                    <a:pt x="4046" y="14175"/>
                  </a:cubicBezTo>
                  <a:lnTo>
                    <a:pt x="4046" y="20249"/>
                  </a:lnTo>
                  <a:cubicBezTo>
                    <a:pt x="4046" y="20996"/>
                    <a:pt x="4651" y="21599"/>
                    <a:pt x="5396" y="21599"/>
                  </a:cubicBezTo>
                  <a:lnTo>
                    <a:pt x="8096" y="21599"/>
                  </a:lnTo>
                  <a:cubicBezTo>
                    <a:pt x="8842" y="21599"/>
                    <a:pt x="9446" y="20996"/>
                    <a:pt x="9446" y="20249"/>
                  </a:cubicBezTo>
                  <a:lnTo>
                    <a:pt x="9446" y="19575"/>
                  </a:lnTo>
                  <a:cubicBezTo>
                    <a:pt x="9446" y="18900"/>
                    <a:pt x="8771" y="18598"/>
                    <a:pt x="8771" y="18225"/>
                  </a:cubicBezTo>
                  <a:lnTo>
                    <a:pt x="8771" y="13500"/>
                  </a:lnTo>
                  <a:cubicBezTo>
                    <a:pt x="8771" y="13484"/>
                    <a:pt x="8781" y="13473"/>
                    <a:pt x="8782" y="13458"/>
                  </a:cubicBezTo>
                  <a:cubicBezTo>
                    <a:pt x="8789" y="13361"/>
                    <a:pt x="8815" y="13271"/>
                    <a:pt x="8859" y="13191"/>
                  </a:cubicBezTo>
                  <a:cubicBezTo>
                    <a:pt x="8871" y="13169"/>
                    <a:pt x="8884" y="13151"/>
                    <a:pt x="8898" y="13132"/>
                  </a:cubicBezTo>
                  <a:cubicBezTo>
                    <a:pt x="8952" y="13051"/>
                    <a:pt x="9020" y="12985"/>
                    <a:pt x="9103" y="12934"/>
                  </a:cubicBezTo>
                  <a:cubicBezTo>
                    <a:pt x="9107" y="12931"/>
                    <a:pt x="9108" y="12927"/>
                    <a:pt x="9112" y="12925"/>
                  </a:cubicBezTo>
                  <a:cubicBezTo>
                    <a:pt x="9115" y="12925"/>
                    <a:pt x="9117" y="12922"/>
                    <a:pt x="9120" y="12922"/>
                  </a:cubicBezTo>
                  <a:cubicBezTo>
                    <a:pt x="9174" y="12892"/>
                    <a:pt x="9238" y="12885"/>
                    <a:pt x="9299" y="12868"/>
                  </a:cubicBezTo>
                  <a:cubicBezTo>
                    <a:pt x="11003" y="13049"/>
                    <a:pt x="12545" y="14424"/>
                    <a:pt x="13604" y="16495"/>
                  </a:cubicBezTo>
                  <a:lnTo>
                    <a:pt x="13621" y="16487"/>
                  </a:lnTo>
                  <a:cubicBezTo>
                    <a:pt x="14404" y="17950"/>
                    <a:pt x="15490" y="18900"/>
                    <a:pt x="16874" y="18900"/>
                  </a:cubicBezTo>
                  <a:cubicBezTo>
                    <a:pt x="19977" y="18900"/>
                    <a:pt x="21600" y="14145"/>
                    <a:pt x="21600" y="9450"/>
                  </a:cubicBezTo>
                  <a:cubicBezTo>
                    <a:pt x="21600" y="4754"/>
                    <a:pt x="19977" y="0"/>
                    <a:pt x="16874" y="0"/>
                  </a:cubicBezTo>
                </a:path>
              </a:pathLst>
            </a:custGeom>
            <a:solidFill>
              <a:schemeClr val="accent2"/>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082" hangingPunct="0"/>
              <a:endParaRPr lang="en-US" sz="1582">
                <a:solidFill>
                  <a:srgbClr val="FFFFFF"/>
                </a:solidFill>
                <a:effectLst>
                  <a:outerShdw blurRad="38100" dist="38100" dir="2700000" algn="tl">
                    <a:srgbClr val="000000"/>
                  </a:outerShdw>
                </a:effectLst>
                <a:latin typeface="Gill Sans" charset="0"/>
                <a:sym typeface="Gill Sans" charset="0"/>
              </a:endParaRPr>
            </a:p>
          </p:txBody>
        </p:sp>
      </p:grpSp>
      <p:grpSp>
        <p:nvGrpSpPr>
          <p:cNvPr id="56" name="Group 55"/>
          <p:cNvGrpSpPr/>
          <p:nvPr/>
        </p:nvGrpSpPr>
        <p:grpSpPr>
          <a:xfrm>
            <a:off x="6768046" y="3676190"/>
            <a:ext cx="964353" cy="964353"/>
            <a:chOff x="6417128" y="3485764"/>
            <a:chExt cx="914400" cy="914400"/>
          </a:xfrm>
        </p:grpSpPr>
        <p:sp>
          <p:nvSpPr>
            <p:cNvPr id="9" name="Oval 8"/>
            <p:cNvSpPr/>
            <p:nvPr/>
          </p:nvSpPr>
          <p:spPr>
            <a:xfrm>
              <a:off x="6417128" y="3485764"/>
              <a:ext cx="914400" cy="914400"/>
            </a:xfrm>
            <a:prstGeom prst="ellipse">
              <a:avLst/>
            </a:prstGeom>
            <a:no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743355" y="3742471"/>
              <a:ext cx="290080" cy="422131"/>
              <a:chOff x="11090275" y="408781"/>
              <a:chExt cx="319088" cy="464344"/>
            </a:xfrm>
            <a:solidFill>
              <a:schemeClr val="accent4"/>
            </a:solidFill>
          </p:grpSpPr>
          <p:sp>
            <p:nvSpPr>
              <p:cNvPr id="18" name="AutoShape 60"/>
              <p:cNvSpPr>
                <a:spLocks/>
              </p:cNvSpPr>
              <p:nvPr/>
            </p:nvSpPr>
            <p:spPr bwMode="auto">
              <a:xfrm>
                <a:off x="11221244" y="538956"/>
                <a:ext cx="28575"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19"/>
                      <a:pt x="16769" y="0"/>
                      <a:pt x="10800" y="0"/>
                    </a:cubicBezTo>
                    <a:cubicBezTo>
                      <a:pt x="4830" y="0"/>
                      <a:pt x="0" y="4819"/>
                      <a:pt x="0" y="10800"/>
                    </a:cubicBezTo>
                    <a:cubicBezTo>
                      <a:pt x="0" y="16769"/>
                      <a:pt x="4830" y="21599"/>
                      <a:pt x="10800" y="21599"/>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082" hangingPunct="0"/>
                <a:endParaRPr lang="en-US" sz="1582">
                  <a:solidFill>
                    <a:srgbClr val="FFFFFF"/>
                  </a:solidFill>
                  <a:effectLst>
                    <a:outerShdw blurRad="38100" dist="38100" dir="2700000" algn="tl">
                      <a:srgbClr val="000000"/>
                    </a:outerShdw>
                  </a:effectLst>
                  <a:latin typeface="Gill Sans" charset="0"/>
                  <a:sym typeface="Gill Sans" charset="0"/>
                </a:endParaRPr>
              </a:p>
            </p:txBody>
          </p:sp>
          <p:sp>
            <p:nvSpPr>
              <p:cNvPr id="19" name="AutoShape 61"/>
              <p:cNvSpPr>
                <a:spLocks/>
              </p:cNvSpPr>
              <p:nvPr/>
            </p:nvSpPr>
            <p:spPr bwMode="auto">
              <a:xfrm>
                <a:off x="11221244" y="713581"/>
                <a:ext cx="28575"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0" y="0"/>
                      <a:pt x="0" y="4830"/>
                      <a:pt x="0" y="10800"/>
                    </a:cubicBezTo>
                    <a:cubicBezTo>
                      <a:pt x="0" y="16769"/>
                      <a:pt x="4830" y="21599"/>
                      <a:pt x="10800" y="21599"/>
                    </a:cubicBezTo>
                    <a:cubicBezTo>
                      <a:pt x="16769" y="21599"/>
                      <a:pt x="21600" y="16769"/>
                      <a:pt x="21600" y="10800"/>
                    </a:cubicBezTo>
                    <a:cubicBezTo>
                      <a:pt x="21600" y="4830"/>
                      <a:pt x="16769" y="0"/>
                      <a:pt x="108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082" hangingPunct="0"/>
                <a:endParaRPr lang="en-US" sz="1582">
                  <a:solidFill>
                    <a:srgbClr val="FFFFFF"/>
                  </a:solidFill>
                  <a:effectLst>
                    <a:outerShdw blurRad="38100" dist="38100" dir="2700000" algn="tl">
                      <a:srgbClr val="000000"/>
                    </a:outerShdw>
                  </a:effectLst>
                  <a:latin typeface="Gill Sans" charset="0"/>
                  <a:sym typeface="Gill Sans" charset="0"/>
                </a:endParaRPr>
              </a:p>
            </p:txBody>
          </p:sp>
          <p:sp>
            <p:nvSpPr>
              <p:cNvPr id="20" name="AutoShape 62"/>
              <p:cNvSpPr>
                <a:spLocks/>
              </p:cNvSpPr>
              <p:nvPr/>
            </p:nvSpPr>
            <p:spPr bwMode="auto">
              <a:xfrm>
                <a:off x="11133932" y="626269"/>
                <a:ext cx="28575"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0" y="0"/>
                      <a:pt x="0" y="4819"/>
                      <a:pt x="0" y="10800"/>
                    </a:cubicBezTo>
                    <a:cubicBezTo>
                      <a:pt x="0" y="16769"/>
                      <a:pt x="4830" y="21599"/>
                      <a:pt x="10800" y="21599"/>
                    </a:cubicBezTo>
                    <a:cubicBezTo>
                      <a:pt x="16769" y="21599"/>
                      <a:pt x="21600" y="16769"/>
                      <a:pt x="21600" y="10800"/>
                    </a:cubicBezTo>
                    <a:cubicBezTo>
                      <a:pt x="21600" y="4819"/>
                      <a:pt x="16769" y="0"/>
                      <a:pt x="108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082" hangingPunct="0"/>
                <a:endParaRPr lang="en-US" sz="1582">
                  <a:solidFill>
                    <a:srgbClr val="FFFFFF"/>
                  </a:solidFill>
                  <a:effectLst>
                    <a:outerShdw blurRad="38100" dist="38100" dir="2700000" algn="tl">
                      <a:srgbClr val="000000"/>
                    </a:outerShdw>
                  </a:effectLst>
                  <a:latin typeface="Gill Sans" charset="0"/>
                  <a:sym typeface="Gill Sans" charset="0"/>
                </a:endParaRPr>
              </a:p>
            </p:txBody>
          </p:sp>
          <p:sp>
            <p:nvSpPr>
              <p:cNvPr id="21" name="AutoShape 63"/>
              <p:cNvSpPr>
                <a:spLocks/>
              </p:cNvSpPr>
              <p:nvPr/>
            </p:nvSpPr>
            <p:spPr bwMode="auto">
              <a:xfrm>
                <a:off x="11307763" y="626269"/>
                <a:ext cx="29369"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0800"/>
                    </a:moveTo>
                    <a:cubicBezTo>
                      <a:pt x="0" y="16769"/>
                      <a:pt x="4830" y="21599"/>
                      <a:pt x="10800" y="21599"/>
                    </a:cubicBezTo>
                    <a:cubicBezTo>
                      <a:pt x="16769" y="21599"/>
                      <a:pt x="21600" y="16769"/>
                      <a:pt x="21600" y="10800"/>
                    </a:cubicBezTo>
                    <a:cubicBezTo>
                      <a:pt x="21600" y="4819"/>
                      <a:pt x="16769" y="0"/>
                      <a:pt x="10800" y="0"/>
                    </a:cubicBezTo>
                    <a:cubicBezTo>
                      <a:pt x="4830" y="0"/>
                      <a:pt x="0" y="4819"/>
                      <a:pt x="0" y="1080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082" hangingPunct="0"/>
                <a:endParaRPr lang="en-US" sz="1582">
                  <a:solidFill>
                    <a:srgbClr val="FFFFFF"/>
                  </a:solidFill>
                  <a:effectLst>
                    <a:outerShdw blurRad="38100" dist="38100" dir="2700000" algn="tl">
                      <a:srgbClr val="000000"/>
                    </a:outerShdw>
                  </a:effectLst>
                  <a:latin typeface="Gill Sans" charset="0"/>
                  <a:sym typeface="Gill Sans" charset="0"/>
                </a:endParaRPr>
              </a:p>
            </p:txBody>
          </p:sp>
          <p:sp>
            <p:nvSpPr>
              <p:cNvPr id="22" name="AutoShape 64"/>
              <p:cNvSpPr>
                <a:spLocks/>
              </p:cNvSpPr>
              <p:nvPr/>
            </p:nvSpPr>
            <p:spPr bwMode="auto">
              <a:xfrm>
                <a:off x="11162507" y="684213"/>
                <a:ext cx="29369" cy="29369"/>
              </a:xfrm>
              <a:custGeom>
                <a:avLst/>
                <a:gdLst>
                  <a:gd name="T0" fmla="+- 0 10802 965"/>
                  <a:gd name="T1" fmla="*/ T0 w 19675"/>
                  <a:gd name="T2" fmla="+- 0 10800 961"/>
                  <a:gd name="T3" fmla="*/ 10800 h 19678"/>
                  <a:gd name="T4" fmla="+- 0 10802 965"/>
                  <a:gd name="T5" fmla="*/ T4 w 19675"/>
                  <a:gd name="T6" fmla="+- 0 10800 961"/>
                  <a:gd name="T7" fmla="*/ 10800 h 19678"/>
                  <a:gd name="T8" fmla="+- 0 10802 965"/>
                  <a:gd name="T9" fmla="*/ T8 w 19675"/>
                  <a:gd name="T10" fmla="+- 0 10800 961"/>
                  <a:gd name="T11" fmla="*/ 10800 h 19678"/>
                  <a:gd name="T12" fmla="+- 0 10802 965"/>
                  <a:gd name="T13" fmla="*/ T12 w 19675"/>
                  <a:gd name="T14" fmla="+- 0 10800 961"/>
                  <a:gd name="T15" fmla="*/ 10800 h 19678"/>
                </a:gdLst>
                <a:ahLst/>
                <a:cxnLst>
                  <a:cxn ang="0">
                    <a:pos x="T1" y="T3"/>
                  </a:cxn>
                  <a:cxn ang="0">
                    <a:pos x="T5" y="T7"/>
                  </a:cxn>
                  <a:cxn ang="0">
                    <a:pos x="T9" y="T11"/>
                  </a:cxn>
                  <a:cxn ang="0">
                    <a:pos x="T13" y="T15"/>
                  </a:cxn>
                </a:cxnLst>
                <a:rect l="0" t="0" r="r" b="b"/>
                <a:pathLst>
                  <a:path w="19675" h="19678">
                    <a:moveTo>
                      <a:pt x="2894" y="2882"/>
                    </a:moveTo>
                    <a:cubicBezTo>
                      <a:pt x="-965" y="6725"/>
                      <a:pt x="-965" y="12952"/>
                      <a:pt x="2894" y="16795"/>
                    </a:cubicBezTo>
                    <a:cubicBezTo>
                      <a:pt x="6734" y="20638"/>
                      <a:pt x="12935" y="20638"/>
                      <a:pt x="16794" y="16795"/>
                    </a:cubicBezTo>
                    <a:cubicBezTo>
                      <a:pt x="20634" y="12952"/>
                      <a:pt x="20634" y="6725"/>
                      <a:pt x="16794" y="2882"/>
                    </a:cubicBezTo>
                    <a:cubicBezTo>
                      <a:pt x="12935" y="-961"/>
                      <a:pt x="6734" y="-961"/>
                      <a:pt x="2894" y="2882"/>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082" hangingPunct="0"/>
                <a:endParaRPr lang="en-US" sz="1582">
                  <a:solidFill>
                    <a:srgbClr val="FFFFFF"/>
                  </a:solidFill>
                  <a:effectLst>
                    <a:outerShdw blurRad="38100" dist="38100" dir="2700000" algn="tl">
                      <a:srgbClr val="000000"/>
                    </a:outerShdw>
                  </a:effectLst>
                  <a:latin typeface="Gill Sans" charset="0"/>
                  <a:sym typeface="Gill Sans" charset="0"/>
                </a:endParaRPr>
              </a:p>
            </p:txBody>
          </p:sp>
          <p:sp>
            <p:nvSpPr>
              <p:cNvPr id="23" name="AutoShape 65"/>
              <p:cNvSpPr>
                <a:spLocks/>
              </p:cNvSpPr>
              <p:nvPr/>
            </p:nvSpPr>
            <p:spPr bwMode="auto">
              <a:xfrm>
                <a:off x="11162507" y="568325"/>
                <a:ext cx="29369" cy="29369"/>
              </a:xfrm>
              <a:custGeom>
                <a:avLst/>
                <a:gdLst>
                  <a:gd name="T0" fmla="+- 0 10801 962"/>
                  <a:gd name="T1" fmla="*/ T0 w 19678"/>
                  <a:gd name="T2" fmla="+- 0 10801 965"/>
                  <a:gd name="T3" fmla="*/ 10801 h 19673"/>
                  <a:gd name="T4" fmla="+- 0 10801 962"/>
                  <a:gd name="T5" fmla="*/ T4 w 19678"/>
                  <a:gd name="T6" fmla="+- 0 10801 965"/>
                  <a:gd name="T7" fmla="*/ 10801 h 19673"/>
                  <a:gd name="T8" fmla="+- 0 10801 962"/>
                  <a:gd name="T9" fmla="*/ T8 w 19678"/>
                  <a:gd name="T10" fmla="+- 0 10801 965"/>
                  <a:gd name="T11" fmla="*/ 10801 h 19673"/>
                  <a:gd name="T12" fmla="+- 0 10801 962"/>
                  <a:gd name="T13" fmla="*/ T12 w 19678"/>
                  <a:gd name="T14" fmla="+- 0 10801 965"/>
                  <a:gd name="T15" fmla="*/ 10801 h 19673"/>
                </a:gdLst>
                <a:ahLst/>
                <a:cxnLst>
                  <a:cxn ang="0">
                    <a:pos x="T1" y="T3"/>
                  </a:cxn>
                  <a:cxn ang="0">
                    <a:pos x="T5" y="T7"/>
                  </a:cxn>
                  <a:cxn ang="0">
                    <a:pos x="T9" y="T11"/>
                  </a:cxn>
                  <a:cxn ang="0">
                    <a:pos x="T13" y="T15"/>
                  </a:cxn>
                </a:cxnLst>
                <a:rect l="0" t="0" r="r" b="b"/>
                <a:pathLst>
                  <a:path w="19678" h="19673">
                    <a:moveTo>
                      <a:pt x="2897" y="2894"/>
                    </a:moveTo>
                    <a:cubicBezTo>
                      <a:pt x="-962" y="6734"/>
                      <a:pt x="-962" y="12935"/>
                      <a:pt x="2877" y="16785"/>
                    </a:cubicBezTo>
                    <a:cubicBezTo>
                      <a:pt x="6737" y="20635"/>
                      <a:pt x="12938" y="20635"/>
                      <a:pt x="16797" y="16785"/>
                    </a:cubicBezTo>
                    <a:cubicBezTo>
                      <a:pt x="20638" y="12935"/>
                      <a:pt x="20638" y="6734"/>
                      <a:pt x="16797" y="2894"/>
                    </a:cubicBezTo>
                    <a:cubicBezTo>
                      <a:pt x="12938" y="-965"/>
                      <a:pt x="6737" y="-965"/>
                      <a:pt x="2897" y="2894"/>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082" hangingPunct="0"/>
                <a:endParaRPr lang="en-US" sz="1582">
                  <a:solidFill>
                    <a:srgbClr val="FFFFFF"/>
                  </a:solidFill>
                  <a:effectLst>
                    <a:outerShdw blurRad="38100" dist="38100" dir="2700000" algn="tl">
                      <a:srgbClr val="000000"/>
                    </a:outerShdw>
                  </a:effectLst>
                  <a:latin typeface="Gill Sans" charset="0"/>
                  <a:sym typeface="Gill Sans" charset="0"/>
                </a:endParaRPr>
              </a:p>
            </p:txBody>
          </p:sp>
          <p:sp>
            <p:nvSpPr>
              <p:cNvPr id="24" name="AutoShape 66"/>
              <p:cNvSpPr>
                <a:spLocks/>
              </p:cNvSpPr>
              <p:nvPr/>
            </p:nvSpPr>
            <p:spPr bwMode="auto">
              <a:xfrm>
                <a:off x="11279188" y="684213"/>
                <a:ext cx="28575" cy="29369"/>
              </a:xfrm>
              <a:custGeom>
                <a:avLst/>
                <a:gdLst>
                  <a:gd name="T0" fmla="+- 0 10800 961"/>
                  <a:gd name="T1" fmla="*/ T0 w 19678"/>
                  <a:gd name="T2" fmla="+- 0 10800 961"/>
                  <a:gd name="T3" fmla="*/ 10800 h 19678"/>
                  <a:gd name="T4" fmla="+- 0 10800 961"/>
                  <a:gd name="T5" fmla="*/ T4 w 19678"/>
                  <a:gd name="T6" fmla="+- 0 10800 961"/>
                  <a:gd name="T7" fmla="*/ 10800 h 19678"/>
                  <a:gd name="T8" fmla="+- 0 10800 961"/>
                  <a:gd name="T9" fmla="*/ T8 w 19678"/>
                  <a:gd name="T10" fmla="+- 0 10800 961"/>
                  <a:gd name="T11" fmla="*/ 10800 h 19678"/>
                  <a:gd name="T12" fmla="+- 0 10800 961"/>
                  <a:gd name="T13" fmla="*/ T12 w 19678"/>
                  <a:gd name="T14" fmla="+- 0 10800 961"/>
                  <a:gd name="T15" fmla="*/ 10800 h 19678"/>
                </a:gdLst>
                <a:ahLst/>
                <a:cxnLst>
                  <a:cxn ang="0">
                    <a:pos x="T1" y="T3"/>
                  </a:cxn>
                  <a:cxn ang="0">
                    <a:pos x="T5" y="T7"/>
                  </a:cxn>
                  <a:cxn ang="0">
                    <a:pos x="T9" y="T11"/>
                  </a:cxn>
                  <a:cxn ang="0">
                    <a:pos x="T13" y="T15"/>
                  </a:cxn>
                </a:cxnLst>
                <a:rect l="0" t="0" r="r" b="b"/>
                <a:pathLst>
                  <a:path w="19678" h="19678">
                    <a:moveTo>
                      <a:pt x="2882" y="2882"/>
                    </a:moveTo>
                    <a:cubicBezTo>
                      <a:pt x="-961" y="6725"/>
                      <a:pt x="-961" y="12952"/>
                      <a:pt x="2882" y="16795"/>
                    </a:cubicBezTo>
                    <a:cubicBezTo>
                      <a:pt x="6725" y="20638"/>
                      <a:pt x="12952" y="20638"/>
                      <a:pt x="16795" y="16795"/>
                    </a:cubicBezTo>
                    <a:cubicBezTo>
                      <a:pt x="20639" y="12952"/>
                      <a:pt x="20639" y="6725"/>
                      <a:pt x="16795" y="2882"/>
                    </a:cubicBezTo>
                    <a:cubicBezTo>
                      <a:pt x="12952" y="-961"/>
                      <a:pt x="6725" y="-961"/>
                      <a:pt x="2882" y="2882"/>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082" hangingPunct="0"/>
                <a:endParaRPr lang="en-US" sz="1582">
                  <a:solidFill>
                    <a:srgbClr val="FFFFFF"/>
                  </a:solidFill>
                  <a:effectLst>
                    <a:outerShdw blurRad="38100" dist="38100" dir="2700000" algn="tl">
                      <a:srgbClr val="000000"/>
                    </a:outerShdw>
                  </a:effectLst>
                  <a:latin typeface="Gill Sans" charset="0"/>
                  <a:sym typeface="Gill Sans" charset="0"/>
                </a:endParaRPr>
              </a:p>
            </p:txBody>
          </p:sp>
          <p:sp>
            <p:nvSpPr>
              <p:cNvPr id="25" name="AutoShape 67"/>
              <p:cNvSpPr>
                <a:spLocks/>
              </p:cNvSpPr>
              <p:nvPr/>
            </p:nvSpPr>
            <p:spPr bwMode="auto">
              <a:xfrm>
                <a:off x="11090275" y="408781"/>
                <a:ext cx="319088"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18" y="16200"/>
                    </a:moveTo>
                    <a:cubicBezTo>
                      <a:pt x="5486" y="16200"/>
                      <a:pt x="1963" y="13776"/>
                      <a:pt x="1963" y="10800"/>
                    </a:cubicBezTo>
                    <a:cubicBezTo>
                      <a:pt x="1963" y="7821"/>
                      <a:pt x="5486" y="5400"/>
                      <a:pt x="9818" y="5400"/>
                    </a:cubicBezTo>
                    <a:cubicBezTo>
                      <a:pt x="14148" y="5400"/>
                      <a:pt x="17672" y="7821"/>
                      <a:pt x="17672" y="10800"/>
                    </a:cubicBezTo>
                    <a:cubicBezTo>
                      <a:pt x="17672" y="13776"/>
                      <a:pt x="14148" y="16200"/>
                      <a:pt x="9818" y="16200"/>
                    </a:cubicBezTo>
                    <a:moveTo>
                      <a:pt x="13745" y="20249"/>
                    </a:moveTo>
                    <a:lnTo>
                      <a:pt x="5890" y="20249"/>
                    </a:lnTo>
                    <a:lnTo>
                      <a:pt x="4909" y="16613"/>
                    </a:lnTo>
                    <a:cubicBezTo>
                      <a:pt x="6358" y="17192"/>
                      <a:pt x="8019" y="17549"/>
                      <a:pt x="9818" y="17549"/>
                    </a:cubicBezTo>
                    <a:cubicBezTo>
                      <a:pt x="11614" y="17549"/>
                      <a:pt x="13277" y="17192"/>
                      <a:pt x="14727" y="16613"/>
                    </a:cubicBezTo>
                    <a:cubicBezTo>
                      <a:pt x="14727" y="16613"/>
                      <a:pt x="13745" y="20249"/>
                      <a:pt x="13745" y="20249"/>
                    </a:cubicBezTo>
                    <a:close/>
                    <a:moveTo>
                      <a:pt x="5992" y="1350"/>
                    </a:moveTo>
                    <a:lnTo>
                      <a:pt x="13847" y="1350"/>
                    </a:lnTo>
                    <a:lnTo>
                      <a:pt x="14828" y="4985"/>
                    </a:lnTo>
                    <a:cubicBezTo>
                      <a:pt x="13379" y="4406"/>
                      <a:pt x="11718" y="4050"/>
                      <a:pt x="9919" y="4050"/>
                    </a:cubicBezTo>
                    <a:cubicBezTo>
                      <a:pt x="8123" y="4050"/>
                      <a:pt x="6460" y="4406"/>
                      <a:pt x="5010" y="4985"/>
                    </a:cubicBezTo>
                    <a:cubicBezTo>
                      <a:pt x="5010" y="4985"/>
                      <a:pt x="5992" y="1350"/>
                      <a:pt x="5992" y="1350"/>
                    </a:cubicBezTo>
                    <a:close/>
                    <a:moveTo>
                      <a:pt x="19636" y="9450"/>
                    </a:moveTo>
                    <a:cubicBezTo>
                      <a:pt x="19567" y="9450"/>
                      <a:pt x="19509" y="9472"/>
                      <a:pt x="19442" y="9477"/>
                    </a:cubicBezTo>
                    <a:cubicBezTo>
                      <a:pt x="19101" y="8298"/>
                      <a:pt x="18294" y="7245"/>
                      <a:pt x="17187" y="6376"/>
                    </a:cubicBezTo>
                    <a:lnTo>
                      <a:pt x="15778" y="1102"/>
                    </a:lnTo>
                    <a:cubicBezTo>
                      <a:pt x="15605" y="464"/>
                      <a:pt x="14794" y="0"/>
                      <a:pt x="13847" y="0"/>
                    </a:cubicBezTo>
                    <a:lnTo>
                      <a:pt x="5992" y="0"/>
                    </a:lnTo>
                    <a:cubicBezTo>
                      <a:pt x="5047" y="0"/>
                      <a:pt x="4236" y="464"/>
                      <a:pt x="4061" y="1102"/>
                    </a:cubicBezTo>
                    <a:lnTo>
                      <a:pt x="2686" y="6198"/>
                    </a:lnTo>
                    <a:cubicBezTo>
                      <a:pt x="1037" y="7405"/>
                      <a:pt x="0" y="9012"/>
                      <a:pt x="0" y="10800"/>
                    </a:cubicBezTo>
                    <a:cubicBezTo>
                      <a:pt x="0" y="12542"/>
                      <a:pt x="995" y="14110"/>
                      <a:pt x="2573" y="15307"/>
                    </a:cubicBezTo>
                    <a:lnTo>
                      <a:pt x="3959" y="20496"/>
                    </a:lnTo>
                    <a:cubicBezTo>
                      <a:pt x="4132" y="21135"/>
                      <a:pt x="4943" y="21599"/>
                      <a:pt x="5890" y="21599"/>
                    </a:cubicBezTo>
                    <a:lnTo>
                      <a:pt x="13745" y="21599"/>
                    </a:lnTo>
                    <a:cubicBezTo>
                      <a:pt x="14690" y="21599"/>
                      <a:pt x="15501" y="21135"/>
                      <a:pt x="15676" y="20496"/>
                    </a:cubicBezTo>
                    <a:lnTo>
                      <a:pt x="17074" y="15311"/>
                    </a:lnTo>
                    <a:cubicBezTo>
                      <a:pt x="18242" y="14426"/>
                      <a:pt x="19089" y="13340"/>
                      <a:pt x="19442" y="12122"/>
                    </a:cubicBezTo>
                    <a:cubicBezTo>
                      <a:pt x="19509" y="12127"/>
                      <a:pt x="19567" y="12150"/>
                      <a:pt x="19636" y="12150"/>
                    </a:cubicBezTo>
                    <a:cubicBezTo>
                      <a:pt x="20719" y="12150"/>
                      <a:pt x="21600" y="11544"/>
                      <a:pt x="21600" y="10800"/>
                    </a:cubicBezTo>
                    <a:cubicBezTo>
                      <a:pt x="21600" y="10053"/>
                      <a:pt x="20719" y="9450"/>
                      <a:pt x="19636" y="945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082" hangingPunct="0"/>
                <a:endParaRPr lang="en-US" sz="1582">
                  <a:solidFill>
                    <a:srgbClr val="FFFFFF"/>
                  </a:solidFill>
                  <a:effectLst>
                    <a:outerShdw blurRad="38100" dist="38100" dir="2700000" algn="tl">
                      <a:srgbClr val="000000"/>
                    </a:outerShdw>
                  </a:effectLst>
                  <a:latin typeface="Gill Sans" charset="0"/>
                  <a:sym typeface="Gill Sans" charset="0"/>
                </a:endParaRPr>
              </a:p>
            </p:txBody>
          </p:sp>
          <p:sp>
            <p:nvSpPr>
              <p:cNvPr id="26" name="AutoShape 68"/>
              <p:cNvSpPr>
                <a:spLocks/>
              </p:cNvSpPr>
              <p:nvPr/>
            </p:nvSpPr>
            <p:spPr bwMode="auto">
              <a:xfrm>
                <a:off x="11221244" y="568325"/>
                <a:ext cx="87313" cy="88106"/>
              </a:xfrm>
              <a:custGeom>
                <a:avLst/>
                <a:gdLst>
                  <a:gd name="T0" fmla="*/ 10740 w 21481"/>
                  <a:gd name="T1" fmla="+- 0 10860 120"/>
                  <a:gd name="T2" fmla="*/ 10860 h 21480"/>
                  <a:gd name="T3" fmla="*/ 10740 w 21481"/>
                  <a:gd name="T4" fmla="+- 0 10860 120"/>
                  <a:gd name="T5" fmla="*/ 10860 h 21480"/>
                  <a:gd name="T6" fmla="*/ 10740 w 21481"/>
                  <a:gd name="T7" fmla="+- 0 10860 120"/>
                  <a:gd name="T8" fmla="*/ 10860 h 21480"/>
                  <a:gd name="T9" fmla="*/ 10740 w 21481"/>
                  <a:gd name="T10" fmla="+- 0 10860 120"/>
                  <a:gd name="T11" fmla="*/ 10860 h 21480"/>
                </a:gdLst>
                <a:ahLst/>
                <a:cxnLst>
                  <a:cxn ang="0">
                    <a:pos x="T0" y="T2"/>
                  </a:cxn>
                  <a:cxn ang="0">
                    <a:pos x="T3" y="T5"/>
                  </a:cxn>
                  <a:cxn ang="0">
                    <a:pos x="T6" y="T8"/>
                  </a:cxn>
                  <a:cxn ang="0">
                    <a:pos x="T9" y="T11"/>
                  </a:cxn>
                </a:cxnLst>
                <a:rect l="0" t="0" r="r" b="b"/>
                <a:pathLst>
                  <a:path w="21481" h="21480">
                    <a:moveTo>
                      <a:pt x="21127" y="346"/>
                    </a:moveTo>
                    <a:cubicBezTo>
                      <a:pt x="20697" y="-82"/>
                      <a:pt x="20002" y="-120"/>
                      <a:pt x="19516" y="270"/>
                    </a:cubicBezTo>
                    <a:lnTo>
                      <a:pt x="1055" y="15432"/>
                    </a:lnTo>
                    <a:cubicBezTo>
                      <a:pt x="375" y="16113"/>
                      <a:pt x="0" y="17012"/>
                      <a:pt x="0" y="17972"/>
                    </a:cubicBezTo>
                    <a:cubicBezTo>
                      <a:pt x="0" y="18902"/>
                      <a:pt x="361" y="19783"/>
                      <a:pt x="1027" y="20446"/>
                    </a:cubicBezTo>
                    <a:cubicBezTo>
                      <a:pt x="1694" y="21103"/>
                      <a:pt x="2583" y="21473"/>
                      <a:pt x="3542" y="21479"/>
                    </a:cubicBezTo>
                    <a:cubicBezTo>
                      <a:pt x="4431" y="21473"/>
                      <a:pt x="5354" y="21144"/>
                      <a:pt x="6028" y="20495"/>
                    </a:cubicBezTo>
                    <a:lnTo>
                      <a:pt x="12598" y="12627"/>
                    </a:lnTo>
                    <a:lnTo>
                      <a:pt x="21224" y="1935"/>
                    </a:lnTo>
                    <a:cubicBezTo>
                      <a:pt x="21600" y="1462"/>
                      <a:pt x="21558" y="771"/>
                      <a:pt x="21127" y="346"/>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082" hangingPunct="0"/>
                <a:endParaRPr lang="en-US" sz="1582">
                  <a:solidFill>
                    <a:srgbClr val="FFFFFF"/>
                  </a:solidFill>
                  <a:effectLst>
                    <a:outerShdw blurRad="38100" dist="38100" dir="2700000" algn="tl">
                      <a:srgbClr val="000000"/>
                    </a:outerShdw>
                  </a:effectLst>
                  <a:latin typeface="Gill Sans" charset="0"/>
                  <a:sym typeface="Gill Sans" charset="0"/>
                </a:endParaRPr>
              </a:p>
            </p:txBody>
          </p:sp>
        </p:grpSp>
      </p:grpSp>
      <p:grpSp>
        <p:nvGrpSpPr>
          <p:cNvPr id="57" name="Group 56"/>
          <p:cNvGrpSpPr/>
          <p:nvPr/>
        </p:nvGrpSpPr>
        <p:grpSpPr>
          <a:xfrm>
            <a:off x="5087469" y="5160363"/>
            <a:ext cx="964353" cy="964353"/>
            <a:chOff x="4823604" y="4893057"/>
            <a:chExt cx="914400" cy="914400"/>
          </a:xfrm>
        </p:grpSpPr>
        <p:sp>
          <p:nvSpPr>
            <p:cNvPr id="7" name="Oval 6"/>
            <p:cNvSpPr/>
            <p:nvPr/>
          </p:nvSpPr>
          <p:spPr>
            <a:xfrm>
              <a:off x="4823604" y="4893057"/>
              <a:ext cx="914400" cy="914400"/>
            </a:xfrm>
            <a:prstGeom prst="ellipse">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p:cNvGrpSpPr/>
            <p:nvPr/>
          </p:nvGrpSpPr>
          <p:grpSpPr>
            <a:xfrm>
              <a:off x="5135762" y="5138830"/>
              <a:ext cx="290080" cy="422853"/>
              <a:chOff x="3582988" y="3510757"/>
              <a:chExt cx="319088" cy="465138"/>
            </a:xfrm>
            <a:solidFill>
              <a:schemeClr val="accent5"/>
            </a:solidFill>
          </p:grpSpPr>
          <p:sp>
            <p:nvSpPr>
              <p:cNvPr id="28" name="AutoShape 113"/>
              <p:cNvSpPr>
                <a:spLocks/>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082" hangingPunct="0"/>
                <a:endParaRPr lang="en-US">
                  <a:sym typeface="Gill Sans" charset="0"/>
                </a:endParaRPr>
              </a:p>
            </p:txBody>
          </p:sp>
          <p:sp>
            <p:nvSpPr>
              <p:cNvPr id="29" name="AutoShape 114"/>
              <p:cNvSpPr>
                <a:spLocks/>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082" hangingPunct="0"/>
                <a:endParaRPr lang="en-US">
                  <a:sym typeface="Gill Sans" charset="0"/>
                </a:endParaRPr>
              </a:p>
            </p:txBody>
          </p:sp>
        </p:grpSp>
      </p:grpSp>
      <p:grpSp>
        <p:nvGrpSpPr>
          <p:cNvPr id="53" name="Group 52"/>
          <p:cNvGrpSpPr/>
          <p:nvPr/>
        </p:nvGrpSpPr>
        <p:grpSpPr>
          <a:xfrm>
            <a:off x="5087469" y="2192017"/>
            <a:ext cx="964353" cy="964353"/>
            <a:chOff x="4823604" y="2078471"/>
            <a:chExt cx="914400" cy="914400"/>
          </a:xfrm>
        </p:grpSpPr>
        <p:sp>
          <p:nvSpPr>
            <p:cNvPr id="5" name="Oval 4"/>
            <p:cNvSpPr/>
            <p:nvPr/>
          </p:nvSpPr>
          <p:spPr>
            <a:xfrm>
              <a:off x="4823604" y="2078471"/>
              <a:ext cx="914400" cy="9144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AutoShape 117"/>
            <p:cNvSpPr>
              <a:spLocks/>
            </p:cNvSpPr>
            <p:nvPr/>
          </p:nvSpPr>
          <p:spPr bwMode="auto">
            <a:xfrm>
              <a:off x="5069738" y="2415890"/>
              <a:ext cx="422131" cy="316778"/>
            </a:xfrm>
            <a:custGeom>
              <a:avLst/>
              <a:gdLst>
                <a:gd name="T0" fmla="+- 0 10799 1"/>
                <a:gd name="T1" fmla="*/ T0 w 21596"/>
                <a:gd name="T2" fmla="*/ 10800 h 21600"/>
                <a:gd name="T3" fmla="+- 0 10799 1"/>
                <a:gd name="T4" fmla="*/ T3 w 21596"/>
                <a:gd name="T5" fmla="*/ 10800 h 21600"/>
                <a:gd name="T6" fmla="+- 0 10799 1"/>
                <a:gd name="T7" fmla="*/ T6 w 21596"/>
                <a:gd name="T8" fmla="*/ 10800 h 21600"/>
                <a:gd name="T9" fmla="+- 0 10799 1"/>
                <a:gd name="T10" fmla="*/ T9 w 21596"/>
                <a:gd name="T11" fmla="*/ 10800 h 21600"/>
              </a:gdLst>
              <a:ahLst/>
              <a:cxnLst>
                <a:cxn ang="0">
                  <a:pos x="T1" y="T2"/>
                </a:cxn>
                <a:cxn ang="0">
                  <a:pos x="T4" y="T5"/>
                </a:cxn>
                <a:cxn ang="0">
                  <a:pos x="T7" y="T8"/>
                </a:cxn>
                <a:cxn ang="0">
                  <a:pos x="T10" y="T11"/>
                </a:cxn>
              </a:cxnLst>
              <a:rect l="0" t="0" r="r" b="b"/>
              <a:pathLst>
                <a:path w="21596" h="21600">
                  <a:moveTo>
                    <a:pt x="4511" y="2151"/>
                  </a:moveTo>
                  <a:lnTo>
                    <a:pt x="6064" y="3877"/>
                  </a:lnTo>
                  <a:lnTo>
                    <a:pt x="4246" y="6302"/>
                  </a:lnTo>
                  <a:lnTo>
                    <a:pt x="1353" y="6302"/>
                  </a:lnTo>
                  <a:cubicBezTo>
                    <a:pt x="1353" y="6302"/>
                    <a:pt x="4511" y="2151"/>
                    <a:pt x="4511" y="2151"/>
                  </a:cubicBezTo>
                  <a:close/>
                  <a:moveTo>
                    <a:pt x="17348" y="6302"/>
                  </a:moveTo>
                  <a:lnTo>
                    <a:pt x="15531" y="3877"/>
                  </a:lnTo>
                  <a:lnTo>
                    <a:pt x="17082" y="2153"/>
                  </a:lnTo>
                  <a:lnTo>
                    <a:pt x="20191" y="6302"/>
                  </a:lnTo>
                  <a:cubicBezTo>
                    <a:pt x="20191" y="6302"/>
                    <a:pt x="17348" y="6302"/>
                    <a:pt x="17348" y="6302"/>
                  </a:cubicBezTo>
                  <a:close/>
                  <a:moveTo>
                    <a:pt x="17264" y="7202"/>
                  </a:moveTo>
                  <a:lnTo>
                    <a:pt x="19663" y="7202"/>
                  </a:lnTo>
                  <a:lnTo>
                    <a:pt x="13021" y="16638"/>
                  </a:lnTo>
                  <a:cubicBezTo>
                    <a:pt x="13021" y="16638"/>
                    <a:pt x="17264" y="7202"/>
                    <a:pt x="17264" y="7202"/>
                  </a:cubicBezTo>
                  <a:close/>
                  <a:moveTo>
                    <a:pt x="8574" y="16637"/>
                  </a:moveTo>
                  <a:lnTo>
                    <a:pt x="1933" y="7202"/>
                  </a:lnTo>
                  <a:lnTo>
                    <a:pt x="4330" y="7202"/>
                  </a:lnTo>
                  <a:cubicBezTo>
                    <a:pt x="4330" y="7202"/>
                    <a:pt x="8574" y="16637"/>
                    <a:pt x="8574" y="16637"/>
                  </a:cubicBezTo>
                  <a:close/>
                  <a:moveTo>
                    <a:pt x="8429" y="7202"/>
                  </a:moveTo>
                  <a:lnTo>
                    <a:pt x="10084" y="18249"/>
                  </a:lnTo>
                  <a:lnTo>
                    <a:pt x="5117" y="7202"/>
                  </a:lnTo>
                  <a:cubicBezTo>
                    <a:pt x="5117" y="7202"/>
                    <a:pt x="8429" y="7202"/>
                    <a:pt x="8429" y="7202"/>
                  </a:cubicBezTo>
                  <a:close/>
                  <a:moveTo>
                    <a:pt x="6584" y="4456"/>
                  </a:moveTo>
                  <a:lnTo>
                    <a:pt x="8246" y="6302"/>
                  </a:lnTo>
                  <a:lnTo>
                    <a:pt x="5200" y="6302"/>
                  </a:lnTo>
                  <a:cubicBezTo>
                    <a:pt x="5200" y="6302"/>
                    <a:pt x="6584" y="4456"/>
                    <a:pt x="6584" y="4456"/>
                  </a:cubicBezTo>
                  <a:close/>
                  <a:moveTo>
                    <a:pt x="6543" y="3238"/>
                  </a:moveTo>
                  <a:lnTo>
                    <a:pt x="5250" y="1800"/>
                  </a:lnTo>
                  <a:lnTo>
                    <a:pt x="7621" y="1800"/>
                  </a:lnTo>
                  <a:cubicBezTo>
                    <a:pt x="7621" y="1800"/>
                    <a:pt x="6543" y="3238"/>
                    <a:pt x="6543" y="3238"/>
                  </a:cubicBezTo>
                  <a:close/>
                  <a:moveTo>
                    <a:pt x="10797" y="3466"/>
                  </a:moveTo>
                  <a:lnTo>
                    <a:pt x="9299" y="1800"/>
                  </a:lnTo>
                  <a:lnTo>
                    <a:pt x="12296" y="1800"/>
                  </a:lnTo>
                  <a:cubicBezTo>
                    <a:pt x="12296" y="1800"/>
                    <a:pt x="10797" y="3466"/>
                    <a:pt x="10797" y="3466"/>
                  </a:cubicBezTo>
                  <a:close/>
                  <a:moveTo>
                    <a:pt x="13974" y="1800"/>
                  </a:moveTo>
                  <a:lnTo>
                    <a:pt x="16345" y="1800"/>
                  </a:lnTo>
                  <a:lnTo>
                    <a:pt x="15052" y="3238"/>
                  </a:lnTo>
                  <a:cubicBezTo>
                    <a:pt x="15052" y="3238"/>
                    <a:pt x="13974" y="1800"/>
                    <a:pt x="13974" y="1800"/>
                  </a:cubicBezTo>
                  <a:close/>
                  <a:moveTo>
                    <a:pt x="13349" y="6302"/>
                  </a:moveTo>
                  <a:lnTo>
                    <a:pt x="15011" y="4456"/>
                  </a:lnTo>
                  <a:lnTo>
                    <a:pt x="16394" y="6302"/>
                  </a:lnTo>
                  <a:cubicBezTo>
                    <a:pt x="16394" y="6302"/>
                    <a:pt x="13349" y="6302"/>
                    <a:pt x="13349" y="6302"/>
                  </a:cubicBezTo>
                  <a:close/>
                  <a:moveTo>
                    <a:pt x="13166" y="7202"/>
                  </a:moveTo>
                  <a:lnTo>
                    <a:pt x="16478" y="7202"/>
                  </a:lnTo>
                  <a:lnTo>
                    <a:pt x="11511" y="18249"/>
                  </a:lnTo>
                  <a:cubicBezTo>
                    <a:pt x="11511" y="18249"/>
                    <a:pt x="13166" y="7202"/>
                    <a:pt x="13166" y="7202"/>
                  </a:cubicBezTo>
                  <a:close/>
                  <a:moveTo>
                    <a:pt x="12478" y="7202"/>
                  </a:moveTo>
                  <a:lnTo>
                    <a:pt x="10797" y="18414"/>
                  </a:lnTo>
                  <a:lnTo>
                    <a:pt x="9117" y="7202"/>
                  </a:lnTo>
                  <a:cubicBezTo>
                    <a:pt x="9117" y="7202"/>
                    <a:pt x="12478" y="7202"/>
                    <a:pt x="12478" y="7202"/>
                  </a:cubicBezTo>
                  <a:close/>
                  <a:moveTo>
                    <a:pt x="8773" y="5716"/>
                  </a:moveTo>
                  <a:lnTo>
                    <a:pt x="7064" y="3817"/>
                  </a:lnTo>
                  <a:lnTo>
                    <a:pt x="8426" y="2000"/>
                  </a:lnTo>
                  <a:lnTo>
                    <a:pt x="10270" y="4051"/>
                  </a:lnTo>
                  <a:cubicBezTo>
                    <a:pt x="10270" y="4051"/>
                    <a:pt x="8773" y="5716"/>
                    <a:pt x="8773" y="5716"/>
                  </a:cubicBezTo>
                  <a:close/>
                  <a:moveTo>
                    <a:pt x="11325" y="4051"/>
                  </a:moveTo>
                  <a:lnTo>
                    <a:pt x="13169" y="2000"/>
                  </a:lnTo>
                  <a:lnTo>
                    <a:pt x="14531" y="3817"/>
                  </a:lnTo>
                  <a:lnTo>
                    <a:pt x="12822" y="5716"/>
                  </a:lnTo>
                  <a:cubicBezTo>
                    <a:pt x="12822" y="5716"/>
                    <a:pt x="11325" y="4051"/>
                    <a:pt x="11325" y="4051"/>
                  </a:cubicBezTo>
                  <a:close/>
                  <a:moveTo>
                    <a:pt x="12296" y="6302"/>
                  </a:moveTo>
                  <a:lnTo>
                    <a:pt x="9299" y="6302"/>
                  </a:lnTo>
                  <a:lnTo>
                    <a:pt x="10797" y="4638"/>
                  </a:lnTo>
                  <a:cubicBezTo>
                    <a:pt x="10797" y="4638"/>
                    <a:pt x="12296" y="6302"/>
                    <a:pt x="12296" y="6302"/>
                  </a:cubicBezTo>
                  <a:close/>
                  <a:moveTo>
                    <a:pt x="21200" y="5102"/>
                  </a:moveTo>
                  <a:lnTo>
                    <a:pt x="17771" y="527"/>
                  </a:lnTo>
                  <a:cubicBezTo>
                    <a:pt x="17518" y="189"/>
                    <a:pt x="17176" y="0"/>
                    <a:pt x="16817" y="0"/>
                  </a:cubicBezTo>
                  <a:lnTo>
                    <a:pt x="4779" y="0"/>
                  </a:lnTo>
                  <a:cubicBezTo>
                    <a:pt x="4420" y="0"/>
                    <a:pt x="4077" y="189"/>
                    <a:pt x="3824" y="527"/>
                  </a:cubicBezTo>
                  <a:lnTo>
                    <a:pt x="395" y="5102"/>
                  </a:lnTo>
                  <a:cubicBezTo>
                    <a:pt x="131" y="5455"/>
                    <a:pt x="-1" y="5921"/>
                    <a:pt x="-1" y="6387"/>
                  </a:cubicBezTo>
                  <a:cubicBezTo>
                    <a:pt x="1" y="6810"/>
                    <a:pt x="114" y="7233"/>
                    <a:pt x="341" y="7573"/>
                  </a:cubicBezTo>
                  <a:lnTo>
                    <a:pt x="9788" y="20995"/>
                  </a:lnTo>
                  <a:cubicBezTo>
                    <a:pt x="10045" y="21379"/>
                    <a:pt x="10412" y="21599"/>
                    <a:pt x="10797" y="21599"/>
                  </a:cubicBezTo>
                  <a:cubicBezTo>
                    <a:pt x="11183" y="21599"/>
                    <a:pt x="11550" y="21379"/>
                    <a:pt x="11807" y="20995"/>
                  </a:cubicBezTo>
                  <a:lnTo>
                    <a:pt x="21255" y="7573"/>
                  </a:lnTo>
                  <a:cubicBezTo>
                    <a:pt x="21485" y="7226"/>
                    <a:pt x="21598" y="6791"/>
                    <a:pt x="21595" y="6359"/>
                  </a:cubicBezTo>
                  <a:cubicBezTo>
                    <a:pt x="21593" y="5902"/>
                    <a:pt x="21459" y="5449"/>
                    <a:pt x="21200" y="5102"/>
                  </a:cubicBezTo>
                </a:path>
              </a:pathLst>
            </a:custGeom>
            <a:solidFill>
              <a:schemeClr val="accent1"/>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082" hangingPunct="0"/>
              <a:endParaRPr lang="en-US" sz="1582">
                <a:solidFill>
                  <a:srgbClr val="FFFFFF"/>
                </a:solidFill>
                <a:effectLst>
                  <a:outerShdw blurRad="38100" dist="38100" dir="2700000" algn="tl">
                    <a:srgbClr val="000000"/>
                  </a:outerShdw>
                </a:effectLst>
                <a:latin typeface="Gill Sans" charset="0"/>
                <a:sym typeface="Gill Sans" charset="0"/>
              </a:endParaRPr>
            </a:p>
          </p:txBody>
        </p:sp>
      </p:grpSp>
      <p:grpSp>
        <p:nvGrpSpPr>
          <p:cNvPr id="55" name="Group 54"/>
          <p:cNvGrpSpPr/>
          <p:nvPr/>
        </p:nvGrpSpPr>
        <p:grpSpPr>
          <a:xfrm>
            <a:off x="5087469" y="3676190"/>
            <a:ext cx="964353" cy="964353"/>
            <a:chOff x="4823604" y="3485764"/>
            <a:chExt cx="914400" cy="914400"/>
          </a:xfrm>
        </p:grpSpPr>
        <p:sp>
          <p:nvSpPr>
            <p:cNvPr id="6" name="Oval 5"/>
            <p:cNvSpPr/>
            <p:nvPr/>
          </p:nvSpPr>
          <p:spPr>
            <a:xfrm>
              <a:off x="4823604" y="3485764"/>
              <a:ext cx="914400" cy="914400"/>
            </a:xfrm>
            <a:prstGeom prst="ellipse">
              <a:avLst/>
            </a:prstGeom>
            <a:no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p:cNvGrpSpPr/>
            <p:nvPr/>
          </p:nvGrpSpPr>
          <p:grpSpPr>
            <a:xfrm>
              <a:off x="5069737" y="3742470"/>
              <a:ext cx="422131" cy="422131"/>
              <a:chOff x="4439444" y="2582069"/>
              <a:chExt cx="464344" cy="464344"/>
            </a:xfrm>
            <a:solidFill>
              <a:schemeClr val="accent3"/>
            </a:solidFill>
          </p:grpSpPr>
          <p:sp>
            <p:nvSpPr>
              <p:cNvPr id="32" name="AutoShape 123"/>
              <p:cNvSpPr>
                <a:spLocks/>
              </p:cNvSpPr>
              <p:nvPr/>
            </p:nvSpPr>
            <p:spPr bwMode="auto">
              <a:xfrm>
                <a:off x="4439444" y="258206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082" hangingPunct="0"/>
                <a:endParaRPr lang="en-US">
                  <a:sym typeface="Gill Sans" charset="0"/>
                </a:endParaRPr>
              </a:p>
            </p:txBody>
          </p:sp>
          <p:sp>
            <p:nvSpPr>
              <p:cNvPr id="33" name="AutoShape 124"/>
              <p:cNvSpPr>
                <a:spLocks/>
              </p:cNvSpPr>
              <p:nvPr/>
            </p:nvSpPr>
            <p:spPr bwMode="auto">
              <a:xfrm>
                <a:off x="4570413" y="2712244"/>
                <a:ext cx="203200" cy="203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082" hangingPunct="0"/>
                <a:endParaRPr lang="en-US">
                  <a:sym typeface="Gill Sans" charset="0"/>
                </a:endParaRPr>
              </a:p>
            </p:txBody>
          </p:sp>
          <p:sp>
            <p:nvSpPr>
              <p:cNvPr id="34" name="AutoShape 125"/>
              <p:cNvSpPr>
                <a:spLocks/>
              </p:cNvSpPr>
              <p:nvPr/>
            </p:nvSpPr>
            <p:spPr bwMode="auto">
              <a:xfrm>
                <a:off x="4613275" y="2755900"/>
                <a:ext cx="116682" cy="1166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082" hangingPunct="0"/>
                <a:endParaRPr lang="en-US">
                  <a:sym typeface="Gill Sans" charset="0"/>
                </a:endParaRPr>
              </a:p>
            </p:txBody>
          </p:sp>
        </p:grpSp>
      </p:grpSp>
      <p:grpSp>
        <p:nvGrpSpPr>
          <p:cNvPr id="35" name="Group 34"/>
          <p:cNvGrpSpPr/>
          <p:nvPr/>
        </p:nvGrpSpPr>
        <p:grpSpPr>
          <a:xfrm flipH="1">
            <a:off x="1000148" y="2073046"/>
            <a:ext cx="3972483" cy="1197424"/>
            <a:chOff x="2765390" y="2644169"/>
            <a:chExt cx="3766709" cy="1135397"/>
          </a:xfrm>
        </p:grpSpPr>
        <p:sp>
          <p:nvSpPr>
            <p:cNvPr id="36" name="TextBox 35"/>
            <p:cNvSpPr txBox="1"/>
            <p:nvPr/>
          </p:nvSpPr>
          <p:spPr>
            <a:xfrm>
              <a:off x="2765390" y="2644169"/>
              <a:ext cx="925783" cy="350201"/>
            </a:xfrm>
            <a:prstGeom prst="rect">
              <a:avLst/>
            </a:prstGeom>
            <a:noFill/>
          </p:spPr>
          <p:txBody>
            <a:bodyPr wrap="none" rtlCol="0">
              <a:spAutoFit/>
            </a:bodyPr>
            <a:lstStyle/>
            <a:p>
              <a:pPr algn="r"/>
              <a:r>
                <a:rPr lang="en-US" b="1" smtClean="0">
                  <a:solidFill>
                    <a:schemeClr val="bg2"/>
                  </a:solidFill>
                </a:rPr>
                <a:t>Pyramid</a:t>
              </a:r>
              <a:endParaRPr lang="en-US" b="1">
                <a:solidFill>
                  <a:schemeClr val="bg2"/>
                </a:solidFill>
              </a:endParaRPr>
            </a:p>
          </p:txBody>
        </p:sp>
        <p:sp>
          <p:nvSpPr>
            <p:cNvPr id="37" name="Rectangle 36"/>
            <p:cNvSpPr/>
            <p:nvPr/>
          </p:nvSpPr>
          <p:spPr>
            <a:xfrm>
              <a:off x="2765391" y="2953190"/>
              <a:ext cx="3766708" cy="826376"/>
            </a:xfrm>
            <a:prstGeom prst="rect">
              <a:avLst/>
            </a:prstGeom>
          </p:spPr>
          <p:txBody>
            <a:bodyPr wrap="square">
              <a:spAutoFit/>
            </a:bodyPr>
            <a:lstStyle/>
            <a:p>
              <a:pPr algn="r"/>
              <a:r>
                <a:rPr lang="en-US" sz="1266">
                  <a:solidFill>
                    <a:schemeClr val="bg2"/>
                  </a:solidFill>
                </a:rPr>
                <a:t>Lorem ipsum dolor sit amet, consectetuer adipiscing elit, sed diam nonummy nibh euismod tincidunt ut laoreet dolore magna aliquam erat volutpat. Ut wisi enim ad minim</a:t>
              </a:r>
            </a:p>
          </p:txBody>
        </p:sp>
      </p:grpSp>
      <p:grpSp>
        <p:nvGrpSpPr>
          <p:cNvPr id="38" name="Group 37"/>
          <p:cNvGrpSpPr/>
          <p:nvPr/>
        </p:nvGrpSpPr>
        <p:grpSpPr>
          <a:xfrm flipH="1">
            <a:off x="1000148" y="3557219"/>
            <a:ext cx="3972483" cy="1197424"/>
            <a:chOff x="2765390" y="2644169"/>
            <a:chExt cx="3766709" cy="1135397"/>
          </a:xfrm>
        </p:grpSpPr>
        <p:sp>
          <p:nvSpPr>
            <p:cNvPr id="39" name="TextBox 38"/>
            <p:cNvSpPr txBox="1"/>
            <p:nvPr/>
          </p:nvSpPr>
          <p:spPr>
            <a:xfrm>
              <a:off x="2765390" y="2644169"/>
              <a:ext cx="809414" cy="350201"/>
            </a:xfrm>
            <a:prstGeom prst="rect">
              <a:avLst/>
            </a:prstGeom>
            <a:noFill/>
          </p:spPr>
          <p:txBody>
            <a:bodyPr wrap="none" rtlCol="0">
              <a:spAutoFit/>
            </a:bodyPr>
            <a:lstStyle/>
            <a:p>
              <a:pPr algn="r"/>
              <a:r>
                <a:rPr lang="en-US" b="1" smtClean="0">
                  <a:solidFill>
                    <a:schemeClr val="bg2"/>
                  </a:solidFill>
                </a:rPr>
                <a:t>Setting</a:t>
              </a:r>
              <a:endParaRPr lang="en-US" b="1">
                <a:solidFill>
                  <a:schemeClr val="bg2"/>
                </a:solidFill>
              </a:endParaRPr>
            </a:p>
          </p:txBody>
        </p:sp>
        <p:sp>
          <p:nvSpPr>
            <p:cNvPr id="40" name="Rectangle 39"/>
            <p:cNvSpPr/>
            <p:nvPr/>
          </p:nvSpPr>
          <p:spPr>
            <a:xfrm>
              <a:off x="2765391" y="2953190"/>
              <a:ext cx="3766708" cy="826376"/>
            </a:xfrm>
            <a:prstGeom prst="rect">
              <a:avLst/>
            </a:prstGeom>
          </p:spPr>
          <p:txBody>
            <a:bodyPr wrap="square">
              <a:spAutoFit/>
            </a:bodyPr>
            <a:lstStyle/>
            <a:p>
              <a:pPr algn="r"/>
              <a:r>
                <a:rPr lang="en-US" sz="1266">
                  <a:solidFill>
                    <a:schemeClr val="bg2"/>
                  </a:solidFill>
                </a:rPr>
                <a:t>Lorem ipsum dolor sit amet, consectetuer adipiscing elit, sed diam nonummy nibh euismod tincidunt ut laoreet dolore magna aliquam erat volutpat. Ut wisi enim ad minim</a:t>
              </a:r>
            </a:p>
          </p:txBody>
        </p:sp>
      </p:grpSp>
      <p:grpSp>
        <p:nvGrpSpPr>
          <p:cNvPr id="41" name="Group 40"/>
          <p:cNvGrpSpPr/>
          <p:nvPr/>
        </p:nvGrpSpPr>
        <p:grpSpPr>
          <a:xfrm flipH="1">
            <a:off x="1000148" y="5041392"/>
            <a:ext cx="3972483" cy="1197424"/>
            <a:chOff x="2765390" y="2644169"/>
            <a:chExt cx="3766709" cy="1135397"/>
          </a:xfrm>
        </p:grpSpPr>
        <p:sp>
          <p:nvSpPr>
            <p:cNvPr id="42" name="TextBox 41"/>
            <p:cNvSpPr txBox="1"/>
            <p:nvPr/>
          </p:nvSpPr>
          <p:spPr>
            <a:xfrm>
              <a:off x="2765390" y="2644169"/>
              <a:ext cx="1144353" cy="350201"/>
            </a:xfrm>
            <a:prstGeom prst="rect">
              <a:avLst/>
            </a:prstGeom>
            <a:noFill/>
          </p:spPr>
          <p:txBody>
            <a:bodyPr wrap="none" rtlCol="0">
              <a:spAutoFit/>
            </a:bodyPr>
            <a:lstStyle/>
            <a:p>
              <a:pPr algn="r"/>
              <a:r>
                <a:rPr lang="en-US" b="1" smtClean="0">
                  <a:solidFill>
                    <a:schemeClr val="bg2"/>
                  </a:solidFill>
                </a:rPr>
                <a:t>Bright Ides</a:t>
              </a:r>
              <a:endParaRPr lang="en-US" b="1">
                <a:solidFill>
                  <a:schemeClr val="bg2"/>
                </a:solidFill>
              </a:endParaRPr>
            </a:p>
          </p:txBody>
        </p:sp>
        <p:sp>
          <p:nvSpPr>
            <p:cNvPr id="43" name="Rectangle 42"/>
            <p:cNvSpPr/>
            <p:nvPr/>
          </p:nvSpPr>
          <p:spPr>
            <a:xfrm>
              <a:off x="2765391" y="2953190"/>
              <a:ext cx="3766708" cy="826376"/>
            </a:xfrm>
            <a:prstGeom prst="rect">
              <a:avLst/>
            </a:prstGeom>
          </p:spPr>
          <p:txBody>
            <a:bodyPr wrap="square">
              <a:spAutoFit/>
            </a:bodyPr>
            <a:lstStyle/>
            <a:p>
              <a:pPr algn="r"/>
              <a:r>
                <a:rPr lang="en-US" sz="1266">
                  <a:solidFill>
                    <a:schemeClr val="bg2"/>
                  </a:solidFill>
                </a:rPr>
                <a:t>Lorem ipsum dolor sit amet, consectetuer adipiscing elit, sed diam nonummy nibh euismod tincidunt ut laoreet dolore magna aliquam erat volutpat. Ut wisi enim ad minim</a:t>
              </a:r>
            </a:p>
          </p:txBody>
        </p:sp>
      </p:grpSp>
      <p:grpSp>
        <p:nvGrpSpPr>
          <p:cNvPr id="44" name="Group 43"/>
          <p:cNvGrpSpPr/>
          <p:nvPr/>
        </p:nvGrpSpPr>
        <p:grpSpPr>
          <a:xfrm>
            <a:off x="7886119" y="2073046"/>
            <a:ext cx="3972483" cy="1197424"/>
            <a:chOff x="2765390" y="2644169"/>
            <a:chExt cx="3766709" cy="1135397"/>
          </a:xfrm>
        </p:grpSpPr>
        <p:sp>
          <p:nvSpPr>
            <p:cNvPr id="45" name="TextBox 44"/>
            <p:cNvSpPr txBox="1"/>
            <p:nvPr/>
          </p:nvSpPr>
          <p:spPr>
            <a:xfrm>
              <a:off x="2765390" y="2644169"/>
              <a:ext cx="1304315" cy="350201"/>
            </a:xfrm>
            <a:prstGeom prst="rect">
              <a:avLst/>
            </a:prstGeom>
            <a:noFill/>
          </p:spPr>
          <p:txBody>
            <a:bodyPr wrap="none" rtlCol="0">
              <a:spAutoFit/>
            </a:bodyPr>
            <a:lstStyle/>
            <a:p>
              <a:r>
                <a:rPr lang="en-US" b="1" smtClean="0">
                  <a:solidFill>
                    <a:schemeClr val="bg2"/>
                  </a:solidFill>
                </a:rPr>
                <a:t>Introduction</a:t>
              </a:r>
              <a:endParaRPr lang="en-US" b="1">
                <a:solidFill>
                  <a:schemeClr val="bg2"/>
                </a:solidFill>
              </a:endParaRPr>
            </a:p>
          </p:txBody>
        </p:sp>
        <p:sp>
          <p:nvSpPr>
            <p:cNvPr id="46" name="Rectangle 45"/>
            <p:cNvSpPr/>
            <p:nvPr/>
          </p:nvSpPr>
          <p:spPr>
            <a:xfrm>
              <a:off x="2765391" y="2953190"/>
              <a:ext cx="3766708" cy="826376"/>
            </a:xfrm>
            <a:prstGeom prst="rect">
              <a:avLst/>
            </a:prstGeom>
          </p:spPr>
          <p:txBody>
            <a:bodyPr wrap="square">
              <a:spAutoFit/>
            </a:bodyPr>
            <a:lstStyle/>
            <a:p>
              <a:r>
                <a:rPr lang="en-US" sz="1266">
                  <a:solidFill>
                    <a:schemeClr val="bg2"/>
                  </a:solidFill>
                </a:rPr>
                <a:t>Lorem ipsum dolor sit amet, consectetuer adipiscing elit, sed diam nonummy nibh euismod tincidunt ut laoreet dolore magna aliquam erat volutpat. Ut wisi enim ad minim</a:t>
              </a:r>
            </a:p>
          </p:txBody>
        </p:sp>
      </p:grpSp>
      <p:grpSp>
        <p:nvGrpSpPr>
          <p:cNvPr id="47" name="Group 46"/>
          <p:cNvGrpSpPr/>
          <p:nvPr/>
        </p:nvGrpSpPr>
        <p:grpSpPr>
          <a:xfrm>
            <a:off x="7886119" y="3557219"/>
            <a:ext cx="3972483" cy="1197424"/>
            <a:chOff x="2765390" y="2644169"/>
            <a:chExt cx="3766709" cy="1135397"/>
          </a:xfrm>
        </p:grpSpPr>
        <p:sp>
          <p:nvSpPr>
            <p:cNvPr id="48" name="TextBox 47"/>
            <p:cNvSpPr txBox="1"/>
            <p:nvPr/>
          </p:nvSpPr>
          <p:spPr>
            <a:xfrm>
              <a:off x="2765390" y="2644169"/>
              <a:ext cx="656930" cy="350201"/>
            </a:xfrm>
            <a:prstGeom prst="rect">
              <a:avLst/>
            </a:prstGeom>
            <a:noFill/>
          </p:spPr>
          <p:txBody>
            <a:bodyPr wrap="none" rtlCol="0">
              <a:spAutoFit/>
            </a:bodyPr>
            <a:lstStyle/>
            <a:p>
              <a:r>
                <a:rPr lang="en-US" b="1" smtClean="0">
                  <a:solidFill>
                    <a:schemeClr val="bg2"/>
                  </a:solidFill>
                </a:rPr>
                <a:t>Clock</a:t>
              </a:r>
              <a:endParaRPr lang="en-US" b="1">
                <a:solidFill>
                  <a:schemeClr val="bg2"/>
                </a:solidFill>
              </a:endParaRPr>
            </a:p>
          </p:txBody>
        </p:sp>
        <p:sp>
          <p:nvSpPr>
            <p:cNvPr id="49" name="Rectangle 48"/>
            <p:cNvSpPr/>
            <p:nvPr/>
          </p:nvSpPr>
          <p:spPr>
            <a:xfrm>
              <a:off x="2765391" y="2953190"/>
              <a:ext cx="3766708" cy="826376"/>
            </a:xfrm>
            <a:prstGeom prst="rect">
              <a:avLst/>
            </a:prstGeom>
          </p:spPr>
          <p:txBody>
            <a:bodyPr wrap="square">
              <a:spAutoFit/>
            </a:bodyPr>
            <a:lstStyle/>
            <a:p>
              <a:r>
                <a:rPr lang="en-US" sz="1266">
                  <a:solidFill>
                    <a:schemeClr val="bg2"/>
                  </a:solidFill>
                </a:rPr>
                <a:t>Lorem ipsum dolor sit amet, consectetuer adipiscing elit, sed diam nonummy nibh euismod tincidunt ut laoreet dolore magna aliquam erat volutpat. Ut wisi enim ad minim</a:t>
              </a:r>
            </a:p>
          </p:txBody>
        </p:sp>
      </p:grpSp>
      <p:grpSp>
        <p:nvGrpSpPr>
          <p:cNvPr id="50" name="Group 49"/>
          <p:cNvGrpSpPr/>
          <p:nvPr/>
        </p:nvGrpSpPr>
        <p:grpSpPr>
          <a:xfrm>
            <a:off x="7886119" y="5041392"/>
            <a:ext cx="3972483" cy="1197424"/>
            <a:chOff x="2765390" y="2644169"/>
            <a:chExt cx="3766709" cy="1135397"/>
          </a:xfrm>
        </p:grpSpPr>
        <p:sp>
          <p:nvSpPr>
            <p:cNvPr id="51" name="TextBox 50"/>
            <p:cNvSpPr txBox="1"/>
            <p:nvPr/>
          </p:nvSpPr>
          <p:spPr>
            <a:xfrm>
              <a:off x="2765390" y="2644169"/>
              <a:ext cx="833247" cy="350201"/>
            </a:xfrm>
            <a:prstGeom prst="rect">
              <a:avLst/>
            </a:prstGeom>
            <a:noFill/>
          </p:spPr>
          <p:txBody>
            <a:bodyPr wrap="none" rtlCol="0">
              <a:spAutoFit/>
            </a:bodyPr>
            <a:lstStyle/>
            <a:p>
              <a:r>
                <a:rPr lang="en-US" b="1" smtClean="0">
                  <a:solidFill>
                    <a:schemeClr val="bg2"/>
                  </a:solidFill>
                </a:rPr>
                <a:t>Noodle</a:t>
              </a:r>
              <a:endParaRPr lang="en-US" b="1">
                <a:solidFill>
                  <a:schemeClr val="bg2"/>
                </a:solidFill>
              </a:endParaRPr>
            </a:p>
          </p:txBody>
        </p:sp>
        <p:sp>
          <p:nvSpPr>
            <p:cNvPr id="52" name="Rectangle 51"/>
            <p:cNvSpPr/>
            <p:nvPr/>
          </p:nvSpPr>
          <p:spPr>
            <a:xfrm>
              <a:off x="2765391" y="2953190"/>
              <a:ext cx="3766708" cy="826376"/>
            </a:xfrm>
            <a:prstGeom prst="rect">
              <a:avLst/>
            </a:prstGeom>
          </p:spPr>
          <p:txBody>
            <a:bodyPr wrap="square">
              <a:spAutoFit/>
            </a:bodyPr>
            <a:lstStyle/>
            <a:p>
              <a:r>
                <a:rPr lang="en-US" sz="1266">
                  <a:solidFill>
                    <a:schemeClr val="bg2"/>
                  </a:solidFill>
                </a:rPr>
                <a:t>Lorem ipsum dolor sit amet, consectetuer adipiscing elit, sed diam nonummy nibh euismod tincidunt ut laoreet dolore magna aliquam erat volutpat. Ut wisi enim ad minim</a:t>
              </a:r>
            </a:p>
          </p:txBody>
        </p:sp>
      </p:grpSp>
      <p:sp>
        <p:nvSpPr>
          <p:cNvPr id="59" name="矩形 58"/>
          <p:cNvSpPr/>
          <p:nvPr/>
        </p:nvSpPr>
        <p:spPr>
          <a:xfrm>
            <a:off x="311169" y="448147"/>
            <a:ext cx="573895" cy="5530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60" name="矩形 59"/>
          <p:cNvSpPr/>
          <p:nvPr/>
        </p:nvSpPr>
        <p:spPr>
          <a:xfrm>
            <a:off x="165023" y="198"/>
            <a:ext cx="538090" cy="8386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61" name="文本框 60"/>
          <p:cNvSpPr txBox="1"/>
          <p:nvPr/>
        </p:nvSpPr>
        <p:spPr>
          <a:xfrm>
            <a:off x="1048046" y="482886"/>
            <a:ext cx="3077766" cy="369204"/>
          </a:xfrm>
          <a:prstGeom prst="rect">
            <a:avLst/>
          </a:prstGeom>
          <a:noFill/>
        </p:spPr>
        <p:txBody>
          <a:bodyPr wrap="none" lIns="0" tIns="0" rIns="0" bIns="0" rtlCol="0">
            <a:spAutoFit/>
          </a:bodyPr>
          <a:lstStyle/>
          <a:p>
            <a:pPr defTabSz="964149"/>
            <a:r>
              <a:rPr lang="zh-CN" altLang="en-US" sz="2399"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62" name="文本框 61"/>
          <p:cNvSpPr txBox="1"/>
          <p:nvPr/>
        </p:nvSpPr>
        <p:spPr>
          <a:xfrm>
            <a:off x="1048046" y="815443"/>
            <a:ext cx="2157898" cy="184666"/>
          </a:xfrm>
          <a:prstGeom prst="rect">
            <a:avLst/>
          </a:prstGeom>
          <a:noFill/>
        </p:spPr>
        <p:txBody>
          <a:bodyPr wrap="none" lIns="0" tIns="0" rIns="0" bIns="0" rtlCol="0">
            <a:spAutoFit/>
          </a:bodyPr>
          <a:lstStyle/>
          <a:p>
            <a:pPr defTabSz="964149"/>
            <a:r>
              <a:rPr lang="en-US" altLang="zh-CN" sz="12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mn-lt"/>
              </a:rPr>
              <a:t>ADD RELATED TITLE WORDS</a:t>
            </a:r>
            <a:endParaRPr lang="zh-CN" altLang="en-US" sz="12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mn-lt"/>
            </a:endParaRPr>
          </a:p>
        </p:txBody>
      </p:sp>
    </p:spTree>
    <p:extLst>
      <p:ext uri="{BB962C8B-B14F-4D97-AF65-F5344CB8AC3E}">
        <p14:creationId xmlns:p14="http://schemas.microsoft.com/office/powerpoint/2010/main" val="1455425072"/>
      </p:ext>
    </p:extLst>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randombar(horizontal)">
                                      <p:cBhvr>
                                        <p:cTn id="7" dur="500"/>
                                        <p:tgtEl>
                                          <p:spTgt spid="53"/>
                                        </p:tgtEl>
                                      </p:cBhvr>
                                    </p:animEffect>
                                  </p:childTnLst>
                                </p:cTn>
                              </p:par>
                            </p:childTnLst>
                          </p:cTn>
                        </p:par>
                        <p:par>
                          <p:cTn id="8" fill="hold">
                            <p:stCondLst>
                              <p:cond delay="500"/>
                            </p:stCondLst>
                            <p:childTnLst>
                              <p:par>
                                <p:cTn id="9" presetID="12" presetClass="entr" presetSubtype="2"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additive="base">
                                        <p:cTn id="11" dur="500"/>
                                        <p:tgtEl>
                                          <p:spTgt spid="35"/>
                                        </p:tgtEl>
                                        <p:attrNameLst>
                                          <p:attrName>ppt_x</p:attrName>
                                        </p:attrNameLst>
                                      </p:cBhvr>
                                      <p:tavLst>
                                        <p:tav tm="0">
                                          <p:val>
                                            <p:strVal val="#ppt_x+#ppt_w*1.125000"/>
                                          </p:val>
                                        </p:tav>
                                        <p:tav tm="100000">
                                          <p:val>
                                            <p:strVal val="#ppt_x"/>
                                          </p:val>
                                        </p:tav>
                                      </p:tavLst>
                                    </p:anim>
                                    <p:animEffect transition="in" filter="wipe(left)">
                                      <p:cBhvr>
                                        <p:cTn id="12" dur="500"/>
                                        <p:tgtEl>
                                          <p:spTgt spid="35"/>
                                        </p:tgtEl>
                                      </p:cBhvr>
                                    </p:animEffect>
                                  </p:childTnLst>
                                </p:cTn>
                              </p:par>
                            </p:childTnLst>
                          </p:cTn>
                        </p:par>
                        <p:par>
                          <p:cTn id="13" fill="hold">
                            <p:stCondLst>
                              <p:cond delay="1000"/>
                            </p:stCondLst>
                            <p:childTnLst>
                              <p:par>
                                <p:cTn id="14" presetID="14" presetClass="entr" presetSubtype="10" fill="hold"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randombar(horizontal)">
                                      <p:cBhvr>
                                        <p:cTn id="16" dur="500"/>
                                        <p:tgtEl>
                                          <p:spTgt spid="54"/>
                                        </p:tgtEl>
                                      </p:cBhvr>
                                    </p:animEffect>
                                  </p:childTnLst>
                                </p:cTn>
                              </p:par>
                            </p:childTnLst>
                          </p:cTn>
                        </p:par>
                        <p:par>
                          <p:cTn id="17" fill="hold">
                            <p:stCondLst>
                              <p:cond delay="1500"/>
                            </p:stCondLst>
                            <p:childTnLst>
                              <p:par>
                                <p:cTn id="18" presetID="12" presetClass="entr" presetSubtype="8"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 calcmode="lin" valueType="num">
                                      <p:cBhvr additive="base">
                                        <p:cTn id="20" dur="500"/>
                                        <p:tgtEl>
                                          <p:spTgt spid="44"/>
                                        </p:tgtEl>
                                        <p:attrNameLst>
                                          <p:attrName>ppt_x</p:attrName>
                                        </p:attrNameLst>
                                      </p:cBhvr>
                                      <p:tavLst>
                                        <p:tav tm="0">
                                          <p:val>
                                            <p:strVal val="#ppt_x-#ppt_w*1.125000"/>
                                          </p:val>
                                        </p:tav>
                                        <p:tav tm="100000">
                                          <p:val>
                                            <p:strVal val="#ppt_x"/>
                                          </p:val>
                                        </p:tav>
                                      </p:tavLst>
                                    </p:anim>
                                    <p:animEffect transition="in" filter="wipe(right)">
                                      <p:cBhvr>
                                        <p:cTn id="21" dur="500"/>
                                        <p:tgtEl>
                                          <p:spTgt spid="44"/>
                                        </p:tgtEl>
                                      </p:cBhvr>
                                    </p:animEffect>
                                  </p:childTnLst>
                                </p:cTn>
                              </p:par>
                            </p:childTnLst>
                          </p:cTn>
                        </p:par>
                        <p:par>
                          <p:cTn id="22" fill="hold">
                            <p:stCondLst>
                              <p:cond delay="2000"/>
                            </p:stCondLst>
                            <p:childTnLst>
                              <p:par>
                                <p:cTn id="23" presetID="14" presetClass="entr" presetSubtype="10" fill="hold"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randombar(horizontal)">
                                      <p:cBhvr>
                                        <p:cTn id="25" dur="500"/>
                                        <p:tgtEl>
                                          <p:spTgt spid="55"/>
                                        </p:tgtEl>
                                      </p:cBhvr>
                                    </p:animEffect>
                                  </p:childTnLst>
                                </p:cTn>
                              </p:par>
                            </p:childTnLst>
                          </p:cTn>
                        </p:par>
                        <p:par>
                          <p:cTn id="26" fill="hold">
                            <p:stCondLst>
                              <p:cond delay="2500"/>
                            </p:stCondLst>
                            <p:childTnLst>
                              <p:par>
                                <p:cTn id="27" presetID="12" presetClass="entr" presetSubtype="2"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p:tgtEl>
                                          <p:spTgt spid="38"/>
                                        </p:tgtEl>
                                        <p:attrNameLst>
                                          <p:attrName>ppt_x</p:attrName>
                                        </p:attrNameLst>
                                      </p:cBhvr>
                                      <p:tavLst>
                                        <p:tav tm="0">
                                          <p:val>
                                            <p:strVal val="#ppt_x+#ppt_w*1.125000"/>
                                          </p:val>
                                        </p:tav>
                                        <p:tav tm="100000">
                                          <p:val>
                                            <p:strVal val="#ppt_x"/>
                                          </p:val>
                                        </p:tav>
                                      </p:tavLst>
                                    </p:anim>
                                    <p:animEffect transition="in" filter="wipe(left)">
                                      <p:cBhvr>
                                        <p:cTn id="30" dur="500"/>
                                        <p:tgtEl>
                                          <p:spTgt spid="38"/>
                                        </p:tgtEl>
                                      </p:cBhvr>
                                    </p:animEffect>
                                  </p:childTnLst>
                                </p:cTn>
                              </p:par>
                            </p:childTnLst>
                          </p:cTn>
                        </p:par>
                        <p:par>
                          <p:cTn id="31" fill="hold">
                            <p:stCondLst>
                              <p:cond delay="3000"/>
                            </p:stCondLst>
                            <p:childTnLst>
                              <p:par>
                                <p:cTn id="32" presetID="14" presetClass="entr" presetSubtype="10" fill="hold" nodeType="afterEffect">
                                  <p:stCondLst>
                                    <p:cond delay="0"/>
                                  </p:stCondLst>
                                  <p:childTnLst>
                                    <p:set>
                                      <p:cBhvr>
                                        <p:cTn id="33" dur="1" fill="hold">
                                          <p:stCondLst>
                                            <p:cond delay="0"/>
                                          </p:stCondLst>
                                        </p:cTn>
                                        <p:tgtEl>
                                          <p:spTgt spid="56"/>
                                        </p:tgtEl>
                                        <p:attrNameLst>
                                          <p:attrName>style.visibility</p:attrName>
                                        </p:attrNameLst>
                                      </p:cBhvr>
                                      <p:to>
                                        <p:strVal val="visible"/>
                                      </p:to>
                                    </p:set>
                                    <p:animEffect transition="in" filter="randombar(horizontal)">
                                      <p:cBhvr>
                                        <p:cTn id="34" dur="500"/>
                                        <p:tgtEl>
                                          <p:spTgt spid="56"/>
                                        </p:tgtEl>
                                      </p:cBhvr>
                                    </p:animEffect>
                                  </p:childTnLst>
                                </p:cTn>
                              </p:par>
                            </p:childTnLst>
                          </p:cTn>
                        </p:par>
                        <p:par>
                          <p:cTn id="35" fill="hold">
                            <p:stCondLst>
                              <p:cond delay="3500"/>
                            </p:stCondLst>
                            <p:childTnLst>
                              <p:par>
                                <p:cTn id="36" presetID="12" presetClass="entr" presetSubtype="8" fill="hold" nodeType="afterEffect">
                                  <p:stCondLst>
                                    <p:cond delay="0"/>
                                  </p:stCondLst>
                                  <p:childTnLst>
                                    <p:set>
                                      <p:cBhvr>
                                        <p:cTn id="37" dur="1" fill="hold">
                                          <p:stCondLst>
                                            <p:cond delay="0"/>
                                          </p:stCondLst>
                                        </p:cTn>
                                        <p:tgtEl>
                                          <p:spTgt spid="47"/>
                                        </p:tgtEl>
                                        <p:attrNameLst>
                                          <p:attrName>style.visibility</p:attrName>
                                        </p:attrNameLst>
                                      </p:cBhvr>
                                      <p:to>
                                        <p:strVal val="visible"/>
                                      </p:to>
                                    </p:set>
                                    <p:anim calcmode="lin" valueType="num">
                                      <p:cBhvr additive="base">
                                        <p:cTn id="38" dur="500"/>
                                        <p:tgtEl>
                                          <p:spTgt spid="47"/>
                                        </p:tgtEl>
                                        <p:attrNameLst>
                                          <p:attrName>ppt_x</p:attrName>
                                        </p:attrNameLst>
                                      </p:cBhvr>
                                      <p:tavLst>
                                        <p:tav tm="0">
                                          <p:val>
                                            <p:strVal val="#ppt_x-#ppt_w*1.125000"/>
                                          </p:val>
                                        </p:tav>
                                        <p:tav tm="100000">
                                          <p:val>
                                            <p:strVal val="#ppt_x"/>
                                          </p:val>
                                        </p:tav>
                                      </p:tavLst>
                                    </p:anim>
                                    <p:animEffect transition="in" filter="wipe(right)">
                                      <p:cBhvr>
                                        <p:cTn id="39" dur="500"/>
                                        <p:tgtEl>
                                          <p:spTgt spid="47"/>
                                        </p:tgtEl>
                                      </p:cBhvr>
                                    </p:animEffect>
                                  </p:childTnLst>
                                </p:cTn>
                              </p:par>
                            </p:childTnLst>
                          </p:cTn>
                        </p:par>
                        <p:par>
                          <p:cTn id="40" fill="hold">
                            <p:stCondLst>
                              <p:cond delay="4000"/>
                            </p:stCondLst>
                            <p:childTnLst>
                              <p:par>
                                <p:cTn id="41" presetID="14" presetClass="entr" presetSubtype="10"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randombar(horizontal)">
                                      <p:cBhvr>
                                        <p:cTn id="43" dur="500"/>
                                        <p:tgtEl>
                                          <p:spTgt spid="57"/>
                                        </p:tgtEl>
                                      </p:cBhvr>
                                    </p:animEffect>
                                  </p:childTnLst>
                                </p:cTn>
                              </p:par>
                            </p:childTnLst>
                          </p:cTn>
                        </p:par>
                        <p:par>
                          <p:cTn id="44" fill="hold">
                            <p:stCondLst>
                              <p:cond delay="4500"/>
                            </p:stCondLst>
                            <p:childTnLst>
                              <p:par>
                                <p:cTn id="45" presetID="12" presetClass="entr" presetSubtype="2"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additive="base">
                                        <p:cTn id="47" dur="500"/>
                                        <p:tgtEl>
                                          <p:spTgt spid="41"/>
                                        </p:tgtEl>
                                        <p:attrNameLst>
                                          <p:attrName>ppt_x</p:attrName>
                                        </p:attrNameLst>
                                      </p:cBhvr>
                                      <p:tavLst>
                                        <p:tav tm="0">
                                          <p:val>
                                            <p:strVal val="#ppt_x+#ppt_w*1.125000"/>
                                          </p:val>
                                        </p:tav>
                                        <p:tav tm="100000">
                                          <p:val>
                                            <p:strVal val="#ppt_x"/>
                                          </p:val>
                                        </p:tav>
                                      </p:tavLst>
                                    </p:anim>
                                    <p:animEffect transition="in" filter="wipe(left)">
                                      <p:cBhvr>
                                        <p:cTn id="48" dur="500"/>
                                        <p:tgtEl>
                                          <p:spTgt spid="41"/>
                                        </p:tgtEl>
                                      </p:cBhvr>
                                    </p:animEffect>
                                  </p:childTnLst>
                                </p:cTn>
                              </p:par>
                            </p:childTnLst>
                          </p:cTn>
                        </p:par>
                        <p:par>
                          <p:cTn id="49" fill="hold">
                            <p:stCondLst>
                              <p:cond delay="5000"/>
                            </p:stCondLst>
                            <p:childTnLst>
                              <p:par>
                                <p:cTn id="50" presetID="14" presetClass="entr" presetSubtype="10" fill="hold" nodeType="afterEffect">
                                  <p:stCondLst>
                                    <p:cond delay="0"/>
                                  </p:stCondLst>
                                  <p:childTnLst>
                                    <p:set>
                                      <p:cBhvr>
                                        <p:cTn id="51" dur="1" fill="hold">
                                          <p:stCondLst>
                                            <p:cond delay="0"/>
                                          </p:stCondLst>
                                        </p:cTn>
                                        <p:tgtEl>
                                          <p:spTgt spid="58"/>
                                        </p:tgtEl>
                                        <p:attrNameLst>
                                          <p:attrName>style.visibility</p:attrName>
                                        </p:attrNameLst>
                                      </p:cBhvr>
                                      <p:to>
                                        <p:strVal val="visible"/>
                                      </p:to>
                                    </p:set>
                                    <p:animEffect transition="in" filter="randombar(horizontal)">
                                      <p:cBhvr>
                                        <p:cTn id="52" dur="500"/>
                                        <p:tgtEl>
                                          <p:spTgt spid="58"/>
                                        </p:tgtEl>
                                      </p:cBhvr>
                                    </p:animEffect>
                                  </p:childTnLst>
                                </p:cTn>
                              </p:par>
                            </p:childTnLst>
                          </p:cTn>
                        </p:par>
                        <p:par>
                          <p:cTn id="53" fill="hold">
                            <p:stCondLst>
                              <p:cond delay="5500"/>
                            </p:stCondLst>
                            <p:childTnLst>
                              <p:par>
                                <p:cTn id="54" presetID="12" presetClass="entr" presetSubtype="8"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additive="base">
                                        <p:cTn id="56" dur="500"/>
                                        <p:tgtEl>
                                          <p:spTgt spid="50"/>
                                        </p:tgtEl>
                                        <p:attrNameLst>
                                          <p:attrName>ppt_x</p:attrName>
                                        </p:attrNameLst>
                                      </p:cBhvr>
                                      <p:tavLst>
                                        <p:tav tm="0">
                                          <p:val>
                                            <p:strVal val="#ppt_x-#ppt_w*1.125000"/>
                                          </p:val>
                                        </p:tav>
                                        <p:tav tm="100000">
                                          <p:val>
                                            <p:strVal val="#ppt_x"/>
                                          </p:val>
                                        </p:tav>
                                      </p:tavLst>
                                    </p:anim>
                                    <p:animEffect transition="in" filter="wipe(right)">
                                      <p:cBhvr>
                                        <p:cTn id="5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0" y="0"/>
            <a:ext cx="12858750" cy="7232650"/>
          </a:xfrm>
          <a:prstGeom prst="rect">
            <a:avLst/>
          </a:prstGeom>
          <a:blipFill dpi="0" rotWithShape="1">
            <a:blip r:embed="rId3">
              <a:extLst>
                <a:ext uri="{BEBA8EAE-BF5A-486C-A8C5-ECC9F3942E4B}">
                  <a14:imgProps xmlns:a14="http://schemas.microsoft.com/office/drawing/2010/main">
                    <a14:imgLayer r:embed="rId4">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TextBox 148"/>
          <p:cNvSpPr txBox="1"/>
          <p:nvPr/>
        </p:nvSpPr>
        <p:spPr>
          <a:xfrm>
            <a:off x="818788" y="969593"/>
            <a:ext cx="5112288" cy="5293116"/>
          </a:xfrm>
          <a:prstGeom prst="rect">
            <a:avLst/>
          </a:prstGeom>
          <a:noFill/>
        </p:spPr>
        <p:txBody>
          <a:bodyPr wrap="square" lIns="0" tIns="0" rIns="0" bIns="0" rtlCol="0">
            <a:spAutoFit/>
          </a:bodyPr>
          <a:lstStyle/>
          <a:p>
            <a:pPr algn="ctr"/>
            <a:r>
              <a:rPr lang="en-US" altLang="zh-CN" sz="34396" b="1" cap="all">
                <a:solidFill>
                  <a:srgbClr val="E60000"/>
                </a:solidFill>
                <a:cs typeface="+mn-ea"/>
                <a:sym typeface="+mn-lt"/>
              </a:rPr>
              <a:t>03</a:t>
            </a:r>
            <a:endParaRPr lang="zh-CN" altLang="en-US" sz="19897" b="1" cap="all" spc="300" dirty="0">
              <a:solidFill>
                <a:srgbClr val="E60000"/>
              </a:solidFill>
              <a:cs typeface="+mn-ea"/>
              <a:sym typeface="+mn-lt"/>
            </a:endParaRPr>
          </a:p>
        </p:txBody>
      </p:sp>
      <p:sp>
        <p:nvSpPr>
          <p:cNvPr id="66" name="圆角矩形 65"/>
          <p:cNvSpPr/>
          <p:nvPr/>
        </p:nvSpPr>
        <p:spPr bwMode="auto">
          <a:xfrm>
            <a:off x="1086143" y="3335058"/>
            <a:ext cx="4124893" cy="562535"/>
          </a:xfrm>
          <a:prstGeom prst="roundRect">
            <a:avLst/>
          </a:prstGeom>
          <a:solidFill>
            <a:schemeClr val="bg1"/>
          </a:solidFill>
          <a:ln w="38100">
            <a:noFill/>
          </a:ln>
          <a:effectLst>
            <a:outerShdw blurRad="203200" dist="889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sym typeface="+mn-lt"/>
            </a:endParaRPr>
          </a:p>
        </p:txBody>
      </p:sp>
      <p:sp>
        <p:nvSpPr>
          <p:cNvPr id="68" name="文本框 67"/>
          <p:cNvSpPr txBox="1"/>
          <p:nvPr/>
        </p:nvSpPr>
        <p:spPr>
          <a:xfrm>
            <a:off x="1970333" y="3370119"/>
            <a:ext cx="2318880" cy="492443"/>
          </a:xfrm>
          <a:prstGeom prst="rect">
            <a:avLst/>
          </a:prstGeom>
          <a:noFill/>
        </p:spPr>
        <p:txBody>
          <a:bodyPr wrap="square" lIns="0" tIns="0" rIns="0" bIns="0" rtlCol="0">
            <a:spAutoFit/>
          </a:bodyPr>
          <a:lstStyle/>
          <a:p>
            <a:r>
              <a:rPr lang="en-US" altLang="zh-CN" sz="3200" b="1" cap="all" dirty="0">
                <a:solidFill>
                  <a:srgbClr val="E60000"/>
                </a:solidFill>
                <a:latin typeface="+mj-lt"/>
              </a:rPr>
              <a:t>The first</a:t>
            </a:r>
            <a:endParaRPr lang="zh-CN" altLang="en-US" sz="3200" cap="all" dirty="0">
              <a:solidFill>
                <a:srgbClr val="E60000"/>
              </a:solidFill>
              <a:latin typeface="+mj-lt"/>
            </a:endParaRPr>
          </a:p>
        </p:txBody>
      </p:sp>
      <p:sp>
        <p:nvSpPr>
          <p:cNvPr id="2" name="矩形 1"/>
          <p:cNvSpPr/>
          <p:nvPr/>
        </p:nvSpPr>
        <p:spPr>
          <a:xfrm>
            <a:off x="5851433" y="2842894"/>
            <a:ext cx="3818124" cy="615425"/>
          </a:xfrm>
          <a:prstGeom prst="rect">
            <a:avLst/>
          </a:prstGeom>
        </p:spPr>
        <p:txBody>
          <a:bodyPr wrap="square" lIns="0" tIns="0" rIns="0" bIns="0">
            <a:spAutoFit/>
          </a:bodyPr>
          <a:lstStyle/>
          <a:p>
            <a:pPr>
              <a:defRPr/>
            </a:pPr>
            <a:r>
              <a:rPr lang="zh-CN" altLang="en-US" sz="3999" b="1">
                <a:solidFill>
                  <a:srgbClr val="E60000"/>
                </a:solidFill>
                <a:latin typeface="微软雅黑" panose="020B0503020204020204" pitchFamily="34" charset="-122"/>
                <a:ea typeface="微软雅黑" panose="020B0503020204020204" pitchFamily="34" charset="-122"/>
                <a:cs typeface="+mn-ea"/>
                <a:sym typeface="+mn-lt"/>
              </a:rPr>
              <a:t>成功项目展示</a:t>
            </a:r>
            <a:endParaRPr lang="en-US" altLang="zh-CN" sz="3999" b="1" dirty="0">
              <a:solidFill>
                <a:srgbClr val="E60000"/>
              </a:solidFill>
              <a:latin typeface="微软雅黑" panose="020B0503020204020204" pitchFamily="34" charset="-122"/>
              <a:ea typeface="微软雅黑" panose="020B0503020204020204" pitchFamily="34" charset="-122"/>
              <a:cs typeface="+mn-ea"/>
              <a:sym typeface="+mn-lt"/>
            </a:endParaRPr>
          </a:p>
        </p:txBody>
      </p:sp>
      <p:cxnSp>
        <p:nvCxnSpPr>
          <p:cNvPr id="4" name="直接连接符 3"/>
          <p:cNvCxnSpPr/>
          <p:nvPr/>
        </p:nvCxnSpPr>
        <p:spPr>
          <a:xfrm>
            <a:off x="5851433" y="3624682"/>
            <a:ext cx="6338266" cy="0"/>
          </a:xfrm>
          <a:prstGeom prst="line">
            <a:avLst/>
          </a:prstGeom>
          <a:ln w="28575">
            <a:solidFill>
              <a:srgbClr val="E60000"/>
            </a:soli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5851433" y="3833439"/>
            <a:ext cx="6338266" cy="484748"/>
          </a:xfrm>
          <a:prstGeom prst="rect">
            <a:avLst/>
          </a:prstGeom>
        </p:spPr>
        <p:txBody>
          <a:bodyPr wrap="square" lIns="0" tIns="0" rIns="0" bIns="0">
            <a:spAutoFit/>
          </a:bodyPr>
          <a:lstStyle/>
          <a:p>
            <a:pPr>
              <a:defRPr/>
            </a:pPr>
            <a:r>
              <a:rPr lang="en-US" altLang="zh-CN" sz="1050" b="1">
                <a:solidFill>
                  <a:srgbClr val="E60000"/>
                </a:solidFill>
                <a:latin typeface="微软雅黑" panose="020B0503020204020204" pitchFamily="34" charset="-122"/>
                <a:ea typeface="微软雅黑" panose="020B0503020204020204" pitchFamily="34" charset="-122"/>
                <a:cs typeface="+mn-ea"/>
                <a:sym typeface="+mn-lt"/>
              </a:rPr>
              <a:t>PLEASE REPLACE THE TEXT, MODIFY THE TEXT, YOU CAN ALSO COPY YOUR CONTENT DIRECTLY TO THIS. PLEASE REPLACE THE TEXT, MODIFY THE TEXT, YOU CAN ALSO COPY YOUR CONTENT DIRECTLY TO THIS.</a:t>
            </a:r>
            <a:endParaRPr lang="en-US" altLang="zh-CN" sz="1050" b="1" dirty="0">
              <a:solidFill>
                <a:srgbClr val="E60000"/>
              </a:solidFill>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4115862061"/>
      </p:ext>
    </p:extLst>
  </p:cSld>
  <p:clrMapOvr>
    <a:masterClrMapping/>
  </p:clrMapOvr>
  <mc:AlternateContent xmlns:mc="http://schemas.openxmlformats.org/markup-compatibility/2006" xmlns:p14="http://schemas.microsoft.com/office/powerpoint/2010/main">
    <mc:Choice Requires="p14">
      <p:transition spd="slow" p14:dur="1600" advTm="5000">
        <p14:prism isInverted="1"/>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2" presetClass="entr" presetSubtype="4" fill="hold" grpId="0" nodeType="afterEffect">
                                  <p:stCondLst>
                                    <p:cond delay="0"/>
                                  </p:stCondLst>
                                  <p:childTnLst>
                                    <p:set>
                                      <p:cBhvr>
                                        <p:cTn id="12" dur="1" fill="hold">
                                          <p:stCondLst>
                                            <p:cond delay="0"/>
                                          </p:stCondLst>
                                        </p:cTn>
                                        <p:tgtEl>
                                          <p:spTgt spid="65"/>
                                        </p:tgtEl>
                                        <p:attrNameLst>
                                          <p:attrName>style.visibility</p:attrName>
                                        </p:attrNameLst>
                                      </p:cBhvr>
                                      <p:to>
                                        <p:strVal val="visible"/>
                                      </p:to>
                                    </p:set>
                                    <p:anim calcmode="lin" valueType="num">
                                      <p:cBhvr additive="base">
                                        <p:cTn id="13" dur="500"/>
                                        <p:tgtEl>
                                          <p:spTgt spid="65"/>
                                        </p:tgtEl>
                                        <p:attrNameLst>
                                          <p:attrName>ppt_y</p:attrName>
                                        </p:attrNameLst>
                                      </p:cBhvr>
                                      <p:tavLst>
                                        <p:tav tm="0">
                                          <p:val>
                                            <p:strVal val="#ppt_y+#ppt_h*1.125000"/>
                                          </p:val>
                                        </p:tav>
                                        <p:tav tm="100000">
                                          <p:val>
                                            <p:strVal val="#ppt_y"/>
                                          </p:val>
                                        </p:tav>
                                      </p:tavLst>
                                    </p:anim>
                                    <p:animEffect transition="in" filter="wipe(up)">
                                      <p:cBhvr>
                                        <p:cTn id="14" dur="500"/>
                                        <p:tgtEl>
                                          <p:spTgt spid="65"/>
                                        </p:tgtEl>
                                      </p:cBhvr>
                                    </p:animEffect>
                                  </p:childTnLst>
                                </p:cTn>
                              </p:par>
                            </p:childTnLst>
                          </p:cTn>
                        </p:par>
                        <p:par>
                          <p:cTn id="15" fill="hold">
                            <p:stCondLst>
                              <p:cond delay="1500"/>
                            </p:stCondLst>
                            <p:childTnLst>
                              <p:par>
                                <p:cTn id="16" presetID="2" presetClass="entr" presetSubtype="8" fill="hold" grpId="0" nodeType="afterEffect">
                                  <p:stCondLst>
                                    <p:cond delay="0"/>
                                  </p:stCondLst>
                                  <p:childTnLst>
                                    <p:set>
                                      <p:cBhvr>
                                        <p:cTn id="17" dur="1" fill="hold">
                                          <p:stCondLst>
                                            <p:cond delay="0"/>
                                          </p:stCondLst>
                                        </p:cTn>
                                        <p:tgtEl>
                                          <p:spTgt spid="66"/>
                                        </p:tgtEl>
                                        <p:attrNameLst>
                                          <p:attrName>style.visibility</p:attrName>
                                        </p:attrNameLst>
                                      </p:cBhvr>
                                      <p:to>
                                        <p:strVal val="visible"/>
                                      </p:to>
                                    </p:set>
                                    <p:anim calcmode="lin" valueType="num">
                                      <p:cBhvr additive="base">
                                        <p:cTn id="18" dur="500" fill="hold"/>
                                        <p:tgtEl>
                                          <p:spTgt spid="66"/>
                                        </p:tgtEl>
                                        <p:attrNameLst>
                                          <p:attrName>ppt_x</p:attrName>
                                        </p:attrNameLst>
                                      </p:cBhvr>
                                      <p:tavLst>
                                        <p:tav tm="0">
                                          <p:val>
                                            <p:strVal val="0-#ppt_w/2"/>
                                          </p:val>
                                        </p:tav>
                                        <p:tav tm="100000">
                                          <p:val>
                                            <p:strVal val="#ppt_x"/>
                                          </p:val>
                                        </p:tav>
                                      </p:tavLst>
                                    </p:anim>
                                    <p:anim calcmode="lin" valueType="num">
                                      <p:cBhvr additive="base">
                                        <p:cTn id="19" dur="500" fill="hold"/>
                                        <p:tgtEl>
                                          <p:spTgt spid="66"/>
                                        </p:tgtEl>
                                        <p:attrNameLst>
                                          <p:attrName>ppt_y</p:attrName>
                                        </p:attrNameLst>
                                      </p:cBhvr>
                                      <p:tavLst>
                                        <p:tav tm="0">
                                          <p:val>
                                            <p:strVal val="#ppt_y"/>
                                          </p:val>
                                        </p:tav>
                                        <p:tav tm="100000">
                                          <p:val>
                                            <p:strVal val="#ppt_y"/>
                                          </p:val>
                                        </p:tav>
                                      </p:tavLst>
                                    </p:anim>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down)">
                                      <p:cBhvr>
                                        <p:cTn id="23" dur="500"/>
                                        <p:tgtEl>
                                          <p:spTgt spid="68"/>
                                        </p:tgtEl>
                                      </p:cBhvr>
                                    </p:animEffect>
                                  </p:childTnLst>
                                </p:cTn>
                              </p:par>
                            </p:childTnLst>
                          </p:cTn>
                        </p:par>
                        <p:par>
                          <p:cTn id="24" fill="hold">
                            <p:stCondLst>
                              <p:cond delay="2500"/>
                            </p:stCondLst>
                            <p:childTnLst>
                              <p:par>
                                <p:cTn id="25" presetID="2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left)">
                                      <p:cBhvr>
                                        <p:cTn id="32" dur="500"/>
                                        <p:tgtEl>
                                          <p:spTgt spid="4"/>
                                        </p:tgtEl>
                                      </p:cBhvr>
                                    </p:animEffect>
                                  </p:childTnLst>
                                </p:cTn>
                              </p:par>
                            </p:childTnLst>
                          </p:cTn>
                        </p:par>
                        <p:par>
                          <p:cTn id="33" fill="hold">
                            <p:stCondLst>
                              <p:cond delay="3500"/>
                            </p:stCondLst>
                            <p:childTnLst>
                              <p:par>
                                <p:cTn id="34" presetID="23" presetClass="entr" presetSubtype="1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5" grpId="0"/>
      <p:bldP spid="66" grpId="0" animBg="1"/>
      <p:bldP spid="68" grpId="0"/>
      <p:bldP spid="2"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913927" y="1955028"/>
            <a:ext cx="3432286" cy="369332"/>
          </a:xfrm>
          <a:prstGeom prst="rect">
            <a:avLst/>
          </a:prstGeom>
          <a:noFill/>
        </p:spPr>
        <p:txBody>
          <a:bodyPr wrap="none" rtlCol="0">
            <a:spAutoFit/>
          </a:bodyPr>
          <a:lstStyle/>
          <a:p>
            <a:r>
              <a:rPr lang="en-US" b="1" smtClean="0">
                <a:solidFill>
                  <a:schemeClr val="bg2"/>
                </a:solidFill>
              </a:rPr>
              <a:t>Selling True Business Presentation</a:t>
            </a:r>
            <a:endParaRPr lang="en-US" b="1">
              <a:solidFill>
                <a:schemeClr val="bg2"/>
              </a:solidFill>
            </a:endParaRPr>
          </a:p>
        </p:txBody>
      </p:sp>
      <p:sp>
        <p:nvSpPr>
          <p:cNvPr id="10" name="Rectangle 9"/>
          <p:cNvSpPr/>
          <p:nvPr/>
        </p:nvSpPr>
        <p:spPr>
          <a:xfrm>
            <a:off x="913927" y="2344536"/>
            <a:ext cx="4945402" cy="871521"/>
          </a:xfrm>
          <a:prstGeom prst="rect">
            <a:avLst/>
          </a:prstGeom>
        </p:spPr>
        <p:txBody>
          <a:bodyPr wrap="square">
            <a:spAutoFit/>
          </a:bodyPr>
          <a:lstStyle/>
          <a:p>
            <a:r>
              <a:rPr lang="en-US" sz="1266">
                <a:solidFill>
                  <a:schemeClr val="bg2"/>
                </a:solidFill>
              </a:rPr>
              <a:t>Lorem ipsum dolor sit amet, consectetuer adipiscing elit, sed diam nonummy nibh euismod tincidunt ut laoreet dolore magna aliquam erat volutpat. Ut wisi enim ad minim veniam, quis nostrud exerci tation ullamcorper suscipit lobortis nisl ut aliquip ex ea commodo consequat. </a:t>
            </a:r>
          </a:p>
        </p:txBody>
      </p:sp>
      <p:grpSp>
        <p:nvGrpSpPr>
          <p:cNvPr id="17" name="Group 16"/>
          <p:cNvGrpSpPr/>
          <p:nvPr/>
        </p:nvGrpSpPr>
        <p:grpSpPr>
          <a:xfrm>
            <a:off x="1945751" y="3587165"/>
            <a:ext cx="3218132" cy="834314"/>
            <a:chOff x="2321169" y="3465623"/>
            <a:chExt cx="3051433" cy="791097"/>
          </a:xfrm>
        </p:grpSpPr>
        <p:sp>
          <p:nvSpPr>
            <p:cNvPr id="15" name="TextBox 14"/>
            <p:cNvSpPr txBox="1"/>
            <p:nvPr/>
          </p:nvSpPr>
          <p:spPr>
            <a:xfrm>
              <a:off x="2321169" y="3465623"/>
              <a:ext cx="1459838" cy="350201"/>
            </a:xfrm>
            <a:prstGeom prst="rect">
              <a:avLst/>
            </a:prstGeom>
            <a:noFill/>
          </p:spPr>
          <p:txBody>
            <a:bodyPr wrap="none" rtlCol="0">
              <a:spAutoFit/>
            </a:bodyPr>
            <a:lstStyle/>
            <a:p>
              <a:r>
                <a:rPr lang="en-US" b="1" smtClean="0">
                  <a:solidFill>
                    <a:schemeClr val="accent1"/>
                  </a:solidFill>
                </a:rPr>
                <a:t>TV Production</a:t>
              </a:r>
              <a:endParaRPr lang="en-US" b="1">
                <a:solidFill>
                  <a:schemeClr val="accent1"/>
                </a:solidFill>
              </a:endParaRPr>
            </a:p>
          </p:txBody>
        </p:sp>
        <p:sp>
          <p:nvSpPr>
            <p:cNvPr id="16" name="Rectangle 15"/>
            <p:cNvSpPr/>
            <p:nvPr/>
          </p:nvSpPr>
          <p:spPr>
            <a:xfrm>
              <a:off x="2321170" y="3799757"/>
              <a:ext cx="3051432" cy="456963"/>
            </a:xfrm>
            <a:prstGeom prst="rect">
              <a:avLst/>
            </a:prstGeom>
          </p:spPr>
          <p:txBody>
            <a:bodyPr wrap="square">
              <a:spAutoFit/>
            </a:bodyPr>
            <a:lstStyle/>
            <a:p>
              <a:r>
                <a:rPr lang="en-US" sz="1266">
                  <a:solidFill>
                    <a:schemeClr val="bg2"/>
                  </a:solidFill>
                </a:rPr>
                <a:t>Lorem ipsum dolor sit amet, consectetuer adipiscing elit, sed diam</a:t>
              </a:r>
            </a:p>
          </p:txBody>
        </p:sp>
      </p:grpSp>
      <p:grpSp>
        <p:nvGrpSpPr>
          <p:cNvPr id="18" name="Group 17"/>
          <p:cNvGrpSpPr/>
          <p:nvPr/>
        </p:nvGrpSpPr>
        <p:grpSpPr>
          <a:xfrm>
            <a:off x="1945751" y="5695234"/>
            <a:ext cx="3218132" cy="834314"/>
            <a:chOff x="2321169" y="3465623"/>
            <a:chExt cx="3051433" cy="791097"/>
          </a:xfrm>
        </p:grpSpPr>
        <p:sp>
          <p:nvSpPr>
            <p:cNvPr id="19" name="TextBox 18"/>
            <p:cNvSpPr txBox="1"/>
            <p:nvPr/>
          </p:nvSpPr>
          <p:spPr>
            <a:xfrm>
              <a:off x="2321169" y="3465623"/>
              <a:ext cx="1063552" cy="350201"/>
            </a:xfrm>
            <a:prstGeom prst="rect">
              <a:avLst/>
            </a:prstGeom>
            <a:noFill/>
          </p:spPr>
          <p:txBody>
            <a:bodyPr wrap="none" rtlCol="0">
              <a:spAutoFit/>
            </a:bodyPr>
            <a:lstStyle/>
            <a:p>
              <a:r>
                <a:rPr lang="en-US" b="1" smtClean="0">
                  <a:solidFill>
                    <a:schemeClr val="accent3"/>
                  </a:solidFill>
                </a:rPr>
                <a:t>Illustrator</a:t>
              </a:r>
              <a:endParaRPr lang="en-US" b="1">
                <a:solidFill>
                  <a:schemeClr val="accent3"/>
                </a:solidFill>
              </a:endParaRPr>
            </a:p>
          </p:txBody>
        </p:sp>
        <p:sp>
          <p:nvSpPr>
            <p:cNvPr id="20" name="Rectangle 19"/>
            <p:cNvSpPr/>
            <p:nvPr/>
          </p:nvSpPr>
          <p:spPr>
            <a:xfrm>
              <a:off x="2321170" y="3799757"/>
              <a:ext cx="3051432" cy="456963"/>
            </a:xfrm>
            <a:prstGeom prst="rect">
              <a:avLst/>
            </a:prstGeom>
          </p:spPr>
          <p:txBody>
            <a:bodyPr wrap="square">
              <a:spAutoFit/>
            </a:bodyPr>
            <a:lstStyle/>
            <a:p>
              <a:r>
                <a:rPr lang="en-US" sz="1266">
                  <a:solidFill>
                    <a:schemeClr val="bg2"/>
                  </a:solidFill>
                </a:rPr>
                <a:t>Lorem ipsum dolor sit amet, consectetuer adipiscing elit, sed diam</a:t>
              </a:r>
            </a:p>
          </p:txBody>
        </p:sp>
      </p:grpSp>
      <p:grpSp>
        <p:nvGrpSpPr>
          <p:cNvPr id="21" name="Group 20"/>
          <p:cNvGrpSpPr/>
          <p:nvPr/>
        </p:nvGrpSpPr>
        <p:grpSpPr>
          <a:xfrm>
            <a:off x="1945751" y="4642264"/>
            <a:ext cx="3218132" cy="834314"/>
            <a:chOff x="2321169" y="3465623"/>
            <a:chExt cx="3051433" cy="791097"/>
          </a:xfrm>
        </p:grpSpPr>
        <p:sp>
          <p:nvSpPr>
            <p:cNvPr id="22" name="TextBox 21"/>
            <p:cNvSpPr txBox="1"/>
            <p:nvPr/>
          </p:nvSpPr>
          <p:spPr>
            <a:xfrm>
              <a:off x="2321169" y="3465623"/>
              <a:ext cx="1797818" cy="350201"/>
            </a:xfrm>
            <a:prstGeom prst="rect">
              <a:avLst/>
            </a:prstGeom>
            <a:noFill/>
          </p:spPr>
          <p:txBody>
            <a:bodyPr wrap="none" rtlCol="0">
              <a:spAutoFit/>
            </a:bodyPr>
            <a:lstStyle/>
            <a:p>
              <a:r>
                <a:rPr lang="en-US" b="1" smtClean="0">
                  <a:solidFill>
                    <a:schemeClr val="accent2"/>
                  </a:solidFill>
                </a:rPr>
                <a:t>Adobe Photoshop</a:t>
              </a:r>
              <a:endParaRPr lang="en-US" b="1">
                <a:solidFill>
                  <a:schemeClr val="accent2"/>
                </a:solidFill>
              </a:endParaRPr>
            </a:p>
          </p:txBody>
        </p:sp>
        <p:sp>
          <p:nvSpPr>
            <p:cNvPr id="23" name="Rectangle 22"/>
            <p:cNvSpPr/>
            <p:nvPr/>
          </p:nvSpPr>
          <p:spPr>
            <a:xfrm>
              <a:off x="2321170" y="3799757"/>
              <a:ext cx="3051432" cy="456963"/>
            </a:xfrm>
            <a:prstGeom prst="rect">
              <a:avLst/>
            </a:prstGeom>
          </p:spPr>
          <p:txBody>
            <a:bodyPr wrap="square">
              <a:spAutoFit/>
            </a:bodyPr>
            <a:lstStyle/>
            <a:p>
              <a:r>
                <a:rPr lang="en-US" sz="1266">
                  <a:solidFill>
                    <a:schemeClr val="bg2"/>
                  </a:solidFill>
                </a:rPr>
                <a:t>Lorem ipsum dolor sit amet, consectetuer adipiscing elit, sed diam</a:t>
              </a:r>
            </a:p>
          </p:txBody>
        </p:sp>
      </p:grpSp>
      <p:grpSp>
        <p:nvGrpSpPr>
          <p:cNvPr id="5" name="Group 4"/>
          <p:cNvGrpSpPr/>
          <p:nvPr/>
        </p:nvGrpSpPr>
        <p:grpSpPr>
          <a:xfrm>
            <a:off x="987421" y="3610440"/>
            <a:ext cx="796987" cy="796987"/>
            <a:chOff x="935938" y="3423419"/>
            <a:chExt cx="755703" cy="755703"/>
          </a:xfrm>
        </p:grpSpPr>
        <p:sp>
          <p:nvSpPr>
            <p:cNvPr id="11" name="Oval 10"/>
            <p:cNvSpPr/>
            <p:nvPr/>
          </p:nvSpPr>
          <p:spPr>
            <a:xfrm>
              <a:off x="935938" y="3423419"/>
              <a:ext cx="755703" cy="75570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EditPoints="1"/>
            </p:cNvSpPr>
            <p:nvPr/>
          </p:nvSpPr>
          <p:spPr bwMode="auto">
            <a:xfrm>
              <a:off x="1175438" y="3603406"/>
              <a:ext cx="276702" cy="437000"/>
            </a:xfrm>
            <a:custGeom>
              <a:avLst/>
              <a:gdLst>
                <a:gd name="T0" fmla="*/ 57 w 67"/>
                <a:gd name="T1" fmla="*/ 10 h 106"/>
                <a:gd name="T2" fmla="*/ 62 w 67"/>
                <a:gd name="T3" fmla="*/ 51 h 106"/>
                <a:gd name="T4" fmla="*/ 51 w 67"/>
                <a:gd name="T5" fmla="*/ 66 h 106"/>
                <a:gd name="T6" fmla="*/ 55 w 67"/>
                <a:gd name="T7" fmla="*/ 65 h 106"/>
                <a:gd name="T8" fmla="*/ 57 w 67"/>
                <a:gd name="T9" fmla="*/ 73 h 106"/>
                <a:gd name="T10" fmla="*/ 56 w 67"/>
                <a:gd name="T11" fmla="*/ 80 h 106"/>
                <a:gd name="T12" fmla="*/ 57 w 67"/>
                <a:gd name="T13" fmla="*/ 86 h 106"/>
                <a:gd name="T14" fmla="*/ 55 w 67"/>
                <a:gd name="T15" fmla="*/ 93 h 106"/>
                <a:gd name="T16" fmla="*/ 15 w 67"/>
                <a:gd name="T17" fmla="*/ 97 h 106"/>
                <a:gd name="T18" fmla="*/ 12 w 67"/>
                <a:gd name="T19" fmla="*/ 95 h 106"/>
                <a:gd name="T20" fmla="*/ 12 w 67"/>
                <a:gd name="T21" fmla="*/ 83 h 106"/>
                <a:gd name="T22" fmla="*/ 12 w 67"/>
                <a:gd name="T23" fmla="*/ 82 h 106"/>
                <a:gd name="T24" fmla="*/ 12 w 67"/>
                <a:gd name="T25" fmla="*/ 71 h 106"/>
                <a:gd name="T26" fmla="*/ 15 w 67"/>
                <a:gd name="T27" fmla="*/ 69 h 106"/>
                <a:gd name="T28" fmla="*/ 16 w 67"/>
                <a:gd name="T29" fmla="*/ 63 h 106"/>
                <a:gd name="T30" fmla="*/ 0 w 67"/>
                <a:gd name="T31" fmla="*/ 34 h 106"/>
                <a:gd name="T32" fmla="*/ 33 w 67"/>
                <a:gd name="T33" fmla="*/ 0 h 106"/>
                <a:gd name="T34" fmla="*/ 28 w 67"/>
                <a:gd name="T35" fmla="*/ 41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2 h 106"/>
                <a:gd name="T48" fmla="*/ 44 w 67"/>
                <a:gd name="T49" fmla="*/ 66 h 106"/>
                <a:gd name="T50" fmla="*/ 44 w 67"/>
                <a:gd name="T51" fmla="*/ 58 h 106"/>
                <a:gd name="T52" fmla="*/ 56 w 67"/>
                <a:gd name="T53" fmla="*/ 47 h 106"/>
                <a:gd name="T54" fmla="*/ 52 w 67"/>
                <a:gd name="T55" fmla="*/ 15 h 106"/>
                <a:gd name="T56" fmla="*/ 15 w 67"/>
                <a:gd name="T57" fmla="*/ 15 h 106"/>
                <a:gd name="T58" fmla="*/ 11 w 67"/>
                <a:gd name="T59" fmla="*/ 48 h 106"/>
                <a:gd name="T60" fmla="*/ 23 w 67"/>
                <a:gd name="T61" fmla="*/ 59 h 106"/>
                <a:gd name="T62" fmla="*/ 23 w 67"/>
                <a:gd name="T63" fmla="*/ 67 h 106"/>
                <a:gd name="T64" fmla="*/ 29 w 67"/>
                <a:gd name="T65" fmla="*/ 52 h 106"/>
                <a:gd name="T66" fmla="*/ 25 w 67"/>
                <a:gd name="T67" fmla="*/ 38 h 106"/>
                <a:gd name="T68" fmla="*/ 40 w 67"/>
                <a:gd name="T69" fmla="*/ 43 h 106"/>
                <a:gd name="T70" fmla="*/ 36 w 67"/>
                <a:gd name="T71" fmla="*/ 42 h 106"/>
                <a:gd name="T72" fmla="*/ 30 w 67"/>
                <a:gd name="T73" fmla="*/ 42 h 106"/>
                <a:gd name="T74" fmla="*/ 27 w 67"/>
                <a:gd name="T75" fmla="*/ 42 h 106"/>
                <a:gd name="T76" fmla="*/ 32 w 67"/>
                <a:gd name="T77" fmla="*/ 51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90 h 106"/>
                <a:gd name="T94" fmla="*/ 50 w 67"/>
                <a:gd name="T95" fmla="*/ 86 h 106"/>
                <a:gd name="T96" fmla="*/ 50 w 67"/>
                <a:gd name="T97" fmla="*/ 73 h 106"/>
                <a:gd name="T98" fmla="*/ 17 w 67"/>
                <a:gd name="T99" fmla="*/ 77 h 106"/>
                <a:gd name="T100" fmla="*/ 50 w 67"/>
                <a:gd name="T101" fmla="*/ 74 h 106"/>
                <a:gd name="T102" fmla="*/ 50 w 67"/>
                <a:gd name="T103" fmla="*/ 7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6">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chemeClr val="bg2"/>
            </a:solidFill>
            <a:ln>
              <a:noFill/>
            </a:ln>
            <a:extLst/>
          </p:spPr>
          <p:txBody>
            <a:bodyPr vert="horz" wrap="square" lIns="96435" tIns="48218" rIns="96435" bIns="4821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898">
                <a:solidFill>
                  <a:prstClr val="black"/>
                </a:solidFill>
              </a:endParaRPr>
            </a:p>
          </p:txBody>
        </p:sp>
      </p:grpSp>
      <p:grpSp>
        <p:nvGrpSpPr>
          <p:cNvPr id="8" name="Group 7"/>
          <p:cNvGrpSpPr/>
          <p:nvPr/>
        </p:nvGrpSpPr>
        <p:grpSpPr>
          <a:xfrm>
            <a:off x="987421" y="5716379"/>
            <a:ext cx="796987" cy="796987"/>
            <a:chOff x="935938" y="5420271"/>
            <a:chExt cx="755703" cy="755703"/>
          </a:xfrm>
        </p:grpSpPr>
        <p:sp>
          <p:nvSpPr>
            <p:cNvPr id="13" name="Oval 12"/>
            <p:cNvSpPr/>
            <p:nvPr/>
          </p:nvSpPr>
          <p:spPr>
            <a:xfrm>
              <a:off x="935938" y="5420271"/>
              <a:ext cx="755703" cy="75570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EditPoints="1"/>
            </p:cNvSpPr>
            <p:nvPr/>
          </p:nvSpPr>
          <p:spPr bwMode="auto">
            <a:xfrm>
              <a:off x="1130591" y="5603476"/>
              <a:ext cx="366393" cy="389292"/>
            </a:xfrm>
            <a:custGeom>
              <a:avLst/>
              <a:gdLst>
                <a:gd name="T0" fmla="*/ 75 w 89"/>
                <a:gd name="T1" fmla="*/ 22 h 95"/>
                <a:gd name="T2" fmla="*/ 89 w 89"/>
                <a:gd name="T3" fmla="*/ 53 h 95"/>
                <a:gd name="T4" fmla="*/ 78 w 89"/>
                <a:gd name="T5" fmla="*/ 80 h 95"/>
                <a:gd name="T6" fmla="*/ 47 w 89"/>
                <a:gd name="T7" fmla="*/ 53 h 95"/>
                <a:gd name="T8" fmla="*/ 75 w 89"/>
                <a:gd name="T9" fmla="*/ 22 h 95"/>
                <a:gd name="T10" fmla="*/ 76 w 89"/>
                <a:gd name="T11" fmla="*/ 83 h 95"/>
                <a:gd name="T12" fmla="*/ 69 w 89"/>
                <a:gd name="T13" fmla="*/ 88 h 95"/>
                <a:gd name="T14" fmla="*/ 74 w 89"/>
                <a:gd name="T15" fmla="*/ 81 h 95"/>
                <a:gd name="T16" fmla="*/ 76 w 89"/>
                <a:gd name="T17" fmla="*/ 83 h 95"/>
                <a:gd name="T18" fmla="*/ 64 w 89"/>
                <a:gd name="T19" fmla="*/ 92 h 95"/>
                <a:gd name="T20" fmla="*/ 72 w 89"/>
                <a:gd name="T21" fmla="*/ 79 h 95"/>
                <a:gd name="T22" fmla="*/ 70 w 89"/>
                <a:gd name="T23" fmla="*/ 77 h 95"/>
                <a:gd name="T24" fmla="*/ 60 w 89"/>
                <a:gd name="T25" fmla="*/ 94 h 95"/>
                <a:gd name="T26" fmla="*/ 64 w 89"/>
                <a:gd name="T27" fmla="*/ 92 h 95"/>
                <a:gd name="T28" fmla="*/ 58 w 89"/>
                <a:gd name="T29" fmla="*/ 91 h 95"/>
                <a:gd name="T30" fmla="*/ 67 w 89"/>
                <a:gd name="T31" fmla="*/ 75 h 95"/>
                <a:gd name="T32" fmla="*/ 65 w 89"/>
                <a:gd name="T33" fmla="*/ 74 h 95"/>
                <a:gd name="T34" fmla="*/ 57 w 89"/>
                <a:gd name="T35" fmla="*/ 88 h 95"/>
                <a:gd name="T36" fmla="*/ 58 w 89"/>
                <a:gd name="T37" fmla="*/ 91 h 95"/>
                <a:gd name="T38" fmla="*/ 56 w 89"/>
                <a:gd name="T39" fmla="*/ 84 h 95"/>
                <a:gd name="T40" fmla="*/ 63 w 89"/>
                <a:gd name="T41" fmla="*/ 72 h 95"/>
                <a:gd name="T42" fmla="*/ 61 w 89"/>
                <a:gd name="T43" fmla="*/ 70 h 95"/>
                <a:gd name="T44" fmla="*/ 55 w 89"/>
                <a:gd name="T45" fmla="*/ 81 h 95"/>
                <a:gd name="T46" fmla="*/ 56 w 89"/>
                <a:gd name="T47" fmla="*/ 84 h 95"/>
                <a:gd name="T48" fmla="*/ 53 w 89"/>
                <a:gd name="T49" fmla="*/ 78 h 95"/>
                <a:gd name="T50" fmla="*/ 59 w 89"/>
                <a:gd name="T51" fmla="*/ 68 h 95"/>
                <a:gd name="T52" fmla="*/ 57 w 89"/>
                <a:gd name="T53" fmla="*/ 66 h 95"/>
                <a:gd name="T54" fmla="*/ 52 w 89"/>
                <a:gd name="T55" fmla="*/ 75 h 95"/>
                <a:gd name="T56" fmla="*/ 53 w 89"/>
                <a:gd name="T57" fmla="*/ 78 h 95"/>
                <a:gd name="T58" fmla="*/ 51 w 89"/>
                <a:gd name="T59" fmla="*/ 71 h 95"/>
                <a:gd name="T60" fmla="*/ 55 w 89"/>
                <a:gd name="T61" fmla="*/ 64 h 95"/>
                <a:gd name="T62" fmla="*/ 53 w 89"/>
                <a:gd name="T63" fmla="*/ 62 h 95"/>
                <a:gd name="T64" fmla="*/ 50 w 89"/>
                <a:gd name="T65" fmla="*/ 68 h 95"/>
                <a:gd name="T66" fmla="*/ 51 w 89"/>
                <a:gd name="T67" fmla="*/ 71 h 95"/>
                <a:gd name="T68" fmla="*/ 48 w 89"/>
                <a:gd name="T69" fmla="*/ 65 h 95"/>
                <a:gd name="T70" fmla="*/ 51 w 89"/>
                <a:gd name="T71" fmla="*/ 61 h 95"/>
                <a:gd name="T72" fmla="*/ 49 w 89"/>
                <a:gd name="T73" fmla="*/ 59 h 95"/>
                <a:gd name="T74" fmla="*/ 47 w 89"/>
                <a:gd name="T75" fmla="*/ 61 h 95"/>
                <a:gd name="T76" fmla="*/ 48 w 89"/>
                <a:gd name="T77" fmla="*/ 65 h 95"/>
                <a:gd name="T78" fmla="*/ 46 w 89"/>
                <a:gd name="T79" fmla="*/ 58 h 95"/>
                <a:gd name="T80" fmla="*/ 45 w 89"/>
                <a:gd name="T81" fmla="*/ 55 h 95"/>
                <a:gd name="T82" fmla="*/ 47 w 89"/>
                <a:gd name="T83" fmla="*/ 57 h 95"/>
                <a:gd name="T84" fmla="*/ 46 w 89"/>
                <a:gd name="T85" fmla="*/ 58 h 95"/>
                <a:gd name="T86" fmla="*/ 59 w 89"/>
                <a:gd name="T87" fmla="*/ 17 h 95"/>
                <a:gd name="T88" fmla="*/ 41 w 89"/>
                <a:gd name="T89" fmla="*/ 54 h 95"/>
                <a:gd name="T90" fmla="*/ 36 w 89"/>
                <a:gd name="T91" fmla="*/ 13 h 95"/>
                <a:gd name="T92" fmla="*/ 0 w 89"/>
                <a:gd name="T93" fmla="*/ 54 h 95"/>
                <a:gd name="T94" fmla="*/ 41 w 89"/>
                <a:gd name="T95" fmla="*/ 95 h 95"/>
                <a:gd name="T96" fmla="*/ 55 w 89"/>
                <a:gd name="T97" fmla="*/ 93 h 95"/>
                <a:gd name="T98" fmla="*/ 41 w 89"/>
                <a:gd name="T99" fmla="*/ 54 h 95"/>
                <a:gd name="T100" fmla="*/ 68 w 89"/>
                <a:gd name="T101" fmla="*/ 23 h 95"/>
                <a:gd name="T102" fmla="*/ 59 w 89"/>
                <a:gd name="T103" fmla="*/ 17 h 95"/>
                <a:gd name="T104" fmla="*/ 43 w 89"/>
                <a:gd name="T105" fmla="*/ 0 h 95"/>
                <a:gd name="T106" fmla="*/ 38 w 89"/>
                <a:gd name="T107" fmla="*/ 0 h 95"/>
                <a:gd name="T108" fmla="*/ 43 w 89"/>
                <a:gd name="T109" fmla="*/ 41 h 95"/>
                <a:gd name="T110" fmla="*/ 61 w 89"/>
                <a:gd name="T111" fmla="*/ 4 h 95"/>
                <a:gd name="T112" fmla="*/ 43 w 89"/>
                <a:gd name="T113"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9" h="95">
                  <a:moveTo>
                    <a:pt x="75" y="22"/>
                  </a:moveTo>
                  <a:cubicBezTo>
                    <a:pt x="83" y="29"/>
                    <a:pt x="89" y="40"/>
                    <a:pt x="89" y="53"/>
                  </a:cubicBezTo>
                  <a:cubicBezTo>
                    <a:pt x="89" y="63"/>
                    <a:pt x="85" y="73"/>
                    <a:pt x="78" y="80"/>
                  </a:cubicBezTo>
                  <a:cubicBezTo>
                    <a:pt x="47" y="53"/>
                    <a:pt x="47" y="53"/>
                    <a:pt x="47" y="53"/>
                  </a:cubicBezTo>
                  <a:cubicBezTo>
                    <a:pt x="75" y="22"/>
                    <a:pt x="75" y="22"/>
                    <a:pt x="75" y="22"/>
                  </a:cubicBezTo>
                  <a:close/>
                  <a:moveTo>
                    <a:pt x="76" y="83"/>
                  </a:moveTo>
                  <a:cubicBezTo>
                    <a:pt x="74" y="85"/>
                    <a:pt x="72" y="87"/>
                    <a:pt x="69" y="88"/>
                  </a:cubicBezTo>
                  <a:cubicBezTo>
                    <a:pt x="74" y="81"/>
                    <a:pt x="74" y="81"/>
                    <a:pt x="74" y="81"/>
                  </a:cubicBezTo>
                  <a:cubicBezTo>
                    <a:pt x="76" y="83"/>
                    <a:pt x="76" y="83"/>
                    <a:pt x="76" y="83"/>
                  </a:cubicBezTo>
                  <a:close/>
                  <a:moveTo>
                    <a:pt x="64" y="92"/>
                  </a:moveTo>
                  <a:cubicBezTo>
                    <a:pt x="72" y="79"/>
                    <a:pt x="72" y="79"/>
                    <a:pt x="72" y="79"/>
                  </a:cubicBezTo>
                  <a:cubicBezTo>
                    <a:pt x="70" y="77"/>
                    <a:pt x="70" y="77"/>
                    <a:pt x="70" y="77"/>
                  </a:cubicBezTo>
                  <a:cubicBezTo>
                    <a:pt x="60" y="94"/>
                    <a:pt x="60" y="94"/>
                    <a:pt x="60" y="94"/>
                  </a:cubicBezTo>
                  <a:cubicBezTo>
                    <a:pt x="61" y="93"/>
                    <a:pt x="63" y="92"/>
                    <a:pt x="64" y="92"/>
                  </a:cubicBezTo>
                  <a:close/>
                  <a:moveTo>
                    <a:pt x="58" y="91"/>
                  </a:moveTo>
                  <a:cubicBezTo>
                    <a:pt x="67" y="75"/>
                    <a:pt x="67" y="75"/>
                    <a:pt x="67" y="75"/>
                  </a:cubicBezTo>
                  <a:cubicBezTo>
                    <a:pt x="65" y="74"/>
                    <a:pt x="65" y="74"/>
                    <a:pt x="65" y="74"/>
                  </a:cubicBezTo>
                  <a:cubicBezTo>
                    <a:pt x="57" y="88"/>
                    <a:pt x="57" y="88"/>
                    <a:pt x="57" y="88"/>
                  </a:cubicBezTo>
                  <a:cubicBezTo>
                    <a:pt x="58" y="91"/>
                    <a:pt x="58" y="91"/>
                    <a:pt x="58" y="91"/>
                  </a:cubicBezTo>
                  <a:close/>
                  <a:moveTo>
                    <a:pt x="56" y="84"/>
                  </a:moveTo>
                  <a:cubicBezTo>
                    <a:pt x="63" y="72"/>
                    <a:pt x="63" y="72"/>
                    <a:pt x="63" y="72"/>
                  </a:cubicBezTo>
                  <a:cubicBezTo>
                    <a:pt x="61" y="70"/>
                    <a:pt x="61" y="70"/>
                    <a:pt x="61" y="70"/>
                  </a:cubicBezTo>
                  <a:cubicBezTo>
                    <a:pt x="55" y="81"/>
                    <a:pt x="55" y="81"/>
                    <a:pt x="55" y="81"/>
                  </a:cubicBezTo>
                  <a:cubicBezTo>
                    <a:pt x="56" y="84"/>
                    <a:pt x="56" y="84"/>
                    <a:pt x="56" y="84"/>
                  </a:cubicBezTo>
                  <a:close/>
                  <a:moveTo>
                    <a:pt x="53" y="78"/>
                  </a:moveTo>
                  <a:cubicBezTo>
                    <a:pt x="59" y="68"/>
                    <a:pt x="59" y="68"/>
                    <a:pt x="59" y="68"/>
                  </a:cubicBezTo>
                  <a:cubicBezTo>
                    <a:pt x="57" y="66"/>
                    <a:pt x="57" y="66"/>
                    <a:pt x="57" y="66"/>
                  </a:cubicBezTo>
                  <a:cubicBezTo>
                    <a:pt x="52" y="75"/>
                    <a:pt x="52" y="75"/>
                    <a:pt x="52" y="75"/>
                  </a:cubicBezTo>
                  <a:cubicBezTo>
                    <a:pt x="53" y="78"/>
                    <a:pt x="53" y="78"/>
                    <a:pt x="53" y="78"/>
                  </a:cubicBezTo>
                  <a:close/>
                  <a:moveTo>
                    <a:pt x="51" y="71"/>
                  </a:moveTo>
                  <a:cubicBezTo>
                    <a:pt x="55" y="64"/>
                    <a:pt x="55" y="64"/>
                    <a:pt x="55" y="64"/>
                  </a:cubicBezTo>
                  <a:cubicBezTo>
                    <a:pt x="53" y="62"/>
                    <a:pt x="53" y="62"/>
                    <a:pt x="53" y="62"/>
                  </a:cubicBezTo>
                  <a:cubicBezTo>
                    <a:pt x="50" y="68"/>
                    <a:pt x="50" y="68"/>
                    <a:pt x="50" y="68"/>
                  </a:cubicBezTo>
                  <a:cubicBezTo>
                    <a:pt x="51" y="71"/>
                    <a:pt x="51" y="71"/>
                    <a:pt x="51" y="71"/>
                  </a:cubicBezTo>
                  <a:close/>
                  <a:moveTo>
                    <a:pt x="48" y="65"/>
                  </a:moveTo>
                  <a:cubicBezTo>
                    <a:pt x="51" y="61"/>
                    <a:pt x="51" y="61"/>
                    <a:pt x="51" y="61"/>
                  </a:cubicBezTo>
                  <a:cubicBezTo>
                    <a:pt x="49" y="59"/>
                    <a:pt x="49" y="59"/>
                    <a:pt x="49" y="59"/>
                  </a:cubicBezTo>
                  <a:cubicBezTo>
                    <a:pt x="47" y="61"/>
                    <a:pt x="47" y="61"/>
                    <a:pt x="47" y="61"/>
                  </a:cubicBezTo>
                  <a:cubicBezTo>
                    <a:pt x="48" y="65"/>
                    <a:pt x="48" y="65"/>
                    <a:pt x="48" y="65"/>
                  </a:cubicBezTo>
                  <a:close/>
                  <a:moveTo>
                    <a:pt x="46" y="58"/>
                  </a:moveTo>
                  <a:cubicBezTo>
                    <a:pt x="45" y="55"/>
                    <a:pt x="45" y="55"/>
                    <a:pt x="45" y="55"/>
                  </a:cubicBezTo>
                  <a:cubicBezTo>
                    <a:pt x="47" y="57"/>
                    <a:pt x="47" y="57"/>
                    <a:pt x="47" y="57"/>
                  </a:cubicBezTo>
                  <a:cubicBezTo>
                    <a:pt x="46" y="58"/>
                    <a:pt x="46" y="58"/>
                    <a:pt x="46" y="58"/>
                  </a:cubicBezTo>
                  <a:close/>
                  <a:moveTo>
                    <a:pt x="59" y="17"/>
                  </a:moveTo>
                  <a:cubicBezTo>
                    <a:pt x="41" y="54"/>
                    <a:pt x="41" y="54"/>
                    <a:pt x="41" y="54"/>
                  </a:cubicBezTo>
                  <a:cubicBezTo>
                    <a:pt x="41" y="54"/>
                    <a:pt x="38" y="28"/>
                    <a:pt x="36" y="13"/>
                  </a:cubicBezTo>
                  <a:cubicBezTo>
                    <a:pt x="16" y="15"/>
                    <a:pt x="0" y="33"/>
                    <a:pt x="0" y="54"/>
                  </a:cubicBezTo>
                  <a:cubicBezTo>
                    <a:pt x="0" y="77"/>
                    <a:pt x="18" y="95"/>
                    <a:pt x="41" y="95"/>
                  </a:cubicBezTo>
                  <a:cubicBezTo>
                    <a:pt x="46" y="95"/>
                    <a:pt x="51" y="94"/>
                    <a:pt x="55" y="93"/>
                  </a:cubicBezTo>
                  <a:cubicBezTo>
                    <a:pt x="41" y="54"/>
                    <a:pt x="41" y="54"/>
                    <a:pt x="41" y="54"/>
                  </a:cubicBezTo>
                  <a:cubicBezTo>
                    <a:pt x="68" y="23"/>
                    <a:pt x="68" y="23"/>
                    <a:pt x="68" y="23"/>
                  </a:cubicBezTo>
                  <a:cubicBezTo>
                    <a:pt x="66" y="20"/>
                    <a:pt x="63" y="18"/>
                    <a:pt x="59" y="17"/>
                  </a:cubicBezTo>
                  <a:close/>
                  <a:moveTo>
                    <a:pt x="43" y="0"/>
                  </a:moveTo>
                  <a:cubicBezTo>
                    <a:pt x="41" y="0"/>
                    <a:pt x="40" y="0"/>
                    <a:pt x="38" y="0"/>
                  </a:cubicBezTo>
                  <a:cubicBezTo>
                    <a:pt x="40" y="15"/>
                    <a:pt x="43" y="41"/>
                    <a:pt x="43" y="41"/>
                  </a:cubicBezTo>
                  <a:cubicBezTo>
                    <a:pt x="61" y="4"/>
                    <a:pt x="61" y="4"/>
                    <a:pt x="61" y="4"/>
                  </a:cubicBezTo>
                  <a:cubicBezTo>
                    <a:pt x="56" y="1"/>
                    <a:pt x="49" y="0"/>
                    <a:pt x="43" y="0"/>
                  </a:cubicBezTo>
                  <a:close/>
                </a:path>
              </a:pathLst>
            </a:custGeom>
            <a:solidFill>
              <a:schemeClr val="bg2"/>
            </a:solidFill>
            <a:ln>
              <a:noFill/>
            </a:ln>
            <a:extLst/>
          </p:spPr>
          <p:txBody>
            <a:bodyPr vert="horz" wrap="square" lIns="96435" tIns="48218" rIns="96435" bIns="4821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898">
                <a:solidFill>
                  <a:prstClr val="black"/>
                </a:solidFill>
              </a:endParaRPr>
            </a:p>
          </p:txBody>
        </p:sp>
      </p:grpSp>
      <p:grpSp>
        <p:nvGrpSpPr>
          <p:cNvPr id="6" name="Group 5"/>
          <p:cNvGrpSpPr/>
          <p:nvPr/>
        </p:nvGrpSpPr>
        <p:grpSpPr>
          <a:xfrm>
            <a:off x="987421" y="4663409"/>
            <a:ext cx="796987" cy="796987"/>
            <a:chOff x="935938" y="4421845"/>
            <a:chExt cx="755703" cy="755703"/>
          </a:xfrm>
        </p:grpSpPr>
        <p:sp>
          <p:nvSpPr>
            <p:cNvPr id="12" name="Oval 11"/>
            <p:cNvSpPr/>
            <p:nvPr/>
          </p:nvSpPr>
          <p:spPr>
            <a:xfrm>
              <a:off x="935938" y="4421845"/>
              <a:ext cx="755703" cy="75570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EditPoints="1"/>
            </p:cNvSpPr>
            <p:nvPr/>
          </p:nvSpPr>
          <p:spPr bwMode="auto">
            <a:xfrm>
              <a:off x="1089564" y="4618408"/>
              <a:ext cx="448449" cy="362576"/>
            </a:xfrm>
            <a:custGeom>
              <a:avLst/>
              <a:gdLst>
                <a:gd name="T0" fmla="*/ 86 w 109"/>
                <a:gd name="T1" fmla="*/ 88 h 88"/>
                <a:gd name="T2" fmla="*/ 84 w 109"/>
                <a:gd name="T3" fmla="*/ 44 h 88"/>
                <a:gd name="T4" fmla="*/ 80 w 109"/>
                <a:gd name="T5" fmla="*/ 71 h 88"/>
                <a:gd name="T6" fmla="*/ 109 w 109"/>
                <a:gd name="T7" fmla="*/ 0 h 88"/>
                <a:gd name="T8" fmla="*/ 92 w 109"/>
                <a:gd name="T9" fmla="*/ 33 h 88"/>
                <a:gd name="T10" fmla="*/ 80 w 109"/>
                <a:gd name="T11" fmla="*/ 25 h 88"/>
                <a:gd name="T12" fmla="*/ 67 w 109"/>
                <a:gd name="T13" fmla="*/ 68 h 88"/>
                <a:gd name="T14" fmla="*/ 37 w 109"/>
                <a:gd name="T15" fmla="*/ 73 h 88"/>
                <a:gd name="T16" fmla="*/ 19 w 109"/>
                <a:gd name="T17" fmla="*/ 63 h 88"/>
                <a:gd name="T18" fmla="*/ 0 w 109"/>
                <a:gd name="T19" fmla="*/ 56 h 88"/>
                <a:gd name="T20" fmla="*/ 25 w 109"/>
                <a:gd name="T21" fmla="*/ 48 h 88"/>
                <a:gd name="T22" fmla="*/ 30 w 109"/>
                <a:gd name="T23" fmla="*/ 57 h 88"/>
                <a:gd name="T24" fmla="*/ 44 w 109"/>
                <a:gd name="T25" fmla="*/ 29 h 88"/>
                <a:gd name="T26" fmla="*/ 66 w 109"/>
                <a:gd name="T27" fmla="*/ 50 h 88"/>
                <a:gd name="T28" fmla="*/ 68 w 109"/>
                <a:gd name="T29" fmla="*/ 18 h 88"/>
                <a:gd name="T30" fmla="*/ 78 w 109"/>
                <a:gd name="T31" fmla="*/ 12 h 88"/>
                <a:gd name="T32" fmla="*/ 90 w 109"/>
                <a:gd name="T33" fmla="*/ 1 h 88"/>
                <a:gd name="T34" fmla="*/ 22 w 109"/>
                <a:gd name="T35" fmla="*/ 88 h 88"/>
                <a:gd name="T36" fmla="*/ 29 w 109"/>
                <a:gd name="T37" fmla="*/ 80 h 88"/>
                <a:gd name="T38" fmla="*/ 22 w 109"/>
                <a:gd name="T39" fmla="*/ 79 h 88"/>
                <a:gd name="T40" fmla="*/ 11 w 109"/>
                <a:gd name="T41" fmla="*/ 88 h 88"/>
                <a:gd name="T42" fmla="*/ 17 w 109"/>
                <a:gd name="T43" fmla="*/ 71 h 88"/>
                <a:gd name="T44" fmla="*/ 11 w 109"/>
                <a:gd name="T45" fmla="*/ 73 h 88"/>
                <a:gd name="T46" fmla="*/ 34 w 109"/>
                <a:gd name="T47" fmla="*/ 88 h 88"/>
                <a:gd name="T48" fmla="*/ 40 w 109"/>
                <a:gd name="T49" fmla="*/ 79 h 88"/>
                <a:gd name="T50" fmla="*/ 34 w 109"/>
                <a:gd name="T51" fmla="*/ 80 h 88"/>
                <a:gd name="T52" fmla="*/ 45 w 109"/>
                <a:gd name="T53" fmla="*/ 88 h 88"/>
                <a:gd name="T54" fmla="*/ 52 w 109"/>
                <a:gd name="T55" fmla="*/ 63 h 88"/>
                <a:gd name="T56" fmla="*/ 45 w 109"/>
                <a:gd name="T57" fmla="*/ 69 h 88"/>
                <a:gd name="T58" fmla="*/ 57 w 109"/>
                <a:gd name="T59" fmla="*/ 88 h 88"/>
                <a:gd name="T60" fmla="*/ 63 w 109"/>
                <a:gd name="T61" fmla="*/ 73 h 88"/>
                <a:gd name="T62" fmla="*/ 57 w 109"/>
                <a:gd name="T63" fmla="*/ 88 h 88"/>
                <a:gd name="T64" fmla="*/ 75 w 109"/>
                <a:gd name="T65" fmla="*/ 88 h 88"/>
                <a:gd name="T66" fmla="*/ 68 w 109"/>
                <a:gd name="T67" fmla="*/ 7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chemeClr val="bg2"/>
            </a:solidFill>
            <a:ln>
              <a:noFill/>
            </a:ln>
          </p:spPr>
          <p:txBody>
            <a:bodyPr vert="horz" wrap="square" lIns="96435" tIns="48218" rIns="96435" bIns="4821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898">
                <a:solidFill>
                  <a:prstClr val="black"/>
                </a:solidFill>
              </a:endParaRPr>
            </a:p>
          </p:txBody>
        </p:sp>
      </p:grpSp>
      <p:sp>
        <p:nvSpPr>
          <p:cNvPr id="14" name="Rectangle 13"/>
          <p:cNvSpPr/>
          <p:nvPr/>
        </p:nvSpPr>
        <p:spPr>
          <a:xfrm>
            <a:off x="6429376" y="1927260"/>
            <a:ext cx="5417687" cy="48380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矩形 26"/>
          <p:cNvSpPr/>
          <p:nvPr/>
        </p:nvSpPr>
        <p:spPr>
          <a:xfrm>
            <a:off x="311169" y="448147"/>
            <a:ext cx="573895" cy="5530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28" name="矩形 27"/>
          <p:cNvSpPr/>
          <p:nvPr/>
        </p:nvSpPr>
        <p:spPr>
          <a:xfrm>
            <a:off x="165023" y="198"/>
            <a:ext cx="538090" cy="8386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29" name="文本框 28"/>
          <p:cNvSpPr txBox="1"/>
          <p:nvPr/>
        </p:nvSpPr>
        <p:spPr>
          <a:xfrm>
            <a:off x="1048046" y="482886"/>
            <a:ext cx="3077766" cy="369204"/>
          </a:xfrm>
          <a:prstGeom prst="rect">
            <a:avLst/>
          </a:prstGeom>
          <a:noFill/>
        </p:spPr>
        <p:txBody>
          <a:bodyPr wrap="none" lIns="0" tIns="0" rIns="0" bIns="0" rtlCol="0">
            <a:spAutoFit/>
          </a:bodyPr>
          <a:lstStyle/>
          <a:p>
            <a:pPr defTabSz="964149"/>
            <a:r>
              <a:rPr lang="zh-CN" altLang="en-US" sz="2399"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30" name="文本框 29"/>
          <p:cNvSpPr txBox="1"/>
          <p:nvPr/>
        </p:nvSpPr>
        <p:spPr>
          <a:xfrm>
            <a:off x="1048046" y="815443"/>
            <a:ext cx="2157898" cy="184666"/>
          </a:xfrm>
          <a:prstGeom prst="rect">
            <a:avLst/>
          </a:prstGeom>
          <a:noFill/>
        </p:spPr>
        <p:txBody>
          <a:bodyPr wrap="none" lIns="0" tIns="0" rIns="0" bIns="0" rtlCol="0">
            <a:spAutoFit/>
          </a:bodyPr>
          <a:lstStyle/>
          <a:p>
            <a:pPr defTabSz="964149"/>
            <a:r>
              <a:rPr lang="en-US" altLang="zh-CN" sz="12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mn-lt"/>
              </a:rPr>
              <a:t>ADD RELATED TITLE WORDS</a:t>
            </a:r>
            <a:endParaRPr lang="zh-CN" altLang="en-US" sz="12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mn-lt"/>
            </a:endParaRPr>
          </a:p>
        </p:txBody>
      </p:sp>
    </p:spTree>
    <p:extLst>
      <p:ext uri="{BB962C8B-B14F-4D97-AF65-F5344CB8AC3E}">
        <p14:creationId xmlns:p14="http://schemas.microsoft.com/office/powerpoint/2010/main" val="2935807060"/>
      </p:ext>
    </p:extLst>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linds(horizontal)">
                                      <p:cBhvr>
                                        <p:cTn id="11" dur="500"/>
                                        <p:tgtEl>
                                          <p:spTgt spid="10"/>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1500"/>
                            </p:stCondLst>
                            <p:childTnLst>
                              <p:par>
                                <p:cTn id="19" presetID="12" presetClass="entr" presetSubtype="8" fill="hold"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p:tgtEl>
                                          <p:spTgt spid="17"/>
                                        </p:tgtEl>
                                        <p:attrNameLst>
                                          <p:attrName>ppt_x</p:attrName>
                                        </p:attrNameLst>
                                      </p:cBhvr>
                                      <p:tavLst>
                                        <p:tav tm="0">
                                          <p:val>
                                            <p:strVal val="#ppt_x-#ppt_w*1.125000"/>
                                          </p:val>
                                        </p:tav>
                                        <p:tav tm="100000">
                                          <p:val>
                                            <p:strVal val="#ppt_x"/>
                                          </p:val>
                                        </p:tav>
                                      </p:tavLst>
                                    </p:anim>
                                    <p:animEffect transition="in" filter="wipe(right)">
                                      <p:cBhvr>
                                        <p:cTn id="22" dur="500"/>
                                        <p:tgtEl>
                                          <p:spTgt spid="17"/>
                                        </p:tgtEl>
                                      </p:cBhvr>
                                    </p:animEffect>
                                  </p:childTnLst>
                                </p:cTn>
                              </p:par>
                            </p:childTnLst>
                          </p:cTn>
                        </p:par>
                        <p:par>
                          <p:cTn id="23" fill="hold">
                            <p:stCondLst>
                              <p:cond delay="2000"/>
                            </p:stCondLst>
                            <p:childTnLst>
                              <p:par>
                                <p:cTn id="24" presetID="53" presetClass="entr" presetSubtype="16"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ppt_w</p:attrName>
                                        </p:attrNameLst>
                                      </p:cBhvr>
                                      <p:tavLst>
                                        <p:tav tm="0">
                                          <p:val>
                                            <p:fltVal val="0"/>
                                          </p:val>
                                        </p:tav>
                                        <p:tav tm="100000">
                                          <p:val>
                                            <p:strVal val="#ppt_w"/>
                                          </p:val>
                                        </p:tav>
                                      </p:tavLst>
                                    </p:anim>
                                    <p:anim calcmode="lin" valueType="num">
                                      <p:cBhvr>
                                        <p:cTn id="27" dur="500" fill="hold"/>
                                        <p:tgtEl>
                                          <p:spTgt spid="6"/>
                                        </p:tgtEl>
                                        <p:attrNameLst>
                                          <p:attrName>ppt_h</p:attrName>
                                        </p:attrNameLst>
                                      </p:cBhvr>
                                      <p:tavLst>
                                        <p:tav tm="0">
                                          <p:val>
                                            <p:fltVal val="0"/>
                                          </p:val>
                                        </p:tav>
                                        <p:tav tm="100000">
                                          <p:val>
                                            <p:strVal val="#ppt_h"/>
                                          </p:val>
                                        </p:tav>
                                      </p:tavLst>
                                    </p:anim>
                                    <p:animEffect transition="in" filter="fade">
                                      <p:cBhvr>
                                        <p:cTn id="28" dur="500"/>
                                        <p:tgtEl>
                                          <p:spTgt spid="6"/>
                                        </p:tgtEl>
                                      </p:cBhvr>
                                    </p:animEffect>
                                  </p:childTnLst>
                                </p:cTn>
                              </p:par>
                            </p:childTnLst>
                          </p:cTn>
                        </p:par>
                        <p:par>
                          <p:cTn id="29" fill="hold">
                            <p:stCondLst>
                              <p:cond delay="2500"/>
                            </p:stCondLst>
                            <p:childTnLst>
                              <p:par>
                                <p:cTn id="30" presetID="12" presetClass="entr" presetSubtype="8" fill="hold"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500"/>
                                        <p:tgtEl>
                                          <p:spTgt spid="21"/>
                                        </p:tgtEl>
                                        <p:attrNameLst>
                                          <p:attrName>ppt_x</p:attrName>
                                        </p:attrNameLst>
                                      </p:cBhvr>
                                      <p:tavLst>
                                        <p:tav tm="0">
                                          <p:val>
                                            <p:strVal val="#ppt_x-#ppt_w*1.125000"/>
                                          </p:val>
                                        </p:tav>
                                        <p:tav tm="100000">
                                          <p:val>
                                            <p:strVal val="#ppt_x"/>
                                          </p:val>
                                        </p:tav>
                                      </p:tavLst>
                                    </p:anim>
                                    <p:animEffect transition="in" filter="wipe(right)">
                                      <p:cBhvr>
                                        <p:cTn id="33" dur="500"/>
                                        <p:tgtEl>
                                          <p:spTgt spid="21"/>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500" fill="hold"/>
                                        <p:tgtEl>
                                          <p:spTgt spid="8"/>
                                        </p:tgtEl>
                                        <p:attrNameLst>
                                          <p:attrName>ppt_w</p:attrName>
                                        </p:attrNameLst>
                                      </p:cBhvr>
                                      <p:tavLst>
                                        <p:tav tm="0">
                                          <p:val>
                                            <p:fltVal val="0"/>
                                          </p:val>
                                        </p:tav>
                                        <p:tav tm="100000">
                                          <p:val>
                                            <p:strVal val="#ppt_w"/>
                                          </p:val>
                                        </p:tav>
                                      </p:tavLst>
                                    </p:anim>
                                    <p:anim calcmode="lin" valueType="num">
                                      <p:cBhvr>
                                        <p:cTn id="38" dur="500" fill="hold"/>
                                        <p:tgtEl>
                                          <p:spTgt spid="8"/>
                                        </p:tgtEl>
                                        <p:attrNameLst>
                                          <p:attrName>ppt_h</p:attrName>
                                        </p:attrNameLst>
                                      </p:cBhvr>
                                      <p:tavLst>
                                        <p:tav tm="0">
                                          <p:val>
                                            <p:fltVal val="0"/>
                                          </p:val>
                                        </p:tav>
                                        <p:tav tm="100000">
                                          <p:val>
                                            <p:strVal val="#ppt_h"/>
                                          </p:val>
                                        </p:tav>
                                      </p:tavLst>
                                    </p:anim>
                                    <p:animEffect transition="in" filter="fade">
                                      <p:cBhvr>
                                        <p:cTn id="39" dur="500"/>
                                        <p:tgtEl>
                                          <p:spTgt spid="8"/>
                                        </p:tgtEl>
                                      </p:cBhvr>
                                    </p:animEffect>
                                  </p:childTnLst>
                                </p:cTn>
                              </p:par>
                            </p:childTnLst>
                          </p:cTn>
                        </p:par>
                        <p:par>
                          <p:cTn id="40" fill="hold">
                            <p:stCondLst>
                              <p:cond delay="3500"/>
                            </p:stCondLst>
                            <p:childTnLst>
                              <p:par>
                                <p:cTn id="41" presetID="12" presetClass="entr" presetSubtype="8"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500"/>
                                        <p:tgtEl>
                                          <p:spTgt spid="18"/>
                                        </p:tgtEl>
                                        <p:attrNameLst>
                                          <p:attrName>ppt_x</p:attrName>
                                        </p:attrNameLst>
                                      </p:cBhvr>
                                      <p:tavLst>
                                        <p:tav tm="0">
                                          <p:val>
                                            <p:strVal val="#ppt_x-#ppt_w*1.125000"/>
                                          </p:val>
                                        </p:tav>
                                        <p:tav tm="100000">
                                          <p:val>
                                            <p:strVal val="#ppt_x"/>
                                          </p:val>
                                        </p:tav>
                                      </p:tavLst>
                                    </p:anim>
                                    <p:animEffect transition="in" filter="wipe(right)">
                                      <p:cBhvr>
                                        <p:cTn id="4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2947667" y="2000877"/>
            <a:ext cx="1643018" cy="10591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rPr>
              <a:t>Lorem ipsum dolor sit amet</a:t>
            </a:r>
          </a:p>
        </p:txBody>
      </p:sp>
      <p:sp>
        <p:nvSpPr>
          <p:cNvPr id="23" name="Rectangle 22"/>
          <p:cNvSpPr/>
          <p:nvPr/>
        </p:nvSpPr>
        <p:spPr>
          <a:xfrm>
            <a:off x="4160195" y="3435242"/>
            <a:ext cx="1643018" cy="105915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rPr>
              <a:t>Lorem ipsum dolor sit amet</a:t>
            </a:r>
          </a:p>
        </p:txBody>
      </p:sp>
      <p:sp>
        <p:nvSpPr>
          <p:cNvPr id="24" name="Rectangle 23"/>
          <p:cNvSpPr/>
          <p:nvPr/>
        </p:nvSpPr>
        <p:spPr>
          <a:xfrm>
            <a:off x="1735138" y="3435242"/>
            <a:ext cx="1643018" cy="105915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rPr>
              <a:t>Lorem ipsum dolor sit amet</a:t>
            </a:r>
          </a:p>
        </p:txBody>
      </p:sp>
      <p:sp>
        <p:nvSpPr>
          <p:cNvPr id="26" name="Rectangle 25"/>
          <p:cNvSpPr/>
          <p:nvPr/>
        </p:nvSpPr>
        <p:spPr>
          <a:xfrm>
            <a:off x="5308098" y="4867230"/>
            <a:ext cx="1643018" cy="10591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rPr>
              <a:t>Lorem ipsum dolor sit amet</a:t>
            </a:r>
          </a:p>
        </p:txBody>
      </p:sp>
      <p:sp>
        <p:nvSpPr>
          <p:cNvPr id="27" name="Rectangle 26"/>
          <p:cNvSpPr/>
          <p:nvPr/>
        </p:nvSpPr>
        <p:spPr>
          <a:xfrm>
            <a:off x="2937394" y="4867230"/>
            <a:ext cx="1643018" cy="10591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rPr>
              <a:t>Lorem ipsum dolor sit amet</a:t>
            </a:r>
          </a:p>
        </p:txBody>
      </p:sp>
      <p:sp>
        <p:nvSpPr>
          <p:cNvPr id="28" name="Rectangle 27"/>
          <p:cNvSpPr/>
          <p:nvPr/>
        </p:nvSpPr>
        <p:spPr>
          <a:xfrm>
            <a:off x="566690" y="4867230"/>
            <a:ext cx="1643018" cy="10591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rPr>
              <a:t>Lorem ipsum dolor sit amet</a:t>
            </a:r>
          </a:p>
        </p:txBody>
      </p:sp>
      <p:cxnSp>
        <p:nvCxnSpPr>
          <p:cNvPr id="34" name="Straight Connector 33"/>
          <p:cNvCxnSpPr>
            <a:stCxn id="22" idx="2"/>
          </p:cNvCxnSpPr>
          <p:nvPr/>
        </p:nvCxnSpPr>
        <p:spPr>
          <a:xfrm>
            <a:off x="3769176" y="3060031"/>
            <a:ext cx="0" cy="1807199"/>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endCxn id="23" idx="1"/>
          </p:cNvCxnSpPr>
          <p:nvPr/>
        </p:nvCxnSpPr>
        <p:spPr>
          <a:xfrm>
            <a:off x="3378157" y="3963630"/>
            <a:ext cx="782038" cy="1190"/>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50" name="Group 49"/>
          <p:cNvGrpSpPr/>
          <p:nvPr/>
        </p:nvGrpSpPr>
        <p:grpSpPr>
          <a:xfrm>
            <a:off x="1388199" y="4629851"/>
            <a:ext cx="4711735" cy="237379"/>
            <a:chOff x="6217328" y="4214327"/>
            <a:chExt cx="4467668" cy="225083"/>
          </a:xfrm>
        </p:grpSpPr>
        <p:cxnSp>
          <p:nvCxnSpPr>
            <p:cNvPr id="44" name="Straight Connector 43"/>
            <p:cNvCxnSpPr/>
            <p:nvPr/>
          </p:nvCxnSpPr>
          <p:spPr>
            <a:xfrm>
              <a:off x="10684996" y="4214327"/>
              <a:ext cx="0" cy="225083"/>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217328" y="4214327"/>
              <a:ext cx="0" cy="225083"/>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6217328" y="4214327"/>
              <a:ext cx="4467668" cy="0"/>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52" name="Rectangle 51"/>
          <p:cNvSpPr/>
          <p:nvPr/>
        </p:nvSpPr>
        <p:spPr>
          <a:xfrm>
            <a:off x="7655835" y="2000877"/>
            <a:ext cx="4450862" cy="431934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5" name="TextBox 54"/>
          <p:cNvSpPr txBox="1"/>
          <p:nvPr/>
        </p:nvSpPr>
        <p:spPr>
          <a:xfrm>
            <a:off x="8060947" y="4104889"/>
            <a:ext cx="1486946" cy="369332"/>
          </a:xfrm>
          <a:prstGeom prst="rect">
            <a:avLst/>
          </a:prstGeom>
          <a:noFill/>
        </p:spPr>
        <p:txBody>
          <a:bodyPr wrap="none" rtlCol="0">
            <a:spAutoFit/>
          </a:bodyPr>
          <a:lstStyle/>
          <a:p>
            <a:r>
              <a:rPr lang="en-US" b="1" smtClean="0">
                <a:solidFill>
                  <a:schemeClr val="bg1"/>
                </a:solidFill>
              </a:rPr>
              <a:t>Our Structure</a:t>
            </a:r>
            <a:endParaRPr lang="en-US" b="1">
              <a:solidFill>
                <a:schemeClr val="bg1"/>
              </a:solidFill>
            </a:endParaRPr>
          </a:p>
        </p:txBody>
      </p:sp>
      <p:sp>
        <p:nvSpPr>
          <p:cNvPr id="56" name="Rectangle 55"/>
          <p:cNvSpPr/>
          <p:nvPr/>
        </p:nvSpPr>
        <p:spPr>
          <a:xfrm>
            <a:off x="8060948" y="4494397"/>
            <a:ext cx="3507615" cy="1650708"/>
          </a:xfrm>
          <a:prstGeom prst="rect">
            <a:avLst/>
          </a:prstGeom>
        </p:spPr>
        <p:txBody>
          <a:bodyPr wrap="square">
            <a:spAutoFit/>
          </a:bodyPr>
          <a:lstStyle/>
          <a:p>
            <a:r>
              <a:rPr lang="en-US" sz="1266">
                <a:solidFill>
                  <a:schemeClr val="bg1"/>
                </a:solidFill>
              </a:rPr>
              <a:t>Lorem ipsum dolor sit amet, consectetuer adipiscing elit, sed diam nonummy nibh euismod tincidunt ut laoreet dolore magna aliquam erat volutpat. </a:t>
            </a:r>
          </a:p>
          <a:p>
            <a:endParaRPr lang="en-US" sz="1266">
              <a:solidFill>
                <a:schemeClr val="bg1"/>
              </a:solidFill>
            </a:endParaRPr>
          </a:p>
          <a:p>
            <a:r>
              <a:rPr lang="en-US" sz="1266">
                <a:solidFill>
                  <a:schemeClr val="bg1"/>
                </a:solidFill>
              </a:rPr>
              <a:t>Ut wisi enim ad minim veniam, quis nostrud exerci tation ullamcorper suscipit lobortis nisl ut aliquip ex ea commodo consequat. </a:t>
            </a:r>
          </a:p>
        </p:txBody>
      </p:sp>
      <p:sp>
        <p:nvSpPr>
          <p:cNvPr id="21" name="Rectangle 20"/>
          <p:cNvSpPr/>
          <p:nvPr/>
        </p:nvSpPr>
        <p:spPr>
          <a:xfrm>
            <a:off x="8155115" y="2201513"/>
            <a:ext cx="3452303" cy="176211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8" name="矩形 17"/>
          <p:cNvSpPr/>
          <p:nvPr/>
        </p:nvSpPr>
        <p:spPr>
          <a:xfrm>
            <a:off x="311169" y="448147"/>
            <a:ext cx="573895" cy="5530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19" name="矩形 18"/>
          <p:cNvSpPr/>
          <p:nvPr/>
        </p:nvSpPr>
        <p:spPr>
          <a:xfrm>
            <a:off x="165023" y="198"/>
            <a:ext cx="538090" cy="8386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20" name="文本框 19"/>
          <p:cNvSpPr txBox="1"/>
          <p:nvPr/>
        </p:nvSpPr>
        <p:spPr>
          <a:xfrm>
            <a:off x="1048046" y="482886"/>
            <a:ext cx="3077766" cy="369204"/>
          </a:xfrm>
          <a:prstGeom prst="rect">
            <a:avLst/>
          </a:prstGeom>
          <a:noFill/>
        </p:spPr>
        <p:txBody>
          <a:bodyPr wrap="none" lIns="0" tIns="0" rIns="0" bIns="0" rtlCol="0">
            <a:spAutoFit/>
          </a:bodyPr>
          <a:lstStyle/>
          <a:p>
            <a:pPr defTabSz="964149"/>
            <a:r>
              <a:rPr lang="zh-CN" altLang="en-US" sz="2399"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25" name="文本框 24"/>
          <p:cNvSpPr txBox="1"/>
          <p:nvPr/>
        </p:nvSpPr>
        <p:spPr>
          <a:xfrm>
            <a:off x="1048046" y="815443"/>
            <a:ext cx="2157898" cy="184666"/>
          </a:xfrm>
          <a:prstGeom prst="rect">
            <a:avLst/>
          </a:prstGeom>
          <a:noFill/>
        </p:spPr>
        <p:txBody>
          <a:bodyPr wrap="none" lIns="0" tIns="0" rIns="0" bIns="0" rtlCol="0">
            <a:spAutoFit/>
          </a:bodyPr>
          <a:lstStyle/>
          <a:p>
            <a:pPr defTabSz="964149"/>
            <a:r>
              <a:rPr lang="en-US" altLang="zh-CN" sz="12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mn-lt"/>
              </a:rPr>
              <a:t>ADD RELATED TITLE WORDS</a:t>
            </a:r>
            <a:endParaRPr lang="zh-CN" altLang="en-US" sz="12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mn-lt"/>
            </a:endParaRPr>
          </a:p>
        </p:txBody>
      </p:sp>
    </p:spTree>
    <p:extLst>
      <p:ext uri="{BB962C8B-B14F-4D97-AF65-F5344CB8AC3E}">
        <p14:creationId xmlns:p14="http://schemas.microsoft.com/office/powerpoint/2010/main" val="3711853792"/>
      </p:ext>
    </p:extLst>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cBhvr additive="base">
                                        <p:cTn id="7" dur="500" fill="hold"/>
                                        <p:tgtEl>
                                          <p:spTgt spid="55"/>
                                        </p:tgtEl>
                                        <p:attrNameLst>
                                          <p:attrName>ppt_x</p:attrName>
                                        </p:attrNameLst>
                                      </p:cBhvr>
                                      <p:tavLst>
                                        <p:tav tm="0">
                                          <p:val>
                                            <p:strVal val="0-#ppt_w/2"/>
                                          </p:val>
                                        </p:tav>
                                        <p:tav tm="100000">
                                          <p:val>
                                            <p:strVal val="#ppt_x"/>
                                          </p:val>
                                        </p:tav>
                                      </p:tavLst>
                                    </p:anim>
                                    <p:anim calcmode="lin" valueType="num">
                                      <p:cBhvr additive="base">
                                        <p:cTn id="8" dur="500" fill="hold"/>
                                        <p:tgtEl>
                                          <p:spTgt spid="5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56"/>
                                        </p:tgtEl>
                                        <p:attrNameLst>
                                          <p:attrName>style.visibility</p:attrName>
                                        </p:attrNameLst>
                                      </p:cBhvr>
                                      <p:to>
                                        <p:strVal val="visible"/>
                                      </p:to>
                                    </p:set>
                                    <p:anim calcmode="lin" valueType="num">
                                      <p:cBhvr additive="base">
                                        <p:cTn id="12" dur="500" fill="hold"/>
                                        <p:tgtEl>
                                          <p:spTgt spid="56"/>
                                        </p:tgtEl>
                                        <p:attrNameLst>
                                          <p:attrName>ppt_x</p:attrName>
                                        </p:attrNameLst>
                                      </p:cBhvr>
                                      <p:tavLst>
                                        <p:tav tm="0">
                                          <p:val>
                                            <p:strVal val="0-#ppt_w/2"/>
                                          </p:val>
                                        </p:tav>
                                        <p:tav tm="100000">
                                          <p:val>
                                            <p:strVal val="#ppt_x"/>
                                          </p:val>
                                        </p:tav>
                                      </p:tavLst>
                                    </p:anim>
                                    <p:anim calcmode="lin" valueType="num">
                                      <p:cBhvr additive="base">
                                        <p:cTn id="13" dur="500" fill="hold"/>
                                        <p:tgtEl>
                                          <p:spTgt spid="5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p:cTn id="17" dur="500" fill="hold"/>
                                        <p:tgtEl>
                                          <p:spTgt spid="22"/>
                                        </p:tgtEl>
                                        <p:attrNameLst>
                                          <p:attrName>ppt_w</p:attrName>
                                        </p:attrNameLst>
                                      </p:cBhvr>
                                      <p:tavLst>
                                        <p:tav tm="0">
                                          <p:val>
                                            <p:fltVal val="0"/>
                                          </p:val>
                                        </p:tav>
                                        <p:tav tm="100000">
                                          <p:val>
                                            <p:strVal val="#ppt_w"/>
                                          </p:val>
                                        </p:tav>
                                      </p:tavLst>
                                    </p:anim>
                                    <p:anim calcmode="lin" valueType="num">
                                      <p:cBhvr>
                                        <p:cTn id="18" dur="500" fill="hold"/>
                                        <p:tgtEl>
                                          <p:spTgt spid="22"/>
                                        </p:tgtEl>
                                        <p:attrNameLst>
                                          <p:attrName>ppt_h</p:attrName>
                                        </p:attrNameLst>
                                      </p:cBhvr>
                                      <p:tavLst>
                                        <p:tav tm="0">
                                          <p:val>
                                            <p:fltVal val="0"/>
                                          </p:val>
                                        </p:tav>
                                        <p:tav tm="100000">
                                          <p:val>
                                            <p:strVal val="#ppt_h"/>
                                          </p:val>
                                        </p:tav>
                                      </p:tavLst>
                                    </p:anim>
                                    <p:animEffect transition="in" filter="fade">
                                      <p:cBhvr>
                                        <p:cTn id="19" dur="500"/>
                                        <p:tgtEl>
                                          <p:spTgt spid="22"/>
                                        </p:tgtEl>
                                      </p:cBhvr>
                                    </p:animEffect>
                                  </p:childTnLst>
                                </p:cTn>
                              </p:par>
                            </p:childTnLst>
                          </p:cTn>
                        </p:par>
                        <p:par>
                          <p:cTn id="20" fill="hold">
                            <p:stCondLst>
                              <p:cond delay="1500"/>
                            </p:stCondLst>
                            <p:childTnLst>
                              <p:par>
                                <p:cTn id="21" presetID="22" presetClass="entr" presetSubtype="1" fill="hold"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wipe(up)">
                                      <p:cBhvr>
                                        <p:cTn id="23" dur="500"/>
                                        <p:tgtEl>
                                          <p:spTgt spid="34"/>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p:cTn id="27" dur="500" fill="hold"/>
                                        <p:tgtEl>
                                          <p:spTgt spid="24"/>
                                        </p:tgtEl>
                                        <p:attrNameLst>
                                          <p:attrName>ppt_w</p:attrName>
                                        </p:attrNameLst>
                                      </p:cBhvr>
                                      <p:tavLst>
                                        <p:tav tm="0">
                                          <p:val>
                                            <p:fltVal val="0"/>
                                          </p:val>
                                        </p:tav>
                                        <p:tav tm="100000">
                                          <p:val>
                                            <p:strVal val="#ppt_w"/>
                                          </p:val>
                                        </p:tav>
                                      </p:tavLst>
                                    </p:anim>
                                    <p:anim calcmode="lin" valueType="num">
                                      <p:cBhvr>
                                        <p:cTn id="28" dur="500" fill="hold"/>
                                        <p:tgtEl>
                                          <p:spTgt spid="24"/>
                                        </p:tgtEl>
                                        <p:attrNameLst>
                                          <p:attrName>ppt_h</p:attrName>
                                        </p:attrNameLst>
                                      </p:cBhvr>
                                      <p:tavLst>
                                        <p:tav tm="0">
                                          <p:val>
                                            <p:fltVal val="0"/>
                                          </p:val>
                                        </p:tav>
                                        <p:tav tm="100000">
                                          <p:val>
                                            <p:strVal val="#ppt_h"/>
                                          </p:val>
                                        </p:tav>
                                      </p:tavLst>
                                    </p:anim>
                                    <p:animEffect transition="in" filter="fade">
                                      <p:cBhvr>
                                        <p:cTn id="29" dur="500"/>
                                        <p:tgtEl>
                                          <p:spTgt spid="24"/>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p:cTn id="33" dur="500" fill="hold"/>
                                        <p:tgtEl>
                                          <p:spTgt spid="23"/>
                                        </p:tgtEl>
                                        <p:attrNameLst>
                                          <p:attrName>ppt_w</p:attrName>
                                        </p:attrNameLst>
                                      </p:cBhvr>
                                      <p:tavLst>
                                        <p:tav tm="0">
                                          <p:val>
                                            <p:fltVal val="0"/>
                                          </p:val>
                                        </p:tav>
                                        <p:tav tm="100000">
                                          <p:val>
                                            <p:strVal val="#ppt_w"/>
                                          </p:val>
                                        </p:tav>
                                      </p:tavLst>
                                    </p:anim>
                                    <p:anim calcmode="lin" valueType="num">
                                      <p:cBhvr>
                                        <p:cTn id="34" dur="500" fill="hold"/>
                                        <p:tgtEl>
                                          <p:spTgt spid="23"/>
                                        </p:tgtEl>
                                        <p:attrNameLst>
                                          <p:attrName>ppt_h</p:attrName>
                                        </p:attrNameLst>
                                      </p:cBhvr>
                                      <p:tavLst>
                                        <p:tav tm="0">
                                          <p:val>
                                            <p:fltVal val="0"/>
                                          </p:val>
                                        </p:tav>
                                        <p:tav tm="100000">
                                          <p:val>
                                            <p:strVal val="#ppt_h"/>
                                          </p:val>
                                        </p:tav>
                                      </p:tavLst>
                                    </p:anim>
                                    <p:animEffect transition="in" filter="fade">
                                      <p:cBhvr>
                                        <p:cTn id="35" dur="500"/>
                                        <p:tgtEl>
                                          <p:spTgt spid="23"/>
                                        </p:tgtEl>
                                      </p:cBhvr>
                                    </p:animEffect>
                                  </p:childTnLst>
                                </p:cTn>
                              </p:par>
                            </p:childTnLst>
                          </p:cTn>
                        </p:par>
                        <p:par>
                          <p:cTn id="36" fill="hold">
                            <p:stCondLst>
                              <p:cond delay="3000"/>
                            </p:stCondLst>
                            <p:childTnLst>
                              <p:par>
                                <p:cTn id="37" presetID="16" presetClass="entr" presetSubtype="21" fill="hold" nodeType="afterEffect">
                                  <p:stCondLst>
                                    <p:cond delay="0"/>
                                  </p:stCondLst>
                                  <p:childTnLst>
                                    <p:set>
                                      <p:cBhvr>
                                        <p:cTn id="38" dur="1" fill="hold">
                                          <p:stCondLst>
                                            <p:cond delay="0"/>
                                          </p:stCondLst>
                                        </p:cTn>
                                        <p:tgtEl>
                                          <p:spTgt spid="40"/>
                                        </p:tgtEl>
                                        <p:attrNameLst>
                                          <p:attrName>style.visibility</p:attrName>
                                        </p:attrNameLst>
                                      </p:cBhvr>
                                      <p:to>
                                        <p:strVal val="visible"/>
                                      </p:to>
                                    </p:set>
                                    <p:animEffect transition="in" filter="barn(inVertical)">
                                      <p:cBhvr>
                                        <p:cTn id="39" dur="500"/>
                                        <p:tgtEl>
                                          <p:spTgt spid="40"/>
                                        </p:tgtEl>
                                      </p:cBhvr>
                                    </p:animEffect>
                                  </p:childTnLst>
                                </p:cTn>
                              </p:par>
                            </p:childTnLst>
                          </p:cTn>
                        </p:par>
                        <p:par>
                          <p:cTn id="40" fill="hold">
                            <p:stCondLst>
                              <p:cond delay="3500"/>
                            </p:stCondLst>
                            <p:childTnLst>
                              <p:par>
                                <p:cTn id="41" presetID="16" presetClass="entr" presetSubtype="21"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Effect transition="in" filter="barn(inVertical)">
                                      <p:cBhvr>
                                        <p:cTn id="43" dur="500"/>
                                        <p:tgtEl>
                                          <p:spTgt spid="50"/>
                                        </p:tgtEl>
                                      </p:cBhvr>
                                    </p:animEffect>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500" fill="hold"/>
                                        <p:tgtEl>
                                          <p:spTgt spid="28"/>
                                        </p:tgtEl>
                                        <p:attrNameLst>
                                          <p:attrName>ppt_w</p:attrName>
                                        </p:attrNameLst>
                                      </p:cBhvr>
                                      <p:tavLst>
                                        <p:tav tm="0">
                                          <p:val>
                                            <p:fltVal val="0"/>
                                          </p:val>
                                        </p:tav>
                                        <p:tav tm="100000">
                                          <p:val>
                                            <p:strVal val="#ppt_w"/>
                                          </p:val>
                                        </p:tav>
                                      </p:tavLst>
                                    </p:anim>
                                    <p:anim calcmode="lin" valueType="num">
                                      <p:cBhvr>
                                        <p:cTn id="48" dur="500" fill="hold"/>
                                        <p:tgtEl>
                                          <p:spTgt spid="28"/>
                                        </p:tgtEl>
                                        <p:attrNameLst>
                                          <p:attrName>ppt_h</p:attrName>
                                        </p:attrNameLst>
                                      </p:cBhvr>
                                      <p:tavLst>
                                        <p:tav tm="0">
                                          <p:val>
                                            <p:fltVal val="0"/>
                                          </p:val>
                                        </p:tav>
                                        <p:tav tm="100000">
                                          <p:val>
                                            <p:strVal val="#ppt_h"/>
                                          </p:val>
                                        </p:tav>
                                      </p:tavLst>
                                    </p:anim>
                                    <p:animEffect transition="in" filter="fade">
                                      <p:cBhvr>
                                        <p:cTn id="49" dur="500"/>
                                        <p:tgtEl>
                                          <p:spTgt spid="28"/>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p:cTn id="59" dur="500" fill="hold"/>
                                        <p:tgtEl>
                                          <p:spTgt spid="26"/>
                                        </p:tgtEl>
                                        <p:attrNameLst>
                                          <p:attrName>ppt_w</p:attrName>
                                        </p:attrNameLst>
                                      </p:cBhvr>
                                      <p:tavLst>
                                        <p:tav tm="0">
                                          <p:val>
                                            <p:fltVal val="0"/>
                                          </p:val>
                                        </p:tav>
                                        <p:tav tm="100000">
                                          <p:val>
                                            <p:strVal val="#ppt_w"/>
                                          </p:val>
                                        </p:tav>
                                      </p:tavLst>
                                    </p:anim>
                                    <p:anim calcmode="lin" valueType="num">
                                      <p:cBhvr>
                                        <p:cTn id="60" dur="500" fill="hold"/>
                                        <p:tgtEl>
                                          <p:spTgt spid="26"/>
                                        </p:tgtEl>
                                        <p:attrNameLst>
                                          <p:attrName>ppt_h</p:attrName>
                                        </p:attrNameLst>
                                      </p:cBhvr>
                                      <p:tavLst>
                                        <p:tav tm="0">
                                          <p:val>
                                            <p:fltVal val="0"/>
                                          </p:val>
                                        </p:tav>
                                        <p:tav tm="100000">
                                          <p:val>
                                            <p:strVal val="#ppt_h"/>
                                          </p:val>
                                        </p:tav>
                                      </p:tavLst>
                                    </p:anim>
                                    <p:animEffect transition="in" filter="fade">
                                      <p:cBhvr>
                                        <p:cTn id="6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6" grpId="0" animBg="1"/>
      <p:bldP spid="27" grpId="0" animBg="1"/>
      <p:bldP spid="28" grpId="0" animBg="1"/>
      <p:bldP spid="55" grpId="0"/>
      <p:bldP spid="5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p:cNvSpPr>
            <a:spLocks noEditPoints="1"/>
          </p:cNvSpPr>
          <p:nvPr/>
        </p:nvSpPr>
        <p:spPr bwMode="auto">
          <a:xfrm>
            <a:off x="2180050" y="4526083"/>
            <a:ext cx="371918" cy="420622"/>
          </a:xfrm>
          <a:custGeom>
            <a:avLst/>
            <a:gdLst>
              <a:gd name="T0" fmla="*/ 20 w 78"/>
              <a:gd name="T1" fmla="*/ 7 h 88"/>
              <a:gd name="T2" fmla="*/ 20 w 78"/>
              <a:gd name="T3" fmla="*/ 11 h 88"/>
              <a:gd name="T4" fmla="*/ 5 w 78"/>
              <a:gd name="T5" fmla="*/ 6 h 88"/>
              <a:gd name="T6" fmla="*/ 1 w 78"/>
              <a:gd name="T7" fmla="*/ 8 h 88"/>
              <a:gd name="T8" fmla="*/ 0 w 78"/>
              <a:gd name="T9" fmla="*/ 20 h 88"/>
              <a:gd name="T10" fmla="*/ 3 w 78"/>
              <a:gd name="T11" fmla="*/ 38 h 88"/>
              <a:gd name="T12" fmla="*/ 17 w 78"/>
              <a:gd name="T13" fmla="*/ 49 h 88"/>
              <a:gd name="T14" fmla="*/ 20 w 78"/>
              <a:gd name="T15" fmla="*/ 50 h 88"/>
              <a:gd name="T16" fmla="*/ 20 w 78"/>
              <a:gd name="T17" fmla="*/ 49 h 88"/>
              <a:gd name="T18" fmla="*/ 31 w 78"/>
              <a:gd name="T19" fmla="*/ 52 h 88"/>
              <a:gd name="T20" fmla="*/ 31 w 78"/>
              <a:gd name="T21" fmla="*/ 64 h 88"/>
              <a:gd name="T22" fmla="*/ 27 w 78"/>
              <a:gd name="T23" fmla="*/ 64 h 88"/>
              <a:gd name="T24" fmla="*/ 27 w 78"/>
              <a:gd name="T25" fmla="*/ 68 h 88"/>
              <a:gd name="T26" fmla="*/ 15 w 78"/>
              <a:gd name="T27" fmla="*/ 68 h 88"/>
              <a:gd name="T28" fmla="*/ 15 w 78"/>
              <a:gd name="T29" fmla="*/ 88 h 88"/>
              <a:gd name="T30" fmla="*/ 64 w 78"/>
              <a:gd name="T31" fmla="*/ 88 h 88"/>
              <a:gd name="T32" fmla="*/ 64 w 78"/>
              <a:gd name="T33" fmla="*/ 68 h 88"/>
              <a:gd name="T34" fmla="*/ 52 w 78"/>
              <a:gd name="T35" fmla="*/ 68 h 88"/>
              <a:gd name="T36" fmla="*/ 52 w 78"/>
              <a:gd name="T37" fmla="*/ 64 h 88"/>
              <a:gd name="T38" fmla="*/ 47 w 78"/>
              <a:gd name="T39" fmla="*/ 64 h 88"/>
              <a:gd name="T40" fmla="*/ 47 w 78"/>
              <a:gd name="T41" fmla="*/ 52 h 88"/>
              <a:gd name="T42" fmla="*/ 58 w 78"/>
              <a:gd name="T43" fmla="*/ 49 h 88"/>
              <a:gd name="T44" fmla="*/ 58 w 78"/>
              <a:gd name="T45" fmla="*/ 50 h 88"/>
              <a:gd name="T46" fmla="*/ 61 w 78"/>
              <a:gd name="T47" fmla="*/ 49 h 88"/>
              <a:gd name="T48" fmla="*/ 75 w 78"/>
              <a:gd name="T49" fmla="*/ 38 h 88"/>
              <a:gd name="T50" fmla="*/ 78 w 78"/>
              <a:gd name="T51" fmla="*/ 20 h 88"/>
              <a:gd name="T52" fmla="*/ 77 w 78"/>
              <a:gd name="T53" fmla="*/ 8 h 88"/>
              <a:gd name="T54" fmla="*/ 73 w 78"/>
              <a:gd name="T55" fmla="*/ 6 h 88"/>
              <a:gd name="T56" fmla="*/ 58 w 78"/>
              <a:gd name="T57" fmla="*/ 11 h 88"/>
              <a:gd name="T58" fmla="*/ 58 w 78"/>
              <a:gd name="T59" fmla="*/ 7 h 88"/>
              <a:gd name="T60" fmla="*/ 60 w 78"/>
              <a:gd name="T61" fmla="*/ 7 h 88"/>
              <a:gd name="T62" fmla="*/ 60 w 78"/>
              <a:gd name="T63" fmla="*/ 0 h 88"/>
              <a:gd name="T64" fmla="*/ 17 w 78"/>
              <a:gd name="T65" fmla="*/ 0 h 88"/>
              <a:gd name="T66" fmla="*/ 17 w 78"/>
              <a:gd name="T67" fmla="*/ 7 h 88"/>
              <a:gd name="T68" fmla="*/ 20 w 78"/>
              <a:gd name="T69" fmla="*/ 7 h 88"/>
              <a:gd name="T70" fmla="*/ 63 w 78"/>
              <a:gd name="T71" fmla="*/ 42 h 88"/>
              <a:gd name="T72" fmla="*/ 59 w 78"/>
              <a:gd name="T73" fmla="*/ 20 h 88"/>
              <a:gd name="T74" fmla="*/ 61 w 78"/>
              <a:gd name="T75" fmla="*/ 22 h 88"/>
              <a:gd name="T76" fmla="*/ 66 w 78"/>
              <a:gd name="T77" fmla="*/ 18 h 88"/>
              <a:gd name="T78" fmla="*/ 64 w 78"/>
              <a:gd name="T79" fmla="*/ 16 h 88"/>
              <a:gd name="T80" fmla="*/ 71 w 78"/>
              <a:gd name="T81" fmla="*/ 13 h 88"/>
              <a:gd name="T82" fmla="*/ 72 w 78"/>
              <a:gd name="T83" fmla="*/ 20 h 88"/>
              <a:gd name="T84" fmla="*/ 69 w 78"/>
              <a:gd name="T85" fmla="*/ 36 h 88"/>
              <a:gd name="T86" fmla="*/ 63 w 78"/>
              <a:gd name="T87" fmla="*/ 42 h 88"/>
              <a:gd name="T88" fmla="*/ 19 w 78"/>
              <a:gd name="T89" fmla="*/ 20 h 88"/>
              <a:gd name="T90" fmla="*/ 15 w 78"/>
              <a:gd name="T91" fmla="*/ 42 h 88"/>
              <a:gd name="T92" fmla="*/ 9 w 78"/>
              <a:gd name="T93" fmla="*/ 36 h 88"/>
              <a:gd name="T94" fmla="*/ 6 w 78"/>
              <a:gd name="T95" fmla="*/ 20 h 88"/>
              <a:gd name="T96" fmla="*/ 7 w 78"/>
              <a:gd name="T97" fmla="*/ 13 h 88"/>
              <a:gd name="T98" fmla="*/ 14 w 78"/>
              <a:gd name="T99" fmla="*/ 16 h 88"/>
              <a:gd name="T100" fmla="*/ 12 w 78"/>
              <a:gd name="T101" fmla="*/ 18 h 88"/>
              <a:gd name="T102" fmla="*/ 17 w 78"/>
              <a:gd name="T103" fmla="*/ 22 h 88"/>
              <a:gd name="T104" fmla="*/ 19 w 78"/>
              <a:gd name="T105" fmla="*/ 20 h 88"/>
              <a:gd name="T106" fmla="*/ 32 w 78"/>
              <a:gd name="T107" fmla="*/ 10 h 88"/>
              <a:gd name="T108" fmla="*/ 32 w 78"/>
              <a:gd name="T109" fmla="*/ 45 h 88"/>
              <a:gd name="T110" fmla="*/ 25 w 78"/>
              <a:gd name="T111" fmla="*/ 41 h 88"/>
              <a:gd name="T112" fmla="*/ 28 w 78"/>
              <a:gd name="T113" fmla="*/ 14 h 88"/>
              <a:gd name="T114" fmla="*/ 28 w 78"/>
              <a:gd name="T115" fmla="*/ 10 h 88"/>
              <a:gd name="T116" fmla="*/ 32 w 78"/>
              <a:gd name="T117" fmla="*/ 1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8" h="88">
                <a:moveTo>
                  <a:pt x="20" y="7"/>
                </a:moveTo>
                <a:cubicBezTo>
                  <a:pt x="20" y="8"/>
                  <a:pt x="21" y="10"/>
                  <a:pt x="20" y="11"/>
                </a:cubicBezTo>
                <a:cubicBezTo>
                  <a:pt x="5" y="6"/>
                  <a:pt x="5" y="6"/>
                  <a:pt x="5" y="6"/>
                </a:cubicBezTo>
                <a:cubicBezTo>
                  <a:pt x="1" y="8"/>
                  <a:pt x="1" y="8"/>
                  <a:pt x="1" y="8"/>
                </a:cubicBezTo>
                <a:cubicBezTo>
                  <a:pt x="0" y="11"/>
                  <a:pt x="0" y="16"/>
                  <a:pt x="0" y="20"/>
                </a:cubicBezTo>
                <a:cubicBezTo>
                  <a:pt x="0" y="26"/>
                  <a:pt x="1" y="33"/>
                  <a:pt x="3" y="38"/>
                </a:cubicBezTo>
                <a:cubicBezTo>
                  <a:pt x="6" y="44"/>
                  <a:pt x="10" y="48"/>
                  <a:pt x="17" y="49"/>
                </a:cubicBezTo>
                <a:cubicBezTo>
                  <a:pt x="18" y="50"/>
                  <a:pt x="19" y="50"/>
                  <a:pt x="20" y="50"/>
                </a:cubicBezTo>
                <a:cubicBezTo>
                  <a:pt x="20" y="49"/>
                  <a:pt x="20" y="49"/>
                  <a:pt x="20" y="49"/>
                </a:cubicBezTo>
                <a:cubicBezTo>
                  <a:pt x="22" y="51"/>
                  <a:pt x="26" y="52"/>
                  <a:pt x="31" y="52"/>
                </a:cubicBezTo>
                <a:cubicBezTo>
                  <a:pt x="31" y="64"/>
                  <a:pt x="31" y="64"/>
                  <a:pt x="31" y="64"/>
                </a:cubicBezTo>
                <a:cubicBezTo>
                  <a:pt x="27" y="64"/>
                  <a:pt x="27" y="64"/>
                  <a:pt x="27" y="64"/>
                </a:cubicBezTo>
                <a:cubicBezTo>
                  <a:pt x="27" y="68"/>
                  <a:pt x="27" y="68"/>
                  <a:pt x="27" y="68"/>
                </a:cubicBezTo>
                <a:cubicBezTo>
                  <a:pt x="15" y="68"/>
                  <a:pt x="15" y="68"/>
                  <a:pt x="15" y="68"/>
                </a:cubicBezTo>
                <a:cubicBezTo>
                  <a:pt x="15" y="88"/>
                  <a:pt x="15" y="88"/>
                  <a:pt x="15" y="88"/>
                </a:cubicBezTo>
                <a:cubicBezTo>
                  <a:pt x="64" y="88"/>
                  <a:pt x="64" y="88"/>
                  <a:pt x="64" y="88"/>
                </a:cubicBezTo>
                <a:cubicBezTo>
                  <a:pt x="64" y="68"/>
                  <a:pt x="64" y="68"/>
                  <a:pt x="64" y="68"/>
                </a:cubicBezTo>
                <a:cubicBezTo>
                  <a:pt x="52" y="68"/>
                  <a:pt x="52" y="68"/>
                  <a:pt x="52" y="68"/>
                </a:cubicBezTo>
                <a:cubicBezTo>
                  <a:pt x="52" y="64"/>
                  <a:pt x="52" y="64"/>
                  <a:pt x="52" y="64"/>
                </a:cubicBezTo>
                <a:cubicBezTo>
                  <a:pt x="47" y="64"/>
                  <a:pt x="47" y="64"/>
                  <a:pt x="47" y="64"/>
                </a:cubicBezTo>
                <a:cubicBezTo>
                  <a:pt x="47" y="52"/>
                  <a:pt x="47" y="52"/>
                  <a:pt x="47" y="52"/>
                </a:cubicBezTo>
                <a:cubicBezTo>
                  <a:pt x="52" y="52"/>
                  <a:pt x="56" y="51"/>
                  <a:pt x="58" y="49"/>
                </a:cubicBezTo>
                <a:cubicBezTo>
                  <a:pt x="58" y="50"/>
                  <a:pt x="58" y="50"/>
                  <a:pt x="58" y="50"/>
                </a:cubicBezTo>
                <a:cubicBezTo>
                  <a:pt x="59" y="50"/>
                  <a:pt x="60" y="50"/>
                  <a:pt x="61" y="49"/>
                </a:cubicBezTo>
                <a:cubicBezTo>
                  <a:pt x="68" y="48"/>
                  <a:pt x="72" y="44"/>
                  <a:pt x="75" y="38"/>
                </a:cubicBezTo>
                <a:cubicBezTo>
                  <a:pt x="77" y="33"/>
                  <a:pt x="78" y="26"/>
                  <a:pt x="78" y="20"/>
                </a:cubicBezTo>
                <a:cubicBezTo>
                  <a:pt x="78" y="16"/>
                  <a:pt x="78" y="11"/>
                  <a:pt x="77" y="8"/>
                </a:cubicBezTo>
                <a:cubicBezTo>
                  <a:pt x="73" y="6"/>
                  <a:pt x="73" y="6"/>
                  <a:pt x="73" y="6"/>
                </a:cubicBezTo>
                <a:cubicBezTo>
                  <a:pt x="58" y="11"/>
                  <a:pt x="58" y="11"/>
                  <a:pt x="58" y="11"/>
                </a:cubicBezTo>
                <a:cubicBezTo>
                  <a:pt x="57" y="10"/>
                  <a:pt x="58" y="8"/>
                  <a:pt x="58" y="7"/>
                </a:cubicBezTo>
                <a:cubicBezTo>
                  <a:pt x="60" y="7"/>
                  <a:pt x="60" y="7"/>
                  <a:pt x="60" y="7"/>
                </a:cubicBezTo>
                <a:cubicBezTo>
                  <a:pt x="60" y="0"/>
                  <a:pt x="60" y="0"/>
                  <a:pt x="60" y="0"/>
                </a:cubicBezTo>
                <a:cubicBezTo>
                  <a:pt x="17" y="0"/>
                  <a:pt x="17" y="0"/>
                  <a:pt x="17" y="0"/>
                </a:cubicBezTo>
                <a:cubicBezTo>
                  <a:pt x="17" y="7"/>
                  <a:pt x="17" y="7"/>
                  <a:pt x="17" y="7"/>
                </a:cubicBezTo>
                <a:cubicBezTo>
                  <a:pt x="20" y="7"/>
                  <a:pt x="20" y="7"/>
                  <a:pt x="20" y="7"/>
                </a:cubicBezTo>
                <a:close/>
                <a:moveTo>
                  <a:pt x="63" y="42"/>
                </a:moveTo>
                <a:cubicBezTo>
                  <a:pt x="64" y="36"/>
                  <a:pt x="60" y="28"/>
                  <a:pt x="59" y="20"/>
                </a:cubicBezTo>
                <a:cubicBezTo>
                  <a:pt x="61" y="22"/>
                  <a:pt x="61" y="22"/>
                  <a:pt x="61" y="22"/>
                </a:cubicBezTo>
                <a:cubicBezTo>
                  <a:pt x="66" y="18"/>
                  <a:pt x="66" y="18"/>
                  <a:pt x="66" y="18"/>
                </a:cubicBezTo>
                <a:cubicBezTo>
                  <a:pt x="64" y="16"/>
                  <a:pt x="64" y="16"/>
                  <a:pt x="64" y="16"/>
                </a:cubicBezTo>
                <a:cubicBezTo>
                  <a:pt x="71" y="13"/>
                  <a:pt x="71" y="13"/>
                  <a:pt x="71" y="13"/>
                </a:cubicBezTo>
                <a:cubicBezTo>
                  <a:pt x="72" y="15"/>
                  <a:pt x="72" y="18"/>
                  <a:pt x="72" y="20"/>
                </a:cubicBezTo>
                <a:cubicBezTo>
                  <a:pt x="71" y="26"/>
                  <a:pt x="71" y="31"/>
                  <a:pt x="69" y="36"/>
                </a:cubicBezTo>
                <a:cubicBezTo>
                  <a:pt x="67" y="39"/>
                  <a:pt x="65" y="41"/>
                  <a:pt x="63" y="42"/>
                </a:cubicBezTo>
                <a:close/>
                <a:moveTo>
                  <a:pt x="19" y="20"/>
                </a:moveTo>
                <a:cubicBezTo>
                  <a:pt x="17" y="28"/>
                  <a:pt x="14" y="36"/>
                  <a:pt x="15" y="42"/>
                </a:cubicBezTo>
                <a:cubicBezTo>
                  <a:pt x="13" y="41"/>
                  <a:pt x="11" y="39"/>
                  <a:pt x="9" y="36"/>
                </a:cubicBezTo>
                <a:cubicBezTo>
                  <a:pt x="7" y="31"/>
                  <a:pt x="6" y="26"/>
                  <a:pt x="6" y="20"/>
                </a:cubicBezTo>
                <a:cubicBezTo>
                  <a:pt x="6" y="18"/>
                  <a:pt x="6" y="15"/>
                  <a:pt x="7" y="13"/>
                </a:cubicBezTo>
                <a:cubicBezTo>
                  <a:pt x="14" y="16"/>
                  <a:pt x="14" y="16"/>
                  <a:pt x="14" y="16"/>
                </a:cubicBezTo>
                <a:cubicBezTo>
                  <a:pt x="12" y="18"/>
                  <a:pt x="12" y="18"/>
                  <a:pt x="12" y="18"/>
                </a:cubicBezTo>
                <a:cubicBezTo>
                  <a:pt x="17" y="22"/>
                  <a:pt x="17" y="22"/>
                  <a:pt x="17" y="22"/>
                </a:cubicBezTo>
                <a:cubicBezTo>
                  <a:pt x="19" y="20"/>
                  <a:pt x="19" y="20"/>
                  <a:pt x="19" y="20"/>
                </a:cubicBezTo>
                <a:close/>
                <a:moveTo>
                  <a:pt x="32" y="10"/>
                </a:moveTo>
                <a:cubicBezTo>
                  <a:pt x="32" y="45"/>
                  <a:pt x="32" y="45"/>
                  <a:pt x="32" y="45"/>
                </a:cubicBezTo>
                <a:cubicBezTo>
                  <a:pt x="32" y="45"/>
                  <a:pt x="27" y="45"/>
                  <a:pt x="25" y="41"/>
                </a:cubicBezTo>
                <a:cubicBezTo>
                  <a:pt x="24" y="37"/>
                  <a:pt x="28" y="16"/>
                  <a:pt x="28" y="14"/>
                </a:cubicBezTo>
                <a:cubicBezTo>
                  <a:pt x="28" y="13"/>
                  <a:pt x="28" y="10"/>
                  <a:pt x="28" y="10"/>
                </a:cubicBezTo>
                <a:lnTo>
                  <a:pt x="32" y="10"/>
                </a:lnTo>
                <a:close/>
              </a:path>
            </a:pathLst>
          </a:custGeom>
          <a:solidFill>
            <a:schemeClr val="accent5"/>
          </a:solidFill>
          <a:ln>
            <a:noFill/>
          </a:ln>
        </p:spPr>
        <p:txBody>
          <a:bodyPr vert="horz" wrap="square" lIns="96435" tIns="48218" rIns="96435" bIns="4821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898">
              <a:solidFill>
                <a:prstClr val="black"/>
              </a:solidFill>
            </a:endParaRPr>
          </a:p>
        </p:txBody>
      </p:sp>
      <p:sp>
        <p:nvSpPr>
          <p:cNvPr id="6" name="Freeform 5"/>
          <p:cNvSpPr>
            <a:spLocks noEditPoints="1"/>
          </p:cNvSpPr>
          <p:nvPr/>
        </p:nvSpPr>
        <p:spPr bwMode="auto">
          <a:xfrm>
            <a:off x="10229301" y="4571467"/>
            <a:ext cx="449400" cy="292222"/>
          </a:xfrm>
          <a:custGeom>
            <a:avLst/>
            <a:gdLst>
              <a:gd name="T0" fmla="*/ 13 w 94"/>
              <a:gd name="T1" fmla="*/ 0 h 61"/>
              <a:gd name="T2" fmla="*/ 82 w 94"/>
              <a:gd name="T3" fmla="*/ 0 h 61"/>
              <a:gd name="T4" fmla="*/ 89 w 94"/>
              <a:gd name="T5" fmla="*/ 2 h 61"/>
              <a:gd name="T6" fmla="*/ 47 w 94"/>
              <a:gd name="T7" fmla="*/ 33 h 61"/>
              <a:gd name="T8" fmla="*/ 6 w 94"/>
              <a:gd name="T9" fmla="*/ 2 h 61"/>
              <a:gd name="T10" fmla="*/ 13 w 94"/>
              <a:gd name="T11" fmla="*/ 0 h 61"/>
              <a:gd name="T12" fmla="*/ 94 w 94"/>
              <a:gd name="T13" fmla="*/ 9 h 61"/>
              <a:gd name="T14" fmla="*/ 67 w 94"/>
              <a:gd name="T15" fmla="*/ 29 h 61"/>
              <a:gd name="T16" fmla="*/ 93 w 94"/>
              <a:gd name="T17" fmla="*/ 53 h 61"/>
              <a:gd name="T18" fmla="*/ 94 w 94"/>
              <a:gd name="T19" fmla="*/ 48 h 61"/>
              <a:gd name="T20" fmla="*/ 94 w 94"/>
              <a:gd name="T21" fmla="*/ 12 h 61"/>
              <a:gd name="T22" fmla="*/ 94 w 94"/>
              <a:gd name="T23" fmla="*/ 9 h 61"/>
              <a:gd name="T24" fmla="*/ 87 w 94"/>
              <a:gd name="T25" fmla="*/ 60 h 61"/>
              <a:gd name="T26" fmla="*/ 82 w 94"/>
              <a:gd name="T27" fmla="*/ 61 h 61"/>
              <a:gd name="T28" fmla="*/ 13 w 94"/>
              <a:gd name="T29" fmla="*/ 61 h 61"/>
              <a:gd name="T30" fmla="*/ 6 w 94"/>
              <a:gd name="T31" fmla="*/ 59 h 61"/>
              <a:gd name="T32" fmla="*/ 34 w 94"/>
              <a:gd name="T33" fmla="*/ 34 h 61"/>
              <a:gd name="T34" fmla="*/ 44 w 94"/>
              <a:gd name="T35" fmla="*/ 42 h 61"/>
              <a:gd name="T36" fmla="*/ 47 w 94"/>
              <a:gd name="T37" fmla="*/ 44 h 61"/>
              <a:gd name="T38" fmla="*/ 50 w 94"/>
              <a:gd name="T39" fmla="*/ 42 h 61"/>
              <a:gd name="T40" fmla="*/ 60 w 94"/>
              <a:gd name="T41" fmla="*/ 35 h 61"/>
              <a:gd name="T42" fmla="*/ 87 w 94"/>
              <a:gd name="T43" fmla="*/ 60 h 61"/>
              <a:gd name="T44" fmla="*/ 1 w 94"/>
              <a:gd name="T45" fmla="*/ 52 h 61"/>
              <a:gd name="T46" fmla="*/ 27 w 94"/>
              <a:gd name="T47" fmla="*/ 29 h 61"/>
              <a:gd name="T48" fmla="*/ 1 w 94"/>
              <a:gd name="T49" fmla="*/ 9 h 61"/>
              <a:gd name="T50" fmla="*/ 0 w 94"/>
              <a:gd name="T51" fmla="*/ 12 h 61"/>
              <a:gd name="T52" fmla="*/ 0 w 94"/>
              <a:gd name="T53" fmla="*/ 48 h 61"/>
              <a:gd name="T54" fmla="*/ 1 w 94"/>
              <a:gd name="T55" fmla="*/ 5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 h="61">
                <a:moveTo>
                  <a:pt x="13" y="0"/>
                </a:moveTo>
                <a:cubicBezTo>
                  <a:pt x="82" y="0"/>
                  <a:pt x="82" y="0"/>
                  <a:pt x="82" y="0"/>
                </a:cubicBezTo>
                <a:cubicBezTo>
                  <a:pt x="84" y="0"/>
                  <a:pt x="87" y="1"/>
                  <a:pt x="89" y="2"/>
                </a:cubicBezTo>
                <a:cubicBezTo>
                  <a:pt x="47" y="33"/>
                  <a:pt x="47" y="33"/>
                  <a:pt x="47" y="33"/>
                </a:cubicBezTo>
                <a:cubicBezTo>
                  <a:pt x="6" y="2"/>
                  <a:pt x="6" y="2"/>
                  <a:pt x="6" y="2"/>
                </a:cubicBezTo>
                <a:cubicBezTo>
                  <a:pt x="8" y="1"/>
                  <a:pt x="10" y="0"/>
                  <a:pt x="13" y="0"/>
                </a:cubicBezTo>
                <a:close/>
                <a:moveTo>
                  <a:pt x="94" y="9"/>
                </a:moveTo>
                <a:cubicBezTo>
                  <a:pt x="67" y="29"/>
                  <a:pt x="67" y="29"/>
                  <a:pt x="67" y="29"/>
                </a:cubicBezTo>
                <a:cubicBezTo>
                  <a:pt x="93" y="53"/>
                  <a:pt x="93" y="53"/>
                  <a:pt x="93" y="53"/>
                </a:cubicBezTo>
                <a:cubicBezTo>
                  <a:pt x="94" y="52"/>
                  <a:pt x="94" y="50"/>
                  <a:pt x="94" y="48"/>
                </a:cubicBezTo>
                <a:cubicBezTo>
                  <a:pt x="94" y="12"/>
                  <a:pt x="94" y="12"/>
                  <a:pt x="94" y="12"/>
                </a:cubicBezTo>
                <a:cubicBezTo>
                  <a:pt x="94" y="11"/>
                  <a:pt x="94" y="10"/>
                  <a:pt x="94" y="9"/>
                </a:cubicBezTo>
                <a:close/>
                <a:moveTo>
                  <a:pt x="87" y="60"/>
                </a:moveTo>
                <a:cubicBezTo>
                  <a:pt x="85" y="60"/>
                  <a:pt x="84" y="61"/>
                  <a:pt x="82" y="61"/>
                </a:cubicBezTo>
                <a:cubicBezTo>
                  <a:pt x="13" y="61"/>
                  <a:pt x="13" y="61"/>
                  <a:pt x="13" y="61"/>
                </a:cubicBezTo>
                <a:cubicBezTo>
                  <a:pt x="10" y="61"/>
                  <a:pt x="8" y="60"/>
                  <a:pt x="6" y="59"/>
                </a:cubicBezTo>
                <a:cubicBezTo>
                  <a:pt x="34" y="34"/>
                  <a:pt x="34" y="34"/>
                  <a:pt x="34" y="34"/>
                </a:cubicBezTo>
                <a:cubicBezTo>
                  <a:pt x="44" y="42"/>
                  <a:pt x="44" y="42"/>
                  <a:pt x="44" y="42"/>
                </a:cubicBezTo>
                <a:cubicBezTo>
                  <a:pt x="47" y="44"/>
                  <a:pt x="47" y="44"/>
                  <a:pt x="47" y="44"/>
                </a:cubicBezTo>
                <a:cubicBezTo>
                  <a:pt x="50" y="42"/>
                  <a:pt x="50" y="42"/>
                  <a:pt x="50" y="42"/>
                </a:cubicBezTo>
                <a:cubicBezTo>
                  <a:pt x="60" y="35"/>
                  <a:pt x="60" y="35"/>
                  <a:pt x="60" y="35"/>
                </a:cubicBezTo>
                <a:cubicBezTo>
                  <a:pt x="87" y="60"/>
                  <a:pt x="87" y="60"/>
                  <a:pt x="87" y="60"/>
                </a:cubicBezTo>
                <a:close/>
                <a:moveTo>
                  <a:pt x="1" y="52"/>
                </a:moveTo>
                <a:cubicBezTo>
                  <a:pt x="27" y="29"/>
                  <a:pt x="27" y="29"/>
                  <a:pt x="27" y="29"/>
                </a:cubicBezTo>
                <a:cubicBezTo>
                  <a:pt x="1" y="9"/>
                  <a:pt x="1" y="9"/>
                  <a:pt x="1" y="9"/>
                </a:cubicBezTo>
                <a:cubicBezTo>
                  <a:pt x="0" y="10"/>
                  <a:pt x="0" y="11"/>
                  <a:pt x="0" y="12"/>
                </a:cubicBezTo>
                <a:cubicBezTo>
                  <a:pt x="0" y="48"/>
                  <a:pt x="0" y="48"/>
                  <a:pt x="0" y="48"/>
                </a:cubicBezTo>
                <a:cubicBezTo>
                  <a:pt x="0" y="49"/>
                  <a:pt x="0" y="51"/>
                  <a:pt x="1" y="52"/>
                </a:cubicBezTo>
                <a:close/>
              </a:path>
            </a:pathLst>
          </a:custGeom>
          <a:solidFill>
            <a:schemeClr val="accent2"/>
          </a:solidFill>
          <a:ln>
            <a:noFill/>
          </a:ln>
          <a:extLst/>
        </p:spPr>
        <p:txBody>
          <a:bodyPr vert="horz" wrap="square" lIns="96435" tIns="48218" rIns="96435" bIns="4821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898">
              <a:solidFill>
                <a:prstClr val="black"/>
              </a:solidFill>
            </a:endParaRPr>
          </a:p>
        </p:txBody>
      </p:sp>
      <p:sp>
        <p:nvSpPr>
          <p:cNvPr id="7" name="Freeform 6"/>
          <p:cNvSpPr>
            <a:spLocks noEditPoints="1"/>
          </p:cNvSpPr>
          <p:nvPr/>
        </p:nvSpPr>
        <p:spPr bwMode="auto">
          <a:xfrm>
            <a:off x="7560238" y="4488448"/>
            <a:ext cx="400697" cy="458258"/>
          </a:xfrm>
          <a:custGeom>
            <a:avLst/>
            <a:gdLst>
              <a:gd name="T0" fmla="*/ 50 w 84"/>
              <a:gd name="T1" fmla="*/ 92 h 96"/>
              <a:gd name="T2" fmla="*/ 57 w 84"/>
              <a:gd name="T3" fmla="*/ 81 h 96"/>
              <a:gd name="T4" fmla="*/ 56 w 84"/>
              <a:gd name="T5" fmla="*/ 75 h 96"/>
              <a:gd name="T6" fmla="*/ 43 w 84"/>
              <a:gd name="T7" fmla="*/ 63 h 96"/>
              <a:gd name="T8" fmla="*/ 38 w 84"/>
              <a:gd name="T9" fmla="*/ 62 h 96"/>
              <a:gd name="T10" fmla="*/ 30 w 84"/>
              <a:gd name="T11" fmla="*/ 67 h 96"/>
              <a:gd name="T12" fmla="*/ 17 w 84"/>
              <a:gd name="T13" fmla="*/ 35 h 96"/>
              <a:gd name="T14" fmla="*/ 26 w 84"/>
              <a:gd name="T15" fmla="*/ 31 h 96"/>
              <a:gd name="T16" fmla="*/ 27 w 84"/>
              <a:gd name="T17" fmla="*/ 25 h 96"/>
              <a:gd name="T18" fmla="*/ 22 w 84"/>
              <a:gd name="T19" fmla="*/ 8 h 96"/>
              <a:gd name="T20" fmla="*/ 18 w 84"/>
              <a:gd name="T21" fmla="*/ 4 h 96"/>
              <a:gd name="T22" fmla="*/ 4 w 84"/>
              <a:gd name="T23" fmla="*/ 6 h 96"/>
              <a:gd name="T24" fmla="*/ 0 w 84"/>
              <a:gd name="T25" fmla="*/ 10 h 96"/>
              <a:gd name="T26" fmla="*/ 43 w 84"/>
              <a:gd name="T27" fmla="*/ 94 h 96"/>
              <a:gd name="T28" fmla="*/ 50 w 84"/>
              <a:gd name="T29" fmla="*/ 92 h 96"/>
              <a:gd name="T30" fmla="*/ 45 w 84"/>
              <a:gd name="T31" fmla="*/ 53 h 96"/>
              <a:gd name="T32" fmla="*/ 32 w 84"/>
              <a:gd name="T33" fmla="*/ 53 h 96"/>
              <a:gd name="T34" fmla="*/ 32 w 84"/>
              <a:gd name="T35" fmla="*/ 50 h 96"/>
              <a:gd name="T36" fmla="*/ 40 w 84"/>
              <a:gd name="T37" fmla="*/ 38 h 96"/>
              <a:gd name="T38" fmla="*/ 42 w 84"/>
              <a:gd name="T39" fmla="*/ 32 h 96"/>
              <a:gd name="T40" fmla="*/ 41 w 84"/>
              <a:gd name="T41" fmla="*/ 30 h 96"/>
              <a:gd name="T42" fmla="*/ 40 w 84"/>
              <a:gd name="T43" fmla="*/ 31 h 96"/>
              <a:gd name="T44" fmla="*/ 39 w 84"/>
              <a:gd name="T45" fmla="*/ 36 h 96"/>
              <a:gd name="T46" fmla="*/ 34 w 84"/>
              <a:gd name="T47" fmla="*/ 36 h 96"/>
              <a:gd name="T48" fmla="*/ 34 w 84"/>
              <a:gd name="T49" fmla="*/ 31 h 96"/>
              <a:gd name="T50" fmla="*/ 42 w 84"/>
              <a:gd name="T51" fmla="*/ 26 h 96"/>
              <a:gd name="T52" fmla="*/ 47 w 84"/>
              <a:gd name="T53" fmla="*/ 28 h 96"/>
              <a:gd name="T54" fmla="*/ 47 w 84"/>
              <a:gd name="T55" fmla="*/ 34 h 96"/>
              <a:gd name="T56" fmla="*/ 47 w 84"/>
              <a:gd name="T57" fmla="*/ 37 h 96"/>
              <a:gd name="T58" fmla="*/ 38 w 84"/>
              <a:gd name="T59" fmla="*/ 50 h 96"/>
              <a:gd name="T60" fmla="*/ 46 w 84"/>
              <a:gd name="T61" fmla="*/ 50 h 96"/>
              <a:gd name="T62" fmla="*/ 45 w 84"/>
              <a:gd name="T63" fmla="*/ 53 h 96"/>
              <a:gd name="T64" fmla="*/ 63 w 84"/>
              <a:gd name="T65" fmla="*/ 50 h 96"/>
              <a:gd name="T66" fmla="*/ 60 w 84"/>
              <a:gd name="T67" fmla="*/ 50 h 96"/>
              <a:gd name="T68" fmla="*/ 60 w 84"/>
              <a:gd name="T69" fmla="*/ 53 h 96"/>
              <a:gd name="T70" fmla="*/ 54 w 84"/>
              <a:gd name="T71" fmla="*/ 53 h 96"/>
              <a:gd name="T72" fmla="*/ 54 w 84"/>
              <a:gd name="T73" fmla="*/ 50 h 96"/>
              <a:gd name="T74" fmla="*/ 46 w 84"/>
              <a:gd name="T75" fmla="*/ 50 h 96"/>
              <a:gd name="T76" fmla="*/ 47 w 84"/>
              <a:gd name="T77" fmla="*/ 46 h 96"/>
              <a:gd name="T78" fmla="*/ 55 w 84"/>
              <a:gd name="T79" fmla="*/ 26 h 96"/>
              <a:gd name="T80" fmla="*/ 63 w 84"/>
              <a:gd name="T81" fmla="*/ 26 h 96"/>
              <a:gd name="T82" fmla="*/ 61 w 84"/>
              <a:gd name="T83" fmla="*/ 46 h 96"/>
              <a:gd name="T84" fmla="*/ 63 w 84"/>
              <a:gd name="T85" fmla="*/ 46 h 96"/>
              <a:gd name="T86" fmla="*/ 63 w 84"/>
              <a:gd name="T87" fmla="*/ 50 h 96"/>
              <a:gd name="T88" fmla="*/ 55 w 84"/>
              <a:gd name="T89" fmla="*/ 46 h 96"/>
              <a:gd name="T90" fmla="*/ 52 w 84"/>
              <a:gd name="T91" fmla="*/ 46 h 96"/>
              <a:gd name="T92" fmla="*/ 56 w 84"/>
              <a:gd name="T93" fmla="*/ 35 h 96"/>
              <a:gd name="T94" fmla="*/ 55 w 84"/>
              <a:gd name="T95" fmla="*/ 46 h 96"/>
              <a:gd name="T96" fmla="*/ 43 w 84"/>
              <a:gd name="T97" fmla="*/ 0 h 96"/>
              <a:gd name="T98" fmla="*/ 72 w 84"/>
              <a:gd name="T99" fmla="*/ 12 h 96"/>
              <a:gd name="T100" fmla="*/ 84 w 84"/>
              <a:gd name="T101" fmla="*/ 41 h 96"/>
              <a:gd name="T102" fmla="*/ 72 w 84"/>
              <a:gd name="T103" fmla="*/ 71 h 96"/>
              <a:gd name="T104" fmla="*/ 65 w 84"/>
              <a:gd name="T105" fmla="*/ 76 h 96"/>
              <a:gd name="T106" fmla="*/ 63 w 84"/>
              <a:gd name="T107" fmla="*/ 73 h 96"/>
              <a:gd name="T108" fmla="*/ 59 w 84"/>
              <a:gd name="T109" fmla="*/ 69 h 96"/>
              <a:gd name="T110" fmla="*/ 66 w 84"/>
              <a:gd name="T111" fmla="*/ 64 h 96"/>
              <a:gd name="T112" fmla="*/ 75 w 84"/>
              <a:gd name="T113" fmla="*/ 41 h 96"/>
              <a:gd name="T114" fmla="*/ 66 w 84"/>
              <a:gd name="T115" fmla="*/ 19 h 96"/>
              <a:gd name="T116" fmla="*/ 43 w 84"/>
              <a:gd name="T117" fmla="*/ 10 h 96"/>
              <a:gd name="T118" fmla="*/ 31 w 84"/>
              <a:gd name="T119" fmla="*/ 12 h 96"/>
              <a:gd name="T120" fmla="*/ 29 w 84"/>
              <a:gd name="T121" fmla="*/ 6 h 96"/>
              <a:gd name="T122" fmla="*/ 28 w 84"/>
              <a:gd name="T123" fmla="*/ 3 h 96"/>
              <a:gd name="T124" fmla="*/ 43 w 84"/>
              <a:gd name="T125"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4" h="96">
                <a:moveTo>
                  <a:pt x="50" y="92"/>
                </a:moveTo>
                <a:cubicBezTo>
                  <a:pt x="52" y="88"/>
                  <a:pt x="55" y="84"/>
                  <a:pt x="57" y="81"/>
                </a:cubicBezTo>
                <a:cubicBezTo>
                  <a:pt x="58" y="79"/>
                  <a:pt x="58" y="77"/>
                  <a:pt x="56" y="75"/>
                </a:cubicBezTo>
                <a:cubicBezTo>
                  <a:pt x="52" y="71"/>
                  <a:pt x="48" y="67"/>
                  <a:pt x="43" y="63"/>
                </a:cubicBezTo>
                <a:cubicBezTo>
                  <a:pt x="41" y="61"/>
                  <a:pt x="40" y="61"/>
                  <a:pt x="38" y="62"/>
                </a:cubicBezTo>
                <a:cubicBezTo>
                  <a:pt x="35" y="63"/>
                  <a:pt x="33" y="65"/>
                  <a:pt x="30" y="67"/>
                </a:cubicBezTo>
                <a:cubicBezTo>
                  <a:pt x="21" y="53"/>
                  <a:pt x="19" y="45"/>
                  <a:pt x="17" y="35"/>
                </a:cubicBezTo>
                <a:cubicBezTo>
                  <a:pt x="20" y="34"/>
                  <a:pt x="23" y="32"/>
                  <a:pt x="26" y="31"/>
                </a:cubicBezTo>
                <a:cubicBezTo>
                  <a:pt x="27" y="30"/>
                  <a:pt x="28" y="28"/>
                  <a:pt x="27" y="25"/>
                </a:cubicBezTo>
                <a:cubicBezTo>
                  <a:pt x="26" y="20"/>
                  <a:pt x="24" y="14"/>
                  <a:pt x="22" y="8"/>
                </a:cubicBezTo>
                <a:cubicBezTo>
                  <a:pt x="22" y="6"/>
                  <a:pt x="20" y="4"/>
                  <a:pt x="18" y="4"/>
                </a:cubicBezTo>
                <a:cubicBezTo>
                  <a:pt x="14" y="5"/>
                  <a:pt x="9" y="5"/>
                  <a:pt x="4" y="6"/>
                </a:cubicBezTo>
                <a:cubicBezTo>
                  <a:pt x="0" y="6"/>
                  <a:pt x="0" y="7"/>
                  <a:pt x="0" y="10"/>
                </a:cubicBezTo>
                <a:cubicBezTo>
                  <a:pt x="1" y="46"/>
                  <a:pt x="15" y="78"/>
                  <a:pt x="43" y="94"/>
                </a:cubicBezTo>
                <a:cubicBezTo>
                  <a:pt x="46" y="96"/>
                  <a:pt x="47" y="96"/>
                  <a:pt x="50" y="92"/>
                </a:cubicBezTo>
                <a:close/>
                <a:moveTo>
                  <a:pt x="45" y="53"/>
                </a:moveTo>
                <a:cubicBezTo>
                  <a:pt x="32" y="53"/>
                  <a:pt x="32" y="53"/>
                  <a:pt x="32" y="53"/>
                </a:cubicBezTo>
                <a:cubicBezTo>
                  <a:pt x="32" y="50"/>
                  <a:pt x="32" y="50"/>
                  <a:pt x="32" y="50"/>
                </a:cubicBezTo>
                <a:cubicBezTo>
                  <a:pt x="40" y="38"/>
                  <a:pt x="40" y="38"/>
                  <a:pt x="40" y="38"/>
                </a:cubicBezTo>
                <a:cubicBezTo>
                  <a:pt x="41" y="36"/>
                  <a:pt x="42" y="34"/>
                  <a:pt x="42" y="32"/>
                </a:cubicBezTo>
                <a:cubicBezTo>
                  <a:pt x="42" y="31"/>
                  <a:pt x="42" y="30"/>
                  <a:pt x="41" y="30"/>
                </a:cubicBezTo>
                <a:cubicBezTo>
                  <a:pt x="40" y="30"/>
                  <a:pt x="40" y="31"/>
                  <a:pt x="40" y="31"/>
                </a:cubicBezTo>
                <a:cubicBezTo>
                  <a:pt x="39" y="36"/>
                  <a:pt x="39" y="36"/>
                  <a:pt x="39" y="36"/>
                </a:cubicBezTo>
                <a:cubicBezTo>
                  <a:pt x="34" y="36"/>
                  <a:pt x="34" y="36"/>
                  <a:pt x="34" y="36"/>
                </a:cubicBezTo>
                <a:cubicBezTo>
                  <a:pt x="34" y="31"/>
                  <a:pt x="34" y="31"/>
                  <a:pt x="34" y="31"/>
                </a:cubicBezTo>
                <a:cubicBezTo>
                  <a:pt x="35" y="28"/>
                  <a:pt x="37" y="26"/>
                  <a:pt x="42" y="26"/>
                </a:cubicBezTo>
                <a:cubicBezTo>
                  <a:pt x="44" y="26"/>
                  <a:pt x="46" y="27"/>
                  <a:pt x="47" y="28"/>
                </a:cubicBezTo>
                <a:cubicBezTo>
                  <a:pt x="48" y="29"/>
                  <a:pt x="48" y="31"/>
                  <a:pt x="47" y="34"/>
                </a:cubicBezTo>
                <a:cubicBezTo>
                  <a:pt x="47" y="35"/>
                  <a:pt x="47" y="36"/>
                  <a:pt x="47" y="37"/>
                </a:cubicBezTo>
                <a:cubicBezTo>
                  <a:pt x="38" y="50"/>
                  <a:pt x="38" y="50"/>
                  <a:pt x="38" y="50"/>
                </a:cubicBezTo>
                <a:cubicBezTo>
                  <a:pt x="46" y="50"/>
                  <a:pt x="46" y="50"/>
                  <a:pt x="46" y="50"/>
                </a:cubicBezTo>
                <a:cubicBezTo>
                  <a:pt x="45" y="53"/>
                  <a:pt x="45" y="53"/>
                  <a:pt x="45" y="53"/>
                </a:cubicBezTo>
                <a:close/>
                <a:moveTo>
                  <a:pt x="63" y="50"/>
                </a:moveTo>
                <a:cubicBezTo>
                  <a:pt x="60" y="50"/>
                  <a:pt x="60" y="50"/>
                  <a:pt x="60" y="50"/>
                </a:cubicBezTo>
                <a:cubicBezTo>
                  <a:pt x="60" y="53"/>
                  <a:pt x="60" y="53"/>
                  <a:pt x="60" y="53"/>
                </a:cubicBezTo>
                <a:cubicBezTo>
                  <a:pt x="54" y="53"/>
                  <a:pt x="54" y="53"/>
                  <a:pt x="54" y="53"/>
                </a:cubicBezTo>
                <a:cubicBezTo>
                  <a:pt x="54" y="50"/>
                  <a:pt x="54" y="50"/>
                  <a:pt x="54" y="50"/>
                </a:cubicBezTo>
                <a:cubicBezTo>
                  <a:pt x="46" y="50"/>
                  <a:pt x="46" y="50"/>
                  <a:pt x="46" y="50"/>
                </a:cubicBezTo>
                <a:cubicBezTo>
                  <a:pt x="47" y="46"/>
                  <a:pt x="47" y="46"/>
                  <a:pt x="47" y="46"/>
                </a:cubicBezTo>
                <a:cubicBezTo>
                  <a:pt x="55" y="26"/>
                  <a:pt x="55" y="26"/>
                  <a:pt x="55" y="26"/>
                </a:cubicBezTo>
                <a:cubicBezTo>
                  <a:pt x="63" y="26"/>
                  <a:pt x="63" y="26"/>
                  <a:pt x="63" y="26"/>
                </a:cubicBezTo>
                <a:cubicBezTo>
                  <a:pt x="61" y="46"/>
                  <a:pt x="61" y="46"/>
                  <a:pt x="61" y="46"/>
                </a:cubicBezTo>
                <a:cubicBezTo>
                  <a:pt x="63" y="46"/>
                  <a:pt x="63" y="46"/>
                  <a:pt x="63" y="46"/>
                </a:cubicBezTo>
                <a:cubicBezTo>
                  <a:pt x="63" y="50"/>
                  <a:pt x="63" y="50"/>
                  <a:pt x="63" y="50"/>
                </a:cubicBezTo>
                <a:close/>
                <a:moveTo>
                  <a:pt x="55" y="46"/>
                </a:moveTo>
                <a:cubicBezTo>
                  <a:pt x="52" y="46"/>
                  <a:pt x="52" y="46"/>
                  <a:pt x="52" y="46"/>
                </a:cubicBezTo>
                <a:cubicBezTo>
                  <a:pt x="56" y="35"/>
                  <a:pt x="56" y="35"/>
                  <a:pt x="56" y="35"/>
                </a:cubicBezTo>
                <a:cubicBezTo>
                  <a:pt x="55" y="46"/>
                  <a:pt x="55" y="46"/>
                  <a:pt x="55" y="46"/>
                </a:cubicBezTo>
                <a:close/>
                <a:moveTo>
                  <a:pt x="43" y="0"/>
                </a:moveTo>
                <a:cubicBezTo>
                  <a:pt x="54" y="0"/>
                  <a:pt x="65" y="5"/>
                  <a:pt x="72" y="12"/>
                </a:cubicBezTo>
                <a:cubicBezTo>
                  <a:pt x="80" y="20"/>
                  <a:pt x="84" y="30"/>
                  <a:pt x="84" y="41"/>
                </a:cubicBezTo>
                <a:cubicBezTo>
                  <a:pt x="84" y="53"/>
                  <a:pt x="80" y="63"/>
                  <a:pt x="72" y="71"/>
                </a:cubicBezTo>
                <a:cubicBezTo>
                  <a:pt x="70" y="73"/>
                  <a:pt x="68" y="75"/>
                  <a:pt x="65" y="76"/>
                </a:cubicBezTo>
                <a:cubicBezTo>
                  <a:pt x="65" y="75"/>
                  <a:pt x="64" y="74"/>
                  <a:pt x="63" y="73"/>
                </a:cubicBezTo>
                <a:cubicBezTo>
                  <a:pt x="59" y="69"/>
                  <a:pt x="59" y="69"/>
                  <a:pt x="59" y="69"/>
                </a:cubicBezTo>
                <a:cubicBezTo>
                  <a:pt x="61" y="68"/>
                  <a:pt x="64" y="66"/>
                  <a:pt x="66" y="64"/>
                </a:cubicBezTo>
                <a:cubicBezTo>
                  <a:pt x="71" y="58"/>
                  <a:pt x="75" y="50"/>
                  <a:pt x="75" y="41"/>
                </a:cubicBezTo>
                <a:cubicBezTo>
                  <a:pt x="75" y="33"/>
                  <a:pt x="71" y="25"/>
                  <a:pt x="66" y="19"/>
                </a:cubicBezTo>
                <a:cubicBezTo>
                  <a:pt x="60" y="13"/>
                  <a:pt x="52" y="10"/>
                  <a:pt x="43" y="10"/>
                </a:cubicBezTo>
                <a:cubicBezTo>
                  <a:pt x="39" y="10"/>
                  <a:pt x="35" y="11"/>
                  <a:pt x="31" y="12"/>
                </a:cubicBezTo>
                <a:cubicBezTo>
                  <a:pt x="29" y="6"/>
                  <a:pt x="29" y="6"/>
                  <a:pt x="29" y="6"/>
                </a:cubicBezTo>
                <a:cubicBezTo>
                  <a:pt x="29" y="5"/>
                  <a:pt x="28" y="4"/>
                  <a:pt x="28" y="3"/>
                </a:cubicBezTo>
                <a:cubicBezTo>
                  <a:pt x="33" y="1"/>
                  <a:pt x="38" y="0"/>
                  <a:pt x="43" y="0"/>
                </a:cubicBezTo>
                <a:close/>
              </a:path>
            </a:pathLst>
          </a:custGeom>
          <a:solidFill>
            <a:schemeClr val="accent1"/>
          </a:solidFill>
          <a:ln>
            <a:noFill/>
          </a:ln>
          <a:extLst/>
        </p:spPr>
        <p:txBody>
          <a:bodyPr vert="horz" wrap="square" lIns="96435" tIns="48218" rIns="96435" bIns="4821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898">
              <a:solidFill>
                <a:prstClr val="black"/>
              </a:solidFill>
            </a:endParaRPr>
          </a:p>
        </p:txBody>
      </p:sp>
      <p:sp>
        <p:nvSpPr>
          <p:cNvPr id="8" name="Freeform 7"/>
          <p:cNvSpPr>
            <a:spLocks noEditPoints="1"/>
          </p:cNvSpPr>
          <p:nvPr/>
        </p:nvSpPr>
        <p:spPr bwMode="auto">
          <a:xfrm>
            <a:off x="7560238" y="1951016"/>
            <a:ext cx="425049" cy="451615"/>
          </a:xfrm>
          <a:custGeom>
            <a:avLst/>
            <a:gdLst>
              <a:gd name="T0" fmla="*/ 75 w 89"/>
              <a:gd name="T1" fmla="*/ 22 h 95"/>
              <a:gd name="T2" fmla="*/ 89 w 89"/>
              <a:gd name="T3" fmla="*/ 53 h 95"/>
              <a:gd name="T4" fmla="*/ 78 w 89"/>
              <a:gd name="T5" fmla="*/ 80 h 95"/>
              <a:gd name="T6" fmla="*/ 47 w 89"/>
              <a:gd name="T7" fmla="*/ 53 h 95"/>
              <a:gd name="T8" fmla="*/ 75 w 89"/>
              <a:gd name="T9" fmla="*/ 22 h 95"/>
              <a:gd name="T10" fmla="*/ 76 w 89"/>
              <a:gd name="T11" fmla="*/ 83 h 95"/>
              <a:gd name="T12" fmla="*/ 69 w 89"/>
              <a:gd name="T13" fmla="*/ 88 h 95"/>
              <a:gd name="T14" fmla="*/ 74 w 89"/>
              <a:gd name="T15" fmla="*/ 81 h 95"/>
              <a:gd name="T16" fmla="*/ 76 w 89"/>
              <a:gd name="T17" fmla="*/ 83 h 95"/>
              <a:gd name="T18" fmla="*/ 64 w 89"/>
              <a:gd name="T19" fmla="*/ 92 h 95"/>
              <a:gd name="T20" fmla="*/ 72 w 89"/>
              <a:gd name="T21" fmla="*/ 79 h 95"/>
              <a:gd name="T22" fmla="*/ 70 w 89"/>
              <a:gd name="T23" fmla="*/ 77 h 95"/>
              <a:gd name="T24" fmla="*/ 60 w 89"/>
              <a:gd name="T25" fmla="*/ 94 h 95"/>
              <a:gd name="T26" fmla="*/ 64 w 89"/>
              <a:gd name="T27" fmla="*/ 92 h 95"/>
              <a:gd name="T28" fmla="*/ 58 w 89"/>
              <a:gd name="T29" fmla="*/ 91 h 95"/>
              <a:gd name="T30" fmla="*/ 67 w 89"/>
              <a:gd name="T31" fmla="*/ 75 h 95"/>
              <a:gd name="T32" fmla="*/ 65 w 89"/>
              <a:gd name="T33" fmla="*/ 74 h 95"/>
              <a:gd name="T34" fmla="*/ 57 w 89"/>
              <a:gd name="T35" fmla="*/ 88 h 95"/>
              <a:gd name="T36" fmla="*/ 58 w 89"/>
              <a:gd name="T37" fmla="*/ 91 h 95"/>
              <a:gd name="T38" fmla="*/ 56 w 89"/>
              <a:gd name="T39" fmla="*/ 84 h 95"/>
              <a:gd name="T40" fmla="*/ 63 w 89"/>
              <a:gd name="T41" fmla="*/ 72 h 95"/>
              <a:gd name="T42" fmla="*/ 61 w 89"/>
              <a:gd name="T43" fmla="*/ 70 h 95"/>
              <a:gd name="T44" fmla="*/ 55 w 89"/>
              <a:gd name="T45" fmla="*/ 81 h 95"/>
              <a:gd name="T46" fmla="*/ 56 w 89"/>
              <a:gd name="T47" fmla="*/ 84 h 95"/>
              <a:gd name="T48" fmla="*/ 53 w 89"/>
              <a:gd name="T49" fmla="*/ 78 h 95"/>
              <a:gd name="T50" fmla="*/ 59 w 89"/>
              <a:gd name="T51" fmla="*/ 68 h 95"/>
              <a:gd name="T52" fmla="*/ 57 w 89"/>
              <a:gd name="T53" fmla="*/ 66 h 95"/>
              <a:gd name="T54" fmla="*/ 52 w 89"/>
              <a:gd name="T55" fmla="*/ 75 h 95"/>
              <a:gd name="T56" fmla="*/ 53 w 89"/>
              <a:gd name="T57" fmla="*/ 78 h 95"/>
              <a:gd name="T58" fmla="*/ 51 w 89"/>
              <a:gd name="T59" fmla="*/ 71 h 95"/>
              <a:gd name="T60" fmla="*/ 55 w 89"/>
              <a:gd name="T61" fmla="*/ 64 h 95"/>
              <a:gd name="T62" fmla="*/ 53 w 89"/>
              <a:gd name="T63" fmla="*/ 62 h 95"/>
              <a:gd name="T64" fmla="*/ 50 w 89"/>
              <a:gd name="T65" fmla="*/ 68 h 95"/>
              <a:gd name="T66" fmla="*/ 51 w 89"/>
              <a:gd name="T67" fmla="*/ 71 h 95"/>
              <a:gd name="T68" fmla="*/ 48 w 89"/>
              <a:gd name="T69" fmla="*/ 65 h 95"/>
              <a:gd name="T70" fmla="*/ 51 w 89"/>
              <a:gd name="T71" fmla="*/ 61 h 95"/>
              <a:gd name="T72" fmla="*/ 49 w 89"/>
              <a:gd name="T73" fmla="*/ 59 h 95"/>
              <a:gd name="T74" fmla="*/ 47 w 89"/>
              <a:gd name="T75" fmla="*/ 61 h 95"/>
              <a:gd name="T76" fmla="*/ 48 w 89"/>
              <a:gd name="T77" fmla="*/ 65 h 95"/>
              <a:gd name="T78" fmla="*/ 46 w 89"/>
              <a:gd name="T79" fmla="*/ 58 h 95"/>
              <a:gd name="T80" fmla="*/ 45 w 89"/>
              <a:gd name="T81" fmla="*/ 55 h 95"/>
              <a:gd name="T82" fmla="*/ 47 w 89"/>
              <a:gd name="T83" fmla="*/ 57 h 95"/>
              <a:gd name="T84" fmla="*/ 46 w 89"/>
              <a:gd name="T85" fmla="*/ 58 h 95"/>
              <a:gd name="T86" fmla="*/ 59 w 89"/>
              <a:gd name="T87" fmla="*/ 17 h 95"/>
              <a:gd name="T88" fmla="*/ 41 w 89"/>
              <a:gd name="T89" fmla="*/ 54 h 95"/>
              <a:gd name="T90" fmla="*/ 36 w 89"/>
              <a:gd name="T91" fmla="*/ 13 h 95"/>
              <a:gd name="T92" fmla="*/ 0 w 89"/>
              <a:gd name="T93" fmla="*/ 54 h 95"/>
              <a:gd name="T94" fmla="*/ 41 w 89"/>
              <a:gd name="T95" fmla="*/ 95 h 95"/>
              <a:gd name="T96" fmla="*/ 55 w 89"/>
              <a:gd name="T97" fmla="*/ 93 h 95"/>
              <a:gd name="T98" fmla="*/ 41 w 89"/>
              <a:gd name="T99" fmla="*/ 54 h 95"/>
              <a:gd name="T100" fmla="*/ 68 w 89"/>
              <a:gd name="T101" fmla="*/ 23 h 95"/>
              <a:gd name="T102" fmla="*/ 59 w 89"/>
              <a:gd name="T103" fmla="*/ 17 h 95"/>
              <a:gd name="T104" fmla="*/ 43 w 89"/>
              <a:gd name="T105" fmla="*/ 0 h 95"/>
              <a:gd name="T106" fmla="*/ 38 w 89"/>
              <a:gd name="T107" fmla="*/ 0 h 95"/>
              <a:gd name="T108" fmla="*/ 43 w 89"/>
              <a:gd name="T109" fmla="*/ 41 h 95"/>
              <a:gd name="T110" fmla="*/ 61 w 89"/>
              <a:gd name="T111" fmla="*/ 4 h 95"/>
              <a:gd name="T112" fmla="*/ 43 w 89"/>
              <a:gd name="T113"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9" h="95">
                <a:moveTo>
                  <a:pt x="75" y="22"/>
                </a:moveTo>
                <a:cubicBezTo>
                  <a:pt x="83" y="29"/>
                  <a:pt x="89" y="40"/>
                  <a:pt x="89" y="53"/>
                </a:cubicBezTo>
                <a:cubicBezTo>
                  <a:pt x="89" y="63"/>
                  <a:pt x="85" y="73"/>
                  <a:pt x="78" y="80"/>
                </a:cubicBezTo>
                <a:cubicBezTo>
                  <a:pt x="47" y="53"/>
                  <a:pt x="47" y="53"/>
                  <a:pt x="47" y="53"/>
                </a:cubicBezTo>
                <a:cubicBezTo>
                  <a:pt x="75" y="22"/>
                  <a:pt x="75" y="22"/>
                  <a:pt x="75" y="22"/>
                </a:cubicBezTo>
                <a:close/>
                <a:moveTo>
                  <a:pt x="76" y="83"/>
                </a:moveTo>
                <a:cubicBezTo>
                  <a:pt x="74" y="85"/>
                  <a:pt x="72" y="87"/>
                  <a:pt x="69" y="88"/>
                </a:cubicBezTo>
                <a:cubicBezTo>
                  <a:pt x="74" y="81"/>
                  <a:pt x="74" y="81"/>
                  <a:pt x="74" y="81"/>
                </a:cubicBezTo>
                <a:cubicBezTo>
                  <a:pt x="76" y="83"/>
                  <a:pt x="76" y="83"/>
                  <a:pt x="76" y="83"/>
                </a:cubicBezTo>
                <a:close/>
                <a:moveTo>
                  <a:pt x="64" y="92"/>
                </a:moveTo>
                <a:cubicBezTo>
                  <a:pt x="72" y="79"/>
                  <a:pt x="72" y="79"/>
                  <a:pt x="72" y="79"/>
                </a:cubicBezTo>
                <a:cubicBezTo>
                  <a:pt x="70" y="77"/>
                  <a:pt x="70" y="77"/>
                  <a:pt x="70" y="77"/>
                </a:cubicBezTo>
                <a:cubicBezTo>
                  <a:pt x="60" y="94"/>
                  <a:pt x="60" y="94"/>
                  <a:pt x="60" y="94"/>
                </a:cubicBezTo>
                <a:cubicBezTo>
                  <a:pt x="61" y="93"/>
                  <a:pt x="63" y="92"/>
                  <a:pt x="64" y="92"/>
                </a:cubicBezTo>
                <a:close/>
                <a:moveTo>
                  <a:pt x="58" y="91"/>
                </a:moveTo>
                <a:cubicBezTo>
                  <a:pt x="67" y="75"/>
                  <a:pt x="67" y="75"/>
                  <a:pt x="67" y="75"/>
                </a:cubicBezTo>
                <a:cubicBezTo>
                  <a:pt x="65" y="74"/>
                  <a:pt x="65" y="74"/>
                  <a:pt x="65" y="74"/>
                </a:cubicBezTo>
                <a:cubicBezTo>
                  <a:pt x="57" y="88"/>
                  <a:pt x="57" y="88"/>
                  <a:pt x="57" y="88"/>
                </a:cubicBezTo>
                <a:cubicBezTo>
                  <a:pt x="58" y="91"/>
                  <a:pt x="58" y="91"/>
                  <a:pt x="58" y="91"/>
                </a:cubicBezTo>
                <a:close/>
                <a:moveTo>
                  <a:pt x="56" y="84"/>
                </a:moveTo>
                <a:cubicBezTo>
                  <a:pt x="63" y="72"/>
                  <a:pt x="63" y="72"/>
                  <a:pt x="63" y="72"/>
                </a:cubicBezTo>
                <a:cubicBezTo>
                  <a:pt x="61" y="70"/>
                  <a:pt x="61" y="70"/>
                  <a:pt x="61" y="70"/>
                </a:cubicBezTo>
                <a:cubicBezTo>
                  <a:pt x="55" y="81"/>
                  <a:pt x="55" y="81"/>
                  <a:pt x="55" y="81"/>
                </a:cubicBezTo>
                <a:cubicBezTo>
                  <a:pt x="56" y="84"/>
                  <a:pt x="56" y="84"/>
                  <a:pt x="56" y="84"/>
                </a:cubicBezTo>
                <a:close/>
                <a:moveTo>
                  <a:pt x="53" y="78"/>
                </a:moveTo>
                <a:cubicBezTo>
                  <a:pt x="59" y="68"/>
                  <a:pt x="59" y="68"/>
                  <a:pt x="59" y="68"/>
                </a:cubicBezTo>
                <a:cubicBezTo>
                  <a:pt x="57" y="66"/>
                  <a:pt x="57" y="66"/>
                  <a:pt x="57" y="66"/>
                </a:cubicBezTo>
                <a:cubicBezTo>
                  <a:pt x="52" y="75"/>
                  <a:pt x="52" y="75"/>
                  <a:pt x="52" y="75"/>
                </a:cubicBezTo>
                <a:cubicBezTo>
                  <a:pt x="53" y="78"/>
                  <a:pt x="53" y="78"/>
                  <a:pt x="53" y="78"/>
                </a:cubicBezTo>
                <a:close/>
                <a:moveTo>
                  <a:pt x="51" y="71"/>
                </a:moveTo>
                <a:cubicBezTo>
                  <a:pt x="55" y="64"/>
                  <a:pt x="55" y="64"/>
                  <a:pt x="55" y="64"/>
                </a:cubicBezTo>
                <a:cubicBezTo>
                  <a:pt x="53" y="62"/>
                  <a:pt x="53" y="62"/>
                  <a:pt x="53" y="62"/>
                </a:cubicBezTo>
                <a:cubicBezTo>
                  <a:pt x="50" y="68"/>
                  <a:pt x="50" y="68"/>
                  <a:pt x="50" y="68"/>
                </a:cubicBezTo>
                <a:cubicBezTo>
                  <a:pt x="51" y="71"/>
                  <a:pt x="51" y="71"/>
                  <a:pt x="51" y="71"/>
                </a:cubicBezTo>
                <a:close/>
                <a:moveTo>
                  <a:pt x="48" y="65"/>
                </a:moveTo>
                <a:cubicBezTo>
                  <a:pt x="51" y="61"/>
                  <a:pt x="51" y="61"/>
                  <a:pt x="51" y="61"/>
                </a:cubicBezTo>
                <a:cubicBezTo>
                  <a:pt x="49" y="59"/>
                  <a:pt x="49" y="59"/>
                  <a:pt x="49" y="59"/>
                </a:cubicBezTo>
                <a:cubicBezTo>
                  <a:pt x="47" y="61"/>
                  <a:pt x="47" y="61"/>
                  <a:pt x="47" y="61"/>
                </a:cubicBezTo>
                <a:cubicBezTo>
                  <a:pt x="48" y="65"/>
                  <a:pt x="48" y="65"/>
                  <a:pt x="48" y="65"/>
                </a:cubicBezTo>
                <a:close/>
                <a:moveTo>
                  <a:pt x="46" y="58"/>
                </a:moveTo>
                <a:cubicBezTo>
                  <a:pt x="45" y="55"/>
                  <a:pt x="45" y="55"/>
                  <a:pt x="45" y="55"/>
                </a:cubicBezTo>
                <a:cubicBezTo>
                  <a:pt x="47" y="57"/>
                  <a:pt x="47" y="57"/>
                  <a:pt x="47" y="57"/>
                </a:cubicBezTo>
                <a:cubicBezTo>
                  <a:pt x="46" y="58"/>
                  <a:pt x="46" y="58"/>
                  <a:pt x="46" y="58"/>
                </a:cubicBezTo>
                <a:close/>
                <a:moveTo>
                  <a:pt x="59" y="17"/>
                </a:moveTo>
                <a:cubicBezTo>
                  <a:pt x="41" y="54"/>
                  <a:pt x="41" y="54"/>
                  <a:pt x="41" y="54"/>
                </a:cubicBezTo>
                <a:cubicBezTo>
                  <a:pt x="41" y="54"/>
                  <a:pt x="38" y="28"/>
                  <a:pt x="36" y="13"/>
                </a:cubicBezTo>
                <a:cubicBezTo>
                  <a:pt x="16" y="15"/>
                  <a:pt x="0" y="33"/>
                  <a:pt x="0" y="54"/>
                </a:cubicBezTo>
                <a:cubicBezTo>
                  <a:pt x="0" y="77"/>
                  <a:pt x="18" y="95"/>
                  <a:pt x="41" y="95"/>
                </a:cubicBezTo>
                <a:cubicBezTo>
                  <a:pt x="46" y="95"/>
                  <a:pt x="51" y="94"/>
                  <a:pt x="55" y="93"/>
                </a:cubicBezTo>
                <a:cubicBezTo>
                  <a:pt x="41" y="54"/>
                  <a:pt x="41" y="54"/>
                  <a:pt x="41" y="54"/>
                </a:cubicBezTo>
                <a:cubicBezTo>
                  <a:pt x="68" y="23"/>
                  <a:pt x="68" y="23"/>
                  <a:pt x="68" y="23"/>
                </a:cubicBezTo>
                <a:cubicBezTo>
                  <a:pt x="66" y="20"/>
                  <a:pt x="63" y="18"/>
                  <a:pt x="59" y="17"/>
                </a:cubicBezTo>
                <a:close/>
                <a:moveTo>
                  <a:pt x="43" y="0"/>
                </a:moveTo>
                <a:cubicBezTo>
                  <a:pt x="41" y="0"/>
                  <a:pt x="40" y="0"/>
                  <a:pt x="38" y="0"/>
                </a:cubicBezTo>
                <a:cubicBezTo>
                  <a:pt x="40" y="15"/>
                  <a:pt x="43" y="41"/>
                  <a:pt x="43" y="41"/>
                </a:cubicBezTo>
                <a:cubicBezTo>
                  <a:pt x="61" y="4"/>
                  <a:pt x="61" y="4"/>
                  <a:pt x="61" y="4"/>
                </a:cubicBezTo>
                <a:cubicBezTo>
                  <a:pt x="56" y="1"/>
                  <a:pt x="49" y="0"/>
                  <a:pt x="43" y="0"/>
                </a:cubicBezTo>
                <a:close/>
              </a:path>
            </a:pathLst>
          </a:custGeom>
          <a:solidFill>
            <a:schemeClr val="accent3"/>
          </a:solidFill>
          <a:ln>
            <a:noFill/>
          </a:ln>
          <a:extLst/>
        </p:spPr>
        <p:txBody>
          <a:bodyPr vert="horz" wrap="square" lIns="96435" tIns="48218" rIns="96435" bIns="4821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898">
              <a:solidFill>
                <a:prstClr val="black"/>
              </a:solidFill>
            </a:endParaRPr>
          </a:p>
        </p:txBody>
      </p:sp>
      <p:sp>
        <p:nvSpPr>
          <p:cNvPr id="9" name="Freeform 8"/>
          <p:cNvSpPr>
            <a:spLocks noEditPoints="1"/>
          </p:cNvSpPr>
          <p:nvPr/>
        </p:nvSpPr>
        <p:spPr bwMode="auto">
          <a:xfrm>
            <a:off x="4795982" y="1982008"/>
            <a:ext cx="520242" cy="420622"/>
          </a:xfrm>
          <a:custGeom>
            <a:avLst/>
            <a:gdLst>
              <a:gd name="T0" fmla="*/ 86 w 109"/>
              <a:gd name="T1" fmla="*/ 88 h 88"/>
              <a:gd name="T2" fmla="*/ 84 w 109"/>
              <a:gd name="T3" fmla="*/ 44 h 88"/>
              <a:gd name="T4" fmla="*/ 80 w 109"/>
              <a:gd name="T5" fmla="*/ 71 h 88"/>
              <a:gd name="T6" fmla="*/ 109 w 109"/>
              <a:gd name="T7" fmla="*/ 0 h 88"/>
              <a:gd name="T8" fmla="*/ 92 w 109"/>
              <a:gd name="T9" fmla="*/ 33 h 88"/>
              <a:gd name="T10" fmla="*/ 80 w 109"/>
              <a:gd name="T11" fmla="*/ 25 h 88"/>
              <a:gd name="T12" fmla="*/ 67 w 109"/>
              <a:gd name="T13" fmla="*/ 68 h 88"/>
              <a:gd name="T14" fmla="*/ 37 w 109"/>
              <a:gd name="T15" fmla="*/ 73 h 88"/>
              <a:gd name="T16" fmla="*/ 19 w 109"/>
              <a:gd name="T17" fmla="*/ 63 h 88"/>
              <a:gd name="T18" fmla="*/ 0 w 109"/>
              <a:gd name="T19" fmla="*/ 56 h 88"/>
              <a:gd name="T20" fmla="*/ 25 w 109"/>
              <a:gd name="T21" fmla="*/ 48 h 88"/>
              <a:gd name="T22" fmla="*/ 30 w 109"/>
              <a:gd name="T23" fmla="*/ 57 h 88"/>
              <a:gd name="T24" fmla="*/ 44 w 109"/>
              <a:gd name="T25" fmla="*/ 29 h 88"/>
              <a:gd name="T26" fmla="*/ 66 w 109"/>
              <a:gd name="T27" fmla="*/ 50 h 88"/>
              <a:gd name="T28" fmla="*/ 68 w 109"/>
              <a:gd name="T29" fmla="*/ 18 h 88"/>
              <a:gd name="T30" fmla="*/ 78 w 109"/>
              <a:gd name="T31" fmla="*/ 12 h 88"/>
              <a:gd name="T32" fmla="*/ 90 w 109"/>
              <a:gd name="T33" fmla="*/ 1 h 88"/>
              <a:gd name="T34" fmla="*/ 22 w 109"/>
              <a:gd name="T35" fmla="*/ 88 h 88"/>
              <a:gd name="T36" fmla="*/ 29 w 109"/>
              <a:gd name="T37" fmla="*/ 80 h 88"/>
              <a:gd name="T38" fmla="*/ 22 w 109"/>
              <a:gd name="T39" fmla="*/ 79 h 88"/>
              <a:gd name="T40" fmla="*/ 11 w 109"/>
              <a:gd name="T41" fmla="*/ 88 h 88"/>
              <a:gd name="T42" fmla="*/ 17 w 109"/>
              <a:gd name="T43" fmla="*/ 71 h 88"/>
              <a:gd name="T44" fmla="*/ 11 w 109"/>
              <a:gd name="T45" fmla="*/ 73 h 88"/>
              <a:gd name="T46" fmla="*/ 34 w 109"/>
              <a:gd name="T47" fmla="*/ 88 h 88"/>
              <a:gd name="T48" fmla="*/ 40 w 109"/>
              <a:gd name="T49" fmla="*/ 79 h 88"/>
              <a:gd name="T50" fmla="*/ 34 w 109"/>
              <a:gd name="T51" fmla="*/ 80 h 88"/>
              <a:gd name="T52" fmla="*/ 45 w 109"/>
              <a:gd name="T53" fmla="*/ 88 h 88"/>
              <a:gd name="T54" fmla="*/ 52 w 109"/>
              <a:gd name="T55" fmla="*/ 63 h 88"/>
              <a:gd name="T56" fmla="*/ 45 w 109"/>
              <a:gd name="T57" fmla="*/ 69 h 88"/>
              <a:gd name="T58" fmla="*/ 57 w 109"/>
              <a:gd name="T59" fmla="*/ 88 h 88"/>
              <a:gd name="T60" fmla="*/ 63 w 109"/>
              <a:gd name="T61" fmla="*/ 73 h 88"/>
              <a:gd name="T62" fmla="*/ 57 w 109"/>
              <a:gd name="T63" fmla="*/ 88 h 88"/>
              <a:gd name="T64" fmla="*/ 75 w 109"/>
              <a:gd name="T65" fmla="*/ 88 h 88"/>
              <a:gd name="T66" fmla="*/ 68 w 109"/>
              <a:gd name="T67" fmla="*/ 7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chemeClr val="accent2"/>
          </a:solidFill>
          <a:ln>
            <a:noFill/>
          </a:ln>
        </p:spPr>
        <p:txBody>
          <a:bodyPr vert="horz" wrap="square" lIns="96435" tIns="48218" rIns="96435" bIns="4821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898">
              <a:solidFill>
                <a:prstClr val="black"/>
              </a:solidFill>
            </a:endParaRPr>
          </a:p>
        </p:txBody>
      </p:sp>
      <p:sp>
        <p:nvSpPr>
          <p:cNvPr id="10" name="Freeform 9"/>
          <p:cNvSpPr>
            <a:spLocks noEditPoints="1"/>
          </p:cNvSpPr>
          <p:nvPr/>
        </p:nvSpPr>
        <p:spPr bwMode="auto">
          <a:xfrm>
            <a:off x="4842472" y="4488448"/>
            <a:ext cx="449400" cy="447188"/>
          </a:xfrm>
          <a:custGeom>
            <a:avLst/>
            <a:gdLst>
              <a:gd name="T0" fmla="*/ 6 w 94"/>
              <a:gd name="T1" fmla="*/ 28 h 94"/>
              <a:gd name="T2" fmla="*/ 32 w 94"/>
              <a:gd name="T3" fmla="*/ 4 h 94"/>
              <a:gd name="T4" fmla="*/ 67 w 94"/>
              <a:gd name="T5" fmla="*/ 6 h 94"/>
              <a:gd name="T6" fmla="*/ 90 w 94"/>
              <a:gd name="T7" fmla="*/ 32 h 94"/>
              <a:gd name="T8" fmla="*/ 88 w 94"/>
              <a:gd name="T9" fmla="*/ 67 h 94"/>
              <a:gd name="T10" fmla="*/ 88 w 94"/>
              <a:gd name="T11" fmla="*/ 67 h 94"/>
              <a:gd name="T12" fmla="*/ 62 w 94"/>
              <a:gd name="T13" fmla="*/ 90 h 94"/>
              <a:gd name="T14" fmla="*/ 27 w 94"/>
              <a:gd name="T15" fmla="*/ 89 h 94"/>
              <a:gd name="T16" fmla="*/ 27 w 94"/>
              <a:gd name="T17" fmla="*/ 89 h 94"/>
              <a:gd name="T18" fmla="*/ 4 w 94"/>
              <a:gd name="T19" fmla="*/ 62 h 94"/>
              <a:gd name="T20" fmla="*/ 6 w 94"/>
              <a:gd name="T21" fmla="*/ 28 h 94"/>
              <a:gd name="T22" fmla="*/ 6 w 94"/>
              <a:gd name="T23" fmla="*/ 28 h 94"/>
              <a:gd name="T24" fmla="*/ 20 w 94"/>
              <a:gd name="T25" fmla="*/ 27 h 94"/>
              <a:gd name="T26" fmla="*/ 16 w 94"/>
              <a:gd name="T27" fmla="*/ 32 h 94"/>
              <a:gd name="T28" fmla="*/ 16 w 94"/>
              <a:gd name="T29" fmla="*/ 32 h 94"/>
              <a:gd name="T30" fmla="*/ 15 w 94"/>
              <a:gd name="T31" fmla="*/ 35 h 94"/>
              <a:gd name="T32" fmla="*/ 36 w 94"/>
              <a:gd name="T33" fmla="*/ 37 h 94"/>
              <a:gd name="T34" fmla="*/ 34 w 94"/>
              <a:gd name="T35" fmla="*/ 40 h 94"/>
              <a:gd name="T36" fmla="*/ 32 w 94"/>
              <a:gd name="T37" fmla="*/ 45 h 94"/>
              <a:gd name="T38" fmla="*/ 13 w 94"/>
              <a:gd name="T39" fmla="*/ 53 h 94"/>
              <a:gd name="T40" fmla="*/ 15 w 94"/>
              <a:gd name="T41" fmla="*/ 59 h 94"/>
              <a:gd name="T42" fmla="*/ 15 w 94"/>
              <a:gd name="T43" fmla="*/ 59 h 94"/>
              <a:gd name="T44" fmla="*/ 16 w 94"/>
              <a:gd name="T45" fmla="*/ 60 h 94"/>
              <a:gd name="T46" fmla="*/ 29 w 94"/>
              <a:gd name="T47" fmla="*/ 54 h 94"/>
              <a:gd name="T48" fmla="*/ 26 w 94"/>
              <a:gd name="T49" fmla="*/ 74 h 94"/>
              <a:gd name="T50" fmla="*/ 32 w 94"/>
              <a:gd name="T51" fmla="*/ 78 h 94"/>
              <a:gd name="T52" fmla="*/ 32 w 94"/>
              <a:gd name="T53" fmla="*/ 78 h 94"/>
              <a:gd name="T54" fmla="*/ 33 w 94"/>
              <a:gd name="T55" fmla="*/ 79 h 94"/>
              <a:gd name="T56" fmla="*/ 34 w 94"/>
              <a:gd name="T57" fmla="*/ 78 h 94"/>
              <a:gd name="T58" fmla="*/ 36 w 94"/>
              <a:gd name="T59" fmla="*/ 55 h 94"/>
              <a:gd name="T60" fmla="*/ 48 w 94"/>
              <a:gd name="T61" fmla="*/ 67 h 94"/>
              <a:gd name="T62" fmla="*/ 60 w 94"/>
              <a:gd name="T63" fmla="*/ 79 h 94"/>
              <a:gd name="T64" fmla="*/ 65 w 94"/>
              <a:gd name="T65" fmla="*/ 77 h 94"/>
              <a:gd name="T66" fmla="*/ 66 w 94"/>
              <a:gd name="T67" fmla="*/ 74 h 94"/>
              <a:gd name="T68" fmla="*/ 54 w 94"/>
              <a:gd name="T69" fmla="*/ 62 h 94"/>
              <a:gd name="T70" fmla="*/ 39 w 94"/>
              <a:gd name="T71" fmla="*/ 48 h 94"/>
              <a:gd name="T72" fmla="*/ 41 w 94"/>
              <a:gd name="T73" fmla="*/ 43 h 94"/>
              <a:gd name="T74" fmla="*/ 43 w 94"/>
              <a:gd name="T75" fmla="*/ 39 h 94"/>
              <a:gd name="T76" fmla="*/ 49 w 94"/>
              <a:gd name="T77" fmla="*/ 42 h 94"/>
              <a:gd name="T78" fmla="*/ 77 w 94"/>
              <a:gd name="T79" fmla="*/ 64 h 94"/>
              <a:gd name="T80" fmla="*/ 78 w 94"/>
              <a:gd name="T81" fmla="*/ 62 h 94"/>
              <a:gd name="T82" fmla="*/ 78 w 94"/>
              <a:gd name="T83" fmla="*/ 62 h 94"/>
              <a:gd name="T84" fmla="*/ 80 w 94"/>
              <a:gd name="T85" fmla="*/ 56 h 94"/>
              <a:gd name="T86" fmla="*/ 53 w 94"/>
              <a:gd name="T87" fmla="*/ 35 h 94"/>
              <a:gd name="T88" fmla="*/ 47 w 94"/>
              <a:gd name="T89" fmla="*/ 32 h 94"/>
              <a:gd name="T90" fmla="*/ 50 w 94"/>
              <a:gd name="T91" fmla="*/ 28 h 94"/>
              <a:gd name="T92" fmla="*/ 56 w 94"/>
              <a:gd name="T93" fmla="*/ 30 h 94"/>
              <a:gd name="T94" fmla="*/ 74 w 94"/>
              <a:gd name="T95" fmla="*/ 28 h 94"/>
              <a:gd name="T96" fmla="*/ 71 w 94"/>
              <a:gd name="T97" fmla="*/ 23 h 94"/>
              <a:gd name="T98" fmla="*/ 70 w 94"/>
              <a:gd name="T99" fmla="*/ 22 h 94"/>
              <a:gd name="T100" fmla="*/ 58 w 94"/>
              <a:gd name="T101" fmla="*/ 23 h 94"/>
              <a:gd name="T102" fmla="*/ 55 w 94"/>
              <a:gd name="T103" fmla="*/ 22 h 94"/>
              <a:gd name="T104" fmla="*/ 62 w 94"/>
              <a:gd name="T105" fmla="*/ 16 h 94"/>
              <a:gd name="T106" fmla="*/ 53 w 94"/>
              <a:gd name="T107" fmla="*/ 14 h 94"/>
              <a:gd name="T108" fmla="*/ 49 w 94"/>
              <a:gd name="T109" fmla="*/ 18 h 94"/>
              <a:gd name="T110" fmla="*/ 43 w 94"/>
              <a:gd name="T111" fmla="*/ 13 h 94"/>
              <a:gd name="T112" fmla="*/ 37 w 94"/>
              <a:gd name="T113" fmla="*/ 15 h 94"/>
              <a:gd name="T114" fmla="*/ 35 w 94"/>
              <a:gd name="T115" fmla="*/ 16 h 94"/>
              <a:gd name="T116" fmla="*/ 44 w 94"/>
              <a:gd name="T117" fmla="*/ 24 h 94"/>
              <a:gd name="T118" fmla="*/ 40 w 94"/>
              <a:gd name="T119" fmla="*/ 30 h 94"/>
              <a:gd name="T120" fmla="*/ 20 w 94"/>
              <a:gd name="T121" fmla="*/ 2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4" h="94">
                <a:moveTo>
                  <a:pt x="6" y="28"/>
                </a:moveTo>
                <a:cubicBezTo>
                  <a:pt x="11" y="16"/>
                  <a:pt x="21" y="8"/>
                  <a:pt x="32" y="4"/>
                </a:cubicBezTo>
                <a:cubicBezTo>
                  <a:pt x="43" y="0"/>
                  <a:pt x="56" y="1"/>
                  <a:pt x="67" y="6"/>
                </a:cubicBezTo>
                <a:cubicBezTo>
                  <a:pt x="78" y="12"/>
                  <a:pt x="86" y="21"/>
                  <a:pt x="90" y="32"/>
                </a:cubicBezTo>
                <a:cubicBezTo>
                  <a:pt x="94" y="43"/>
                  <a:pt x="94" y="56"/>
                  <a:pt x="88" y="67"/>
                </a:cubicBezTo>
                <a:cubicBezTo>
                  <a:pt x="88" y="67"/>
                  <a:pt x="88" y="67"/>
                  <a:pt x="88" y="67"/>
                </a:cubicBezTo>
                <a:cubicBezTo>
                  <a:pt x="83" y="78"/>
                  <a:pt x="73" y="87"/>
                  <a:pt x="62" y="90"/>
                </a:cubicBezTo>
                <a:cubicBezTo>
                  <a:pt x="51" y="94"/>
                  <a:pt x="39" y="94"/>
                  <a:pt x="27" y="89"/>
                </a:cubicBezTo>
                <a:cubicBezTo>
                  <a:pt x="27" y="89"/>
                  <a:pt x="27" y="89"/>
                  <a:pt x="27" y="89"/>
                </a:cubicBezTo>
                <a:cubicBezTo>
                  <a:pt x="16" y="83"/>
                  <a:pt x="8" y="73"/>
                  <a:pt x="4" y="62"/>
                </a:cubicBezTo>
                <a:cubicBezTo>
                  <a:pt x="0" y="51"/>
                  <a:pt x="1" y="39"/>
                  <a:pt x="6" y="28"/>
                </a:cubicBezTo>
                <a:cubicBezTo>
                  <a:pt x="6" y="28"/>
                  <a:pt x="6" y="28"/>
                  <a:pt x="6" y="28"/>
                </a:cubicBezTo>
                <a:close/>
                <a:moveTo>
                  <a:pt x="20" y="27"/>
                </a:moveTo>
                <a:cubicBezTo>
                  <a:pt x="18" y="29"/>
                  <a:pt x="17" y="30"/>
                  <a:pt x="16" y="32"/>
                </a:cubicBezTo>
                <a:cubicBezTo>
                  <a:pt x="16" y="32"/>
                  <a:pt x="16" y="32"/>
                  <a:pt x="16" y="32"/>
                </a:cubicBezTo>
                <a:cubicBezTo>
                  <a:pt x="16" y="33"/>
                  <a:pt x="15" y="34"/>
                  <a:pt x="15" y="35"/>
                </a:cubicBezTo>
                <a:cubicBezTo>
                  <a:pt x="21" y="34"/>
                  <a:pt x="28" y="34"/>
                  <a:pt x="36" y="37"/>
                </a:cubicBezTo>
                <a:cubicBezTo>
                  <a:pt x="35" y="38"/>
                  <a:pt x="35" y="39"/>
                  <a:pt x="34" y="40"/>
                </a:cubicBezTo>
                <a:cubicBezTo>
                  <a:pt x="33" y="42"/>
                  <a:pt x="32" y="43"/>
                  <a:pt x="32" y="45"/>
                </a:cubicBezTo>
                <a:cubicBezTo>
                  <a:pt x="26" y="45"/>
                  <a:pt x="20" y="47"/>
                  <a:pt x="13" y="53"/>
                </a:cubicBezTo>
                <a:cubicBezTo>
                  <a:pt x="14" y="55"/>
                  <a:pt x="14" y="57"/>
                  <a:pt x="15" y="59"/>
                </a:cubicBezTo>
                <a:cubicBezTo>
                  <a:pt x="15" y="59"/>
                  <a:pt x="15" y="59"/>
                  <a:pt x="15" y="59"/>
                </a:cubicBezTo>
                <a:cubicBezTo>
                  <a:pt x="16" y="60"/>
                  <a:pt x="16" y="60"/>
                  <a:pt x="16" y="60"/>
                </a:cubicBezTo>
                <a:cubicBezTo>
                  <a:pt x="21" y="56"/>
                  <a:pt x="25" y="54"/>
                  <a:pt x="29" y="54"/>
                </a:cubicBezTo>
                <a:cubicBezTo>
                  <a:pt x="27" y="61"/>
                  <a:pt x="26" y="68"/>
                  <a:pt x="26" y="74"/>
                </a:cubicBezTo>
                <a:cubicBezTo>
                  <a:pt x="28" y="76"/>
                  <a:pt x="30" y="77"/>
                  <a:pt x="32" y="78"/>
                </a:cubicBezTo>
                <a:cubicBezTo>
                  <a:pt x="32" y="78"/>
                  <a:pt x="32" y="78"/>
                  <a:pt x="32" y="78"/>
                </a:cubicBezTo>
                <a:cubicBezTo>
                  <a:pt x="33" y="78"/>
                  <a:pt x="33" y="78"/>
                  <a:pt x="33" y="79"/>
                </a:cubicBezTo>
                <a:cubicBezTo>
                  <a:pt x="34" y="78"/>
                  <a:pt x="34" y="78"/>
                  <a:pt x="34" y="78"/>
                </a:cubicBezTo>
                <a:cubicBezTo>
                  <a:pt x="33" y="72"/>
                  <a:pt x="34" y="64"/>
                  <a:pt x="36" y="55"/>
                </a:cubicBezTo>
                <a:cubicBezTo>
                  <a:pt x="41" y="58"/>
                  <a:pt x="44" y="62"/>
                  <a:pt x="48" y="67"/>
                </a:cubicBezTo>
                <a:cubicBezTo>
                  <a:pt x="52" y="71"/>
                  <a:pt x="56" y="76"/>
                  <a:pt x="60" y="79"/>
                </a:cubicBezTo>
                <a:cubicBezTo>
                  <a:pt x="62" y="78"/>
                  <a:pt x="63" y="78"/>
                  <a:pt x="65" y="77"/>
                </a:cubicBezTo>
                <a:cubicBezTo>
                  <a:pt x="66" y="74"/>
                  <a:pt x="66" y="74"/>
                  <a:pt x="66" y="74"/>
                </a:cubicBezTo>
                <a:cubicBezTo>
                  <a:pt x="62" y="71"/>
                  <a:pt x="58" y="67"/>
                  <a:pt x="54" y="62"/>
                </a:cubicBezTo>
                <a:cubicBezTo>
                  <a:pt x="49" y="56"/>
                  <a:pt x="44" y="51"/>
                  <a:pt x="39" y="48"/>
                </a:cubicBezTo>
                <a:cubicBezTo>
                  <a:pt x="40" y="46"/>
                  <a:pt x="40" y="45"/>
                  <a:pt x="41" y="43"/>
                </a:cubicBezTo>
                <a:cubicBezTo>
                  <a:pt x="42" y="42"/>
                  <a:pt x="42" y="40"/>
                  <a:pt x="43" y="39"/>
                </a:cubicBezTo>
                <a:cubicBezTo>
                  <a:pt x="45" y="40"/>
                  <a:pt x="47" y="41"/>
                  <a:pt x="49" y="42"/>
                </a:cubicBezTo>
                <a:cubicBezTo>
                  <a:pt x="61" y="47"/>
                  <a:pt x="71" y="55"/>
                  <a:pt x="77" y="64"/>
                </a:cubicBezTo>
                <a:cubicBezTo>
                  <a:pt x="77" y="63"/>
                  <a:pt x="78" y="63"/>
                  <a:pt x="78" y="62"/>
                </a:cubicBezTo>
                <a:cubicBezTo>
                  <a:pt x="78" y="62"/>
                  <a:pt x="78" y="62"/>
                  <a:pt x="78" y="62"/>
                </a:cubicBezTo>
                <a:cubicBezTo>
                  <a:pt x="79" y="60"/>
                  <a:pt x="80" y="58"/>
                  <a:pt x="80" y="56"/>
                </a:cubicBezTo>
                <a:cubicBezTo>
                  <a:pt x="74" y="47"/>
                  <a:pt x="63" y="40"/>
                  <a:pt x="53" y="35"/>
                </a:cubicBezTo>
                <a:cubicBezTo>
                  <a:pt x="51" y="34"/>
                  <a:pt x="49" y="33"/>
                  <a:pt x="47" y="32"/>
                </a:cubicBezTo>
                <a:cubicBezTo>
                  <a:pt x="48" y="31"/>
                  <a:pt x="49" y="29"/>
                  <a:pt x="50" y="28"/>
                </a:cubicBezTo>
                <a:cubicBezTo>
                  <a:pt x="52" y="29"/>
                  <a:pt x="54" y="30"/>
                  <a:pt x="56" y="30"/>
                </a:cubicBezTo>
                <a:cubicBezTo>
                  <a:pt x="66" y="32"/>
                  <a:pt x="73" y="28"/>
                  <a:pt x="74" y="28"/>
                </a:cubicBezTo>
                <a:cubicBezTo>
                  <a:pt x="71" y="23"/>
                  <a:pt x="71" y="23"/>
                  <a:pt x="71" y="23"/>
                </a:cubicBezTo>
                <a:cubicBezTo>
                  <a:pt x="71" y="22"/>
                  <a:pt x="70" y="22"/>
                  <a:pt x="70" y="22"/>
                </a:cubicBezTo>
                <a:cubicBezTo>
                  <a:pt x="68" y="22"/>
                  <a:pt x="63" y="24"/>
                  <a:pt x="58" y="23"/>
                </a:cubicBezTo>
                <a:cubicBezTo>
                  <a:pt x="57" y="23"/>
                  <a:pt x="56" y="22"/>
                  <a:pt x="55" y="22"/>
                </a:cubicBezTo>
                <a:cubicBezTo>
                  <a:pt x="57" y="20"/>
                  <a:pt x="60" y="18"/>
                  <a:pt x="62" y="16"/>
                </a:cubicBezTo>
                <a:cubicBezTo>
                  <a:pt x="59" y="15"/>
                  <a:pt x="56" y="14"/>
                  <a:pt x="53" y="14"/>
                </a:cubicBezTo>
                <a:cubicBezTo>
                  <a:pt x="52" y="15"/>
                  <a:pt x="50" y="16"/>
                  <a:pt x="49" y="18"/>
                </a:cubicBezTo>
                <a:cubicBezTo>
                  <a:pt x="47" y="16"/>
                  <a:pt x="45" y="15"/>
                  <a:pt x="43" y="13"/>
                </a:cubicBezTo>
                <a:cubicBezTo>
                  <a:pt x="41" y="14"/>
                  <a:pt x="39" y="14"/>
                  <a:pt x="37" y="15"/>
                </a:cubicBezTo>
                <a:cubicBezTo>
                  <a:pt x="35" y="16"/>
                  <a:pt x="35" y="16"/>
                  <a:pt x="35" y="16"/>
                </a:cubicBezTo>
                <a:cubicBezTo>
                  <a:pt x="35" y="16"/>
                  <a:pt x="39" y="20"/>
                  <a:pt x="44" y="24"/>
                </a:cubicBezTo>
                <a:cubicBezTo>
                  <a:pt x="42" y="26"/>
                  <a:pt x="41" y="28"/>
                  <a:pt x="40" y="30"/>
                </a:cubicBezTo>
                <a:cubicBezTo>
                  <a:pt x="33" y="28"/>
                  <a:pt x="26" y="27"/>
                  <a:pt x="20" y="27"/>
                </a:cubicBezTo>
                <a:close/>
              </a:path>
            </a:pathLst>
          </a:custGeom>
          <a:solidFill>
            <a:schemeClr val="tx2"/>
          </a:solidFill>
          <a:ln>
            <a:noFill/>
          </a:ln>
        </p:spPr>
        <p:txBody>
          <a:bodyPr vert="horz" wrap="square" lIns="96435" tIns="48218" rIns="96435" bIns="4821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898">
              <a:solidFill>
                <a:prstClr val="black"/>
              </a:solidFill>
            </a:endParaRPr>
          </a:p>
        </p:txBody>
      </p:sp>
      <p:sp>
        <p:nvSpPr>
          <p:cNvPr id="11" name="Freeform 10"/>
          <p:cNvSpPr>
            <a:spLocks noEditPoints="1"/>
          </p:cNvSpPr>
          <p:nvPr/>
        </p:nvSpPr>
        <p:spPr bwMode="auto">
          <a:xfrm>
            <a:off x="2204402" y="1893456"/>
            <a:ext cx="347566" cy="509174"/>
          </a:xfrm>
          <a:custGeom>
            <a:avLst/>
            <a:gdLst>
              <a:gd name="T0" fmla="*/ 16 w 73"/>
              <a:gd name="T1" fmla="*/ 77 h 107"/>
              <a:gd name="T2" fmla="*/ 57 w 73"/>
              <a:gd name="T3" fmla="*/ 77 h 107"/>
              <a:gd name="T4" fmla="*/ 52 w 73"/>
              <a:gd name="T5" fmla="*/ 101 h 107"/>
              <a:gd name="T6" fmla="*/ 45 w 73"/>
              <a:gd name="T7" fmla="*/ 101 h 107"/>
              <a:gd name="T8" fmla="*/ 37 w 73"/>
              <a:gd name="T9" fmla="*/ 107 h 107"/>
              <a:gd name="T10" fmla="*/ 29 w 73"/>
              <a:gd name="T11" fmla="*/ 101 h 107"/>
              <a:gd name="T12" fmla="*/ 21 w 73"/>
              <a:gd name="T13" fmla="*/ 101 h 107"/>
              <a:gd name="T14" fmla="*/ 16 w 73"/>
              <a:gd name="T15" fmla="*/ 77 h 107"/>
              <a:gd name="T16" fmla="*/ 51 w 73"/>
              <a:gd name="T17" fmla="*/ 29 h 107"/>
              <a:gd name="T18" fmla="*/ 52 w 73"/>
              <a:gd name="T19" fmla="*/ 35 h 107"/>
              <a:gd name="T20" fmla="*/ 51 w 73"/>
              <a:gd name="T21" fmla="*/ 37 h 107"/>
              <a:gd name="T22" fmla="*/ 53 w 73"/>
              <a:gd name="T23" fmla="*/ 38 h 107"/>
              <a:gd name="T24" fmla="*/ 52 w 73"/>
              <a:gd name="T25" fmla="*/ 42 h 107"/>
              <a:gd name="T26" fmla="*/ 50 w 73"/>
              <a:gd name="T27" fmla="*/ 42 h 107"/>
              <a:gd name="T28" fmla="*/ 52 w 73"/>
              <a:gd name="T29" fmla="*/ 44 h 107"/>
              <a:gd name="T30" fmla="*/ 51 w 73"/>
              <a:gd name="T31" fmla="*/ 47 h 107"/>
              <a:gd name="T32" fmla="*/ 50 w 73"/>
              <a:gd name="T33" fmla="*/ 48 h 107"/>
              <a:gd name="T34" fmla="*/ 51 w 73"/>
              <a:gd name="T35" fmla="*/ 49 h 107"/>
              <a:gd name="T36" fmla="*/ 50 w 73"/>
              <a:gd name="T37" fmla="*/ 53 h 107"/>
              <a:gd name="T38" fmla="*/ 47 w 73"/>
              <a:gd name="T39" fmla="*/ 54 h 107"/>
              <a:gd name="T40" fmla="*/ 29 w 73"/>
              <a:gd name="T41" fmla="*/ 49 h 107"/>
              <a:gd name="T42" fmla="*/ 21 w 73"/>
              <a:gd name="T43" fmla="*/ 49 h 107"/>
              <a:gd name="T44" fmla="*/ 21 w 73"/>
              <a:gd name="T45" fmla="*/ 32 h 107"/>
              <a:gd name="T46" fmla="*/ 28 w 73"/>
              <a:gd name="T47" fmla="*/ 31 h 107"/>
              <a:gd name="T48" fmla="*/ 42 w 73"/>
              <a:gd name="T49" fmla="*/ 16 h 107"/>
              <a:gd name="T50" fmla="*/ 38 w 73"/>
              <a:gd name="T51" fmla="*/ 30 h 107"/>
              <a:gd name="T52" fmla="*/ 51 w 73"/>
              <a:gd name="T53" fmla="*/ 29 h 107"/>
              <a:gd name="T54" fmla="*/ 15 w 73"/>
              <a:gd name="T55" fmla="*/ 71 h 107"/>
              <a:gd name="T56" fmla="*/ 25 w 73"/>
              <a:gd name="T57" fmla="*/ 71 h 107"/>
              <a:gd name="T58" fmla="*/ 17 w 73"/>
              <a:gd name="T59" fmla="*/ 48 h 107"/>
              <a:gd name="T60" fmla="*/ 11 w 73"/>
              <a:gd name="T61" fmla="*/ 29 h 107"/>
              <a:gd name="T62" fmla="*/ 23 w 73"/>
              <a:gd name="T63" fmla="*/ 13 h 107"/>
              <a:gd name="T64" fmla="*/ 37 w 73"/>
              <a:gd name="T65" fmla="*/ 11 h 107"/>
              <a:gd name="T66" fmla="*/ 50 w 73"/>
              <a:gd name="T67" fmla="*/ 14 h 107"/>
              <a:gd name="T68" fmla="*/ 62 w 73"/>
              <a:gd name="T69" fmla="*/ 29 h 107"/>
              <a:gd name="T70" fmla="*/ 56 w 73"/>
              <a:gd name="T71" fmla="*/ 48 h 107"/>
              <a:gd name="T72" fmla="*/ 48 w 73"/>
              <a:gd name="T73" fmla="*/ 71 h 107"/>
              <a:gd name="T74" fmla="*/ 58 w 73"/>
              <a:gd name="T75" fmla="*/ 71 h 107"/>
              <a:gd name="T76" fmla="*/ 65 w 73"/>
              <a:gd name="T77" fmla="*/ 52 h 107"/>
              <a:gd name="T78" fmla="*/ 71 w 73"/>
              <a:gd name="T79" fmla="*/ 27 h 107"/>
              <a:gd name="T80" fmla="*/ 55 w 73"/>
              <a:gd name="T81" fmla="*/ 5 h 107"/>
              <a:gd name="T82" fmla="*/ 37 w 73"/>
              <a:gd name="T83" fmla="*/ 1 h 107"/>
              <a:gd name="T84" fmla="*/ 19 w 73"/>
              <a:gd name="T85" fmla="*/ 5 h 107"/>
              <a:gd name="T86" fmla="*/ 2 w 73"/>
              <a:gd name="T87" fmla="*/ 27 h 107"/>
              <a:gd name="T88" fmla="*/ 8 w 73"/>
              <a:gd name="T89" fmla="*/ 53 h 107"/>
              <a:gd name="T90" fmla="*/ 15 w 73"/>
              <a:gd name="T91" fmla="*/ 7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3" h="107">
                <a:moveTo>
                  <a:pt x="16" y="77"/>
                </a:moveTo>
                <a:cubicBezTo>
                  <a:pt x="57" y="77"/>
                  <a:pt x="57" y="77"/>
                  <a:pt x="57" y="77"/>
                </a:cubicBezTo>
                <a:cubicBezTo>
                  <a:pt x="52" y="101"/>
                  <a:pt x="52" y="101"/>
                  <a:pt x="52" y="101"/>
                </a:cubicBezTo>
                <a:cubicBezTo>
                  <a:pt x="45" y="101"/>
                  <a:pt x="45" y="101"/>
                  <a:pt x="45" y="101"/>
                </a:cubicBezTo>
                <a:cubicBezTo>
                  <a:pt x="44" y="104"/>
                  <a:pt x="41" y="107"/>
                  <a:pt x="37" y="107"/>
                </a:cubicBezTo>
                <a:cubicBezTo>
                  <a:pt x="33" y="107"/>
                  <a:pt x="30" y="104"/>
                  <a:pt x="29" y="101"/>
                </a:cubicBezTo>
                <a:cubicBezTo>
                  <a:pt x="21" y="101"/>
                  <a:pt x="21" y="101"/>
                  <a:pt x="21" y="101"/>
                </a:cubicBezTo>
                <a:cubicBezTo>
                  <a:pt x="16" y="77"/>
                  <a:pt x="16" y="77"/>
                  <a:pt x="16" y="77"/>
                </a:cubicBezTo>
                <a:close/>
                <a:moveTo>
                  <a:pt x="51" y="29"/>
                </a:moveTo>
                <a:cubicBezTo>
                  <a:pt x="52" y="35"/>
                  <a:pt x="52" y="35"/>
                  <a:pt x="52" y="35"/>
                </a:cubicBezTo>
                <a:cubicBezTo>
                  <a:pt x="51" y="37"/>
                  <a:pt x="51" y="37"/>
                  <a:pt x="51" y="37"/>
                </a:cubicBezTo>
                <a:cubicBezTo>
                  <a:pt x="53" y="38"/>
                  <a:pt x="53" y="38"/>
                  <a:pt x="53" y="38"/>
                </a:cubicBezTo>
                <a:cubicBezTo>
                  <a:pt x="52" y="42"/>
                  <a:pt x="52" y="42"/>
                  <a:pt x="52" y="42"/>
                </a:cubicBezTo>
                <a:cubicBezTo>
                  <a:pt x="50" y="42"/>
                  <a:pt x="50" y="42"/>
                  <a:pt x="50" y="42"/>
                </a:cubicBezTo>
                <a:cubicBezTo>
                  <a:pt x="52" y="44"/>
                  <a:pt x="52" y="44"/>
                  <a:pt x="52" y="44"/>
                </a:cubicBezTo>
                <a:cubicBezTo>
                  <a:pt x="51" y="47"/>
                  <a:pt x="51" y="47"/>
                  <a:pt x="51" y="47"/>
                </a:cubicBezTo>
                <a:cubicBezTo>
                  <a:pt x="50" y="48"/>
                  <a:pt x="50" y="48"/>
                  <a:pt x="50" y="48"/>
                </a:cubicBezTo>
                <a:cubicBezTo>
                  <a:pt x="51" y="49"/>
                  <a:pt x="51" y="49"/>
                  <a:pt x="51" y="49"/>
                </a:cubicBezTo>
                <a:cubicBezTo>
                  <a:pt x="50" y="53"/>
                  <a:pt x="50" y="53"/>
                  <a:pt x="50" y="53"/>
                </a:cubicBezTo>
                <a:cubicBezTo>
                  <a:pt x="47" y="54"/>
                  <a:pt x="47" y="54"/>
                  <a:pt x="47" y="54"/>
                </a:cubicBezTo>
                <a:cubicBezTo>
                  <a:pt x="29" y="49"/>
                  <a:pt x="29" y="49"/>
                  <a:pt x="29" y="49"/>
                </a:cubicBezTo>
                <a:cubicBezTo>
                  <a:pt x="21" y="49"/>
                  <a:pt x="21" y="49"/>
                  <a:pt x="21" y="49"/>
                </a:cubicBezTo>
                <a:cubicBezTo>
                  <a:pt x="21" y="32"/>
                  <a:pt x="21" y="32"/>
                  <a:pt x="21" y="32"/>
                </a:cubicBezTo>
                <a:cubicBezTo>
                  <a:pt x="28" y="31"/>
                  <a:pt x="28" y="31"/>
                  <a:pt x="28" y="31"/>
                </a:cubicBezTo>
                <a:cubicBezTo>
                  <a:pt x="42" y="16"/>
                  <a:pt x="42" y="16"/>
                  <a:pt x="42" y="16"/>
                </a:cubicBezTo>
                <a:cubicBezTo>
                  <a:pt x="50" y="21"/>
                  <a:pt x="43" y="27"/>
                  <a:pt x="38" y="30"/>
                </a:cubicBezTo>
                <a:cubicBezTo>
                  <a:pt x="51" y="29"/>
                  <a:pt x="51" y="29"/>
                  <a:pt x="51" y="29"/>
                </a:cubicBezTo>
                <a:close/>
                <a:moveTo>
                  <a:pt x="15" y="71"/>
                </a:moveTo>
                <a:cubicBezTo>
                  <a:pt x="25" y="71"/>
                  <a:pt x="25" y="71"/>
                  <a:pt x="25" y="71"/>
                </a:cubicBezTo>
                <a:cubicBezTo>
                  <a:pt x="24" y="62"/>
                  <a:pt x="20" y="55"/>
                  <a:pt x="17" y="48"/>
                </a:cubicBezTo>
                <a:cubicBezTo>
                  <a:pt x="13" y="41"/>
                  <a:pt x="10" y="34"/>
                  <a:pt x="11" y="29"/>
                </a:cubicBezTo>
                <a:cubicBezTo>
                  <a:pt x="13" y="21"/>
                  <a:pt x="17" y="16"/>
                  <a:pt x="23" y="13"/>
                </a:cubicBezTo>
                <a:cubicBezTo>
                  <a:pt x="27" y="11"/>
                  <a:pt x="32" y="10"/>
                  <a:pt x="37" y="11"/>
                </a:cubicBezTo>
                <a:cubicBezTo>
                  <a:pt x="42" y="11"/>
                  <a:pt x="46" y="12"/>
                  <a:pt x="50" y="14"/>
                </a:cubicBezTo>
                <a:cubicBezTo>
                  <a:pt x="56" y="17"/>
                  <a:pt x="60" y="22"/>
                  <a:pt x="62" y="29"/>
                </a:cubicBezTo>
                <a:cubicBezTo>
                  <a:pt x="63" y="34"/>
                  <a:pt x="59" y="41"/>
                  <a:pt x="56" y="48"/>
                </a:cubicBezTo>
                <a:cubicBezTo>
                  <a:pt x="53" y="55"/>
                  <a:pt x="49" y="62"/>
                  <a:pt x="48" y="71"/>
                </a:cubicBezTo>
                <a:cubicBezTo>
                  <a:pt x="58" y="71"/>
                  <a:pt x="58" y="71"/>
                  <a:pt x="58" y="71"/>
                </a:cubicBezTo>
                <a:cubicBezTo>
                  <a:pt x="59" y="64"/>
                  <a:pt x="62" y="58"/>
                  <a:pt x="65" y="52"/>
                </a:cubicBezTo>
                <a:cubicBezTo>
                  <a:pt x="69" y="44"/>
                  <a:pt x="73" y="36"/>
                  <a:pt x="71" y="27"/>
                </a:cubicBezTo>
                <a:cubicBezTo>
                  <a:pt x="70" y="17"/>
                  <a:pt x="63" y="9"/>
                  <a:pt x="55" y="5"/>
                </a:cubicBezTo>
                <a:cubicBezTo>
                  <a:pt x="49" y="2"/>
                  <a:pt x="43" y="1"/>
                  <a:pt x="37" y="1"/>
                </a:cubicBezTo>
                <a:cubicBezTo>
                  <a:pt x="31" y="0"/>
                  <a:pt x="24" y="2"/>
                  <a:pt x="19" y="5"/>
                </a:cubicBezTo>
                <a:cubicBezTo>
                  <a:pt x="10" y="9"/>
                  <a:pt x="4" y="16"/>
                  <a:pt x="2" y="27"/>
                </a:cubicBezTo>
                <a:cubicBezTo>
                  <a:pt x="0" y="36"/>
                  <a:pt x="4" y="44"/>
                  <a:pt x="8" y="53"/>
                </a:cubicBezTo>
                <a:cubicBezTo>
                  <a:pt x="11" y="58"/>
                  <a:pt x="13" y="64"/>
                  <a:pt x="15" y="71"/>
                </a:cubicBezTo>
                <a:close/>
              </a:path>
            </a:pathLst>
          </a:custGeom>
          <a:solidFill>
            <a:schemeClr val="accent1"/>
          </a:solidFill>
          <a:ln>
            <a:noFill/>
          </a:ln>
          <a:extLst/>
        </p:spPr>
        <p:txBody>
          <a:bodyPr vert="horz" wrap="square" lIns="96435" tIns="48218" rIns="96435" bIns="4821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898">
              <a:solidFill>
                <a:prstClr val="black"/>
              </a:solidFill>
            </a:endParaRPr>
          </a:p>
        </p:txBody>
      </p:sp>
      <p:sp>
        <p:nvSpPr>
          <p:cNvPr id="12" name="Freeform 11"/>
          <p:cNvSpPr>
            <a:spLocks noEditPoints="1"/>
          </p:cNvSpPr>
          <p:nvPr/>
        </p:nvSpPr>
        <p:spPr bwMode="auto">
          <a:xfrm>
            <a:off x="10229301" y="2019641"/>
            <a:ext cx="391842" cy="382989"/>
          </a:xfrm>
          <a:custGeom>
            <a:avLst/>
            <a:gdLst>
              <a:gd name="T0" fmla="*/ 74 w 82"/>
              <a:gd name="T1" fmla="*/ 6 h 80"/>
              <a:gd name="T2" fmla="*/ 67 w 82"/>
              <a:gd name="T3" fmla="*/ 27 h 80"/>
              <a:gd name="T4" fmla="*/ 65 w 82"/>
              <a:gd name="T5" fmla="*/ 30 h 80"/>
              <a:gd name="T6" fmla="*/ 75 w 82"/>
              <a:gd name="T7" fmla="*/ 71 h 80"/>
              <a:gd name="T8" fmla="*/ 66 w 82"/>
              <a:gd name="T9" fmla="*/ 80 h 80"/>
              <a:gd name="T10" fmla="*/ 44 w 82"/>
              <a:gd name="T11" fmla="*/ 50 h 80"/>
              <a:gd name="T12" fmla="*/ 36 w 82"/>
              <a:gd name="T13" fmla="*/ 57 h 80"/>
              <a:gd name="T14" fmla="*/ 39 w 82"/>
              <a:gd name="T15" fmla="*/ 70 h 80"/>
              <a:gd name="T16" fmla="*/ 34 w 82"/>
              <a:gd name="T17" fmla="*/ 75 h 80"/>
              <a:gd name="T18" fmla="*/ 26 w 82"/>
              <a:gd name="T19" fmla="*/ 61 h 80"/>
              <a:gd name="T20" fmla="*/ 21 w 82"/>
              <a:gd name="T21" fmla="*/ 67 h 80"/>
              <a:gd name="T22" fmla="*/ 16 w 82"/>
              <a:gd name="T23" fmla="*/ 62 h 80"/>
              <a:gd name="T24" fmla="*/ 21 w 82"/>
              <a:gd name="T25" fmla="*/ 57 h 80"/>
              <a:gd name="T26" fmla="*/ 7 w 82"/>
              <a:gd name="T27" fmla="*/ 50 h 80"/>
              <a:gd name="T28" fmla="*/ 12 w 82"/>
              <a:gd name="T29" fmla="*/ 44 h 80"/>
              <a:gd name="T30" fmla="*/ 25 w 82"/>
              <a:gd name="T31" fmla="*/ 47 h 80"/>
              <a:gd name="T32" fmla="*/ 32 w 82"/>
              <a:gd name="T33" fmla="*/ 39 h 80"/>
              <a:gd name="T34" fmla="*/ 0 w 82"/>
              <a:gd name="T35" fmla="*/ 18 h 80"/>
              <a:gd name="T36" fmla="*/ 9 w 82"/>
              <a:gd name="T37" fmla="*/ 8 h 80"/>
              <a:gd name="T38" fmla="*/ 51 w 82"/>
              <a:gd name="T39" fmla="*/ 16 h 80"/>
              <a:gd name="T40" fmla="*/ 53 w 82"/>
              <a:gd name="T41" fmla="*/ 13 h 80"/>
              <a:gd name="T42" fmla="*/ 74 w 82"/>
              <a:gd name="T43" fmla="*/ 6 h 80"/>
              <a:gd name="T44" fmla="*/ 82 w 82"/>
              <a:gd name="T45" fmla="*/ 50 h 80"/>
              <a:gd name="T46" fmla="*/ 74 w 82"/>
              <a:gd name="T47" fmla="*/ 42 h 80"/>
              <a:gd name="T48" fmla="*/ 72 w 82"/>
              <a:gd name="T49" fmla="*/ 44 h 80"/>
              <a:gd name="T50" fmla="*/ 76 w 82"/>
              <a:gd name="T51" fmla="*/ 57 h 80"/>
              <a:gd name="T52" fmla="*/ 82 w 82"/>
              <a:gd name="T53" fmla="*/ 50 h 80"/>
              <a:gd name="T54" fmla="*/ 29 w 82"/>
              <a:gd name="T55" fmla="*/ 0 h 80"/>
              <a:gd name="T56" fmla="*/ 23 w 82"/>
              <a:gd name="T57" fmla="*/ 7 h 80"/>
              <a:gd name="T58" fmla="*/ 36 w 82"/>
              <a:gd name="T59" fmla="*/ 10 h 80"/>
              <a:gd name="T60" fmla="*/ 37 w 82"/>
              <a:gd name="T61" fmla="*/ 8 h 80"/>
              <a:gd name="T62" fmla="*/ 29 w 82"/>
              <a:gd name="T6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2" h="80">
                <a:moveTo>
                  <a:pt x="74" y="6"/>
                </a:moveTo>
                <a:cubicBezTo>
                  <a:pt x="76" y="15"/>
                  <a:pt x="74" y="21"/>
                  <a:pt x="67" y="27"/>
                </a:cubicBezTo>
                <a:cubicBezTo>
                  <a:pt x="65" y="30"/>
                  <a:pt x="65" y="30"/>
                  <a:pt x="65" y="30"/>
                </a:cubicBezTo>
                <a:cubicBezTo>
                  <a:pt x="75" y="71"/>
                  <a:pt x="75" y="71"/>
                  <a:pt x="75" y="71"/>
                </a:cubicBezTo>
                <a:cubicBezTo>
                  <a:pt x="66" y="80"/>
                  <a:pt x="66" y="80"/>
                  <a:pt x="66" y="80"/>
                </a:cubicBezTo>
                <a:cubicBezTo>
                  <a:pt x="44" y="50"/>
                  <a:pt x="44" y="50"/>
                  <a:pt x="44" y="50"/>
                </a:cubicBezTo>
                <a:cubicBezTo>
                  <a:pt x="36" y="57"/>
                  <a:pt x="36" y="57"/>
                  <a:pt x="36" y="57"/>
                </a:cubicBezTo>
                <a:cubicBezTo>
                  <a:pt x="39" y="70"/>
                  <a:pt x="39" y="70"/>
                  <a:pt x="39" y="70"/>
                </a:cubicBezTo>
                <a:cubicBezTo>
                  <a:pt x="34" y="75"/>
                  <a:pt x="34" y="75"/>
                  <a:pt x="34" y="75"/>
                </a:cubicBezTo>
                <a:cubicBezTo>
                  <a:pt x="26" y="61"/>
                  <a:pt x="26" y="61"/>
                  <a:pt x="26" y="61"/>
                </a:cubicBezTo>
                <a:cubicBezTo>
                  <a:pt x="21" y="67"/>
                  <a:pt x="21" y="67"/>
                  <a:pt x="21" y="67"/>
                </a:cubicBezTo>
                <a:cubicBezTo>
                  <a:pt x="16" y="62"/>
                  <a:pt x="16" y="62"/>
                  <a:pt x="16" y="62"/>
                </a:cubicBezTo>
                <a:cubicBezTo>
                  <a:pt x="21" y="57"/>
                  <a:pt x="21" y="57"/>
                  <a:pt x="21" y="57"/>
                </a:cubicBezTo>
                <a:cubicBezTo>
                  <a:pt x="7" y="50"/>
                  <a:pt x="7" y="50"/>
                  <a:pt x="7" y="50"/>
                </a:cubicBezTo>
                <a:cubicBezTo>
                  <a:pt x="12" y="44"/>
                  <a:pt x="12" y="44"/>
                  <a:pt x="12" y="44"/>
                </a:cubicBezTo>
                <a:cubicBezTo>
                  <a:pt x="25" y="47"/>
                  <a:pt x="25" y="47"/>
                  <a:pt x="25" y="47"/>
                </a:cubicBezTo>
                <a:cubicBezTo>
                  <a:pt x="32" y="39"/>
                  <a:pt x="32" y="39"/>
                  <a:pt x="32" y="39"/>
                </a:cubicBezTo>
                <a:cubicBezTo>
                  <a:pt x="0" y="18"/>
                  <a:pt x="0" y="18"/>
                  <a:pt x="0" y="18"/>
                </a:cubicBezTo>
                <a:cubicBezTo>
                  <a:pt x="9" y="8"/>
                  <a:pt x="9" y="8"/>
                  <a:pt x="9" y="8"/>
                </a:cubicBezTo>
                <a:cubicBezTo>
                  <a:pt x="51" y="16"/>
                  <a:pt x="51" y="16"/>
                  <a:pt x="51" y="16"/>
                </a:cubicBezTo>
                <a:cubicBezTo>
                  <a:pt x="53" y="13"/>
                  <a:pt x="53" y="13"/>
                  <a:pt x="53" y="13"/>
                </a:cubicBezTo>
                <a:cubicBezTo>
                  <a:pt x="60" y="5"/>
                  <a:pt x="67" y="4"/>
                  <a:pt x="74" y="6"/>
                </a:cubicBezTo>
                <a:close/>
                <a:moveTo>
                  <a:pt x="82" y="50"/>
                </a:moveTo>
                <a:cubicBezTo>
                  <a:pt x="74" y="42"/>
                  <a:pt x="74" y="42"/>
                  <a:pt x="74" y="42"/>
                </a:cubicBezTo>
                <a:cubicBezTo>
                  <a:pt x="72" y="44"/>
                  <a:pt x="72" y="44"/>
                  <a:pt x="72" y="44"/>
                </a:cubicBezTo>
                <a:cubicBezTo>
                  <a:pt x="76" y="57"/>
                  <a:pt x="76" y="57"/>
                  <a:pt x="76" y="57"/>
                </a:cubicBezTo>
                <a:cubicBezTo>
                  <a:pt x="82" y="50"/>
                  <a:pt x="82" y="50"/>
                  <a:pt x="82" y="50"/>
                </a:cubicBezTo>
                <a:close/>
                <a:moveTo>
                  <a:pt x="29" y="0"/>
                </a:moveTo>
                <a:cubicBezTo>
                  <a:pt x="23" y="7"/>
                  <a:pt x="23" y="7"/>
                  <a:pt x="23" y="7"/>
                </a:cubicBezTo>
                <a:cubicBezTo>
                  <a:pt x="36" y="10"/>
                  <a:pt x="36" y="10"/>
                  <a:pt x="36" y="10"/>
                </a:cubicBezTo>
                <a:cubicBezTo>
                  <a:pt x="37" y="8"/>
                  <a:pt x="37" y="8"/>
                  <a:pt x="37" y="8"/>
                </a:cubicBezTo>
                <a:lnTo>
                  <a:pt x="29" y="0"/>
                </a:lnTo>
                <a:close/>
              </a:path>
            </a:pathLst>
          </a:custGeom>
          <a:solidFill>
            <a:schemeClr val="accent4"/>
          </a:solidFill>
          <a:ln>
            <a:noFill/>
          </a:ln>
          <a:extLst/>
        </p:spPr>
        <p:txBody>
          <a:bodyPr vert="horz" wrap="square" lIns="96435" tIns="48218" rIns="96435" bIns="4821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898">
              <a:solidFill>
                <a:prstClr val="black"/>
              </a:solidFill>
            </a:endParaRPr>
          </a:p>
        </p:txBody>
      </p:sp>
      <p:grpSp>
        <p:nvGrpSpPr>
          <p:cNvPr id="13" name="Group 12"/>
          <p:cNvGrpSpPr/>
          <p:nvPr/>
        </p:nvGrpSpPr>
        <p:grpSpPr>
          <a:xfrm>
            <a:off x="1213543" y="2567016"/>
            <a:ext cx="2329285" cy="1381644"/>
            <a:chOff x="2066789" y="3688275"/>
            <a:chExt cx="2208628" cy="1310075"/>
          </a:xfrm>
        </p:grpSpPr>
        <p:sp>
          <p:nvSpPr>
            <p:cNvPr id="14" name="TextBox 13"/>
            <p:cNvSpPr txBox="1"/>
            <p:nvPr/>
          </p:nvSpPr>
          <p:spPr>
            <a:xfrm>
              <a:off x="2588288" y="3688275"/>
              <a:ext cx="1165633" cy="350201"/>
            </a:xfrm>
            <a:prstGeom prst="rect">
              <a:avLst/>
            </a:prstGeom>
            <a:noFill/>
          </p:spPr>
          <p:txBody>
            <a:bodyPr wrap="none" rtlCol="0">
              <a:spAutoFit/>
            </a:bodyPr>
            <a:lstStyle/>
            <a:p>
              <a:pPr algn="ctr"/>
              <a:r>
                <a:rPr lang="en-US" b="1" smtClean="0">
                  <a:solidFill>
                    <a:schemeClr val="bg2"/>
                  </a:solidFill>
                </a:rPr>
                <a:t>Bright Idea</a:t>
              </a:r>
              <a:endParaRPr lang="en-GB" b="1">
                <a:solidFill>
                  <a:schemeClr val="bg2"/>
                </a:solidFill>
              </a:endParaRPr>
            </a:p>
          </p:txBody>
        </p:sp>
        <p:sp>
          <p:nvSpPr>
            <p:cNvPr id="15" name="Rectangle 14"/>
            <p:cNvSpPr/>
            <p:nvPr/>
          </p:nvSpPr>
          <p:spPr>
            <a:xfrm>
              <a:off x="2066789" y="3987267"/>
              <a:ext cx="2208628" cy="1011083"/>
            </a:xfrm>
            <a:prstGeom prst="rect">
              <a:avLst/>
            </a:prstGeom>
          </p:spPr>
          <p:txBody>
            <a:bodyPr wrap="square">
              <a:spAutoFit/>
            </a:bodyPr>
            <a:lstStyle/>
            <a:p>
              <a:pPr algn="ctr"/>
              <a:r>
                <a:rPr lang="en-GB" sz="1266">
                  <a:solidFill>
                    <a:schemeClr val="bg2"/>
                  </a:solidFill>
                </a:rPr>
                <a:t>Lorem ipsum dolor sit amet, consectetur adipiscing elit. Integer dolor quam, pretium eu placerat eu semper et nunc. Nullam ut turpis</a:t>
              </a:r>
            </a:p>
          </p:txBody>
        </p:sp>
      </p:grpSp>
      <p:grpSp>
        <p:nvGrpSpPr>
          <p:cNvPr id="16" name="Group 15"/>
          <p:cNvGrpSpPr/>
          <p:nvPr/>
        </p:nvGrpSpPr>
        <p:grpSpPr>
          <a:xfrm>
            <a:off x="3891460" y="2567016"/>
            <a:ext cx="2329285" cy="1381644"/>
            <a:chOff x="2066789" y="3688275"/>
            <a:chExt cx="2208628" cy="1310075"/>
          </a:xfrm>
        </p:grpSpPr>
        <p:sp>
          <p:nvSpPr>
            <p:cNvPr id="17" name="TextBox 16"/>
            <p:cNvSpPr txBox="1"/>
            <p:nvPr/>
          </p:nvSpPr>
          <p:spPr>
            <a:xfrm>
              <a:off x="2512929" y="3688275"/>
              <a:ext cx="1316352" cy="350201"/>
            </a:xfrm>
            <a:prstGeom prst="rect">
              <a:avLst/>
            </a:prstGeom>
            <a:noFill/>
          </p:spPr>
          <p:txBody>
            <a:bodyPr wrap="none" rtlCol="0">
              <a:spAutoFit/>
            </a:bodyPr>
            <a:lstStyle/>
            <a:p>
              <a:pPr algn="ctr"/>
              <a:r>
                <a:rPr lang="en-US" b="1" smtClean="0">
                  <a:solidFill>
                    <a:schemeClr val="bg2"/>
                  </a:solidFill>
                </a:rPr>
                <a:t>Seo Diagram</a:t>
              </a:r>
              <a:endParaRPr lang="en-GB" b="1">
                <a:solidFill>
                  <a:schemeClr val="bg2"/>
                </a:solidFill>
              </a:endParaRPr>
            </a:p>
          </p:txBody>
        </p:sp>
        <p:sp>
          <p:nvSpPr>
            <p:cNvPr id="18" name="Rectangle 17"/>
            <p:cNvSpPr/>
            <p:nvPr/>
          </p:nvSpPr>
          <p:spPr>
            <a:xfrm>
              <a:off x="2066789" y="3987267"/>
              <a:ext cx="2208628" cy="1011083"/>
            </a:xfrm>
            <a:prstGeom prst="rect">
              <a:avLst/>
            </a:prstGeom>
          </p:spPr>
          <p:txBody>
            <a:bodyPr wrap="square">
              <a:spAutoFit/>
            </a:bodyPr>
            <a:lstStyle/>
            <a:p>
              <a:pPr algn="ctr"/>
              <a:r>
                <a:rPr lang="en-GB" sz="1266">
                  <a:solidFill>
                    <a:schemeClr val="bg2"/>
                  </a:solidFill>
                </a:rPr>
                <a:t>Lorem ipsum dolor sit amet, consectetur adipiscing elit. Integer dolor quam, pretium eu placerat eu semper et nunc. Nullam ut turpis</a:t>
              </a:r>
            </a:p>
          </p:txBody>
        </p:sp>
      </p:grpSp>
      <p:grpSp>
        <p:nvGrpSpPr>
          <p:cNvPr id="19" name="Group 18"/>
          <p:cNvGrpSpPr/>
          <p:nvPr/>
        </p:nvGrpSpPr>
        <p:grpSpPr>
          <a:xfrm>
            <a:off x="6608120" y="2567016"/>
            <a:ext cx="2329285" cy="1381644"/>
            <a:chOff x="2066789" y="3688275"/>
            <a:chExt cx="2208628" cy="1310075"/>
          </a:xfrm>
        </p:grpSpPr>
        <p:sp>
          <p:nvSpPr>
            <p:cNvPr id="20" name="TextBox 19"/>
            <p:cNvSpPr txBox="1"/>
            <p:nvPr/>
          </p:nvSpPr>
          <p:spPr>
            <a:xfrm>
              <a:off x="2836559" y="3688275"/>
              <a:ext cx="669089" cy="350201"/>
            </a:xfrm>
            <a:prstGeom prst="rect">
              <a:avLst/>
            </a:prstGeom>
            <a:noFill/>
          </p:spPr>
          <p:txBody>
            <a:bodyPr wrap="none" rtlCol="0">
              <a:spAutoFit/>
            </a:bodyPr>
            <a:lstStyle/>
            <a:p>
              <a:pPr algn="ctr"/>
              <a:r>
                <a:rPr lang="en-US" b="1" smtClean="0">
                  <a:solidFill>
                    <a:schemeClr val="bg2"/>
                  </a:solidFill>
                </a:rPr>
                <a:t>Chart</a:t>
              </a:r>
              <a:endParaRPr lang="en-GB" b="1">
                <a:solidFill>
                  <a:schemeClr val="bg2"/>
                </a:solidFill>
              </a:endParaRPr>
            </a:p>
          </p:txBody>
        </p:sp>
        <p:sp>
          <p:nvSpPr>
            <p:cNvPr id="21" name="Rectangle 20"/>
            <p:cNvSpPr/>
            <p:nvPr/>
          </p:nvSpPr>
          <p:spPr>
            <a:xfrm>
              <a:off x="2066789" y="3987267"/>
              <a:ext cx="2208628" cy="1011083"/>
            </a:xfrm>
            <a:prstGeom prst="rect">
              <a:avLst/>
            </a:prstGeom>
          </p:spPr>
          <p:txBody>
            <a:bodyPr wrap="square">
              <a:spAutoFit/>
            </a:bodyPr>
            <a:lstStyle/>
            <a:p>
              <a:pPr algn="ctr"/>
              <a:r>
                <a:rPr lang="en-GB" sz="1266">
                  <a:solidFill>
                    <a:schemeClr val="bg2"/>
                  </a:solidFill>
                </a:rPr>
                <a:t>Lorem ipsum dolor sit amet, consectetur adipiscing elit. Integer dolor quam, pretium eu placerat eu semper et nunc. Nullam ut turpis</a:t>
              </a:r>
            </a:p>
          </p:txBody>
        </p:sp>
      </p:grpSp>
      <p:grpSp>
        <p:nvGrpSpPr>
          <p:cNvPr id="22" name="Group 21"/>
          <p:cNvGrpSpPr/>
          <p:nvPr/>
        </p:nvGrpSpPr>
        <p:grpSpPr>
          <a:xfrm>
            <a:off x="9260579" y="2567016"/>
            <a:ext cx="2329285" cy="1381644"/>
            <a:chOff x="2066789" y="3688275"/>
            <a:chExt cx="2208628" cy="1310075"/>
          </a:xfrm>
        </p:grpSpPr>
        <p:sp>
          <p:nvSpPr>
            <p:cNvPr id="23" name="TextBox 22"/>
            <p:cNvSpPr txBox="1"/>
            <p:nvPr/>
          </p:nvSpPr>
          <p:spPr>
            <a:xfrm>
              <a:off x="2674683" y="3688275"/>
              <a:ext cx="992843" cy="350201"/>
            </a:xfrm>
            <a:prstGeom prst="rect">
              <a:avLst/>
            </a:prstGeom>
            <a:noFill/>
          </p:spPr>
          <p:txBody>
            <a:bodyPr wrap="none" rtlCol="0">
              <a:spAutoFit/>
            </a:bodyPr>
            <a:lstStyle/>
            <a:p>
              <a:pPr algn="ctr"/>
              <a:r>
                <a:rPr lang="en-US" b="1" smtClean="0">
                  <a:solidFill>
                    <a:schemeClr val="bg2"/>
                  </a:solidFill>
                </a:rPr>
                <a:t>Air Plane</a:t>
              </a:r>
              <a:endParaRPr lang="en-GB" b="1">
                <a:solidFill>
                  <a:schemeClr val="bg2"/>
                </a:solidFill>
              </a:endParaRPr>
            </a:p>
          </p:txBody>
        </p:sp>
        <p:sp>
          <p:nvSpPr>
            <p:cNvPr id="24" name="Rectangle 23"/>
            <p:cNvSpPr/>
            <p:nvPr/>
          </p:nvSpPr>
          <p:spPr>
            <a:xfrm>
              <a:off x="2066789" y="3987267"/>
              <a:ext cx="2208628" cy="1011083"/>
            </a:xfrm>
            <a:prstGeom prst="rect">
              <a:avLst/>
            </a:prstGeom>
          </p:spPr>
          <p:txBody>
            <a:bodyPr wrap="square">
              <a:spAutoFit/>
            </a:bodyPr>
            <a:lstStyle/>
            <a:p>
              <a:pPr algn="ctr"/>
              <a:r>
                <a:rPr lang="en-GB" sz="1266">
                  <a:solidFill>
                    <a:schemeClr val="bg2"/>
                  </a:solidFill>
                </a:rPr>
                <a:t>Lorem ipsum dolor sit amet, consectetur adipiscing elit. Integer dolor quam, pretium eu placerat eu semper et nunc. Nullam ut turpis</a:t>
              </a:r>
            </a:p>
          </p:txBody>
        </p:sp>
      </p:grpSp>
      <p:grpSp>
        <p:nvGrpSpPr>
          <p:cNvPr id="25" name="Group 24"/>
          <p:cNvGrpSpPr/>
          <p:nvPr/>
        </p:nvGrpSpPr>
        <p:grpSpPr>
          <a:xfrm>
            <a:off x="1213543" y="5006053"/>
            <a:ext cx="2329285" cy="1381644"/>
            <a:chOff x="2066789" y="3688275"/>
            <a:chExt cx="2208628" cy="1310075"/>
          </a:xfrm>
        </p:grpSpPr>
        <p:sp>
          <p:nvSpPr>
            <p:cNvPr id="26" name="TextBox 25"/>
            <p:cNvSpPr txBox="1"/>
            <p:nvPr/>
          </p:nvSpPr>
          <p:spPr>
            <a:xfrm>
              <a:off x="2606011" y="3688275"/>
              <a:ext cx="1130186" cy="350201"/>
            </a:xfrm>
            <a:prstGeom prst="rect">
              <a:avLst/>
            </a:prstGeom>
            <a:noFill/>
          </p:spPr>
          <p:txBody>
            <a:bodyPr wrap="none" rtlCol="0">
              <a:spAutoFit/>
            </a:bodyPr>
            <a:lstStyle/>
            <a:p>
              <a:pPr algn="ctr"/>
              <a:r>
                <a:rPr lang="en-US" b="1" smtClean="0">
                  <a:solidFill>
                    <a:schemeClr val="bg2"/>
                  </a:solidFill>
                </a:rPr>
                <a:t>World Cup</a:t>
              </a:r>
              <a:endParaRPr lang="en-GB" b="1">
                <a:solidFill>
                  <a:schemeClr val="bg2"/>
                </a:solidFill>
              </a:endParaRPr>
            </a:p>
          </p:txBody>
        </p:sp>
        <p:sp>
          <p:nvSpPr>
            <p:cNvPr id="27" name="Rectangle 26"/>
            <p:cNvSpPr/>
            <p:nvPr/>
          </p:nvSpPr>
          <p:spPr>
            <a:xfrm>
              <a:off x="2066789" y="3987267"/>
              <a:ext cx="2208628" cy="1011083"/>
            </a:xfrm>
            <a:prstGeom prst="rect">
              <a:avLst/>
            </a:prstGeom>
          </p:spPr>
          <p:txBody>
            <a:bodyPr wrap="square">
              <a:spAutoFit/>
            </a:bodyPr>
            <a:lstStyle/>
            <a:p>
              <a:pPr algn="ctr"/>
              <a:r>
                <a:rPr lang="en-GB" sz="1266">
                  <a:solidFill>
                    <a:schemeClr val="bg2"/>
                  </a:solidFill>
                </a:rPr>
                <a:t>Lorem ipsum dolor sit amet, consectetur adipiscing elit. Integer dolor quam, pretium eu placerat eu semper et nunc. Nullam ut turpis</a:t>
              </a:r>
            </a:p>
          </p:txBody>
        </p:sp>
      </p:grpSp>
      <p:grpSp>
        <p:nvGrpSpPr>
          <p:cNvPr id="28" name="Group 27"/>
          <p:cNvGrpSpPr/>
          <p:nvPr/>
        </p:nvGrpSpPr>
        <p:grpSpPr>
          <a:xfrm>
            <a:off x="3891460" y="5006053"/>
            <a:ext cx="2329285" cy="1381644"/>
            <a:chOff x="2066789" y="3688275"/>
            <a:chExt cx="2208628" cy="1310075"/>
          </a:xfrm>
        </p:grpSpPr>
        <p:sp>
          <p:nvSpPr>
            <p:cNvPr id="29" name="TextBox 28"/>
            <p:cNvSpPr txBox="1"/>
            <p:nvPr/>
          </p:nvSpPr>
          <p:spPr>
            <a:xfrm>
              <a:off x="2789441" y="3688275"/>
              <a:ext cx="763328" cy="350201"/>
            </a:xfrm>
            <a:prstGeom prst="rect">
              <a:avLst/>
            </a:prstGeom>
            <a:noFill/>
          </p:spPr>
          <p:txBody>
            <a:bodyPr wrap="none" rtlCol="0">
              <a:spAutoFit/>
            </a:bodyPr>
            <a:lstStyle/>
            <a:p>
              <a:pPr algn="ctr"/>
              <a:r>
                <a:rPr lang="en-US" b="1" smtClean="0">
                  <a:solidFill>
                    <a:schemeClr val="bg2"/>
                  </a:solidFill>
                </a:rPr>
                <a:t>Global</a:t>
              </a:r>
              <a:endParaRPr lang="en-GB" b="1">
                <a:solidFill>
                  <a:schemeClr val="bg2"/>
                </a:solidFill>
              </a:endParaRPr>
            </a:p>
          </p:txBody>
        </p:sp>
        <p:sp>
          <p:nvSpPr>
            <p:cNvPr id="30" name="Rectangle 29"/>
            <p:cNvSpPr/>
            <p:nvPr/>
          </p:nvSpPr>
          <p:spPr>
            <a:xfrm>
              <a:off x="2066789" y="3987267"/>
              <a:ext cx="2208628" cy="1011083"/>
            </a:xfrm>
            <a:prstGeom prst="rect">
              <a:avLst/>
            </a:prstGeom>
          </p:spPr>
          <p:txBody>
            <a:bodyPr wrap="square">
              <a:spAutoFit/>
            </a:bodyPr>
            <a:lstStyle/>
            <a:p>
              <a:pPr algn="ctr"/>
              <a:r>
                <a:rPr lang="en-GB" sz="1266">
                  <a:solidFill>
                    <a:schemeClr val="bg2"/>
                  </a:solidFill>
                </a:rPr>
                <a:t>Lorem ipsum dolor sit amet, consectetur adipiscing elit. Integer dolor quam, pretium eu placerat eu semper et nunc. Nullam ut turpis</a:t>
              </a:r>
            </a:p>
          </p:txBody>
        </p:sp>
      </p:grpSp>
      <p:grpSp>
        <p:nvGrpSpPr>
          <p:cNvPr id="31" name="Group 30"/>
          <p:cNvGrpSpPr/>
          <p:nvPr/>
        </p:nvGrpSpPr>
        <p:grpSpPr>
          <a:xfrm>
            <a:off x="6608120" y="5006053"/>
            <a:ext cx="2329285" cy="1381644"/>
            <a:chOff x="2066789" y="3688275"/>
            <a:chExt cx="2208628" cy="1310075"/>
          </a:xfrm>
        </p:grpSpPr>
        <p:sp>
          <p:nvSpPr>
            <p:cNvPr id="32" name="TextBox 31"/>
            <p:cNvSpPr txBox="1"/>
            <p:nvPr/>
          </p:nvSpPr>
          <p:spPr>
            <a:xfrm>
              <a:off x="2721041" y="3688275"/>
              <a:ext cx="900124" cy="350201"/>
            </a:xfrm>
            <a:prstGeom prst="rect">
              <a:avLst/>
            </a:prstGeom>
            <a:noFill/>
          </p:spPr>
          <p:txBody>
            <a:bodyPr wrap="none" rtlCol="0">
              <a:spAutoFit/>
            </a:bodyPr>
            <a:lstStyle/>
            <a:p>
              <a:pPr algn="ctr"/>
              <a:r>
                <a:rPr lang="en-US" b="1" smtClean="0">
                  <a:solidFill>
                    <a:schemeClr val="bg2"/>
                  </a:solidFill>
                </a:rPr>
                <a:t>Support</a:t>
              </a:r>
              <a:endParaRPr lang="en-GB" b="1">
                <a:solidFill>
                  <a:schemeClr val="bg2"/>
                </a:solidFill>
              </a:endParaRPr>
            </a:p>
          </p:txBody>
        </p:sp>
        <p:sp>
          <p:nvSpPr>
            <p:cNvPr id="33" name="Rectangle 32"/>
            <p:cNvSpPr/>
            <p:nvPr/>
          </p:nvSpPr>
          <p:spPr>
            <a:xfrm>
              <a:off x="2066789" y="3987267"/>
              <a:ext cx="2208628" cy="1011083"/>
            </a:xfrm>
            <a:prstGeom prst="rect">
              <a:avLst/>
            </a:prstGeom>
          </p:spPr>
          <p:txBody>
            <a:bodyPr wrap="square">
              <a:spAutoFit/>
            </a:bodyPr>
            <a:lstStyle/>
            <a:p>
              <a:pPr algn="ctr"/>
              <a:r>
                <a:rPr lang="en-GB" sz="1266">
                  <a:solidFill>
                    <a:schemeClr val="bg2"/>
                  </a:solidFill>
                </a:rPr>
                <a:t>Lorem ipsum dolor sit amet, consectetur adipiscing elit. Integer dolor quam, pretium eu placerat eu semper et nunc. Nullam ut turpis</a:t>
              </a:r>
            </a:p>
          </p:txBody>
        </p:sp>
      </p:grpSp>
      <p:grpSp>
        <p:nvGrpSpPr>
          <p:cNvPr id="34" name="Group 33"/>
          <p:cNvGrpSpPr/>
          <p:nvPr/>
        </p:nvGrpSpPr>
        <p:grpSpPr>
          <a:xfrm>
            <a:off x="9260579" y="5006053"/>
            <a:ext cx="2329285" cy="1381644"/>
            <a:chOff x="2066789" y="3688275"/>
            <a:chExt cx="2208628" cy="1310075"/>
          </a:xfrm>
        </p:grpSpPr>
        <p:sp>
          <p:nvSpPr>
            <p:cNvPr id="35" name="TextBox 34"/>
            <p:cNvSpPr txBox="1"/>
            <p:nvPr/>
          </p:nvSpPr>
          <p:spPr>
            <a:xfrm>
              <a:off x="2834280" y="3688275"/>
              <a:ext cx="673650" cy="350201"/>
            </a:xfrm>
            <a:prstGeom prst="rect">
              <a:avLst/>
            </a:prstGeom>
            <a:noFill/>
          </p:spPr>
          <p:txBody>
            <a:bodyPr wrap="none" rtlCol="0">
              <a:spAutoFit/>
            </a:bodyPr>
            <a:lstStyle/>
            <a:p>
              <a:pPr algn="ctr"/>
              <a:r>
                <a:rPr lang="en-US" b="1" smtClean="0">
                  <a:solidFill>
                    <a:schemeClr val="bg2"/>
                  </a:solidFill>
                </a:rPr>
                <a:t>Email</a:t>
              </a:r>
              <a:endParaRPr lang="en-GB" b="1">
                <a:solidFill>
                  <a:schemeClr val="bg2"/>
                </a:solidFill>
              </a:endParaRPr>
            </a:p>
          </p:txBody>
        </p:sp>
        <p:sp>
          <p:nvSpPr>
            <p:cNvPr id="36" name="Rectangle 35"/>
            <p:cNvSpPr/>
            <p:nvPr/>
          </p:nvSpPr>
          <p:spPr>
            <a:xfrm>
              <a:off x="2066789" y="3987267"/>
              <a:ext cx="2208628" cy="1011083"/>
            </a:xfrm>
            <a:prstGeom prst="rect">
              <a:avLst/>
            </a:prstGeom>
          </p:spPr>
          <p:txBody>
            <a:bodyPr wrap="square">
              <a:spAutoFit/>
            </a:bodyPr>
            <a:lstStyle/>
            <a:p>
              <a:pPr algn="ctr"/>
              <a:r>
                <a:rPr lang="en-GB" sz="1266">
                  <a:solidFill>
                    <a:schemeClr val="bg2"/>
                  </a:solidFill>
                </a:rPr>
                <a:t>Lorem ipsum dolor sit amet, consectetur adipiscing elit. Integer dolor quam, pretium eu placerat eu semper et nunc. Nullam ut turpis</a:t>
              </a:r>
            </a:p>
          </p:txBody>
        </p:sp>
      </p:grpSp>
      <p:sp>
        <p:nvSpPr>
          <p:cNvPr id="37" name="矩形 36"/>
          <p:cNvSpPr/>
          <p:nvPr/>
        </p:nvSpPr>
        <p:spPr>
          <a:xfrm>
            <a:off x="311169" y="448147"/>
            <a:ext cx="573895" cy="5530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38" name="矩形 37"/>
          <p:cNvSpPr/>
          <p:nvPr/>
        </p:nvSpPr>
        <p:spPr>
          <a:xfrm>
            <a:off x="165023" y="198"/>
            <a:ext cx="538090" cy="8386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39" name="文本框 38"/>
          <p:cNvSpPr txBox="1"/>
          <p:nvPr/>
        </p:nvSpPr>
        <p:spPr>
          <a:xfrm>
            <a:off x="1048046" y="482886"/>
            <a:ext cx="3077766" cy="369204"/>
          </a:xfrm>
          <a:prstGeom prst="rect">
            <a:avLst/>
          </a:prstGeom>
          <a:noFill/>
        </p:spPr>
        <p:txBody>
          <a:bodyPr wrap="none" lIns="0" tIns="0" rIns="0" bIns="0" rtlCol="0">
            <a:spAutoFit/>
          </a:bodyPr>
          <a:lstStyle/>
          <a:p>
            <a:pPr defTabSz="964149"/>
            <a:r>
              <a:rPr lang="zh-CN" altLang="en-US" sz="2399"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40" name="文本框 39"/>
          <p:cNvSpPr txBox="1"/>
          <p:nvPr/>
        </p:nvSpPr>
        <p:spPr>
          <a:xfrm>
            <a:off x="1048046" y="815443"/>
            <a:ext cx="2157898" cy="184666"/>
          </a:xfrm>
          <a:prstGeom prst="rect">
            <a:avLst/>
          </a:prstGeom>
          <a:noFill/>
        </p:spPr>
        <p:txBody>
          <a:bodyPr wrap="none" lIns="0" tIns="0" rIns="0" bIns="0" rtlCol="0">
            <a:spAutoFit/>
          </a:bodyPr>
          <a:lstStyle/>
          <a:p>
            <a:pPr defTabSz="964149"/>
            <a:r>
              <a:rPr lang="en-US" altLang="zh-CN" sz="12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mn-lt"/>
              </a:rPr>
              <a:t>ADD RELATED TITLE WORDS</a:t>
            </a:r>
            <a:endParaRPr lang="zh-CN" altLang="en-US" sz="12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mn-lt"/>
            </a:endParaRPr>
          </a:p>
        </p:txBody>
      </p:sp>
    </p:spTree>
    <p:extLst>
      <p:ext uri="{BB962C8B-B14F-4D97-AF65-F5344CB8AC3E}">
        <p14:creationId xmlns:p14="http://schemas.microsoft.com/office/powerpoint/2010/main" val="4142149041"/>
      </p:ext>
    </p:extLst>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2" presetClass="entr" presetSubtype="1"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p:tgtEl>
                                          <p:spTgt spid="13"/>
                                        </p:tgtEl>
                                        <p:attrNameLst>
                                          <p:attrName>ppt_y</p:attrName>
                                        </p:attrNameLst>
                                      </p:cBhvr>
                                      <p:tavLst>
                                        <p:tav tm="0">
                                          <p:val>
                                            <p:strVal val="#ppt_y-#ppt_h*1.125000"/>
                                          </p:val>
                                        </p:tav>
                                        <p:tav tm="100000">
                                          <p:val>
                                            <p:strVal val="#ppt_y"/>
                                          </p:val>
                                        </p:tav>
                                      </p:tavLst>
                                    </p:anim>
                                    <p:animEffect transition="in" filter="wipe(down)">
                                      <p:cBhvr>
                                        <p:cTn id="12" dur="500"/>
                                        <p:tgtEl>
                                          <p:spTgt spid="13"/>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par>
                          <p:cTn id="17" fill="hold">
                            <p:stCondLst>
                              <p:cond delay="1500"/>
                            </p:stCondLst>
                            <p:childTnLst>
                              <p:par>
                                <p:cTn id="18" presetID="12" presetClass="entr" presetSubtype="1"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p:tgtEl>
                                          <p:spTgt spid="16"/>
                                        </p:tgtEl>
                                        <p:attrNameLst>
                                          <p:attrName>ppt_y</p:attrName>
                                        </p:attrNameLst>
                                      </p:cBhvr>
                                      <p:tavLst>
                                        <p:tav tm="0">
                                          <p:val>
                                            <p:strVal val="#ppt_y-#ppt_h*1.125000"/>
                                          </p:val>
                                        </p:tav>
                                        <p:tav tm="100000">
                                          <p:val>
                                            <p:strVal val="#ppt_y"/>
                                          </p:val>
                                        </p:tav>
                                      </p:tavLst>
                                    </p:anim>
                                    <p:animEffect transition="in" filter="wipe(down)">
                                      <p:cBhvr>
                                        <p:cTn id="21" dur="500"/>
                                        <p:tgtEl>
                                          <p:spTgt spid="16"/>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par>
                          <p:cTn id="26" fill="hold">
                            <p:stCondLst>
                              <p:cond delay="2500"/>
                            </p:stCondLst>
                            <p:childTnLst>
                              <p:par>
                                <p:cTn id="27" presetID="12" presetClass="entr" presetSubtype="1"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additive="base">
                                        <p:cTn id="29" dur="500"/>
                                        <p:tgtEl>
                                          <p:spTgt spid="19"/>
                                        </p:tgtEl>
                                        <p:attrNameLst>
                                          <p:attrName>ppt_y</p:attrName>
                                        </p:attrNameLst>
                                      </p:cBhvr>
                                      <p:tavLst>
                                        <p:tav tm="0">
                                          <p:val>
                                            <p:strVal val="#ppt_y-#ppt_h*1.125000"/>
                                          </p:val>
                                        </p:tav>
                                        <p:tav tm="100000">
                                          <p:val>
                                            <p:strVal val="#ppt_y"/>
                                          </p:val>
                                        </p:tav>
                                      </p:tavLst>
                                    </p:anim>
                                    <p:animEffect transition="in" filter="wipe(down)">
                                      <p:cBhvr>
                                        <p:cTn id="30" dur="500"/>
                                        <p:tgtEl>
                                          <p:spTgt spid="19"/>
                                        </p:tgtEl>
                                      </p:cBhvr>
                                    </p:animEffect>
                                  </p:childTnLst>
                                </p:cTn>
                              </p:par>
                            </p:childTnLst>
                          </p:cTn>
                        </p:par>
                        <p:par>
                          <p:cTn id="31" fill="hold">
                            <p:stCondLst>
                              <p:cond delay="3000"/>
                            </p:stCondLst>
                            <p:childTnLst>
                              <p:par>
                                <p:cTn id="32" presetID="10" presetClass="entr" presetSubtype="0" fill="hold" grpId="0" nodeType="after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childTnLst>
                          </p:cTn>
                        </p:par>
                        <p:par>
                          <p:cTn id="35" fill="hold">
                            <p:stCondLst>
                              <p:cond delay="3500"/>
                            </p:stCondLst>
                            <p:childTnLst>
                              <p:par>
                                <p:cTn id="36" presetID="12" presetClass="entr" presetSubtype="1"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p:tgtEl>
                                          <p:spTgt spid="22"/>
                                        </p:tgtEl>
                                        <p:attrNameLst>
                                          <p:attrName>ppt_y</p:attrName>
                                        </p:attrNameLst>
                                      </p:cBhvr>
                                      <p:tavLst>
                                        <p:tav tm="0">
                                          <p:val>
                                            <p:strVal val="#ppt_y-#ppt_h*1.125000"/>
                                          </p:val>
                                        </p:tav>
                                        <p:tav tm="100000">
                                          <p:val>
                                            <p:strVal val="#ppt_y"/>
                                          </p:val>
                                        </p:tav>
                                      </p:tavLst>
                                    </p:anim>
                                    <p:animEffect transition="in" filter="wipe(down)">
                                      <p:cBhvr>
                                        <p:cTn id="39" dur="500"/>
                                        <p:tgtEl>
                                          <p:spTgt spid="22"/>
                                        </p:tgtEl>
                                      </p:cBhvr>
                                    </p:animEffect>
                                  </p:childTnLst>
                                </p:cTn>
                              </p:par>
                            </p:childTnLst>
                          </p:cTn>
                        </p:par>
                        <p:par>
                          <p:cTn id="40" fill="hold">
                            <p:stCondLst>
                              <p:cond delay="4000"/>
                            </p:stCondLst>
                            <p:childTnLst>
                              <p:par>
                                <p:cTn id="41" presetID="10" presetClass="entr" presetSubtype="0" fill="hold" grpId="0" nodeType="after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500"/>
                                        <p:tgtEl>
                                          <p:spTgt spid="5"/>
                                        </p:tgtEl>
                                      </p:cBhvr>
                                    </p:animEffect>
                                  </p:childTnLst>
                                </p:cTn>
                              </p:par>
                            </p:childTnLst>
                          </p:cTn>
                        </p:par>
                        <p:par>
                          <p:cTn id="44" fill="hold">
                            <p:stCondLst>
                              <p:cond delay="4500"/>
                            </p:stCondLst>
                            <p:childTnLst>
                              <p:par>
                                <p:cTn id="45" presetID="12" presetClass="entr" presetSubtype="1"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additive="base">
                                        <p:cTn id="47" dur="500"/>
                                        <p:tgtEl>
                                          <p:spTgt spid="25"/>
                                        </p:tgtEl>
                                        <p:attrNameLst>
                                          <p:attrName>ppt_y</p:attrName>
                                        </p:attrNameLst>
                                      </p:cBhvr>
                                      <p:tavLst>
                                        <p:tav tm="0">
                                          <p:val>
                                            <p:strVal val="#ppt_y-#ppt_h*1.125000"/>
                                          </p:val>
                                        </p:tav>
                                        <p:tav tm="100000">
                                          <p:val>
                                            <p:strVal val="#ppt_y"/>
                                          </p:val>
                                        </p:tav>
                                      </p:tavLst>
                                    </p:anim>
                                    <p:animEffect transition="in" filter="wipe(down)">
                                      <p:cBhvr>
                                        <p:cTn id="48" dur="500"/>
                                        <p:tgtEl>
                                          <p:spTgt spid="25"/>
                                        </p:tgtEl>
                                      </p:cBhvr>
                                    </p:animEffect>
                                  </p:childTnLst>
                                </p:cTn>
                              </p:par>
                            </p:childTnLst>
                          </p:cTn>
                        </p:par>
                        <p:par>
                          <p:cTn id="49" fill="hold">
                            <p:stCondLst>
                              <p:cond delay="5000"/>
                            </p:stCondLst>
                            <p:childTnLst>
                              <p:par>
                                <p:cTn id="50" presetID="10" presetClass="entr" presetSubtype="0"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fade">
                                      <p:cBhvr>
                                        <p:cTn id="52" dur="500"/>
                                        <p:tgtEl>
                                          <p:spTgt spid="10"/>
                                        </p:tgtEl>
                                      </p:cBhvr>
                                    </p:animEffect>
                                  </p:childTnLst>
                                </p:cTn>
                              </p:par>
                            </p:childTnLst>
                          </p:cTn>
                        </p:par>
                        <p:par>
                          <p:cTn id="53" fill="hold">
                            <p:stCondLst>
                              <p:cond delay="5500"/>
                            </p:stCondLst>
                            <p:childTnLst>
                              <p:par>
                                <p:cTn id="54" presetID="12" presetClass="entr" presetSubtype="1"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additive="base">
                                        <p:cTn id="56" dur="500"/>
                                        <p:tgtEl>
                                          <p:spTgt spid="28"/>
                                        </p:tgtEl>
                                        <p:attrNameLst>
                                          <p:attrName>ppt_y</p:attrName>
                                        </p:attrNameLst>
                                      </p:cBhvr>
                                      <p:tavLst>
                                        <p:tav tm="0">
                                          <p:val>
                                            <p:strVal val="#ppt_y-#ppt_h*1.125000"/>
                                          </p:val>
                                        </p:tav>
                                        <p:tav tm="100000">
                                          <p:val>
                                            <p:strVal val="#ppt_y"/>
                                          </p:val>
                                        </p:tav>
                                      </p:tavLst>
                                    </p:anim>
                                    <p:animEffect transition="in" filter="wipe(down)">
                                      <p:cBhvr>
                                        <p:cTn id="57" dur="500"/>
                                        <p:tgtEl>
                                          <p:spTgt spid="28"/>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7"/>
                                        </p:tgtEl>
                                        <p:attrNameLst>
                                          <p:attrName>style.visibility</p:attrName>
                                        </p:attrNameLst>
                                      </p:cBhvr>
                                      <p:to>
                                        <p:strVal val="visible"/>
                                      </p:to>
                                    </p:set>
                                    <p:animEffect transition="in" filter="fade">
                                      <p:cBhvr>
                                        <p:cTn id="61" dur="500"/>
                                        <p:tgtEl>
                                          <p:spTgt spid="7"/>
                                        </p:tgtEl>
                                      </p:cBhvr>
                                    </p:animEffect>
                                  </p:childTnLst>
                                </p:cTn>
                              </p:par>
                            </p:childTnLst>
                          </p:cTn>
                        </p:par>
                        <p:par>
                          <p:cTn id="62" fill="hold">
                            <p:stCondLst>
                              <p:cond delay="6500"/>
                            </p:stCondLst>
                            <p:childTnLst>
                              <p:par>
                                <p:cTn id="63" presetID="12" presetClass="entr" presetSubtype="1" fill="hold" nodeType="afterEffect">
                                  <p:stCondLst>
                                    <p:cond delay="0"/>
                                  </p:stCondLst>
                                  <p:childTnLst>
                                    <p:set>
                                      <p:cBhvr>
                                        <p:cTn id="64" dur="1" fill="hold">
                                          <p:stCondLst>
                                            <p:cond delay="0"/>
                                          </p:stCondLst>
                                        </p:cTn>
                                        <p:tgtEl>
                                          <p:spTgt spid="31"/>
                                        </p:tgtEl>
                                        <p:attrNameLst>
                                          <p:attrName>style.visibility</p:attrName>
                                        </p:attrNameLst>
                                      </p:cBhvr>
                                      <p:to>
                                        <p:strVal val="visible"/>
                                      </p:to>
                                    </p:set>
                                    <p:anim calcmode="lin" valueType="num">
                                      <p:cBhvr additive="base">
                                        <p:cTn id="65" dur="500"/>
                                        <p:tgtEl>
                                          <p:spTgt spid="31"/>
                                        </p:tgtEl>
                                        <p:attrNameLst>
                                          <p:attrName>ppt_y</p:attrName>
                                        </p:attrNameLst>
                                      </p:cBhvr>
                                      <p:tavLst>
                                        <p:tav tm="0">
                                          <p:val>
                                            <p:strVal val="#ppt_y-#ppt_h*1.125000"/>
                                          </p:val>
                                        </p:tav>
                                        <p:tav tm="100000">
                                          <p:val>
                                            <p:strVal val="#ppt_y"/>
                                          </p:val>
                                        </p:tav>
                                      </p:tavLst>
                                    </p:anim>
                                    <p:animEffect transition="in" filter="wipe(down)">
                                      <p:cBhvr>
                                        <p:cTn id="66" dur="500"/>
                                        <p:tgtEl>
                                          <p:spTgt spid="31"/>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6"/>
                                        </p:tgtEl>
                                        <p:attrNameLst>
                                          <p:attrName>style.visibility</p:attrName>
                                        </p:attrNameLst>
                                      </p:cBhvr>
                                      <p:to>
                                        <p:strVal val="visible"/>
                                      </p:to>
                                    </p:set>
                                    <p:animEffect transition="in" filter="fade">
                                      <p:cBhvr>
                                        <p:cTn id="70" dur="500"/>
                                        <p:tgtEl>
                                          <p:spTgt spid="6"/>
                                        </p:tgtEl>
                                      </p:cBhvr>
                                    </p:animEffect>
                                  </p:childTnLst>
                                </p:cTn>
                              </p:par>
                            </p:childTnLst>
                          </p:cTn>
                        </p:par>
                        <p:par>
                          <p:cTn id="71" fill="hold">
                            <p:stCondLst>
                              <p:cond delay="7500"/>
                            </p:stCondLst>
                            <p:childTnLst>
                              <p:par>
                                <p:cTn id="72" presetID="12" presetClass="entr" presetSubtype="1" fill="hold" nodeType="afterEffect">
                                  <p:stCondLst>
                                    <p:cond delay="0"/>
                                  </p:stCondLst>
                                  <p:childTnLst>
                                    <p:set>
                                      <p:cBhvr>
                                        <p:cTn id="73" dur="1" fill="hold">
                                          <p:stCondLst>
                                            <p:cond delay="0"/>
                                          </p:stCondLst>
                                        </p:cTn>
                                        <p:tgtEl>
                                          <p:spTgt spid="34"/>
                                        </p:tgtEl>
                                        <p:attrNameLst>
                                          <p:attrName>style.visibility</p:attrName>
                                        </p:attrNameLst>
                                      </p:cBhvr>
                                      <p:to>
                                        <p:strVal val="visible"/>
                                      </p:to>
                                    </p:set>
                                    <p:anim calcmode="lin" valueType="num">
                                      <p:cBhvr additive="base">
                                        <p:cTn id="74" dur="500"/>
                                        <p:tgtEl>
                                          <p:spTgt spid="34"/>
                                        </p:tgtEl>
                                        <p:attrNameLst>
                                          <p:attrName>ppt_y</p:attrName>
                                        </p:attrNameLst>
                                      </p:cBhvr>
                                      <p:tavLst>
                                        <p:tav tm="0">
                                          <p:val>
                                            <p:strVal val="#ppt_y-#ppt_h*1.125000"/>
                                          </p:val>
                                        </p:tav>
                                        <p:tav tm="100000">
                                          <p:val>
                                            <p:strVal val="#ppt_y"/>
                                          </p:val>
                                        </p:tav>
                                      </p:tavLst>
                                    </p:anim>
                                    <p:animEffect transition="in" filter="wipe(down)">
                                      <p:cBhvr>
                                        <p:cTn id="7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p:cNvSpPr/>
          <p:nvPr/>
        </p:nvSpPr>
        <p:spPr>
          <a:xfrm>
            <a:off x="712188" y="2003098"/>
            <a:ext cx="2567109" cy="159175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3667942" y="2003098"/>
            <a:ext cx="2567109" cy="159175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6623697" y="2003098"/>
            <a:ext cx="2567109" cy="159175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9579452" y="2003098"/>
            <a:ext cx="2567109" cy="159175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712188" y="4528187"/>
            <a:ext cx="2567109" cy="159175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3667942" y="4528187"/>
            <a:ext cx="2567109" cy="159175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6623697" y="4528187"/>
            <a:ext cx="2567109" cy="159175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9579452" y="4528187"/>
            <a:ext cx="2567109" cy="159175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p:cNvGrpSpPr/>
          <p:nvPr/>
        </p:nvGrpSpPr>
        <p:grpSpPr>
          <a:xfrm>
            <a:off x="712188" y="3675215"/>
            <a:ext cx="1995483" cy="619445"/>
            <a:chOff x="674962" y="3484842"/>
            <a:chExt cx="1892118" cy="587358"/>
          </a:xfrm>
        </p:grpSpPr>
        <p:sp>
          <p:nvSpPr>
            <p:cNvPr id="25" name="TextBox 24"/>
            <p:cNvSpPr txBox="1"/>
            <p:nvPr/>
          </p:nvSpPr>
          <p:spPr>
            <a:xfrm>
              <a:off x="674962" y="3484842"/>
              <a:ext cx="1420320" cy="350200"/>
            </a:xfrm>
            <a:prstGeom prst="rect">
              <a:avLst/>
            </a:prstGeom>
            <a:noFill/>
          </p:spPr>
          <p:txBody>
            <a:bodyPr wrap="none" rtlCol="0">
              <a:spAutoFit/>
            </a:bodyPr>
            <a:lstStyle/>
            <a:p>
              <a:r>
                <a:rPr lang="en-US" b="1" smtClean="0">
                  <a:solidFill>
                    <a:schemeClr val="bg2"/>
                  </a:solidFill>
                </a:rPr>
                <a:t>Business Card</a:t>
              </a:r>
              <a:endParaRPr lang="en-US" b="1">
                <a:solidFill>
                  <a:schemeClr val="bg2"/>
                </a:solidFill>
              </a:endParaRPr>
            </a:p>
          </p:txBody>
        </p:sp>
        <p:sp>
          <p:nvSpPr>
            <p:cNvPr id="26" name="Rectangle 25"/>
            <p:cNvSpPr/>
            <p:nvPr/>
          </p:nvSpPr>
          <p:spPr>
            <a:xfrm>
              <a:off x="674962" y="3799943"/>
              <a:ext cx="1892118" cy="272257"/>
            </a:xfrm>
            <a:prstGeom prst="rect">
              <a:avLst/>
            </a:prstGeom>
          </p:spPr>
          <p:txBody>
            <a:bodyPr wrap="none">
              <a:spAutoFit/>
            </a:bodyPr>
            <a:lstStyle/>
            <a:p>
              <a:r>
                <a:rPr lang="en-US" sz="1266">
                  <a:solidFill>
                    <a:schemeClr val="bg2"/>
                  </a:solidFill>
                </a:rPr>
                <a:t>Lorem ipsum dolor sit amet</a:t>
              </a:r>
            </a:p>
          </p:txBody>
        </p:sp>
      </p:grpSp>
      <p:grpSp>
        <p:nvGrpSpPr>
          <p:cNvPr id="28" name="Group 27"/>
          <p:cNvGrpSpPr/>
          <p:nvPr/>
        </p:nvGrpSpPr>
        <p:grpSpPr>
          <a:xfrm>
            <a:off x="3667943" y="3675215"/>
            <a:ext cx="1995483" cy="619445"/>
            <a:chOff x="674962" y="3484842"/>
            <a:chExt cx="1892118" cy="587358"/>
          </a:xfrm>
        </p:grpSpPr>
        <p:sp>
          <p:nvSpPr>
            <p:cNvPr id="29" name="TextBox 28"/>
            <p:cNvSpPr txBox="1"/>
            <p:nvPr/>
          </p:nvSpPr>
          <p:spPr>
            <a:xfrm>
              <a:off x="674962" y="3484842"/>
              <a:ext cx="1420320" cy="350200"/>
            </a:xfrm>
            <a:prstGeom prst="rect">
              <a:avLst/>
            </a:prstGeom>
            <a:noFill/>
          </p:spPr>
          <p:txBody>
            <a:bodyPr wrap="none" rtlCol="0">
              <a:spAutoFit/>
            </a:bodyPr>
            <a:lstStyle/>
            <a:p>
              <a:r>
                <a:rPr lang="en-US" b="1" smtClean="0">
                  <a:solidFill>
                    <a:schemeClr val="bg2"/>
                  </a:solidFill>
                </a:rPr>
                <a:t>Business Card</a:t>
              </a:r>
              <a:endParaRPr lang="en-US" b="1">
                <a:solidFill>
                  <a:schemeClr val="bg2"/>
                </a:solidFill>
              </a:endParaRPr>
            </a:p>
          </p:txBody>
        </p:sp>
        <p:sp>
          <p:nvSpPr>
            <p:cNvPr id="30" name="Rectangle 29"/>
            <p:cNvSpPr/>
            <p:nvPr/>
          </p:nvSpPr>
          <p:spPr>
            <a:xfrm>
              <a:off x="674962" y="3799943"/>
              <a:ext cx="1892118" cy="272257"/>
            </a:xfrm>
            <a:prstGeom prst="rect">
              <a:avLst/>
            </a:prstGeom>
          </p:spPr>
          <p:txBody>
            <a:bodyPr wrap="none">
              <a:spAutoFit/>
            </a:bodyPr>
            <a:lstStyle/>
            <a:p>
              <a:r>
                <a:rPr lang="en-US" sz="1266">
                  <a:solidFill>
                    <a:schemeClr val="bg2"/>
                  </a:solidFill>
                </a:rPr>
                <a:t>Lorem ipsum dolor sit amet</a:t>
              </a:r>
            </a:p>
          </p:txBody>
        </p:sp>
      </p:grpSp>
      <p:grpSp>
        <p:nvGrpSpPr>
          <p:cNvPr id="31" name="Group 30"/>
          <p:cNvGrpSpPr/>
          <p:nvPr/>
        </p:nvGrpSpPr>
        <p:grpSpPr>
          <a:xfrm>
            <a:off x="6623698" y="3675215"/>
            <a:ext cx="1995483" cy="619445"/>
            <a:chOff x="674962" y="3484842"/>
            <a:chExt cx="1892118" cy="587358"/>
          </a:xfrm>
        </p:grpSpPr>
        <p:sp>
          <p:nvSpPr>
            <p:cNvPr id="32" name="TextBox 31"/>
            <p:cNvSpPr txBox="1"/>
            <p:nvPr/>
          </p:nvSpPr>
          <p:spPr>
            <a:xfrm>
              <a:off x="674962" y="3484842"/>
              <a:ext cx="1420320" cy="350200"/>
            </a:xfrm>
            <a:prstGeom prst="rect">
              <a:avLst/>
            </a:prstGeom>
            <a:noFill/>
          </p:spPr>
          <p:txBody>
            <a:bodyPr wrap="none" rtlCol="0">
              <a:spAutoFit/>
            </a:bodyPr>
            <a:lstStyle/>
            <a:p>
              <a:r>
                <a:rPr lang="en-US" b="1" smtClean="0">
                  <a:solidFill>
                    <a:schemeClr val="bg2"/>
                  </a:solidFill>
                </a:rPr>
                <a:t>Business Card</a:t>
              </a:r>
              <a:endParaRPr lang="en-US" b="1">
                <a:solidFill>
                  <a:schemeClr val="bg2"/>
                </a:solidFill>
              </a:endParaRPr>
            </a:p>
          </p:txBody>
        </p:sp>
        <p:sp>
          <p:nvSpPr>
            <p:cNvPr id="33" name="Rectangle 32"/>
            <p:cNvSpPr/>
            <p:nvPr/>
          </p:nvSpPr>
          <p:spPr>
            <a:xfrm>
              <a:off x="674962" y="3799943"/>
              <a:ext cx="1892118" cy="272257"/>
            </a:xfrm>
            <a:prstGeom prst="rect">
              <a:avLst/>
            </a:prstGeom>
          </p:spPr>
          <p:txBody>
            <a:bodyPr wrap="none">
              <a:spAutoFit/>
            </a:bodyPr>
            <a:lstStyle/>
            <a:p>
              <a:r>
                <a:rPr lang="en-US" sz="1266">
                  <a:solidFill>
                    <a:schemeClr val="bg2"/>
                  </a:solidFill>
                </a:rPr>
                <a:t>Lorem ipsum dolor sit amet</a:t>
              </a:r>
            </a:p>
          </p:txBody>
        </p:sp>
      </p:grpSp>
      <p:grpSp>
        <p:nvGrpSpPr>
          <p:cNvPr id="34" name="Group 33"/>
          <p:cNvGrpSpPr/>
          <p:nvPr/>
        </p:nvGrpSpPr>
        <p:grpSpPr>
          <a:xfrm>
            <a:off x="9579452" y="3675215"/>
            <a:ext cx="1995483" cy="619445"/>
            <a:chOff x="674962" y="3484842"/>
            <a:chExt cx="1892118" cy="587358"/>
          </a:xfrm>
        </p:grpSpPr>
        <p:sp>
          <p:nvSpPr>
            <p:cNvPr id="35" name="TextBox 34"/>
            <p:cNvSpPr txBox="1"/>
            <p:nvPr/>
          </p:nvSpPr>
          <p:spPr>
            <a:xfrm>
              <a:off x="674962" y="3484842"/>
              <a:ext cx="1420320" cy="350200"/>
            </a:xfrm>
            <a:prstGeom prst="rect">
              <a:avLst/>
            </a:prstGeom>
            <a:noFill/>
          </p:spPr>
          <p:txBody>
            <a:bodyPr wrap="none" rtlCol="0">
              <a:spAutoFit/>
            </a:bodyPr>
            <a:lstStyle/>
            <a:p>
              <a:r>
                <a:rPr lang="en-US" b="1" smtClean="0">
                  <a:solidFill>
                    <a:schemeClr val="bg2"/>
                  </a:solidFill>
                </a:rPr>
                <a:t>Business Card</a:t>
              </a:r>
              <a:endParaRPr lang="en-US" b="1">
                <a:solidFill>
                  <a:schemeClr val="bg2"/>
                </a:solidFill>
              </a:endParaRPr>
            </a:p>
          </p:txBody>
        </p:sp>
        <p:sp>
          <p:nvSpPr>
            <p:cNvPr id="36" name="Rectangle 35"/>
            <p:cNvSpPr/>
            <p:nvPr/>
          </p:nvSpPr>
          <p:spPr>
            <a:xfrm>
              <a:off x="674962" y="3799943"/>
              <a:ext cx="1892118" cy="272257"/>
            </a:xfrm>
            <a:prstGeom prst="rect">
              <a:avLst/>
            </a:prstGeom>
          </p:spPr>
          <p:txBody>
            <a:bodyPr wrap="none">
              <a:spAutoFit/>
            </a:bodyPr>
            <a:lstStyle/>
            <a:p>
              <a:r>
                <a:rPr lang="en-US" sz="1266">
                  <a:solidFill>
                    <a:schemeClr val="bg2"/>
                  </a:solidFill>
                </a:rPr>
                <a:t>Lorem ipsum dolor sit amet</a:t>
              </a:r>
            </a:p>
          </p:txBody>
        </p:sp>
      </p:grpSp>
      <p:grpSp>
        <p:nvGrpSpPr>
          <p:cNvPr id="37" name="Group 36"/>
          <p:cNvGrpSpPr/>
          <p:nvPr/>
        </p:nvGrpSpPr>
        <p:grpSpPr>
          <a:xfrm>
            <a:off x="712188" y="6202526"/>
            <a:ext cx="1995483" cy="619445"/>
            <a:chOff x="674962" y="3484842"/>
            <a:chExt cx="1892118" cy="587358"/>
          </a:xfrm>
        </p:grpSpPr>
        <p:sp>
          <p:nvSpPr>
            <p:cNvPr id="38" name="TextBox 37"/>
            <p:cNvSpPr txBox="1"/>
            <p:nvPr/>
          </p:nvSpPr>
          <p:spPr>
            <a:xfrm>
              <a:off x="674962" y="3484842"/>
              <a:ext cx="1420320" cy="350200"/>
            </a:xfrm>
            <a:prstGeom prst="rect">
              <a:avLst/>
            </a:prstGeom>
            <a:noFill/>
          </p:spPr>
          <p:txBody>
            <a:bodyPr wrap="none" rtlCol="0">
              <a:spAutoFit/>
            </a:bodyPr>
            <a:lstStyle/>
            <a:p>
              <a:r>
                <a:rPr lang="en-US" b="1" smtClean="0">
                  <a:solidFill>
                    <a:schemeClr val="bg2"/>
                  </a:solidFill>
                </a:rPr>
                <a:t>Business Card</a:t>
              </a:r>
              <a:endParaRPr lang="en-US" b="1">
                <a:solidFill>
                  <a:schemeClr val="bg2"/>
                </a:solidFill>
              </a:endParaRPr>
            </a:p>
          </p:txBody>
        </p:sp>
        <p:sp>
          <p:nvSpPr>
            <p:cNvPr id="39" name="Rectangle 38"/>
            <p:cNvSpPr/>
            <p:nvPr/>
          </p:nvSpPr>
          <p:spPr>
            <a:xfrm>
              <a:off x="674962" y="3799943"/>
              <a:ext cx="1892118" cy="272257"/>
            </a:xfrm>
            <a:prstGeom prst="rect">
              <a:avLst/>
            </a:prstGeom>
          </p:spPr>
          <p:txBody>
            <a:bodyPr wrap="none">
              <a:spAutoFit/>
            </a:bodyPr>
            <a:lstStyle/>
            <a:p>
              <a:r>
                <a:rPr lang="en-US" sz="1266">
                  <a:solidFill>
                    <a:schemeClr val="bg2"/>
                  </a:solidFill>
                </a:rPr>
                <a:t>Lorem ipsum dolor sit amet</a:t>
              </a:r>
            </a:p>
          </p:txBody>
        </p:sp>
      </p:grpSp>
      <p:grpSp>
        <p:nvGrpSpPr>
          <p:cNvPr id="40" name="Group 39"/>
          <p:cNvGrpSpPr/>
          <p:nvPr/>
        </p:nvGrpSpPr>
        <p:grpSpPr>
          <a:xfrm>
            <a:off x="3667943" y="6202526"/>
            <a:ext cx="1995483" cy="619445"/>
            <a:chOff x="674962" y="3484842"/>
            <a:chExt cx="1892118" cy="587358"/>
          </a:xfrm>
        </p:grpSpPr>
        <p:sp>
          <p:nvSpPr>
            <p:cNvPr id="41" name="TextBox 40"/>
            <p:cNvSpPr txBox="1"/>
            <p:nvPr/>
          </p:nvSpPr>
          <p:spPr>
            <a:xfrm>
              <a:off x="674962" y="3484842"/>
              <a:ext cx="1420320" cy="350200"/>
            </a:xfrm>
            <a:prstGeom prst="rect">
              <a:avLst/>
            </a:prstGeom>
            <a:noFill/>
          </p:spPr>
          <p:txBody>
            <a:bodyPr wrap="none" rtlCol="0">
              <a:spAutoFit/>
            </a:bodyPr>
            <a:lstStyle/>
            <a:p>
              <a:r>
                <a:rPr lang="en-US" b="1" smtClean="0">
                  <a:solidFill>
                    <a:schemeClr val="bg2"/>
                  </a:solidFill>
                </a:rPr>
                <a:t>Business Card</a:t>
              </a:r>
              <a:endParaRPr lang="en-US" b="1">
                <a:solidFill>
                  <a:schemeClr val="bg2"/>
                </a:solidFill>
              </a:endParaRPr>
            </a:p>
          </p:txBody>
        </p:sp>
        <p:sp>
          <p:nvSpPr>
            <p:cNvPr id="42" name="Rectangle 41"/>
            <p:cNvSpPr/>
            <p:nvPr/>
          </p:nvSpPr>
          <p:spPr>
            <a:xfrm>
              <a:off x="674962" y="3799943"/>
              <a:ext cx="1892118" cy="272257"/>
            </a:xfrm>
            <a:prstGeom prst="rect">
              <a:avLst/>
            </a:prstGeom>
          </p:spPr>
          <p:txBody>
            <a:bodyPr wrap="none">
              <a:spAutoFit/>
            </a:bodyPr>
            <a:lstStyle/>
            <a:p>
              <a:r>
                <a:rPr lang="en-US" sz="1266">
                  <a:solidFill>
                    <a:schemeClr val="bg2"/>
                  </a:solidFill>
                </a:rPr>
                <a:t>Lorem ipsum dolor sit amet</a:t>
              </a:r>
            </a:p>
          </p:txBody>
        </p:sp>
      </p:grpSp>
      <p:grpSp>
        <p:nvGrpSpPr>
          <p:cNvPr id="43" name="Group 42"/>
          <p:cNvGrpSpPr/>
          <p:nvPr/>
        </p:nvGrpSpPr>
        <p:grpSpPr>
          <a:xfrm>
            <a:off x="6623698" y="6202526"/>
            <a:ext cx="1995483" cy="619445"/>
            <a:chOff x="674962" y="3484842"/>
            <a:chExt cx="1892118" cy="587358"/>
          </a:xfrm>
        </p:grpSpPr>
        <p:sp>
          <p:nvSpPr>
            <p:cNvPr id="44" name="TextBox 43"/>
            <p:cNvSpPr txBox="1"/>
            <p:nvPr/>
          </p:nvSpPr>
          <p:spPr>
            <a:xfrm>
              <a:off x="674962" y="3484842"/>
              <a:ext cx="1420320" cy="350200"/>
            </a:xfrm>
            <a:prstGeom prst="rect">
              <a:avLst/>
            </a:prstGeom>
            <a:noFill/>
          </p:spPr>
          <p:txBody>
            <a:bodyPr wrap="none" rtlCol="0">
              <a:spAutoFit/>
            </a:bodyPr>
            <a:lstStyle/>
            <a:p>
              <a:r>
                <a:rPr lang="en-US" b="1" smtClean="0">
                  <a:solidFill>
                    <a:schemeClr val="bg2"/>
                  </a:solidFill>
                </a:rPr>
                <a:t>Business Card</a:t>
              </a:r>
              <a:endParaRPr lang="en-US" b="1">
                <a:solidFill>
                  <a:schemeClr val="bg2"/>
                </a:solidFill>
              </a:endParaRPr>
            </a:p>
          </p:txBody>
        </p:sp>
        <p:sp>
          <p:nvSpPr>
            <p:cNvPr id="45" name="Rectangle 44"/>
            <p:cNvSpPr/>
            <p:nvPr/>
          </p:nvSpPr>
          <p:spPr>
            <a:xfrm>
              <a:off x="674962" y="3799943"/>
              <a:ext cx="1892118" cy="272257"/>
            </a:xfrm>
            <a:prstGeom prst="rect">
              <a:avLst/>
            </a:prstGeom>
          </p:spPr>
          <p:txBody>
            <a:bodyPr wrap="none">
              <a:spAutoFit/>
            </a:bodyPr>
            <a:lstStyle/>
            <a:p>
              <a:r>
                <a:rPr lang="en-US" sz="1266">
                  <a:solidFill>
                    <a:schemeClr val="bg2"/>
                  </a:solidFill>
                </a:rPr>
                <a:t>Lorem ipsum dolor sit amet</a:t>
              </a:r>
            </a:p>
          </p:txBody>
        </p:sp>
      </p:grpSp>
      <p:grpSp>
        <p:nvGrpSpPr>
          <p:cNvPr id="46" name="Group 45"/>
          <p:cNvGrpSpPr/>
          <p:nvPr/>
        </p:nvGrpSpPr>
        <p:grpSpPr>
          <a:xfrm>
            <a:off x="9579452" y="6202526"/>
            <a:ext cx="1995483" cy="619445"/>
            <a:chOff x="674962" y="3484842"/>
            <a:chExt cx="1892118" cy="587358"/>
          </a:xfrm>
        </p:grpSpPr>
        <p:sp>
          <p:nvSpPr>
            <p:cNvPr id="47" name="TextBox 46"/>
            <p:cNvSpPr txBox="1"/>
            <p:nvPr/>
          </p:nvSpPr>
          <p:spPr>
            <a:xfrm>
              <a:off x="674962" y="3484842"/>
              <a:ext cx="1420320" cy="350200"/>
            </a:xfrm>
            <a:prstGeom prst="rect">
              <a:avLst/>
            </a:prstGeom>
            <a:noFill/>
          </p:spPr>
          <p:txBody>
            <a:bodyPr wrap="none" rtlCol="0">
              <a:spAutoFit/>
            </a:bodyPr>
            <a:lstStyle/>
            <a:p>
              <a:r>
                <a:rPr lang="en-US" b="1" smtClean="0">
                  <a:solidFill>
                    <a:schemeClr val="bg2"/>
                  </a:solidFill>
                </a:rPr>
                <a:t>Business Card</a:t>
              </a:r>
              <a:endParaRPr lang="en-US" b="1">
                <a:solidFill>
                  <a:schemeClr val="bg2"/>
                </a:solidFill>
              </a:endParaRPr>
            </a:p>
          </p:txBody>
        </p:sp>
        <p:sp>
          <p:nvSpPr>
            <p:cNvPr id="48" name="Rectangle 47"/>
            <p:cNvSpPr/>
            <p:nvPr/>
          </p:nvSpPr>
          <p:spPr>
            <a:xfrm>
              <a:off x="674962" y="3799943"/>
              <a:ext cx="1892118" cy="272257"/>
            </a:xfrm>
            <a:prstGeom prst="rect">
              <a:avLst/>
            </a:prstGeom>
          </p:spPr>
          <p:txBody>
            <a:bodyPr wrap="none">
              <a:spAutoFit/>
            </a:bodyPr>
            <a:lstStyle/>
            <a:p>
              <a:r>
                <a:rPr lang="en-US" sz="1266">
                  <a:solidFill>
                    <a:schemeClr val="bg2"/>
                  </a:solidFill>
                </a:rPr>
                <a:t>Lorem ipsum dolor sit amet</a:t>
              </a:r>
            </a:p>
          </p:txBody>
        </p:sp>
      </p:grpSp>
      <p:sp>
        <p:nvSpPr>
          <p:cNvPr id="57" name="矩形 56"/>
          <p:cNvSpPr/>
          <p:nvPr/>
        </p:nvSpPr>
        <p:spPr>
          <a:xfrm>
            <a:off x="311169" y="448147"/>
            <a:ext cx="573895" cy="5530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58" name="矩形 57"/>
          <p:cNvSpPr/>
          <p:nvPr/>
        </p:nvSpPr>
        <p:spPr>
          <a:xfrm>
            <a:off x="165023" y="198"/>
            <a:ext cx="538090" cy="8386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59" name="文本框 58"/>
          <p:cNvSpPr txBox="1"/>
          <p:nvPr/>
        </p:nvSpPr>
        <p:spPr>
          <a:xfrm>
            <a:off x="1048046" y="482886"/>
            <a:ext cx="3077766" cy="369204"/>
          </a:xfrm>
          <a:prstGeom prst="rect">
            <a:avLst/>
          </a:prstGeom>
          <a:noFill/>
        </p:spPr>
        <p:txBody>
          <a:bodyPr wrap="none" lIns="0" tIns="0" rIns="0" bIns="0" rtlCol="0">
            <a:spAutoFit/>
          </a:bodyPr>
          <a:lstStyle/>
          <a:p>
            <a:pPr defTabSz="964149"/>
            <a:r>
              <a:rPr lang="zh-CN" altLang="en-US" sz="2399"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60" name="文本框 59"/>
          <p:cNvSpPr txBox="1"/>
          <p:nvPr/>
        </p:nvSpPr>
        <p:spPr>
          <a:xfrm>
            <a:off x="1048046" y="815443"/>
            <a:ext cx="2157898" cy="184666"/>
          </a:xfrm>
          <a:prstGeom prst="rect">
            <a:avLst/>
          </a:prstGeom>
          <a:noFill/>
        </p:spPr>
        <p:txBody>
          <a:bodyPr wrap="none" lIns="0" tIns="0" rIns="0" bIns="0" rtlCol="0">
            <a:spAutoFit/>
          </a:bodyPr>
          <a:lstStyle/>
          <a:p>
            <a:pPr defTabSz="964149"/>
            <a:r>
              <a:rPr lang="en-US" altLang="zh-CN" sz="12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mn-lt"/>
              </a:rPr>
              <a:t>ADD RELATED TITLE WORDS</a:t>
            </a:r>
            <a:endParaRPr lang="zh-CN" altLang="en-US" sz="12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mn-lt"/>
            </a:endParaRPr>
          </a:p>
        </p:txBody>
      </p:sp>
    </p:spTree>
    <p:extLst>
      <p:ext uri="{BB962C8B-B14F-4D97-AF65-F5344CB8AC3E}">
        <p14:creationId xmlns:p14="http://schemas.microsoft.com/office/powerpoint/2010/main" val="2766056735"/>
      </p:ext>
    </p:extLst>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500"/>
                                        <p:tgtEl>
                                          <p:spTgt spid="2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500"/>
                                        <p:tgtEl>
                                          <p:spTgt spid="31"/>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fade">
                                      <p:cBhvr>
                                        <p:cTn id="19" dur="500"/>
                                        <p:tgtEl>
                                          <p:spTgt spid="34"/>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500"/>
                                        <p:tgtEl>
                                          <p:spTgt spid="37"/>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fade">
                                      <p:cBhvr>
                                        <p:cTn id="27" dur="500"/>
                                        <p:tgtEl>
                                          <p:spTgt spid="40"/>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fade">
                                      <p:cBhvr>
                                        <p:cTn id="31" dur="500"/>
                                        <p:tgtEl>
                                          <p:spTgt spid="43"/>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46"/>
                                        </p:tgtEl>
                                        <p:attrNameLst>
                                          <p:attrName>style.visibility</p:attrName>
                                        </p:attrNameLst>
                                      </p:cBhvr>
                                      <p:to>
                                        <p:strVal val="visible"/>
                                      </p:to>
                                    </p:set>
                                    <p:animEffect transition="in" filter="fade">
                                      <p:cBhvr>
                                        <p:cTn id="35"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MH_SubTitle_1"/>
          <p:cNvSpPr/>
          <p:nvPr>
            <p:custDataLst>
              <p:tags r:id="rId2"/>
            </p:custDataLst>
          </p:nvPr>
        </p:nvSpPr>
        <p:spPr>
          <a:xfrm>
            <a:off x="6357532" y="2643641"/>
            <a:ext cx="3867035" cy="637809"/>
          </a:xfrm>
          <a:custGeom>
            <a:avLst/>
            <a:gdLst>
              <a:gd name="connsiteX0" fmla="*/ 122108 w 732631"/>
              <a:gd name="connsiteY0" fmla="*/ 0 h 5307012"/>
              <a:gd name="connsiteX1" fmla="*/ 610523 w 732631"/>
              <a:gd name="connsiteY1" fmla="*/ 0 h 5307012"/>
              <a:gd name="connsiteX2" fmla="*/ 732631 w 732631"/>
              <a:gd name="connsiteY2" fmla="*/ 122108 h 5307012"/>
              <a:gd name="connsiteX3" fmla="*/ 732631 w 732631"/>
              <a:gd name="connsiteY3" fmla="*/ 5307012 h 5307012"/>
              <a:gd name="connsiteX4" fmla="*/ 732631 w 732631"/>
              <a:gd name="connsiteY4" fmla="*/ 5307012 h 5307012"/>
              <a:gd name="connsiteX5" fmla="*/ 0 w 732631"/>
              <a:gd name="connsiteY5" fmla="*/ 5307012 h 5307012"/>
              <a:gd name="connsiteX6" fmla="*/ 0 w 732631"/>
              <a:gd name="connsiteY6" fmla="*/ 5307012 h 5307012"/>
              <a:gd name="connsiteX7" fmla="*/ 0 w 732631"/>
              <a:gd name="connsiteY7" fmla="*/ 122108 h 5307012"/>
              <a:gd name="connsiteX8" fmla="*/ 122108 w 732631"/>
              <a:gd name="connsiteY8" fmla="*/ 0 h 5307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2631" h="5307012">
                <a:moveTo>
                  <a:pt x="732631" y="884525"/>
                </a:moveTo>
                <a:lnTo>
                  <a:pt x="732631" y="4422487"/>
                </a:lnTo>
                <a:cubicBezTo>
                  <a:pt x="732631" y="4910992"/>
                  <a:pt x="725084" y="5307008"/>
                  <a:pt x="715774" y="5307008"/>
                </a:cubicBezTo>
                <a:lnTo>
                  <a:pt x="0" y="5307008"/>
                </a:lnTo>
                <a:lnTo>
                  <a:pt x="0" y="5307008"/>
                </a:lnTo>
                <a:lnTo>
                  <a:pt x="0" y="4"/>
                </a:lnTo>
                <a:lnTo>
                  <a:pt x="0" y="4"/>
                </a:lnTo>
                <a:lnTo>
                  <a:pt x="715774" y="4"/>
                </a:lnTo>
                <a:cubicBezTo>
                  <a:pt x="725084" y="4"/>
                  <a:pt x="732631" y="396020"/>
                  <a:pt x="732631" y="884525"/>
                </a:cubicBezTo>
                <a:close/>
              </a:path>
            </a:pathLst>
          </a:custGeom>
          <a:solidFill>
            <a:schemeClr val="accent1"/>
          </a:solidFill>
          <a:ln>
            <a:noFill/>
          </a:ln>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0" tIns="0" rIns="0" bIns="0" spcCol="1270" anchor="ctr">
            <a:noAutofit/>
          </a:bodyPr>
          <a:lstStyle/>
          <a:p>
            <a:pPr algn="ctr"/>
            <a:r>
              <a:rPr lang="zh-CN" altLang="en-US" sz="2800">
                <a:solidFill>
                  <a:schemeClr val="bg1"/>
                </a:solidFill>
                <a:latin typeface="Arial" panose="020B0604020202020204" pitchFamily="34" charset="0"/>
                <a:ea typeface="微软雅黑" panose="020B0503020204020204" pitchFamily="34" charset="-122"/>
                <a:sym typeface="Arial" panose="020B0604020202020204" pitchFamily="34" charset="0"/>
              </a:rPr>
              <a:t>年度工作概述</a:t>
            </a:r>
            <a:endParaRPr lang="en-US" altLang="zh-CN" sz="280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gn="ctr"/>
            <a:r>
              <a:rPr lang="en-US" altLang="zh-CN" sz="1100">
                <a:solidFill>
                  <a:schemeClr val="bg1"/>
                </a:solidFill>
                <a:latin typeface="Arial" panose="020B0604020202020204" pitchFamily="34" charset="0"/>
                <a:ea typeface="微软雅黑" panose="020B0503020204020204" pitchFamily="34" charset="-122"/>
                <a:sym typeface="Arial" panose="020B0604020202020204" pitchFamily="34" charset="0"/>
              </a:rPr>
              <a:t>ANNUAL WORK SUMMARY</a:t>
            </a:r>
            <a:endParaRPr lang="zh-CN" altLang="en-US" sz="11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1" name="MH_Other_1"/>
          <p:cNvSpPr/>
          <p:nvPr>
            <p:custDataLst>
              <p:tags r:id="rId3"/>
            </p:custDataLst>
          </p:nvPr>
        </p:nvSpPr>
        <p:spPr>
          <a:xfrm>
            <a:off x="5517162" y="2616857"/>
            <a:ext cx="1029535" cy="696400"/>
          </a:xfrm>
          <a:custGeom>
            <a:avLst/>
            <a:gdLst>
              <a:gd name="connsiteX0" fmla="*/ 0 w 872351"/>
              <a:gd name="connsiteY0" fmla="*/ 0 h 721783"/>
              <a:gd name="connsiteX1" fmla="*/ 697880 w 872351"/>
              <a:gd name="connsiteY1" fmla="*/ 0 h 721783"/>
              <a:gd name="connsiteX2" fmla="*/ 872351 w 872351"/>
              <a:gd name="connsiteY2" fmla="*/ 360892 h 721783"/>
              <a:gd name="connsiteX3" fmla="*/ 697880 w 872351"/>
              <a:gd name="connsiteY3" fmla="*/ 721783 h 721783"/>
              <a:gd name="connsiteX4" fmla="*/ 0 w 872351"/>
              <a:gd name="connsiteY4" fmla="*/ 721783 h 721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2351" h="721783">
                <a:moveTo>
                  <a:pt x="0" y="0"/>
                </a:moveTo>
                <a:lnTo>
                  <a:pt x="697880" y="0"/>
                </a:lnTo>
                <a:lnTo>
                  <a:pt x="872351" y="360892"/>
                </a:lnTo>
                <a:lnTo>
                  <a:pt x="697880" y="721783"/>
                </a:lnTo>
                <a:lnTo>
                  <a:pt x="0" y="721783"/>
                </a:lnTo>
                <a:close/>
              </a:path>
            </a:pathLst>
          </a:custGeom>
          <a:solidFill>
            <a:schemeClr val="accent1"/>
          </a:solidFill>
          <a:ln w="762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CN" sz="4216">
                <a:solidFill>
                  <a:srgbClr val="FFFFFF"/>
                </a:solidFill>
                <a:latin typeface="Arial" panose="020B0604020202020204" pitchFamily="34" charset="0"/>
                <a:ea typeface="微软雅黑" panose="020B0503020204020204" pitchFamily="34" charset="-122"/>
                <a:sym typeface="Arial" panose="020B0604020202020204" pitchFamily="34" charset="0"/>
              </a:rPr>
              <a:t>1</a:t>
            </a:r>
            <a:endParaRPr lang="zh-CN" altLang="en-US" sz="4216">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2" name="MH_SubTitle_2"/>
          <p:cNvSpPr/>
          <p:nvPr>
            <p:custDataLst>
              <p:tags r:id="rId4"/>
            </p:custDataLst>
          </p:nvPr>
        </p:nvSpPr>
        <p:spPr>
          <a:xfrm>
            <a:off x="6357532" y="3463923"/>
            <a:ext cx="3867035" cy="637809"/>
          </a:xfrm>
          <a:custGeom>
            <a:avLst/>
            <a:gdLst>
              <a:gd name="connsiteX0" fmla="*/ 122108 w 732631"/>
              <a:gd name="connsiteY0" fmla="*/ 0 h 5307012"/>
              <a:gd name="connsiteX1" fmla="*/ 610523 w 732631"/>
              <a:gd name="connsiteY1" fmla="*/ 0 h 5307012"/>
              <a:gd name="connsiteX2" fmla="*/ 732631 w 732631"/>
              <a:gd name="connsiteY2" fmla="*/ 122108 h 5307012"/>
              <a:gd name="connsiteX3" fmla="*/ 732631 w 732631"/>
              <a:gd name="connsiteY3" fmla="*/ 5307012 h 5307012"/>
              <a:gd name="connsiteX4" fmla="*/ 732631 w 732631"/>
              <a:gd name="connsiteY4" fmla="*/ 5307012 h 5307012"/>
              <a:gd name="connsiteX5" fmla="*/ 0 w 732631"/>
              <a:gd name="connsiteY5" fmla="*/ 5307012 h 5307012"/>
              <a:gd name="connsiteX6" fmla="*/ 0 w 732631"/>
              <a:gd name="connsiteY6" fmla="*/ 5307012 h 5307012"/>
              <a:gd name="connsiteX7" fmla="*/ 0 w 732631"/>
              <a:gd name="connsiteY7" fmla="*/ 122108 h 5307012"/>
              <a:gd name="connsiteX8" fmla="*/ 122108 w 732631"/>
              <a:gd name="connsiteY8" fmla="*/ 0 h 5307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2631" h="5307012">
                <a:moveTo>
                  <a:pt x="732631" y="884525"/>
                </a:moveTo>
                <a:lnTo>
                  <a:pt x="732631" y="4422487"/>
                </a:lnTo>
                <a:cubicBezTo>
                  <a:pt x="732631" y="4910992"/>
                  <a:pt x="725084" y="5307008"/>
                  <a:pt x="715774" y="5307008"/>
                </a:cubicBezTo>
                <a:lnTo>
                  <a:pt x="0" y="5307008"/>
                </a:lnTo>
                <a:lnTo>
                  <a:pt x="0" y="5307008"/>
                </a:lnTo>
                <a:lnTo>
                  <a:pt x="0" y="4"/>
                </a:lnTo>
                <a:lnTo>
                  <a:pt x="0" y="4"/>
                </a:lnTo>
                <a:lnTo>
                  <a:pt x="715774" y="4"/>
                </a:lnTo>
                <a:cubicBezTo>
                  <a:pt x="725084" y="4"/>
                  <a:pt x="732631" y="396020"/>
                  <a:pt x="732631" y="884525"/>
                </a:cubicBezTo>
                <a:close/>
              </a:path>
            </a:pathLst>
          </a:custGeom>
          <a:solidFill>
            <a:schemeClr val="accent2"/>
          </a:solidFill>
          <a:ln>
            <a:noFill/>
          </a:ln>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0" tIns="0" rIns="0" bIns="0" spcCol="1270" anchor="ctr">
            <a:noAutofit/>
          </a:bodyPr>
          <a:lstStyle/>
          <a:p>
            <a:pPr lvl="0" algn="ctr"/>
            <a:r>
              <a:rPr lang="zh-CN" altLang="en-US" sz="2800">
                <a:solidFill>
                  <a:schemeClr val="bg1"/>
                </a:solidFill>
                <a:latin typeface="Arial" panose="020B0604020202020204" pitchFamily="34" charset="0"/>
                <a:ea typeface="微软雅黑" panose="020B0503020204020204" pitchFamily="34" charset="-122"/>
                <a:sym typeface="Arial" panose="020B0604020202020204" pitchFamily="34" charset="0"/>
              </a:rPr>
              <a:t>工作完成情况</a:t>
            </a:r>
            <a:endParaRPr lang="en-US" altLang="zh-CN" sz="280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lvl="0" algn="ctr"/>
            <a:r>
              <a:rPr lang="en-US" altLang="zh-CN" sz="1100">
                <a:solidFill>
                  <a:schemeClr val="bg1"/>
                </a:solidFill>
                <a:latin typeface="Arial" panose="020B0604020202020204" pitchFamily="34" charset="0"/>
                <a:ea typeface="微软雅黑" panose="020B0503020204020204" pitchFamily="34" charset="-122"/>
                <a:sym typeface="Arial" panose="020B0604020202020204" pitchFamily="34" charset="0"/>
              </a:rPr>
              <a:t>COMPLETION OF WORK</a:t>
            </a:r>
            <a:endParaRPr lang="zh-CN" altLang="en-US" sz="11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3" name="MH_Other_2"/>
          <p:cNvSpPr/>
          <p:nvPr>
            <p:custDataLst>
              <p:tags r:id="rId5"/>
            </p:custDataLst>
          </p:nvPr>
        </p:nvSpPr>
        <p:spPr>
          <a:xfrm>
            <a:off x="5517162" y="3437135"/>
            <a:ext cx="1029535" cy="694727"/>
          </a:xfrm>
          <a:custGeom>
            <a:avLst/>
            <a:gdLst>
              <a:gd name="connsiteX0" fmla="*/ 0 w 872351"/>
              <a:gd name="connsiteY0" fmla="*/ 0 h 721783"/>
              <a:gd name="connsiteX1" fmla="*/ 697880 w 872351"/>
              <a:gd name="connsiteY1" fmla="*/ 0 h 721783"/>
              <a:gd name="connsiteX2" fmla="*/ 872351 w 872351"/>
              <a:gd name="connsiteY2" fmla="*/ 360892 h 721783"/>
              <a:gd name="connsiteX3" fmla="*/ 697880 w 872351"/>
              <a:gd name="connsiteY3" fmla="*/ 721783 h 721783"/>
              <a:gd name="connsiteX4" fmla="*/ 0 w 872351"/>
              <a:gd name="connsiteY4" fmla="*/ 721783 h 721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2351" h="721783">
                <a:moveTo>
                  <a:pt x="0" y="0"/>
                </a:moveTo>
                <a:lnTo>
                  <a:pt x="697880" y="0"/>
                </a:lnTo>
                <a:lnTo>
                  <a:pt x="872351" y="360892"/>
                </a:lnTo>
                <a:lnTo>
                  <a:pt x="697880" y="721783"/>
                </a:lnTo>
                <a:lnTo>
                  <a:pt x="0" y="721783"/>
                </a:lnTo>
                <a:close/>
              </a:path>
            </a:pathLst>
          </a:custGeom>
          <a:solidFill>
            <a:schemeClr val="accent2"/>
          </a:solidFill>
          <a:ln w="762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CN" sz="4216">
                <a:solidFill>
                  <a:srgbClr val="FFFFFF"/>
                </a:solidFill>
                <a:latin typeface="Arial" panose="020B0604020202020204" pitchFamily="34" charset="0"/>
                <a:ea typeface="微软雅黑" panose="020B0503020204020204" pitchFamily="34" charset="-122"/>
                <a:sym typeface="Arial" panose="020B0604020202020204" pitchFamily="34" charset="0"/>
              </a:rPr>
              <a:t>2</a:t>
            </a:r>
            <a:endParaRPr lang="zh-CN" altLang="en-US" sz="4216">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4" name="MH_SubTitle_3"/>
          <p:cNvSpPr/>
          <p:nvPr>
            <p:custDataLst>
              <p:tags r:id="rId6"/>
            </p:custDataLst>
          </p:nvPr>
        </p:nvSpPr>
        <p:spPr>
          <a:xfrm>
            <a:off x="6357532" y="4282528"/>
            <a:ext cx="3867035" cy="639484"/>
          </a:xfrm>
          <a:custGeom>
            <a:avLst/>
            <a:gdLst>
              <a:gd name="connsiteX0" fmla="*/ 122108 w 732631"/>
              <a:gd name="connsiteY0" fmla="*/ 0 h 5307012"/>
              <a:gd name="connsiteX1" fmla="*/ 610523 w 732631"/>
              <a:gd name="connsiteY1" fmla="*/ 0 h 5307012"/>
              <a:gd name="connsiteX2" fmla="*/ 732631 w 732631"/>
              <a:gd name="connsiteY2" fmla="*/ 122108 h 5307012"/>
              <a:gd name="connsiteX3" fmla="*/ 732631 w 732631"/>
              <a:gd name="connsiteY3" fmla="*/ 5307012 h 5307012"/>
              <a:gd name="connsiteX4" fmla="*/ 732631 w 732631"/>
              <a:gd name="connsiteY4" fmla="*/ 5307012 h 5307012"/>
              <a:gd name="connsiteX5" fmla="*/ 0 w 732631"/>
              <a:gd name="connsiteY5" fmla="*/ 5307012 h 5307012"/>
              <a:gd name="connsiteX6" fmla="*/ 0 w 732631"/>
              <a:gd name="connsiteY6" fmla="*/ 5307012 h 5307012"/>
              <a:gd name="connsiteX7" fmla="*/ 0 w 732631"/>
              <a:gd name="connsiteY7" fmla="*/ 122108 h 5307012"/>
              <a:gd name="connsiteX8" fmla="*/ 122108 w 732631"/>
              <a:gd name="connsiteY8" fmla="*/ 0 h 5307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2631" h="5307012">
                <a:moveTo>
                  <a:pt x="732631" y="884525"/>
                </a:moveTo>
                <a:lnTo>
                  <a:pt x="732631" y="4422487"/>
                </a:lnTo>
                <a:cubicBezTo>
                  <a:pt x="732631" y="4910992"/>
                  <a:pt x="725084" y="5307008"/>
                  <a:pt x="715774" y="5307008"/>
                </a:cubicBezTo>
                <a:lnTo>
                  <a:pt x="0" y="5307008"/>
                </a:lnTo>
                <a:lnTo>
                  <a:pt x="0" y="5307008"/>
                </a:lnTo>
                <a:lnTo>
                  <a:pt x="0" y="4"/>
                </a:lnTo>
                <a:lnTo>
                  <a:pt x="0" y="4"/>
                </a:lnTo>
                <a:lnTo>
                  <a:pt x="715774" y="4"/>
                </a:lnTo>
                <a:cubicBezTo>
                  <a:pt x="725084" y="4"/>
                  <a:pt x="732631" y="396020"/>
                  <a:pt x="732631" y="884525"/>
                </a:cubicBezTo>
                <a:close/>
              </a:path>
            </a:pathLst>
          </a:custGeom>
          <a:solidFill>
            <a:schemeClr val="accent3"/>
          </a:solidFill>
          <a:ln>
            <a:noFill/>
          </a:ln>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0" tIns="0" rIns="0" bIns="0" spcCol="1270" anchor="ctr">
            <a:noAutofit/>
          </a:bodyPr>
          <a:lstStyle/>
          <a:p>
            <a:pPr lvl="0" algn="ctr"/>
            <a:r>
              <a:rPr lang="zh-CN" altLang="en-US" sz="2800">
                <a:solidFill>
                  <a:schemeClr val="bg1"/>
                </a:solidFill>
                <a:latin typeface="Arial" panose="020B0604020202020204" pitchFamily="34" charset="0"/>
                <a:ea typeface="微软雅黑" panose="020B0503020204020204" pitchFamily="34" charset="-122"/>
                <a:sym typeface="Arial" panose="020B0604020202020204" pitchFamily="34" charset="0"/>
              </a:rPr>
              <a:t>成功项目展示</a:t>
            </a:r>
            <a:endParaRPr lang="en-US" altLang="zh-CN" sz="280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lvl="0" algn="ctr"/>
            <a:r>
              <a:rPr lang="en-US" altLang="zh-CN" sz="1100">
                <a:solidFill>
                  <a:schemeClr val="bg1"/>
                </a:solidFill>
                <a:latin typeface="Arial" panose="020B0604020202020204" pitchFamily="34" charset="0"/>
                <a:ea typeface="微软雅黑" panose="020B0503020204020204" pitchFamily="34" charset="-122"/>
                <a:sym typeface="Arial" panose="020B0604020202020204" pitchFamily="34" charset="0"/>
              </a:rPr>
              <a:t>SUCCESSFUL PROJECT </a:t>
            </a:r>
            <a:endParaRPr lang="zh-CN" altLang="en-US" sz="11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5" name="MH_Other_3"/>
          <p:cNvSpPr/>
          <p:nvPr>
            <p:custDataLst>
              <p:tags r:id="rId7"/>
            </p:custDataLst>
          </p:nvPr>
        </p:nvSpPr>
        <p:spPr>
          <a:xfrm>
            <a:off x="5517162" y="4257415"/>
            <a:ext cx="1029535" cy="694727"/>
          </a:xfrm>
          <a:custGeom>
            <a:avLst/>
            <a:gdLst>
              <a:gd name="connsiteX0" fmla="*/ 0 w 872351"/>
              <a:gd name="connsiteY0" fmla="*/ 0 h 721783"/>
              <a:gd name="connsiteX1" fmla="*/ 697880 w 872351"/>
              <a:gd name="connsiteY1" fmla="*/ 0 h 721783"/>
              <a:gd name="connsiteX2" fmla="*/ 872351 w 872351"/>
              <a:gd name="connsiteY2" fmla="*/ 360892 h 721783"/>
              <a:gd name="connsiteX3" fmla="*/ 697880 w 872351"/>
              <a:gd name="connsiteY3" fmla="*/ 721783 h 721783"/>
              <a:gd name="connsiteX4" fmla="*/ 0 w 872351"/>
              <a:gd name="connsiteY4" fmla="*/ 721783 h 721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2351" h="721783">
                <a:moveTo>
                  <a:pt x="0" y="0"/>
                </a:moveTo>
                <a:lnTo>
                  <a:pt x="697880" y="0"/>
                </a:lnTo>
                <a:lnTo>
                  <a:pt x="872351" y="360892"/>
                </a:lnTo>
                <a:lnTo>
                  <a:pt x="697880" y="721783"/>
                </a:lnTo>
                <a:lnTo>
                  <a:pt x="0" y="721783"/>
                </a:lnTo>
                <a:close/>
              </a:path>
            </a:pathLst>
          </a:custGeom>
          <a:solidFill>
            <a:schemeClr val="accent3"/>
          </a:solidFill>
          <a:ln w="762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CN" sz="4216">
                <a:solidFill>
                  <a:srgbClr val="FFFFFF"/>
                </a:solidFill>
                <a:latin typeface="Arial" panose="020B0604020202020204" pitchFamily="34" charset="0"/>
                <a:ea typeface="微软雅黑" panose="020B0503020204020204" pitchFamily="34" charset="-122"/>
                <a:sym typeface="Arial" panose="020B0604020202020204" pitchFamily="34" charset="0"/>
              </a:rPr>
              <a:t>3</a:t>
            </a:r>
            <a:endParaRPr lang="zh-CN" altLang="en-US" sz="4216">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MH_SubTitle_4"/>
          <p:cNvSpPr/>
          <p:nvPr>
            <p:custDataLst>
              <p:tags r:id="rId8"/>
            </p:custDataLst>
          </p:nvPr>
        </p:nvSpPr>
        <p:spPr>
          <a:xfrm>
            <a:off x="6357532" y="5102806"/>
            <a:ext cx="3867035" cy="639484"/>
          </a:xfrm>
          <a:custGeom>
            <a:avLst/>
            <a:gdLst>
              <a:gd name="connsiteX0" fmla="*/ 122108 w 732631"/>
              <a:gd name="connsiteY0" fmla="*/ 0 h 5307012"/>
              <a:gd name="connsiteX1" fmla="*/ 610523 w 732631"/>
              <a:gd name="connsiteY1" fmla="*/ 0 h 5307012"/>
              <a:gd name="connsiteX2" fmla="*/ 732631 w 732631"/>
              <a:gd name="connsiteY2" fmla="*/ 122108 h 5307012"/>
              <a:gd name="connsiteX3" fmla="*/ 732631 w 732631"/>
              <a:gd name="connsiteY3" fmla="*/ 5307012 h 5307012"/>
              <a:gd name="connsiteX4" fmla="*/ 732631 w 732631"/>
              <a:gd name="connsiteY4" fmla="*/ 5307012 h 5307012"/>
              <a:gd name="connsiteX5" fmla="*/ 0 w 732631"/>
              <a:gd name="connsiteY5" fmla="*/ 5307012 h 5307012"/>
              <a:gd name="connsiteX6" fmla="*/ 0 w 732631"/>
              <a:gd name="connsiteY6" fmla="*/ 5307012 h 5307012"/>
              <a:gd name="connsiteX7" fmla="*/ 0 w 732631"/>
              <a:gd name="connsiteY7" fmla="*/ 122108 h 5307012"/>
              <a:gd name="connsiteX8" fmla="*/ 122108 w 732631"/>
              <a:gd name="connsiteY8" fmla="*/ 0 h 5307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2631" h="5307012">
                <a:moveTo>
                  <a:pt x="732631" y="884525"/>
                </a:moveTo>
                <a:lnTo>
                  <a:pt x="732631" y="4422487"/>
                </a:lnTo>
                <a:cubicBezTo>
                  <a:pt x="732631" y="4910992"/>
                  <a:pt x="725084" y="5307008"/>
                  <a:pt x="715774" y="5307008"/>
                </a:cubicBezTo>
                <a:lnTo>
                  <a:pt x="0" y="5307008"/>
                </a:lnTo>
                <a:lnTo>
                  <a:pt x="0" y="5307008"/>
                </a:lnTo>
                <a:lnTo>
                  <a:pt x="0" y="4"/>
                </a:lnTo>
                <a:lnTo>
                  <a:pt x="0" y="4"/>
                </a:lnTo>
                <a:lnTo>
                  <a:pt x="715774" y="4"/>
                </a:lnTo>
                <a:cubicBezTo>
                  <a:pt x="725084" y="4"/>
                  <a:pt x="732631" y="396020"/>
                  <a:pt x="732631" y="884525"/>
                </a:cubicBezTo>
                <a:close/>
              </a:path>
            </a:pathLst>
          </a:custGeom>
          <a:solidFill>
            <a:schemeClr val="accent4"/>
          </a:solidFill>
          <a:ln>
            <a:noFill/>
          </a:ln>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0" tIns="0" rIns="0" bIns="0" spcCol="1270" anchor="ctr">
            <a:noAutofit/>
          </a:bodyPr>
          <a:lstStyle/>
          <a:p>
            <a:pPr lvl="0" algn="ctr"/>
            <a:r>
              <a:rPr lang="zh-CN" altLang="en-US" sz="2800">
                <a:solidFill>
                  <a:schemeClr val="bg1"/>
                </a:solidFill>
                <a:latin typeface="Arial" panose="020B0604020202020204" pitchFamily="34" charset="0"/>
                <a:ea typeface="微软雅黑" panose="020B0503020204020204" pitchFamily="34" charset="-122"/>
                <a:sym typeface="Arial" panose="020B0604020202020204" pitchFamily="34" charset="0"/>
              </a:rPr>
              <a:t>明年工作计划</a:t>
            </a:r>
            <a:endParaRPr lang="en-US" altLang="zh-CN" sz="280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lvl="0" algn="ctr"/>
            <a:r>
              <a:rPr lang="en-US" altLang="zh-CN" sz="1100">
                <a:solidFill>
                  <a:schemeClr val="bg1"/>
                </a:solidFill>
                <a:latin typeface="Arial" panose="020B0604020202020204" pitchFamily="34" charset="0"/>
                <a:ea typeface="微软雅黑" panose="020B0503020204020204" pitchFamily="34" charset="-122"/>
                <a:sym typeface="Arial" panose="020B0604020202020204" pitchFamily="34" charset="0"/>
              </a:rPr>
              <a:t>NEXT YEAR WORK PLAN</a:t>
            </a:r>
            <a:endParaRPr lang="zh-CN" altLang="en-US" sz="11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MH_Other_4"/>
          <p:cNvSpPr/>
          <p:nvPr>
            <p:custDataLst>
              <p:tags r:id="rId9"/>
            </p:custDataLst>
          </p:nvPr>
        </p:nvSpPr>
        <p:spPr>
          <a:xfrm>
            <a:off x="5517162" y="5076024"/>
            <a:ext cx="1029535" cy="696400"/>
          </a:xfrm>
          <a:custGeom>
            <a:avLst/>
            <a:gdLst>
              <a:gd name="connsiteX0" fmla="*/ 0 w 872351"/>
              <a:gd name="connsiteY0" fmla="*/ 0 h 721783"/>
              <a:gd name="connsiteX1" fmla="*/ 697880 w 872351"/>
              <a:gd name="connsiteY1" fmla="*/ 0 h 721783"/>
              <a:gd name="connsiteX2" fmla="*/ 872351 w 872351"/>
              <a:gd name="connsiteY2" fmla="*/ 360892 h 721783"/>
              <a:gd name="connsiteX3" fmla="*/ 697880 w 872351"/>
              <a:gd name="connsiteY3" fmla="*/ 721783 h 721783"/>
              <a:gd name="connsiteX4" fmla="*/ 0 w 872351"/>
              <a:gd name="connsiteY4" fmla="*/ 721783 h 721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2351" h="721783">
                <a:moveTo>
                  <a:pt x="0" y="0"/>
                </a:moveTo>
                <a:lnTo>
                  <a:pt x="697880" y="0"/>
                </a:lnTo>
                <a:lnTo>
                  <a:pt x="872351" y="360892"/>
                </a:lnTo>
                <a:lnTo>
                  <a:pt x="697880" y="721783"/>
                </a:lnTo>
                <a:lnTo>
                  <a:pt x="0" y="721783"/>
                </a:lnTo>
                <a:close/>
              </a:path>
            </a:pathLst>
          </a:custGeom>
          <a:solidFill>
            <a:schemeClr val="accent4"/>
          </a:solidFill>
          <a:ln w="762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CN" sz="4216">
                <a:solidFill>
                  <a:srgbClr val="FFFFFF"/>
                </a:solidFill>
                <a:latin typeface="Arial" panose="020B0604020202020204" pitchFamily="34" charset="0"/>
                <a:ea typeface="微软雅黑" panose="020B0503020204020204" pitchFamily="34" charset="-122"/>
                <a:sym typeface="Arial" panose="020B0604020202020204" pitchFamily="34" charset="0"/>
              </a:rPr>
              <a:t>4</a:t>
            </a:r>
            <a:endParaRPr lang="zh-CN" altLang="en-US" sz="4216">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MH_Others_2"/>
          <p:cNvSpPr/>
          <p:nvPr>
            <p:custDataLst>
              <p:tags r:id="rId10"/>
            </p:custDataLst>
          </p:nvPr>
        </p:nvSpPr>
        <p:spPr>
          <a:xfrm>
            <a:off x="1060" y="773557"/>
            <a:ext cx="1460309" cy="50004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25" tIns="48212" rIns="96425" bIns="48212" numCol="1" spcCol="0" rtlCol="0" fromWordArt="0" anchor="ctr" anchorCtr="0" forceAA="0" compatLnSpc="1">
            <a:prstTxWarp prst="textNoShape">
              <a:avLst/>
            </a:prstTxWarp>
            <a:noAutofit/>
          </a:bodyPr>
          <a:lstStyle/>
          <a:p>
            <a:endParaRPr lang="zh-CN" altLang="en-US" sz="2002">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MH_Others_1"/>
          <p:cNvSpPr txBox="1"/>
          <p:nvPr>
            <p:custDataLst>
              <p:tags r:id="rId11"/>
            </p:custDataLst>
          </p:nvPr>
        </p:nvSpPr>
        <p:spPr>
          <a:xfrm>
            <a:off x="1588371" y="728162"/>
            <a:ext cx="1141604" cy="615233"/>
          </a:xfrm>
          <a:prstGeom prst="rect">
            <a:avLst/>
          </a:prstGeom>
          <a:noFill/>
        </p:spPr>
        <p:txBody>
          <a:bodyPr vert="horz" wrap="square" lIns="0" tIns="0" rIns="0" bIns="0" rtlCol="0" anchor="ctr" anchorCtr="0">
            <a:spAutoFit/>
          </a:bodyPr>
          <a:lstStyle/>
          <a:p>
            <a:pPr algn="ctr"/>
            <a:r>
              <a:rPr lang="zh-CN" altLang="en-US" sz="3998" b="1">
                <a:solidFill>
                  <a:schemeClr val="accent1"/>
                </a:solidFill>
                <a:latin typeface="Arial" panose="020B0604020202020204" pitchFamily="34" charset="0"/>
                <a:ea typeface="微软雅黑" panose="020B0503020204020204" pitchFamily="34" charset="-122"/>
                <a:sym typeface="Arial" panose="020B0604020202020204" pitchFamily="34" charset="0"/>
              </a:rPr>
              <a:t>目录</a:t>
            </a:r>
          </a:p>
        </p:txBody>
      </p:sp>
      <p:sp>
        <p:nvSpPr>
          <p:cNvPr id="16" name="MH_Others_2"/>
          <p:cNvSpPr txBox="1"/>
          <p:nvPr>
            <p:custDataLst>
              <p:tags r:id="rId12"/>
            </p:custDataLst>
          </p:nvPr>
        </p:nvSpPr>
        <p:spPr>
          <a:xfrm>
            <a:off x="858215" y="1343522"/>
            <a:ext cx="2601915" cy="492571"/>
          </a:xfrm>
          <a:prstGeom prst="rect">
            <a:avLst/>
          </a:prstGeom>
          <a:noFill/>
        </p:spPr>
        <p:txBody>
          <a:bodyPr wrap="square" lIns="0" tIns="0" rIns="0" bIns="0">
            <a:spAutoFit/>
          </a:bodyPr>
          <a:lstStyle/>
          <a:p>
            <a:pPr algn="ctr">
              <a:defRPr/>
            </a:pPr>
            <a:r>
              <a:rPr lang="en-US" altLang="zh-CN" sz="3201">
                <a:solidFill>
                  <a:schemeClr val="accent1"/>
                </a:solidFill>
                <a:latin typeface="Arial" panose="020B0604020202020204" pitchFamily="34" charset="0"/>
                <a:ea typeface="微软雅黑" panose="020B0503020204020204" pitchFamily="34" charset="-122"/>
                <a:sym typeface="Arial" panose="020B0604020202020204" pitchFamily="34" charset="0"/>
              </a:rPr>
              <a:t>CONTENTS</a:t>
            </a:r>
            <a:endParaRPr lang="zh-CN" altLang="en-US" sz="3201">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MH_Others_2"/>
          <p:cNvSpPr/>
          <p:nvPr>
            <p:custDataLst>
              <p:tags r:id="rId13"/>
            </p:custDataLst>
          </p:nvPr>
        </p:nvSpPr>
        <p:spPr>
          <a:xfrm>
            <a:off x="2921678" y="773557"/>
            <a:ext cx="9936365" cy="50004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25" tIns="48212" rIns="96425" bIns="48212" numCol="1" spcCol="0" rtlCol="0" fromWordArt="0" anchor="ctr" anchorCtr="0" forceAA="0" compatLnSpc="1">
            <a:prstTxWarp prst="textNoShape">
              <a:avLst/>
            </a:prstTxWarp>
            <a:noAutofit/>
          </a:bodyPr>
          <a:lstStyle/>
          <a:p>
            <a:endParaRPr lang="zh-CN" altLang="en-US" sz="2002">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Tree>
    <p:custDataLst>
      <p:tags r:id="rId1"/>
    </p:custDataLst>
    <p:extLst>
      <p:ext uri="{BB962C8B-B14F-4D97-AF65-F5344CB8AC3E}">
        <p14:creationId xmlns:p14="http://schemas.microsoft.com/office/powerpoint/2010/main" val="788708250"/>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0-#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0-#ppt_w/2"/>
                                          </p:val>
                                        </p:tav>
                                        <p:tav tm="100000">
                                          <p:val>
                                            <p:strVal val="#ppt_x"/>
                                          </p:val>
                                        </p:tav>
                                      </p:tavLst>
                                    </p:anim>
                                    <p:anim calcmode="lin" valueType="num">
                                      <p:cBhvr additive="base">
                                        <p:cTn id="20"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additive="base">
                                        <p:cTn id="25" dur="500" fill="hold"/>
                                        <p:tgtEl>
                                          <p:spTgt spid="40"/>
                                        </p:tgtEl>
                                        <p:attrNameLst>
                                          <p:attrName>ppt_x</p:attrName>
                                        </p:attrNameLst>
                                      </p:cBhvr>
                                      <p:tavLst>
                                        <p:tav tm="0">
                                          <p:val>
                                            <p:strVal val="0-#ppt_w/2"/>
                                          </p:val>
                                        </p:tav>
                                        <p:tav tm="100000">
                                          <p:val>
                                            <p:strVal val="#ppt_x"/>
                                          </p:val>
                                        </p:tav>
                                      </p:tavLst>
                                    </p:anim>
                                    <p:anim calcmode="lin" valueType="num">
                                      <p:cBhvr additive="base">
                                        <p:cTn id="26" dur="500" fill="hold"/>
                                        <p:tgtEl>
                                          <p:spTgt spid="40"/>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41"/>
                                        </p:tgtEl>
                                        <p:attrNameLst>
                                          <p:attrName>style.visibility</p:attrName>
                                        </p:attrNameLst>
                                      </p:cBhvr>
                                      <p:to>
                                        <p:strVal val="visible"/>
                                      </p:to>
                                    </p:set>
                                    <p:anim calcmode="lin" valueType="num">
                                      <p:cBhvr additive="base">
                                        <p:cTn id="29" dur="500" fill="hold"/>
                                        <p:tgtEl>
                                          <p:spTgt spid="41"/>
                                        </p:tgtEl>
                                        <p:attrNameLst>
                                          <p:attrName>ppt_x</p:attrName>
                                        </p:attrNameLst>
                                      </p:cBhvr>
                                      <p:tavLst>
                                        <p:tav tm="0">
                                          <p:val>
                                            <p:strVal val="0-#ppt_w/2"/>
                                          </p:val>
                                        </p:tav>
                                        <p:tav tm="100000">
                                          <p:val>
                                            <p:strVal val="#ppt_x"/>
                                          </p:val>
                                        </p:tav>
                                      </p:tavLst>
                                    </p:anim>
                                    <p:anim calcmode="lin" valueType="num">
                                      <p:cBhvr additive="base">
                                        <p:cTn id="30" dur="5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additive="base">
                                        <p:cTn id="35" dur="500" fill="hold"/>
                                        <p:tgtEl>
                                          <p:spTgt spid="42"/>
                                        </p:tgtEl>
                                        <p:attrNameLst>
                                          <p:attrName>ppt_x</p:attrName>
                                        </p:attrNameLst>
                                      </p:cBhvr>
                                      <p:tavLst>
                                        <p:tav tm="0">
                                          <p:val>
                                            <p:strVal val="0-#ppt_w/2"/>
                                          </p:val>
                                        </p:tav>
                                        <p:tav tm="100000">
                                          <p:val>
                                            <p:strVal val="#ppt_x"/>
                                          </p:val>
                                        </p:tav>
                                      </p:tavLst>
                                    </p:anim>
                                    <p:anim calcmode="lin" valueType="num">
                                      <p:cBhvr additive="base">
                                        <p:cTn id="36" dur="500" fill="hold"/>
                                        <p:tgtEl>
                                          <p:spTgt spid="42"/>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grpId="0" nodeType="clickEffect">
                                  <p:stCondLst>
                                    <p:cond delay="0"/>
                                  </p:stCondLst>
                                  <p:childTnLst>
                                    <p:set>
                                      <p:cBhvr>
                                        <p:cTn id="44" dur="1" fill="hold">
                                          <p:stCondLst>
                                            <p:cond delay="0"/>
                                          </p:stCondLst>
                                        </p:cTn>
                                        <p:tgtEl>
                                          <p:spTgt spid="44"/>
                                        </p:tgtEl>
                                        <p:attrNameLst>
                                          <p:attrName>style.visibility</p:attrName>
                                        </p:attrNameLst>
                                      </p:cBhvr>
                                      <p:to>
                                        <p:strVal val="visible"/>
                                      </p:to>
                                    </p:set>
                                    <p:anim calcmode="lin" valueType="num">
                                      <p:cBhvr additive="base">
                                        <p:cTn id="45" dur="500" fill="hold"/>
                                        <p:tgtEl>
                                          <p:spTgt spid="44"/>
                                        </p:tgtEl>
                                        <p:attrNameLst>
                                          <p:attrName>ppt_x</p:attrName>
                                        </p:attrNameLst>
                                      </p:cBhvr>
                                      <p:tavLst>
                                        <p:tav tm="0">
                                          <p:val>
                                            <p:strVal val="0-#ppt_w/2"/>
                                          </p:val>
                                        </p:tav>
                                        <p:tav tm="100000">
                                          <p:val>
                                            <p:strVal val="#ppt_x"/>
                                          </p:val>
                                        </p:tav>
                                      </p:tavLst>
                                    </p:anim>
                                    <p:anim calcmode="lin" valueType="num">
                                      <p:cBhvr additive="base">
                                        <p:cTn id="46" dur="500" fill="hold"/>
                                        <p:tgtEl>
                                          <p:spTgt spid="44"/>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500" fill="hold"/>
                                        <p:tgtEl>
                                          <p:spTgt spid="45"/>
                                        </p:tgtEl>
                                        <p:attrNameLst>
                                          <p:attrName>ppt_x</p:attrName>
                                        </p:attrNameLst>
                                      </p:cBhvr>
                                      <p:tavLst>
                                        <p:tav tm="0">
                                          <p:val>
                                            <p:strVal val="0-#ppt_w/2"/>
                                          </p:val>
                                        </p:tav>
                                        <p:tav tm="100000">
                                          <p:val>
                                            <p:strVal val="#ppt_x"/>
                                          </p:val>
                                        </p:tav>
                                      </p:tavLst>
                                    </p:anim>
                                    <p:anim calcmode="lin" valueType="num">
                                      <p:cBhvr additive="base">
                                        <p:cTn id="50" dur="500" fill="hold"/>
                                        <p:tgtEl>
                                          <p:spTgt spid="45"/>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additive="base">
                                        <p:cTn id="55" dur="500" fill="hold"/>
                                        <p:tgtEl>
                                          <p:spTgt spid="10"/>
                                        </p:tgtEl>
                                        <p:attrNameLst>
                                          <p:attrName>ppt_x</p:attrName>
                                        </p:attrNameLst>
                                      </p:cBhvr>
                                      <p:tavLst>
                                        <p:tav tm="0">
                                          <p:val>
                                            <p:strVal val="0-#ppt_w/2"/>
                                          </p:val>
                                        </p:tav>
                                        <p:tav tm="100000">
                                          <p:val>
                                            <p:strVal val="#ppt_x"/>
                                          </p:val>
                                        </p:tav>
                                      </p:tavLst>
                                    </p:anim>
                                    <p:anim calcmode="lin" valueType="num">
                                      <p:cBhvr additive="base">
                                        <p:cTn id="56" dur="500" fill="hold"/>
                                        <p:tgtEl>
                                          <p:spTgt spid="10"/>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11"/>
                                        </p:tgtEl>
                                        <p:attrNameLst>
                                          <p:attrName>style.visibility</p:attrName>
                                        </p:attrNameLst>
                                      </p:cBhvr>
                                      <p:to>
                                        <p:strVal val="visible"/>
                                      </p:to>
                                    </p:set>
                                    <p:anim calcmode="lin" valueType="num">
                                      <p:cBhvr additive="base">
                                        <p:cTn id="59" dur="500" fill="hold"/>
                                        <p:tgtEl>
                                          <p:spTgt spid="11"/>
                                        </p:tgtEl>
                                        <p:attrNameLst>
                                          <p:attrName>ppt_x</p:attrName>
                                        </p:attrNameLst>
                                      </p:cBhvr>
                                      <p:tavLst>
                                        <p:tav tm="0">
                                          <p:val>
                                            <p:strVal val="0-#ppt_w/2"/>
                                          </p:val>
                                        </p:tav>
                                        <p:tav tm="100000">
                                          <p:val>
                                            <p:strVal val="#ppt_x"/>
                                          </p:val>
                                        </p:tav>
                                      </p:tavLst>
                                    </p:anim>
                                    <p:anim calcmode="lin" valueType="num">
                                      <p:cBhvr additive="base">
                                        <p:cTn id="6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10" grpId="0" animBg="1"/>
      <p:bldP spid="11" grpId="0" animBg="1"/>
      <p:bldP spid="14" grpId="0" animBg="1"/>
      <p:bldP spid="15" grpId="0"/>
      <p:bldP spid="16" grpId="0"/>
      <p:bldP spid="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104455" y="1816346"/>
            <a:ext cx="2751414" cy="2751414"/>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ounded Rectangle 5"/>
          <p:cNvSpPr/>
          <p:nvPr/>
        </p:nvSpPr>
        <p:spPr>
          <a:xfrm>
            <a:off x="5053668" y="1816345"/>
            <a:ext cx="2751414" cy="2751414"/>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ounded Rectangle 6"/>
          <p:cNvSpPr/>
          <p:nvPr/>
        </p:nvSpPr>
        <p:spPr>
          <a:xfrm>
            <a:off x="9002881" y="1816344"/>
            <a:ext cx="2751414" cy="2751414"/>
          </a:xfrm>
          <a:prstGeom prst="roundRect">
            <a:avLst>
              <a:gd name="adj"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p:cNvSpPr txBox="1"/>
          <p:nvPr/>
        </p:nvSpPr>
        <p:spPr>
          <a:xfrm>
            <a:off x="1846816" y="4669008"/>
            <a:ext cx="1266692" cy="416909"/>
          </a:xfrm>
          <a:prstGeom prst="rect">
            <a:avLst/>
          </a:prstGeom>
          <a:noFill/>
        </p:spPr>
        <p:txBody>
          <a:bodyPr wrap="none" rtlCol="0">
            <a:spAutoFit/>
          </a:bodyPr>
          <a:lstStyle/>
          <a:p>
            <a:pPr algn="ctr"/>
            <a:r>
              <a:rPr lang="en-US" sz="2109" b="1">
                <a:solidFill>
                  <a:schemeClr val="bg2"/>
                </a:solidFill>
                <a:latin typeface="Source Sans Pro" panose="020B0503030403020204" pitchFamily="34" charset="0"/>
              </a:rPr>
              <a:t>John Doe</a:t>
            </a:r>
            <a:endParaRPr lang="en-GB" sz="2109" b="1">
              <a:solidFill>
                <a:schemeClr val="bg2"/>
              </a:solidFill>
              <a:latin typeface="Source Sans Pro" panose="020B0503030403020204" pitchFamily="34" charset="0"/>
            </a:endParaRPr>
          </a:p>
        </p:txBody>
      </p:sp>
      <p:sp>
        <p:nvSpPr>
          <p:cNvPr id="21" name="TextBox 20"/>
          <p:cNvSpPr txBox="1"/>
          <p:nvPr/>
        </p:nvSpPr>
        <p:spPr>
          <a:xfrm>
            <a:off x="2048792" y="5026479"/>
            <a:ext cx="862736" cy="319446"/>
          </a:xfrm>
          <a:prstGeom prst="rect">
            <a:avLst/>
          </a:prstGeom>
          <a:noFill/>
        </p:spPr>
        <p:txBody>
          <a:bodyPr wrap="none" rtlCol="0">
            <a:spAutoFit/>
          </a:bodyPr>
          <a:lstStyle/>
          <a:p>
            <a:pPr algn="ctr"/>
            <a:r>
              <a:rPr lang="en-US" sz="1476">
                <a:solidFill>
                  <a:schemeClr val="bg2"/>
                </a:solidFill>
              </a:rPr>
              <a:t>Designer</a:t>
            </a:r>
            <a:endParaRPr lang="en-GB" sz="1476">
              <a:solidFill>
                <a:schemeClr val="bg2"/>
              </a:solidFill>
            </a:endParaRPr>
          </a:p>
        </p:txBody>
      </p:sp>
      <p:grpSp>
        <p:nvGrpSpPr>
          <p:cNvPr id="22" name="Group 21"/>
          <p:cNvGrpSpPr/>
          <p:nvPr/>
        </p:nvGrpSpPr>
        <p:grpSpPr>
          <a:xfrm>
            <a:off x="2193973" y="5371104"/>
            <a:ext cx="572376" cy="190792"/>
            <a:chOff x="2077781" y="5338156"/>
            <a:chExt cx="656700" cy="218900"/>
          </a:xfrm>
        </p:grpSpPr>
        <p:sp>
          <p:nvSpPr>
            <p:cNvPr id="23" name="Diamond 22"/>
            <p:cNvSpPr/>
            <p:nvPr/>
          </p:nvSpPr>
          <p:spPr>
            <a:xfrm>
              <a:off x="2077781" y="5338156"/>
              <a:ext cx="218900" cy="2189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Diamond 23"/>
            <p:cNvSpPr/>
            <p:nvPr/>
          </p:nvSpPr>
          <p:spPr>
            <a:xfrm>
              <a:off x="2296681" y="5338156"/>
              <a:ext cx="218900" cy="2189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Diamond 24"/>
            <p:cNvSpPr/>
            <p:nvPr/>
          </p:nvSpPr>
          <p:spPr>
            <a:xfrm>
              <a:off x="2515581" y="5338156"/>
              <a:ext cx="218900" cy="2189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6" name="Rectangle 25"/>
          <p:cNvSpPr/>
          <p:nvPr/>
        </p:nvSpPr>
        <p:spPr>
          <a:xfrm>
            <a:off x="1183306" y="5611164"/>
            <a:ext cx="2593708" cy="871521"/>
          </a:xfrm>
          <a:prstGeom prst="rect">
            <a:avLst/>
          </a:prstGeom>
        </p:spPr>
        <p:txBody>
          <a:bodyPr wrap="square">
            <a:spAutoFit/>
          </a:bodyPr>
          <a:lstStyle/>
          <a:p>
            <a:pPr algn="ctr"/>
            <a:r>
              <a:rPr lang="en-GB" sz="1266">
                <a:solidFill>
                  <a:schemeClr val="bg2"/>
                </a:solidFill>
              </a:rPr>
              <a:t>Lorem ipsum dolor sit amet, consectetur adipiscing elit, sed do eiusmod tempor incididunt ut labore et dolore magna aliqua. </a:t>
            </a:r>
          </a:p>
        </p:txBody>
      </p:sp>
      <p:sp>
        <p:nvSpPr>
          <p:cNvPr id="27" name="TextBox 26"/>
          <p:cNvSpPr txBox="1"/>
          <p:nvPr/>
        </p:nvSpPr>
        <p:spPr>
          <a:xfrm>
            <a:off x="5796030" y="4669008"/>
            <a:ext cx="1266692" cy="416909"/>
          </a:xfrm>
          <a:prstGeom prst="rect">
            <a:avLst/>
          </a:prstGeom>
          <a:noFill/>
        </p:spPr>
        <p:txBody>
          <a:bodyPr wrap="none" rtlCol="0">
            <a:spAutoFit/>
          </a:bodyPr>
          <a:lstStyle/>
          <a:p>
            <a:pPr algn="ctr"/>
            <a:r>
              <a:rPr lang="en-US" sz="2109" b="1">
                <a:solidFill>
                  <a:schemeClr val="bg2"/>
                </a:solidFill>
                <a:latin typeface="Source Sans Pro" panose="020B0503030403020204" pitchFamily="34" charset="0"/>
              </a:rPr>
              <a:t>John Doe</a:t>
            </a:r>
            <a:endParaRPr lang="en-GB" sz="2109" b="1">
              <a:solidFill>
                <a:schemeClr val="bg2"/>
              </a:solidFill>
              <a:latin typeface="Source Sans Pro" panose="020B0503030403020204" pitchFamily="34" charset="0"/>
            </a:endParaRPr>
          </a:p>
        </p:txBody>
      </p:sp>
      <p:sp>
        <p:nvSpPr>
          <p:cNvPr id="28" name="TextBox 27"/>
          <p:cNvSpPr txBox="1"/>
          <p:nvPr/>
        </p:nvSpPr>
        <p:spPr>
          <a:xfrm>
            <a:off x="5979347" y="5026479"/>
            <a:ext cx="900055" cy="319446"/>
          </a:xfrm>
          <a:prstGeom prst="rect">
            <a:avLst/>
          </a:prstGeom>
          <a:noFill/>
        </p:spPr>
        <p:txBody>
          <a:bodyPr wrap="none" rtlCol="0">
            <a:spAutoFit/>
          </a:bodyPr>
          <a:lstStyle/>
          <a:p>
            <a:pPr algn="ctr"/>
            <a:r>
              <a:rPr lang="en-US" sz="1476">
                <a:solidFill>
                  <a:schemeClr val="bg2"/>
                </a:solidFill>
              </a:rPr>
              <a:t>Marketer</a:t>
            </a:r>
            <a:endParaRPr lang="en-GB" sz="1476">
              <a:solidFill>
                <a:schemeClr val="bg2"/>
              </a:solidFill>
            </a:endParaRPr>
          </a:p>
        </p:txBody>
      </p:sp>
      <p:grpSp>
        <p:nvGrpSpPr>
          <p:cNvPr id="29" name="Group 28"/>
          <p:cNvGrpSpPr/>
          <p:nvPr/>
        </p:nvGrpSpPr>
        <p:grpSpPr>
          <a:xfrm>
            <a:off x="6143187" y="5371104"/>
            <a:ext cx="572376" cy="190792"/>
            <a:chOff x="2077781" y="5338156"/>
            <a:chExt cx="656700" cy="218900"/>
          </a:xfrm>
        </p:grpSpPr>
        <p:sp>
          <p:nvSpPr>
            <p:cNvPr id="30" name="Diamond 29"/>
            <p:cNvSpPr/>
            <p:nvPr/>
          </p:nvSpPr>
          <p:spPr>
            <a:xfrm>
              <a:off x="2077781" y="5338156"/>
              <a:ext cx="218900" cy="218900"/>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Diamond 30"/>
            <p:cNvSpPr/>
            <p:nvPr/>
          </p:nvSpPr>
          <p:spPr>
            <a:xfrm>
              <a:off x="2296681" y="5338156"/>
              <a:ext cx="218900" cy="218900"/>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Diamond 31"/>
            <p:cNvSpPr/>
            <p:nvPr/>
          </p:nvSpPr>
          <p:spPr>
            <a:xfrm>
              <a:off x="2515581" y="5338156"/>
              <a:ext cx="218900" cy="218900"/>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3" name="Rectangle 32"/>
          <p:cNvSpPr/>
          <p:nvPr/>
        </p:nvSpPr>
        <p:spPr>
          <a:xfrm>
            <a:off x="5132520" y="5611164"/>
            <a:ext cx="2593708" cy="871521"/>
          </a:xfrm>
          <a:prstGeom prst="rect">
            <a:avLst/>
          </a:prstGeom>
        </p:spPr>
        <p:txBody>
          <a:bodyPr wrap="square">
            <a:spAutoFit/>
          </a:bodyPr>
          <a:lstStyle/>
          <a:p>
            <a:pPr algn="ctr"/>
            <a:r>
              <a:rPr lang="en-GB" sz="1266">
                <a:solidFill>
                  <a:schemeClr val="bg2"/>
                </a:solidFill>
              </a:rPr>
              <a:t>Lorem ipsum dolor sit amet, consectetur adipiscing elit, sed do eiusmod tempor incididunt ut labore et dolore magna aliqua. </a:t>
            </a:r>
          </a:p>
        </p:txBody>
      </p:sp>
      <p:sp>
        <p:nvSpPr>
          <p:cNvPr id="34" name="TextBox 33"/>
          <p:cNvSpPr txBox="1"/>
          <p:nvPr/>
        </p:nvSpPr>
        <p:spPr>
          <a:xfrm>
            <a:off x="9745244" y="4669008"/>
            <a:ext cx="1266692" cy="416909"/>
          </a:xfrm>
          <a:prstGeom prst="rect">
            <a:avLst/>
          </a:prstGeom>
          <a:noFill/>
        </p:spPr>
        <p:txBody>
          <a:bodyPr wrap="none" rtlCol="0">
            <a:spAutoFit/>
          </a:bodyPr>
          <a:lstStyle/>
          <a:p>
            <a:pPr algn="ctr"/>
            <a:r>
              <a:rPr lang="en-US" sz="2109" b="1">
                <a:solidFill>
                  <a:schemeClr val="bg2"/>
                </a:solidFill>
                <a:latin typeface="Source Sans Pro" panose="020B0503030403020204" pitchFamily="34" charset="0"/>
              </a:rPr>
              <a:t>John Doe</a:t>
            </a:r>
            <a:endParaRPr lang="en-GB" sz="2109" b="1">
              <a:solidFill>
                <a:schemeClr val="bg2"/>
              </a:solidFill>
              <a:latin typeface="Source Sans Pro" panose="020B0503030403020204" pitchFamily="34" charset="0"/>
            </a:endParaRPr>
          </a:p>
        </p:txBody>
      </p:sp>
      <p:sp>
        <p:nvSpPr>
          <p:cNvPr id="35" name="TextBox 34"/>
          <p:cNvSpPr txBox="1"/>
          <p:nvPr/>
        </p:nvSpPr>
        <p:spPr>
          <a:xfrm>
            <a:off x="10056225" y="5026479"/>
            <a:ext cx="644727" cy="319446"/>
          </a:xfrm>
          <a:prstGeom prst="rect">
            <a:avLst/>
          </a:prstGeom>
          <a:noFill/>
        </p:spPr>
        <p:txBody>
          <a:bodyPr wrap="none" rtlCol="0">
            <a:spAutoFit/>
          </a:bodyPr>
          <a:lstStyle/>
          <a:p>
            <a:pPr algn="ctr"/>
            <a:r>
              <a:rPr lang="en-US" sz="1476">
                <a:solidFill>
                  <a:schemeClr val="bg2"/>
                </a:solidFill>
              </a:rPr>
              <a:t>Coder</a:t>
            </a:r>
            <a:endParaRPr lang="en-GB" sz="1476">
              <a:solidFill>
                <a:schemeClr val="bg2"/>
              </a:solidFill>
            </a:endParaRPr>
          </a:p>
        </p:txBody>
      </p:sp>
      <p:grpSp>
        <p:nvGrpSpPr>
          <p:cNvPr id="36" name="Group 35"/>
          <p:cNvGrpSpPr/>
          <p:nvPr/>
        </p:nvGrpSpPr>
        <p:grpSpPr>
          <a:xfrm>
            <a:off x="10092401" y="5371104"/>
            <a:ext cx="572376" cy="190792"/>
            <a:chOff x="2077781" y="5338156"/>
            <a:chExt cx="656700" cy="218900"/>
          </a:xfrm>
        </p:grpSpPr>
        <p:sp>
          <p:nvSpPr>
            <p:cNvPr id="37" name="Diamond 36"/>
            <p:cNvSpPr/>
            <p:nvPr/>
          </p:nvSpPr>
          <p:spPr>
            <a:xfrm>
              <a:off x="2077781" y="5338156"/>
              <a:ext cx="218900" cy="218900"/>
            </a:xfrm>
            <a:prstGeom prst="diamond">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Diamond 37"/>
            <p:cNvSpPr/>
            <p:nvPr/>
          </p:nvSpPr>
          <p:spPr>
            <a:xfrm>
              <a:off x="2296681" y="5338156"/>
              <a:ext cx="218900" cy="218900"/>
            </a:xfrm>
            <a:prstGeom prst="diamond">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Diamond 38"/>
            <p:cNvSpPr/>
            <p:nvPr/>
          </p:nvSpPr>
          <p:spPr>
            <a:xfrm>
              <a:off x="2515581" y="5338156"/>
              <a:ext cx="218900" cy="218900"/>
            </a:xfrm>
            <a:prstGeom prst="diamond">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0" name="Rectangle 39"/>
          <p:cNvSpPr/>
          <p:nvPr/>
        </p:nvSpPr>
        <p:spPr>
          <a:xfrm>
            <a:off x="9081734" y="5611164"/>
            <a:ext cx="2593708" cy="871521"/>
          </a:xfrm>
          <a:prstGeom prst="rect">
            <a:avLst/>
          </a:prstGeom>
        </p:spPr>
        <p:txBody>
          <a:bodyPr wrap="square">
            <a:spAutoFit/>
          </a:bodyPr>
          <a:lstStyle/>
          <a:p>
            <a:pPr algn="ctr"/>
            <a:r>
              <a:rPr lang="en-GB" sz="1266">
                <a:solidFill>
                  <a:schemeClr val="bg2"/>
                </a:solidFill>
              </a:rPr>
              <a:t>Lorem ipsum dolor sit amet, consectetur adipiscing elit, sed do eiusmod tempor incididunt ut labore et dolore magna aliqua. </a:t>
            </a:r>
          </a:p>
        </p:txBody>
      </p:sp>
      <p:sp>
        <p:nvSpPr>
          <p:cNvPr id="41" name="矩形 40"/>
          <p:cNvSpPr/>
          <p:nvPr/>
        </p:nvSpPr>
        <p:spPr>
          <a:xfrm>
            <a:off x="311169" y="448147"/>
            <a:ext cx="573895" cy="5530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42" name="矩形 41"/>
          <p:cNvSpPr/>
          <p:nvPr/>
        </p:nvSpPr>
        <p:spPr>
          <a:xfrm>
            <a:off x="165023" y="198"/>
            <a:ext cx="538090" cy="8386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43" name="文本框 42"/>
          <p:cNvSpPr txBox="1"/>
          <p:nvPr/>
        </p:nvSpPr>
        <p:spPr>
          <a:xfrm>
            <a:off x="1048046" y="482886"/>
            <a:ext cx="3077766" cy="369204"/>
          </a:xfrm>
          <a:prstGeom prst="rect">
            <a:avLst/>
          </a:prstGeom>
          <a:noFill/>
        </p:spPr>
        <p:txBody>
          <a:bodyPr wrap="none" lIns="0" tIns="0" rIns="0" bIns="0" rtlCol="0">
            <a:spAutoFit/>
          </a:bodyPr>
          <a:lstStyle/>
          <a:p>
            <a:pPr defTabSz="964149"/>
            <a:r>
              <a:rPr lang="zh-CN" altLang="en-US" sz="2399"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44" name="文本框 43"/>
          <p:cNvSpPr txBox="1"/>
          <p:nvPr/>
        </p:nvSpPr>
        <p:spPr>
          <a:xfrm>
            <a:off x="1048046" y="815443"/>
            <a:ext cx="2157898" cy="184666"/>
          </a:xfrm>
          <a:prstGeom prst="rect">
            <a:avLst/>
          </a:prstGeom>
          <a:noFill/>
        </p:spPr>
        <p:txBody>
          <a:bodyPr wrap="none" lIns="0" tIns="0" rIns="0" bIns="0" rtlCol="0">
            <a:spAutoFit/>
          </a:bodyPr>
          <a:lstStyle/>
          <a:p>
            <a:pPr defTabSz="964149"/>
            <a:r>
              <a:rPr lang="en-US" altLang="zh-CN" sz="12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mn-lt"/>
              </a:rPr>
              <a:t>ADD RELATED TITLE WORDS</a:t>
            </a:r>
            <a:endParaRPr lang="zh-CN" altLang="en-US" sz="12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mn-lt"/>
            </a:endParaRPr>
          </a:p>
        </p:txBody>
      </p:sp>
    </p:spTree>
    <p:extLst>
      <p:ext uri="{BB962C8B-B14F-4D97-AF65-F5344CB8AC3E}">
        <p14:creationId xmlns:p14="http://schemas.microsoft.com/office/powerpoint/2010/main" val="3493489227"/>
      </p:ext>
    </p:extLst>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12" presetClass="entr" presetSubtype="1" fill="hold" grpId="0" nodeType="after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additive="base">
                                        <p:cTn id="22" dur="500"/>
                                        <p:tgtEl>
                                          <p:spTgt spid="20"/>
                                        </p:tgtEl>
                                        <p:attrNameLst>
                                          <p:attrName>ppt_y</p:attrName>
                                        </p:attrNameLst>
                                      </p:cBhvr>
                                      <p:tavLst>
                                        <p:tav tm="0">
                                          <p:val>
                                            <p:strVal val="#ppt_y-#ppt_h*1.125000"/>
                                          </p:val>
                                        </p:tav>
                                        <p:tav tm="100000">
                                          <p:val>
                                            <p:strVal val="#ppt_y"/>
                                          </p:val>
                                        </p:tav>
                                      </p:tavLst>
                                    </p:anim>
                                    <p:animEffect transition="in" filter="wipe(down)">
                                      <p:cBhvr>
                                        <p:cTn id="23" dur="500"/>
                                        <p:tgtEl>
                                          <p:spTgt spid="20"/>
                                        </p:tgtEl>
                                      </p:cBhvr>
                                    </p:animEffect>
                                  </p:childTnLst>
                                </p:cTn>
                              </p:par>
                            </p:childTnLst>
                          </p:cTn>
                        </p:par>
                        <p:par>
                          <p:cTn id="24" fill="hold">
                            <p:stCondLst>
                              <p:cond delay="2000"/>
                            </p:stCondLst>
                            <p:childTnLst>
                              <p:par>
                                <p:cTn id="25" presetID="12" presetClass="entr" presetSubtype="1"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p:tgtEl>
                                          <p:spTgt spid="21"/>
                                        </p:tgtEl>
                                        <p:attrNameLst>
                                          <p:attrName>ppt_y</p:attrName>
                                        </p:attrNameLst>
                                      </p:cBhvr>
                                      <p:tavLst>
                                        <p:tav tm="0">
                                          <p:val>
                                            <p:strVal val="#ppt_y-#ppt_h*1.125000"/>
                                          </p:val>
                                        </p:tav>
                                        <p:tav tm="100000">
                                          <p:val>
                                            <p:strVal val="#ppt_y"/>
                                          </p:val>
                                        </p:tav>
                                      </p:tavLst>
                                    </p:anim>
                                    <p:animEffect transition="in" filter="wipe(down)">
                                      <p:cBhvr>
                                        <p:cTn id="28" dur="500"/>
                                        <p:tgtEl>
                                          <p:spTgt spid="21"/>
                                        </p:tgtEl>
                                      </p:cBhvr>
                                    </p:animEffect>
                                  </p:childTnLst>
                                </p:cTn>
                              </p:par>
                            </p:childTnLst>
                          </p:cTn>
                        </p:par>
                        <p:par>
                          <p:cTn id="29" fill="hold">
                            <p:stCondLst>
                              <p:cond delay="2500"/>
                            </p:stCondLst>
                            <p:childTnLst>
                              <p:par>
                                <p:cTn id="30" presetID="22" presetClass="entr" presetSubtype="8"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childTnLst>
                                </p:cTn>
                              </p:par>
                            </p:childTnLst>
                          </p:cTn>
                        </p:par>
                        <p:par>
                          <p:cTn id="37" fill="hold">
                            <p:stCondLst>
                              <p:cond delay="3500"/>
                            </p:stCondLst>
                            <p:childTnLst>
                              <p:par>
                                <p:cTn id="38" presetID="12" presetClass="entr" presetSubtype="1" fill="hold" grpId="0" nodeType="afterEffect">
                                  <p:stCondLst>
                                    <p:cond delay="0"/>
                                  </p:stCondLst>
                                  <p:childTnLst>
                                    <p:set>
                                      <p:cBhvr>
                                        <p:cTn id="39" dur="1" fill="hold">
                                          <p:stCondLst>
                                            <p:cond delay="0"/>
                                          </p:stCondLst>
                                        </p:cTn>
                                        <p:tgtEl>
                                          <p:spTgt spid="27"/>
                                        </p:tgtEl>
                                        <p:attrNameLst>
                                          <p:attrName>style.visibility</p:attrName>
                                        </p:attrNameLst>
                                      </p:cBhvr>
                                      <p:to>
                                        <p:strVal val="visible"/>
                                      </p:to>
                                    </p:set>
                                    <p:anim calcmode="lin" valueType="num">
                                      <p:cBhvr additive="base">
                                        <p:cTn id="40" dur="500"/>
                                        <p:tgtEl>
                                          <p:spTgt spid="27"/>
                                        </p:tgtEl>
                                        <p:attrNameLst>
                                          <p:attrName>ppt_y</p:attrName>
                                        </p:attrNameLst>
                                      </p:cBhvr>
                                      <p:tavLst>
                                        <p:tav tm="0">
                                          <p:val>
                                            <p:strVal val="#ppt_y-#ppt_h*1.125000"/>
                                          </p:val>
                                        </p:tav>
                                        <p:tav tm="100000">
                                          <p:val>
                                            <p:strVal val="#ppt_y"/>
                                          </p:val>
                                        </p:tav>
                                      </p:tavLst>
                                    </p:anim>
                                    <p:animEffect transition="in" filter="wipe(down)">
                                      <p:cBhvr>
                                        <p:cTn id="41" dur="500"/>
                                        <p:tgtEl>
                                          <p:spTgt spid="27"/>
                                        </p:tgtEl>
                                      </p:cBhvr>
                                    </p:animEffect>
                                  </p:childTnLst>
                                </p:cTn>
                              </p:par>
                            </p:childTnLst>
                          </p:cTn>
                        </p:par>
                        <p:par>
                          <p:cTn id="42" fill="hold">
                            <p:stCondLst>
                              <p:cond delay="4000"/>
                            </p:stCondLst>
                            <p:childTnLst>
                              <p:par>
                                <p:cTn id="43" presetID="1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 calcmode="lin" valueType="num">
                                      <p:cBhvr additive="base">
                                        <p:cTn id="45" dur="500"/>
                                        <p:tgtEl>
                                          <p:spTgt spid="28"/>
                                        </p:tgtEl>
                                        <p:attrNameLst>
                                          <p:attrName>ppt_y</p:attrName>
                                        </p:attrNameLst>
                                      </p:cBhvr>
                                      <p:tavLst>
                                        <p:tav tm="0">
                                          <p:val>
                                            <p:strVal val="#ppt_y-#ppt_h*1.125000"/>
                                          </p:val>
                                        </p:tav>
                                        <p:tav tm="100000">
                                          <p:val>
                                            <p:strVal val="#ppt_y"/>
                                          </p:val>
                                        </p:tav>
                                      </p:tavLst>
                                    </p:anim>
                                    <p:animEffect transition="in" filter="wipe(down)">
                                      <p:cBhvr>
                                        <p:cTn id="46" dur="500"/>
                                        <p:tgtEl>
                                          <p:spTgt spid="28"/>
                                        </p:tgtEl>
                                      </p:cBhvr>
                                    </p:animEffect>
                                  </p:childTnLst>
                                </p:cTn>
                              </p:par>
                            </p:childTnLst>
                          </p:cTn>
                        </p:par>
                        <p:par>
                          <p:cTn id="47" fill="hold">
                            <p:stCondLst>
                              <p:cond delay="4500"/>
                            </p:stCondLst>
                            <p:childTnLst>
                              <p:par>
                                <p:cTn id="48" presetID="22" presetClass="entr" presetSubtype="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Effect transition="in" filter="wipe(left)">
                                      <p:cBhvr>
                                        <p:cTn id="50" dur="500"/>
                                        <p:tgtEl>
                                          <p:spTgt spid="29"/>
                                        </p:tgtEl>
                                      </p:cBhvr>
                                    </p:animEffect>
                                  </p:childTnLst>
                                </p:cTn>
                              </p:par>
                            </p:childTnLst>
                          </p:cTn>
                        </p:par>
                        <p:par>
                          <p:cTn id="51" fill="hold">
                            <p:stCondLst>
                              <p:cond delay="5000"/>
                            </p:stCondLst>
                            <p:childTnLst>
                              <p:par>
                                <p:cTn id="52" presetID="10" presetClass="entr" presetSubtype="0" fill="hold" grpId="0" nodeType="afterEffect">
                                  <p:stCondLst>
                                    <p:cond delay="0"/>
                                  </p:stCondLst>
                                  <p:childTnLst>
                                    <p:set>
                                      <p:cBhvr>
                                        <p:cTn id="53" dur="1" fill="hold">
                                          <p:stCondLst>
                                            <p:cond delay="0"/>
                                          </p:stCondLst>
                                        </p:cTn>
                                        <p:tgtEl>
                                          <p:spTgt spid="33"/>
                                        </p:tgtEl>
                                        <p:attrNameLst>
                                          <p:attrName>style.visibility</p:attrName>
                                        </p:attrNameLst>
                                      </p:cBhvr>
                                      <p:to>
                                        <p:strVal val="visible"/>
                                      </p:to>
                                    </p:set>
                                    <p:animEffect transition="in" filter="fade">
                                      <p:cBhvr>
                                        <p:cTn id="54" dur="500"/>
                                        <p:tgtEl>
                                          <p:spTgt spid="33"/>
                                        </p:tgtEl>
                                      </p:cBhvr>
                                    </p:animEffect>
                                  </p:childTnLst>
                                </p:cTn>
                              </p:par>
                            </p:childTnLst>
                          </p:cTn>
                        </p:par>
                        <p:par>
                          <p:cTn id="55" fill="hold">
                            <p:stCondLst>
                              <p:cond delay="5500"/>
                            </p:stCondLst>
                            <p:childTnLst>
                              <p:par>
                                <p:cTn id="56" presetID="12" presetClass="entr" presetSubtype="1"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p:tgtEl>
                                          <p:spTgt spid="34"/>
                                        </p:tgtEl>
                                        <p:attrNameLst>
                                          <p:attrName>ppt_y</p:attrName>
                                        </p:attrNameLst>
                                      </p:cBhvr>
                                      <p:tavLst>
                                        <p:tav tm="0">
                                          <p:val>
                                            <p:strVal val="#ppt_y-#ppt_h*1.125000"/>
                                          </p:val>
                                        </p:tav>
                                        <p:tav tm="100000">
                                          <p:val>
                                            <p:strVal val="#ppt_y"/>
                                          </p:val>
                                        </p:tav>
                                      </p:tavLst>
                                    </p:anim>
                                    <p:animEffect transition="in" filter="wipe(down)">
                                      <p:cBhvr>
                                        <p:cTn id="59" dur="500"/>
                                        <p:tgtEl>
                                          <p:spTgt spid="34"/>
                                        </p:tgtEl>
                                      </p:cBhvr>
                                    </p:animEffect>
                                  </p:childTnLst>
                                </p:cTn>
                              </p:par>
                            </p:childTnLst>
                          </p:cTn>
                        </p:par>
                        <p:par>
                          <p:cTn id="60" fill="hold">
                            <p:stCondLst>
                              <p:cond delay="6000"/>
                            </p:stCondLst>
                            <p:childTnLst>
                              <p:par>
                                <p:cTn id="61" presetID="12" presetClass="entr" presetSubtype="1"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additive="base">
                                        <p:cTn id="63" dur="500"/>
                                        <p:tgtEl>
                                          <p:spTgt spid="35"/>
                                        </p:tgtEl>
                                        <p:attrNameLst>
                                          <p:attrName>ppt_y</p:attrName>
                                        </p:attrNameLst>
                                      </p:cBhvr>
                                      <p:tavLst>
                                        <p:tav tm="0">
                                          <p:val>
                                            <p:strVal val="#ppt_y-#ppt_h*1.125000"/>
                                          </p:val>
                                        </p:tav>
                                        <p:tav tm="100000">
                                          <p:val>
                                            <p:strVal val="#ppt_y"/>
                                          </p:val>
                                        </p:tav>
                                      </p:tavLst>
                                    </p:anim>
                                    <p:animEffect transition="in" filter="wipe(down)">
                                      <p:cBhvr>
                                        <p:cTn id="64" dur="500"/>
                                        <p:tgtEl>
                                          <p:spTgt spid="35"/>
                                        </p:tgtEl>
                                      </p:cBhvr>
                                    </p:animEffect>
                                  </p:childTnLst>
                                </p:cTn>
                              </p:par>
                            </p:childTnLst>
                          </p:cTn>
                        </p:par>
                        <p:par>
                          <p:cTn id="65" fill="hold">
                            <p:stCondLst>
                              <p:cond delay="6500"/>
                            </p:stCondLst>
                            <p:childTnLst>
                              <p:par>
                                <p:cTn id="66" presetID="22" presetClass="entr" presetSubtype="8"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Effect transition="in" filter="wipe(left)">
                                      <p:cBhvr>
                                        <p:cTn id="68" dur="500"/>
                                        <p:tgtEl>
                                          <p:spTgt spid="36"/>
                                        </p:tgtEl>
                                      </p:cBhvr>
                                    </p:animEffect>
                                  </p:childTnLst>
                                </p:cTn>
                              </p:par>
                            </p:childTnLst>
                          </p:cTn>
                        </p:par>
                        <p:par>
                          <p:cTn id="69" fill="hold">
                            <p:stCondLst>
                              <p:cond delay="7000"/>
                            </p:stCondLst>
                            <p:childTnLst>
                              <p:par>
                                <p:cTn id="70" presetID="10" presetClass="entr" presetSubtype="0" fill="hold" grpId="0" nodeType="after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fade">
                                      <p:cBhvr>
                                        <p:cTn id="72"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20" grpId="0"/>
      <p:bldP spid="21" grpId="0"/>
      <p:bldP spid="26" grpId="0"/>
      <p:bldP spid="27" grpId="0"/>
      <p:bldP spid="28" grpId="0"/>
      <p:bldP spid="33" grpId="0"/>
      <p:bldP spid="34" grpId="0"/>
      <p:bldP spid="35" grpId="0"/>
      <p:bldP spid="4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0" y="0"/>
            <a:ext cx="12858750" cy="7232650"/>
          </a:xfrm>
          <a:prstGeom prst="rect">
            <a:avLst/>
          </a:prstGeom>
          <a:blipFill dpi="0" rotWithShape="1">
            <a:blip r:embed="rId3">
              <a:extLst>
                <a:ext uri="{BEBA8EAE-BF5A-486C-A8C5-ECC9F3942E4B}">
                  <a14:imgProps xmlns:a14="http://schemas.microsoft.com/office/drawing/2010/main">
                    <a14:imgLayer r:embed="rId4">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TextBox 148"/>
          <p:cNvSpPr txBox="1"/>
          <p:nvPr/>
        </p:nvSpPr>
        <p:spPr>
          <a:xfrm>
            <a:off x="818788" y="969593"/>
            <a:ext cx="5112288" cy="5293116"/>
          </a:xfrm>
          <a:prstGeom prst="rect">
            <a:avLst/>
          </a:prstGeom>
          <a:noFill/>
        </p:spPr>
        <p:txBody>
          <a:bodyPr wrap="square" lIns="0" tIns="0" rIns="0" bIns="0" rtlCol="0">
            <a:spAutoFit/>
          </a:bodyPr>
          <a:lstStyle/>
          <a:p>
            <a:pPr algn="ctr"/>
            <a:r>
              <a:rPr lang="en-US" altLang="zh-CN" sz="34396" b="1" cap="all">
                <a:solidFill>
                  <a:schemeClr val="accent4"/>
                </a:solidFill>
                <a:cs typeface="+mn-ea"/>
                <a:sym typeface="+mn-lt"/>
              </a:rPr>
              <a:t>04</a:t>
            </a:r>
            <a:endParaRPr lang="zh-CN" altLang="en-US" sz="19897" b="1" cap="all" spc="300" dirty="0">
              <a:solidFill>
                <a:schemeClr val="accent4"/>
              </a:solidFill>
              <a:cs typeface="+mn-ea"/>
              <a:sym typeface="+mn-lt"/>
            </a:endParaRPr>
          </a:p>
        </p:txBody>
      </p:sp>
      <p:sp>
        <p:nvSpPr>
          <p:cNvPr id="66" name="圆角矩形 65"/>
          <p:cNvSpPr/>
          <p:nvPr/>
        </p:nvSpPr>
        <p:spPr bwMode="auto">
          <a:xfrm>
            <a:off x="1086143" y="3335058"/>
            <a:ext cx="4124893" cy="562535"/>
          </a:xfrm>
          <a:prstGeom prst="roundRect">
            <a:avLst/>
          </a:prstGeom>
          <a:solidFill>
            <a:schemeClr val="bg1"/>
          </a:solidFill>
          <a:ln w="38100">
            <a:noFill/>
          </a:ln>
          <a:effectLst>
            <a:outerShdw blurRad="203200" dist="889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accent4"/>
              </a:solidFill>
              <a:cs typeface="+mn-ea"/>
              <a:sym typeface="+mn-lt"/>
            </a:endParaRPr>
          </a:p>
        </p:txBody>
      </p:sp>
      <p:sp>
        <p:nvSpPr>
          <p:cNvPr id="68" name="文本框 67"/>
          <p:cNvSpPr txBox="1"/>
          <p:nvPr/>
        </p:nvSpPr>
        <p:spPr>
          <a:xfrm>
            <a:off x="1970333" y="3370119"/>
            <a:ext cx="2318880" cy="492443"/>
          </a:xfrm>
          <a:prstGeom prst="rect">
            <a:avLst/>
          </a:prstGeom>
          <a:noFill/>
        </p:spPr>
        <p:txBody>
          <a:bodyPr wrap="square" lIns="0" tIns="0" rIns="0" bIns="0" rtlCol="0">
            <a:spAutoFit/>
          </a:bodyPr>
          <a:lstStyle/>
          <a:p>
            <a:r>
              <a:rPr lang="en-US" altLang="zh-CN" sz="3200" b="1" cap="all" dirty="0">
                <a:solidFill>
                  <a:schemeClr val="accent4"/>
                </a:solidFill>
                <a:latin typeface="+mj-lt"/>
              </a:rPr>
              <a:t>The first</a:t>
            </a:r>
            <a:endParaRPr lang="zh-CN" altLang="en-US" sz="3200" cap="all" dirty="0">
              <a:solidFill>
                <a:schemeClr val="accent4"/>
              </a:solidFill>
              <a:latin typeface="+mj-lt"/>
            </a:endParaRPr>
          </a:p>
        </p:txBody>
      </p:sp>
      <p:sp>
        <p:nvSpPr>
          <p:cNvPr id="2" name="矩形 1"/>
          <p:cNvSpPr/>
          <p:nvPr/>
        </p:nvSpPr>
        <p:spPr>
          <a:xfrm>
            <a:off x="5851433" y="2842894"/>
            <a:ext cx="3818124" cy="615425"/>
          </a:xfrm>
          <a:prstGeom prst="rect">
            <a:avLst/>
          </a:prstGeom>
        </p:spPr>
        <p:txBody>
          <a:bodyPr wrap="square" lIns="0" tIns="0" rIns="0" bIns="0">
            <a:spAutoFit/>
          </a:bodyPr>
          <a:lstStyle/>
          <a:p>
            <a:pPr>
              <a:defRPr/>
            </a:pPr>
            <a:r>
              <a:rPr lang="zh-CN" altLang="en-US" sz="3999" b="1">
                <a:solidFill>
                  <a:schemeClr val="accent4"/>
                </a:solidFill>
                <a:latin typeface="微软雅黑" panose="020B0503020204020204" pitchFamily="34" charset="-122"/>
                <a:ea typeface="微软雅黑" panose="020B0503020204020204" pitchFamily="34" charset="-122"/>
                <a:cs typeface="+mn-ea"/>
                <a:sym typeface="+mn-lt"/>
              </a:rPr>
              <a:t>明年工作计划</a:t>
            </a:r>
            <a:endParaRPr lang="en-US" altLang="zh-CN" sz="3999" b="1" dirty="0">
              <a:solidFill>
                <a:schemeClr val="accent4"/>
              </a:solidFill>
              <a:latin typeface="微软雅黑" panose="020B0503020204020204" pitchFamily="34" charset="-122"/>
              <a:ea typeface="微软雅黑" panose="020B0503020204020204" pitchFamily="34" charset="-122"/>
              <a:cs typeface="+mn-ea"/>
              <a:sym typeface="+mn-lt"/>
            </a:endParaRPr>
          </a:p>
        </p:txBody>
      </p:sp>
      <p:cxnSp>
        <p:nvCxnSpPr>
          <p:cNvPr id="4" name="直接连接符 3"/>
          <p:cNvCxnSpPr/>
          <p:nvPr/>
        </p:nvCxnSpPr>
        <p:spPr>
          <a:xfrm>
            <a:off x="5851433" y="3624682"/>
            <a:ext cx="6338266"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5851433" y="3833439"/>
            <a:ext cx="6338266" cy="484748"/>
          </a:xfrm>
          <a:prstGeom prst="rect">
            <a:avLst/>
          </a:prstGeom>
        </p:spPr>
        <p:txBody>
          <a:bodyPr wrap="square" lIns="0" tIns="0" rIns="0" bIns="0">
            <a:spAutoFit/>
          </a:bodyPr>
          <a:lstStyle/>
          <a:p>
            <a:pPr>
              <a:defRPr/>
            </a:pPr>
            <a:r>
              <a:rPr lang="en-US" altLang="zh-CN" sz="1050" b="1">
                <a:solidFill>
                  <a:schemeClr val="accent4"/>
                </a:solidFill>
                <a:latin typeface="微软雅黑" panose="020B0503020204020204" pitchFamily="34" charset="-122"/>
                <a:ea typeface="微软雅黑" panose="020B0503020204020204" pitchFamily="34" charset="-122"/>
                <a:cs typeface="+mn-ea"/>
                <a:sym typeface="+mn-lt"/>
              </a:rPr>
              <a:t>PLEASE REPLACE THE TEXT, MODIFY THE TEXT, YOU CAN ALSO COPY YOUR CONTENT DIRECTLY TO THIS. PLEASE REPLACE THE TEXT, MODIFY THE TEXT, YOU CAN ALSO COPY YOUR CONTENT DIRECTLY TO THIS.</a:t>
            </a:r>
            <a:endParaRPr lang="en-US" altLang="zh-CN" sz="1050" b="1" dirty="0">
              <a:solidFill>
                <a:schemeClr val="accent4"/>
              </a:solidFill>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4193250170"/>
      </p:ext>
    </p:extLst>
  </p:cSld>
  <p:clrMapOvr>
    <a:masterClrMapping/>
  </p:clrMapOvr>
  <mc:AlternateContent xmlns:mc="http://schemas.openxmlformats.org/markup-compatibility/2006" xmlns:p14="http://schemas.microsoft.com/office/powerpoint/2010/main">
    <mc:Choice Requires="p14">
      <p:transition spd="slow" p14:dur="1600" advTm="5000">
        <p14:prism isInverted="1"/>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2" presetClass="entr" presetSubtype="4" fill="hold" grpId="0" nodeType="afterEffect">
                                  <p:stCondLst>
                                    <p:cond delay="0"/>
                                  </p:stCondLst>
                                  <p:childTnLst>
                                    <p:set>
                                      <p:cBhvr>
                                        <p:cTn id="12" dur="1" fill="hold">
                                          <p:stCondLst>
                                            <p:cond delay="0"/>
                                          </p:stCondLst>
                                        </p:cTn>
                                        <p:tgtEl>
                                          <p:spTgt spid="65"/>
                                        </p:tgtEl>
                                        <p:attrNameLst>
                                          <p:attrName>style.visibility</p:attrName>
                                        </p:attrNameLst>
                                      </p:cBhvr>
                                      <p:to>
                                        <p:strVal val="visible"/>
                                      </p:to>
                                    </p:set>
                                    <p:anim calcmode="lin" valueType="num">
                                      <p:cBhvr additive="base">
                                        <p:cTn id="13" dur="500"/>
                                        <p:tgtEl>
                                          <p:spTgt spid="65"/>
                                        </p:tgtEl>
                                        <p:attrNameLst>
                                          <p:attrName>ppt_y</p:attrName>
                                        </p:attrNameLst>
                                      </p:cBhvr>
                                      <p:tavLst>
                                        <p:tav tm="0">
                                          <p:val>
                                            <p:strVal val="#ppt_y+#ppt_h*1.125000"/>
                                          </p:val>
                                        </p:tav>
                                        <p:tav tm="100000">
                                          <p:val>
                                            <p:strVal val="#ppt_y"/>
                                          </p:val>
                                        </p:tav>
                                      </p:tavLst>
                                    </p:anim>
                                    <p:animEffect transition="in" filter="wipe(up)">
                                      <p:cBhvr>
                                        <p:cTn id="14" dur="500"/>
                                        <p:tgtEl>
                                          <p:spTgt spid="65"/>
                                        </p:tgtEl>
                                      </p:cBhvr>
                                    </p:animEffect>
                                  </p:childTnLst>
                                </p:cTn>
                              </p:par>
                            </p:childTnLst>
                          </p:cTn>
                        </p:par>
                        <p:par>
                          <p:cTn id="15" fill="hold">
                            <p:stCondLst>
                              <p:cond delay="1500"/>
                            </p:stCondLst>
                            <p:childTnLst>
                              <p:par>
                                <p:cTn id="16" presetID="2" presetClass="entr" presetSubtype="8" fill="hold" grpId="0" nodeType="afterEffect">
                                  <p:stCondLst>
                                    <p:cond delay="0"/>
                                  </p:stCondLst>
                                  <p:childTnLst>
                                    <p:set>
                                      <p:cBhvr>
                                        <p:cTn id="17" dur="1" fill="hold">
                                          <p:stCondLst>
                                            <p:cond delay="0"/>
                                          </p:stCondLst>
                                        </p:cTn>
                                        <p:tgtEl>
                                          <p:spTgt spid="66"/>
                                        </p:tgtEl>
                                        <p:attrNameLst>
                                          <p:attrName>style.visibility</p:attrName>
                                        </p:attrNameLst>
                                      </p:cBhvr>
                                      <p:to>
                                        <p:strVal val="visible"/>
                                      </p:to>
                                    </p:set>
                                    <p:anim calcmode="lin" valueType="num">
                                      <p:cBhvr additive="base">
                                        <p:cTn id="18" dur="500" fill="hold"/>
                                        <p:tgtEl>
                                          <p:spTgt spid="66"/>
                                        </p:tgtEl>
                                        <p:attrNameLst>
                                          <p:attrName>ppt_x</p:attrName>
                                        </p:attrNameLst>
                                      </p:cBhvr>
                                      <p:tavLst>
                                        <p:tav tm="0">
                                          <p:val>
                                            <p:strVal val="0-#ppt_w/2"/>
                                          </p:val>
                                        </p:tav>
                                        <p:tav tm="100000">
                                          <p:val>
                                            <p:strVal val="#ppt_x"/>
                                          </p:val>
                                        </p:tav>
                                      </p:tavLst>
                                    </p:anim>
                                    <p:anim calcmode="lin" valueType="num">
                                      <p:cBhvr additive="base">
                                        <p:cTn id="19" dur="500" fill="hold"/>
                                        <p:tgtEl>
                                          <p:spTgt spid="66"/>
                                        </p:tgtEl>
                                        <p:attrNameLst>
                                          <p:attrName>ppt_y</p:attrName>
                                        </p:attrNameLst>
                                      </p:cBhvr>
                                      <p:tavLst>
                                        <p:tav tm="0">
                                          <p:val>
                                            <p:strVal val="#ppt_y"/>
                                          </p:val>
                                        </p:tav>
                                        <p:tav tm="100000">
                                          <p:val>
                                            <p:strVal val="#ppt_y"/>
                                          </p:val>
                                        </p:tav>
                                      </p:tavLst>
                                    </p:anim>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down)">
                                      <p:cBhvr>
                                        <p:cTn id="23" dur="500"/>
                                        <p:tgtEl>
                                          <p:spTgt spid="68"/>
                                        </p:tgtEl>
                                      </p:cBhvr>
                                    </p:animEffect>
                                  </p:childTnLst>
                                </p:cTn>
                              </p:par>
                            </p:childTnLst>
                          </p:cTn>
                        </p:par>
                        <p:par>
                          <p:cTn id="24" fill="hold">
                            <p:stCondLst>
                              <p:cond delay="2500"/>
                            </p:stCondLst>
                            <p:childTnLst>
                              <p:par>
                                <p:cTn id="25" presetID="2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left)">
                                      <p:cBhvr>
                                        <p:cTn id="32" dur="500"/>
                                        <p:tgtEl>
                                          <p:spTgt spid="4"/>
                                        </p:tgtEl>
                                      </p:cBhvr>
                                    </p:animEffect>
                                  </p:childTnLst>
                                </p:cTn>
                              </p:par>
                            </p:childTnLst>
                          </p:cTn>
                        </p:par>
                        <p:par>
                          <p:cTn id="33" fill="hold">
                            <p:stCondLst>
                              <p:cond delay="3500"/>
                            </p:stCondLst>
                            <p:childTnLst>
                              <p:par>
                                <p:cTn id="34" presetID="23" presetClass="entr" presetSubtype="1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5" grpId="0"/>
      <p:bldP spid="66" grpId="0" animBg="1"/>
      <p:bldP spid="68" grpId="0"/>
      <p:bldP spid="2" grpId="0"/>
      <p:bldP spid="2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6429375" y="2000876"/>
            <a:ext cx="5528959" cy="45512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4" name="Group 13"/>
          <p:cNvGrpSpPr/>
          <p:nvPr/>
        </p:nvGrpSpPr>
        <p:grpSpPr>
          <a:xfrm>
            <a:off x="7980155" y="3859674"/>
            <a:ext cx="3384730" cy="970195"/>
            <a:chOff x="8153397" y="2183402"/>
            <a:chExt cx="4150574" cy="919939"/>
          </a:xfrm>
        </p:grpSpPr>
        <p:sp>
          <p:nvSpPr>
            <p:cNvPr id="15" name="TextBox 14"/>
            <p:cNvSpPr txBox="1"/>
            <p:nvPr/>
          </p:nvSpPr>
          <p:spPr>
            <a:xfrm>
              <a:off x="8153398" y="2183402"/>
              <a:ext cx="1512573" cy="350201"/>
            </a:xfrm>
            <a:prstGeom prst="rect">
              <a:avLst/>
            </a:prstGeom>
            <a:noFill/>
          </p:spPr>
          <p:txBody>
            <a:bodyPr wrap="square" rtlCol="0">
              <a:spAutoFit/>
            </a:bodyPr>
            <a:lstStyle/>
            <a:p>
              <a:r>
                <a:rPr lang="en-US" b="1" smtClean="0">
                  <a:solidFill>
                    <a:schemeClr val="bg1"/>
                  </a:solidFill>
                </a:rPr>
                <a:t>Email</a:t>
              </a:r>
              <a:endParaRPr lang="en-US" b="1">
                <a:solidFill>
                  <a:schemeClr val="bg1"/>
                </a:solidFill>
              </a:endParaRPr>
            </a:p>
          </p:txBody>
        </p:sp>
        <p:sp>
          <p:nvSpPr>
            <p:cNvPr id="16" name="Rectangle 15"/>
            <p:cNvSpPr/>
            <p:nvPr/>
          </p:nvSpPr>
          <p:spPr>
            <a:xfrm>
              <a:off x="8153397" y="2461671"/>
              <a:ext cx="4150574" cy="641670"/>
            </a:xfrm>
            <a:prstGeom prst="rect">
              <a:avLst/>
            </a:prstGeom>
          </p:spPr>
          <p:txBody>
            <a:bodyPr wrap="square">
              <a:spAutoFit/>
            </a:bodyPr>
            <a:lstStyle/>
            <a:p>
              <a:r>
                <a:rPr lang="en-US" sz="1266">
                  <a:solidFill>
                    <a:schemeClr val="bg1"/>
                  </a:solidFill>
                </a:rPr>
                <a:t>Lorem ipsum dolor sit amet, consectetuer adipiscing elit, sed diam nonummy nibh euismod tincidunt ut laoreet dolore magna</a:t>
              </a:r>
            </a:p>
          </p:txBody>
        </p:sp>
      </p:grpSp>
      <p:grpSp>
        <p:nvGrpSpPr>
          <p:cNvPr id="17" name="Group 16"/>
          <p:cNvGrpSpPr/>
          <p:nvPr/>
        </p:nvGrpSpPr>
        <p:grpSpPr>
          <a:xfrm>
            <a:off x="7980155" y="5161297"/>
            <a:ext cx="3384731" cy="970195"/>
            <a:chOff x="8153397" y="2183402"/>
            <a:chExt cx="4150575" cy="919939"/>
          </a:xfrm>
        </p:grpSpPr>
        <p:sp>
          <p:nvSpPr>
            <p:cNvPr id="18" name="TextBox 17"/>
            <p:cNvSpPr txBox="1"/>
            <p:nvPr/>
          </p:nvSpPr>
          <p:spPr>
            <a:xfrm>
              <a:off x="8153398" y="2183402"/>
              <a:ext cx="2058367" cy="350201"/>
            </a:xfrm>
            <a:prstGeom prst="rect">
              <a:avLst/>
            </a:prstGeom>
            <a:noFill/>
          </p:spPr>
          <p:txBody>
            <a:bodyPr wrap="square" rtlCol="0">
              <a:spAutoFit/>
            </a:bodyPr>
            <a:lstStyle/>
            <a:p>
              <a:r>
                <a:rPr lang="en-US" b="1" smtClean="0">
                  <a:solidFill>
                    <a:schemeClr val="bg1"/>
                  </a:solidFill>
                </a:rPr>
                <a:t>Air Plane</a:t>
              </a:r>
              <a:endParaRPr lang="en-US" b="1">
                <a:solidFill>
                  <a:schemeClr val="bg1"/>
                </a:solidFill>
              </a:endParaRPr>
            </a:p>
          </p:txBody>
        </p:sp>
        <p:sp>
          <p:nvSpPr>
            <p:cNvPr id="19" name="Rectangle 18"/>
            <p:cNvSpPr/>
            <p:nvPr/>
          </p:nvSpPr>
          <p:spPr>
            <a:xfrm>
              <a:off x="8153397" y="2461671"/>
              <a:ext cx="4150575" cy="641670"/>
            </a:xfrm>
            <a:prstGeom prst="rect">
              <a:avLst/>
            </a:prstGeom>
          </p:spPr>
          <p:txBody>
            <a:bodyPr wrap="square">
              <a:spAutoFit/>
            </a:bodyPr>
            <a:lstStyle/>
            <a:p>
              <a:r>
                <a:rPr lang="en-US" sz="1266">
                  <a:solidFill>
                    <a:schemeClr val="bg1"/>
                  </a:solidFill>
                </a:rPr>
                <a:t>Lorem ipsum dolor sit amet, consectetuer adipiscing elit, sed diam nonummy nibh euismod tincidunt ut laoreet dolore magna</a:t>
              </a:r>
            </a:p>
          </p:txBody>
        </p:sp>
      </p:grpSp>
      <p:grpSp>
        <p:nvGrpSpPr>
          <p:cNvPr id="6" name="Group 5"/>
          <p:cNvGrpSpPr/>
          <p:nvPr/>
        </p:nvGrpSpPr>
        <p:grpSpPr>
          <a:xfrm>
            <a:off x="7030640" y="5286586"/>
            <a:ext cx="724534" cy="724534"/>
            <a:chOff x="6666119" y="5012741"/>
            <a:chExt cx="687003" cy="687003"/>
          </a:xfrm>
        </p:grpSpPr>
        <p:sp>
          <p:nvSpPr>
            <p:cNvPr id="13" name="Oval 12"/>
            <p:cNvSpPr/>
            <p:nvPr/>
          </p:nvSpPr>
          <p:spPr>
            <a:xfrm>
              <a:off x="6666119" y="5012741"/>
              <a:ext cx="687003" cy="68700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AutoShape 59"/>
            <p:cNvSpPr>
              <a:spLocks/>
            </p:cNvSpPr>
            <p:nvPr/>
          </p:nvSpPr>
          <p:spPr bwMode="auto">
            <a:xfrm>
              <a:off x="6776505" y="5164364"/>
              <a:ext cx="384412" cy="383755"/>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chemeClr val="accent2"/>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082" hangingPunct="0"/>
              <a:endParaRPr lang="en-US">
                <a:solidFill>
                  <a:schemeClr val="bg1"/>
                </a:solidFill>
                <a:sym typeface="Gill Sans" charset="0"/>
              </a:endParaRPr>
            </a:p>
          </p:txBody>
        </p:sp>
      </p:grpSp>
      <p:grpSp>
        <p:nvGrpSpPr>
          <p:cNvPr id="5" name="Group 4"/>
          <p:cNvGrpSpPr/>
          <p:nvPr/>
        </p:nvGrpSpPr>
        <p:grpSpPr>
          <a:xfrm>
            <a:off x="7030640" y="3984963"/>
            <a:ext cx="724534" cy="724534"/>
            <a:chOff x="6666119" y="3778542"/>
            <a:chExt cx="687003" cy="687003"/>
          </a:xfrm>
        </p:grpSpPr>
        <p:sp>
          <p:nvSpPr>
            <p:cNvPr id="12" name="Oval 11"/>
            <p:cNvSpPr/>
            <p:nvPr/>
          </p:nvSpPr>
          <p:spPr>
            <a:xfrm>
              <a:off x="6666119" y="3778542"/>
              <a:ext cx="687003" cy="68700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AutoShape 83"/>
            <p:cNvSpPr>
              <a:spLocks/>
            </p:cNvSpPr>
            <p:nvPr/>
          </p:nvSpPr>
          <p:spPr bwMode="auto">
            <a:xfrm>
              <a:off x="6815370" y="3993228"/>
              <a:ext cx="383755" cy="251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610" y="13990"/>
                  </a:moveTo>
                  <a:cubicBezTo>
                    <a:pt x="11373" y="14259"/>
                    <a:pt x="11093" y="14400"/>
                    <a:pt x="10800" y="14400"/>
                  </a:cubicBezTo>
                  <a:cubicBezTo>
                    <a:pt x="10505" y="14400"/>
                    <a:pt x="10225" y="14259"/>
                    <a:pt x="9990" y="13990"/>
                  </a:cubicBezTo>
                  <a:lnTo>
                    <a:pt x="7198" y="10800"/>
                  </a:lnTo>
                  <a:lnTo>
                    <a:pt x="6636" y="10157"/>
                  </a:lnTo>
                  <a:lnTo>
                    <a:pt x="1349" y="4115"/>
                  </a:lnTo>
                  <a:lnTo>
                    <a:pt x="1349" y="4114"/>
                  </a:lnTo>
                  <a:cubicBezTo>
                    <a:pt x="1349" y="2980"/>
                    <a:pt x="1955" y="2057"/>
                    <a:pt x="2699" y="2057"/>
                  </a:cubicBezTo>
                  <a:lnTo>
                    <a:pt x="18899" y="2057"/>
                  </a:lnTo>
                  <a:cubicBezTo>
                    <a:pt x="19643" y="2057"/>
                    <a:pt x="20249" y="2980"/>
                    <a:pt x="20249" y="4114"/>
                  </a:cubicBezTo>
                  <a:cubicBezTo>
                    <a:pt x="20249" y="4114"/>
                    <a:pt x="11610" y="13990"/>
                    <a:pt x="11610" y="13990"/>
                  </a:cubicBezTo>
                  <a:close/>
                  <a:moveTo>
                    <a:pt x="20249" y="16198"/>
                  </a:moveTo>
                  <a:lnTo>
                    <a:pt x="15525" y="10800"/>
                  </a:lnTo>
                  <a:lnTo>
                    <a:pt x="20249" y="5399"/>
                  </a:lnTo>
                  <a:cubicBezTo>
                    <a:pt x="20249" y="5399"/>
                    <a:pt x="20249" y="16198"/>
                    <a:pt x="20249" y="16198"/>
                  </a:cubicBezTo>
                  <a:close/>
                  <a:moveTo>
                    <a:pt x="20249" y="17484"/>
                  </a:moveTo>
                  <a:cubicBezTo>
                    <a:pt x="20249" y="18620"/>
                    <a:pt x="19643" y="19541"/>
                    <a:pt x="18899" y="19541"/>
                  </a:cubicBezTo>
                  <a:lnTo>
                    <a:pt x="2699" y="19541"/>
                  </a:lnTo>
                  <a:cubicBezTo>
                    <a:pt x="1955" y="19541"/>
                    <a:pt x="1349" y="18620"/>
                    <a:pt x="1349" y="17484"/>
                  </a:cubicBezTo>
                  <a:lnTo>
                    <a:pt x="6636" y="11442"/>
                  </a:lnTo>
                  <a:lnTo>
                    <a:pt x="9585" y="14813"/>
                  </a:lnTo>
                  <a:cubicBezTo>
                    <a:pt x="9945" y="15222"/>
                    <a:pt x="10372" y="15429"/>
                    <a:pt x="10800" y="15429"/>
                  </a:cubicBezTo>
                  <a:cubicBezTo>
                    <a:pt x="11228" y="15429"/>
                    <a:pt x="11654" y="15222"/>
                    <a:pt x="12015" y="14813"/>
                  </a:cubicBezTo>
                  <a:lnTo>
                    <a:pt x="14963" y="11442"/>
                  </a:lnTo>
                  <a:cubicBezTo>
                    <a:pt x="14963" y="11442"/>
                    <a:pt x="20249" y="17484"/>
                    <a:pt x="20249" y="17484"/>
                  </a:cubicBezTo>
                  <a:close/>
                  <a:moveTo>
                    <a:pt x="1349" y="5399"/>
                  </a:moveTo>
                  <a:lnTo>
                    <a:pt x="6074" y="10800"/>
                  </a:lnTo>
                  <a:lnTo>
                    <a:pt x="1349" y="16198"/>
                  </a:lnTo>
                  <a:cubicBezTo>
                    <a:pt x="1349" y="16198"/>
                    <a:pt x="1349" y="5399"/>
                    <a:pt x="1349" y="5399"/>
                  </a:cubicBezTo>
                  <a:close/>
                  <a:moveTo>
                    <a:pt x="18899" y="0"/>
                  </a:moveTo>
                  <a:lnTo>
                    <a:pt x="2699" y="0"/>
                  </a:lnTo>
                  <a:cubicBezTo>
                    <a:pt x="1208" y="0"/>
                    <a:pt x="0" y="1842"/>
                    <a:pt x="0" y="4114"/>
                  </a:cubicBezTo>
                  <a:lnTo>
                    <a:pt x="0" y="17484"/>
                  </a:lnTo>
                  <a:cubicBezTo>
                    <a:pt x="0" y="19756"/>
                    <a:pt x="1208" y="21600"/>
                    <a:pt x="2699" y="21600"/>
                  </a:cubicBezTo>
                  <a:lnTo>
                    <a:pt x="18899" y="21600"/>
                  </a:lnTo>
                  <a:cubicBezTo>
                    <a:pt x="20391" y="21600"/>
                    <a:pt x="21600" y="19756"/>
                    <a:pt x="21600" y="17484"/>
                  </a:cubicBezTo>
                  <a:lnTo>
                    <a:pt x="21600" y="4114"/>
                  </a:lnTo>
                  <a:cubicBezTo>
                    <a:pt x="21600" y="1842"/>
                    <a:pt x="20391" y="0"/>
                    <a:pt x="18899" y="0"/>
                  </a:cubicBezTo>
                </a:path>
              </a:pathLst>
            </a:custGeom>
            <a:solidFill>
              <a:schemeClr val="accent1"/>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082" hangingPunct="0"/>
              <a:endParaRPr lang="en-US" sz="1582">
                <a:solidFill>
                  <a:schemeClr val="bg1"/>
                </a:solidFill>
                <a:effectLst>
                  <a:outerShdw blurRad="38100" dist="38100" dir="2700000" algn="tl">
                    <a:srgbClr val="000000"/>
                  </a:outerShdw>
                </a:effectLst>
                <a:latin typeface="Gill Sans" charset="0"/>
                <a:sym typeface="Gill Sans" charset="0"/>
              </a:endParaRPr>
            </a:p>
          </p:txBody>
        </p:sp>
      </p:grpSp>
      <p:sp>
        <p:nvSpPr>
          <p:cNvPr id="22" name="Rectangle 21"/>
          <p:cNvSpPr/>
          <p:nvPr/>
        </p:nvSpPr>
        <p:spPr>
          <a:xfrm>
            <a:off x="6911551" y="2830604"/>
            <a:ext cx="4453335" cy="676724"/>
          </a:xfrm>
          <a:prstGeom prst="rect">
            <a:avLst/>
          </a:prstGeom>
        </p:spPr>
        <p:txBody>
          <a:bodyPr wrap="square">
            <a:spAutoFit/>
          </a:bodyPr>
          <a:lstStyle/>
          <a:p>
            <a:r>
              <a:rPr lang="en-US" sz="1266">
                <a:solidFill>
                  <a:schemeClr val="bg1"/>
                </a:solidFill>
              </a:rPr>
              <a:t>Lorem ipsum dolor sit amet, consectetuer adipiscing elit, sed diam nonummy nibh euismod tincidunt ut laoreet dolore magna aliquam erat volutpat. </a:t>
            </a:r>
          </a:p>
        </p:txBody>
      </p:sp>
      <p:sp>
        <p:nvSpPr>
          <p:cNvPr id="23" name="TextBox 22"/>
          <p:cNvSpPr txBox="1"/>
          <p:nvPr/>
        </p:nvSpPr>
        <p:spPr>
          <a:xfrm>
            <a:off x="6911551" y="2435647"/>
            <a:ext cx="3008965" cy="369332"/>
          </a:xfrm>
          <a:prstGeom prst="rect">
            <a:avLst/>
          </a:prstGeom>
          <a:noFill/>
        </p:spPr>
        <p:txBody>
          <a:bodyPr wrap="none" rtlCol="0">
            <a:spAutoFit/>
          </a:bodyPr>
          <a:lstStyle/>
          <a:p>
            <a:r>
              <a:rPr lang="en-US" b="1" i="1" smtClean="0">
                <a:solidFill>
                  <a:schemeClr val="bg1"/>
                </a:solidFill>
              </a:rPr>
              <a:t>Why Do You Choose With Us?</a:t>
            </a:r>
            <a:endParaRPr lang="en-US" b="1" i="1">
              <a:solidFill>
                <a:schemeClr val="bg1"/>
              </a:solidFill>
            </a:endParaRPr>
          </a:p>
        </p:txBody>
      </p:sp>
      <p:sp>
        <p:nvSpPr>
          <p:cNvPr id="24" name="Rectangle 23"/>
          <p:cNvSpPr/>
          <p:nvPr/>
        </p:nvSpPr>
        <p:spPr>
          <a:xfrm>
            <a:off x="628856" y="2000876"/>
            <a:ext cx="5800519" cy="45512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矩形 24"/>
          <p:cNvSpPr/>
          <p:nvPr/>
        </p:nvSpPr>
        <p:spPr>
          <a:xfrm>
            <a:off x="311169" y="448147"/>
            <a:ext cx="573895" cy="5530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26" name="矩形 25"/>
          <p:cNvSpPr/>
          <p:nvPr/>
        </p:nvSpPr>
        <p:spPr>
          <a:xfrm>
            <a:off x="165023" y="198"/>
            <a:ext cx="538090" cy="8386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27" name="文本框 26"/>
          <p:cNvSpPr txBox="1"/>
          <p:nvPr/>
        </p:nvSpPr>
        <p:spPr>
          <a:xfrm>
            <a:off x="1048046" y="482886"/>
            <a:ext cx="3077766" cy="369204"/>
          </a:xfrm>
          <a:prstGeom prst="rect">
            <a:avLst/>
          </a:prstGeom>
          <a:noFill/>
        </p:spPr>
        <p:txBody>
          <a:bodyPr wrap="none" lIns="0" tIns="0" rIns="0" bIns="0" rtlCol="0">
            <a:spAutoFit/>
          </a:bodyPr>
          <a:lstStyle/>
          <a:p>
            <a:pPr defTabSz="964149"/>
            <a:r>
              <a:rPr lang="zh-CN" altLang="en-US" sz="2399"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28" name="文本框 27"/>
          <p:cNvSpPr txBox="1"/>
          <p:nvPr/>
        </p:nvSpPr>
        <p:spPr>
          <a:xfrm>
            <a:off x="1048046" y="815443"/>
            <a:ext cx="2157898" cy="184666"/>
          </a:xfrm>
          <a:prstGeom prst="rect">
            <a:avLst/>
          </a:prstGeom>
          <a:noFill/>
        </p:spPr>
        <p:txBody>
          <a:bodyPr wrap="none" lIns="0" tIns="0" rIns="0" bIns="0" rtlCol="0">
            <a:spAutoFit/>
          </a:bodyPr>
          <a:lstStyle/>
          <a:p>
            <a:pPr defTabSz="964149"/>
            <a:r>
              <a:rPr lang="en-US" altLang="zh-CN" sz="12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mn-lt"/>
              </a:rPr>
              <a:t>ADD RELATED TITLE WORDS</a:t>
            </a:r>
            <a:endParaRPr lang="zh-CN" altLang="en-US" sz="12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mn-lt"/>
            </a:endParaRPr>
          </a:p>
        </p:txBody>
      </p:sp>
    </p:spTree>
    <p:extLst>
      <p:ext uri="{BB962C8B-B14F-4D97-AF65-F5344CB8AC3E}">
        <p14:creationId xmlns:p14="http://schemas.microsoft.com/office/powerpoint/2010/main" val="3036698531"/>
      </p:ext>
    </p:extLst>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dissolve">
                                      <p:cBhvr>
                                        <p:cTn id="7" dur="500"/>
                                        <p:tgtEl>
                                          <p:spTgt spid="2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dissolve">
                                      <p:cBhvr>
                                        <p:cTn id="11" dur="500"/>
                                        <p:tgtEl>
                                          <p:spTgt spid="22"/>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left)">
                                      <p:cBhvr>
                                        <p:cTn id="21" dur="500"/>
                                        <p:tgtEl>
                                          <p:spTgt spid="14"/>
                                        </p:tgtEl>
                                      </p:cBhvr>
                                    </p:animEffect>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ppt_w</p:attrName>
                                        </p:attrNameLst>
                                      </p:cBhvr>
                                      <p:tavLst>
                                        <p:tav tm="0">
                                          <p:val>
                                            <p:fltVal val="0"/>
                                          </p:val>
                                        </p:tav>
                                        <p:tav tm="100000">
                                          <p:val>
                                            <p:strVal val="#ppt_w"/>
                                          </p:val>
                                        </p:tav>
                                      </p:tavLst>
                                    </p:anim>
                                    <p:anim calcmode="lin" valueType="num">
                                      <p:cBhvr>
                                        <p:cTn id="26" dur="500" fill="hold"/>
                                        <p:tgtEl>
                                          <p:spTgt spid="6"/>
                                        </p:tgtEl>
                                        <p:attrNameLst>
                                          <p:attrName>ppt_h</p:attrName>
                                        </p:attrNameLst>
                                      </p:cBhvr>
                                      <p:tavLst>
                                        <p:tav tm="0">
                                          <p:val>
                                            <p:fltVal val="0"/>
                                          </p:val>
                                        </p:tav>
                                        <p:tav tm="100000">
                                          <p:val>
                                            <p:strVal val="#ppt_h"/>
                                          </p:val>
                                        </p:tav>
                                      </p:tavLst>
                                    </p:anim>
                                    <p:animEffect transition="in" filter="fade">
                                      <p:cBhvr>
                                        <p:cTn id="27" dur="500"/>
                                        <p:tgtEl>
                                          <p:spTgt spid="6"/>
                                        </p:tgtEl>
                                      </p:cBhvr>
                                    </p:animEffect>
                                  </p:childTnLst>
                                </p:cTn>
                              </p:par>
                            </p:childTnLst>
                          </p:cTn>
                        </p:par>
                        <p:par>
                          <p:cTn id="28" fill="hold">
                            <p:stCondLst>
                              <p:cond delay="2500"/>
                            </p:stCondLst>
                            <p:childTnLst>
                              <p:par>
                                <p:cTn id="29" presetID="22" presetClass="entr" presetSubtype="8"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left)">
                                      <p:cBhvr>
                                        <p:cTn id="3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7047551" y="3778006"/>
            <a:ext cx="598788" cy="598788"/>
            <a:chOff x="7570456" y="4774460"/>
            <a:chExt cx="567771" cy="567771"/>
          </a:xfrm>
        </p:grpSpPr>
        <p:sp>
          <p:nvSpPr>
            <p:cNvPr id="9" name="Oval 8"/>
            <p:cNvSpPr/>
            <p:nvPr/>
          </p:nvSpPr>
          <p:spPr>
            <a:xfrm>
              <a:off x="7570456" y="4774460"/>
              <a:ext cx="567771" cy="56777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EditPoints="1"/>
            </p:cNvSpPr>
            <p:nvPr/>
          </p:nvSpPr>
          <p:spPr bwMode="auto">
            <a:xfrm>
              <a:off x="7658708" y="4908283"/>
              <a:ext cx="390333" cy="300124"/>
            </a:xfrm>
            <a:custGeom>
              <a:avLst/>
              <a:gdLst>
                <a:gd name="T0" fmla="*/ 21 w 104"/>
                <a:gd name="T1" fmla="*/ 44 h 80"/>
                <a:gd name="T2" fmla="*/ 13 w 104"/>
                <a:gd name="T3" fmla="*/ 73 h 80"/>
                <a:gd name="T4" fmla="*/ 33 w 104"/>
                <a:gd name="T5" fmla="*/ 73 h 80"/>
                <a:gd name="T6" fmla="*/ 51 w 104"/>
                <a:gd name="T7" fmla="*/ 80 h 80"/>
                <a:gd name="T8" fmla="*/ 69 w 104"/>
                <a:gd name="T9" fmla="*/ 73 h 80"/>
                <a:gd name="T10" fmla="*/ 87 w 104"/>
                <a:gd name="T11" fmla="*/ 73 h 80"/>
                <a:gd name="T12" fmla="*/ 81 w 104"/>
                <a:gd name="T13" fmla="*/ 44 h 80"/>
                <a:gd name="T14" fmla="*/ 86 w 104"/>
                <a:gd name="T15" fmla="*/ 44 h 80"/>
                <a:gd name="T16" fmla="*/ 86 w 104"/>
                <a:gd name="T17" fmla="*/ 28 h 80"/>
                <a:gd name="T18" fmla="*/ 97 w 104"/>
                <a:gd name="T19" fmla="*/ 25 h 80"/>
                <a:gd name="T20" fmla="*/ 97 w 104"/>
                <a:gd name="T21" fmla="*/ 34 h 80"/>
                <a:gd name="T22" fmla="*/ 95 w 104"/>
                <a:gd name="T23" fmla="*/ 51 h 80"/>
                <a:gd name="T24" fmla="*/ 103 w 104"/>
                <a:gd name="T25" fmla="*/ 51 h 80"/>
                <a:gd name="T26" fmla="*/ 101 w 104"/>
                <a:gd name="T27" fmla="*/ 34 h 80"/>
                <a:gd name="T28" fmla="*/ 101 w 104"/>
                <a:gd name="T29" fmla="*/ 23 h 80"/>
                <a:gd name="T30" fmla="*/ 104 w 104"/>
                <a:gd name="T31" fmla="*/ 22 h 80"/>
                <a:gd name="T32" fmla="*/ 104 w 104"/>
                <a:gd name="T33" fmla="*/ 15 h 80"/>
                <a:gd name="T34" fmla="*/ 52 w 104"/>
                <a:gd name="T35" fmla="*/ 0 h 80"/>
                <a:gd name="T36" fmla="*/ 0 w 104"/>
                <a:gd name="T37" fmla="*/ 15 h 80"/>
                <a:gd name="T38" fmla="*/ 0 w 104"/>
                <a:gd name="T39" fmla="*/ 22 h 80"/>
                <a:gd name="T40" fmla="*/ 19 w 104"/>
                <a:gd name="T41" fmla="*/ 28 h 80"/>
                <a:gd name="T42" fmla="*/ 19 w 104"/>
                <a:gd name="T43" fmla="*/ 44 h 80"/>
                <a:gd name="T44" fmla="*/ 21 w 104"/>
                <a:gd name="T45" fmla="*/ 44 h 80"/>
                <a:gd name="T46" fmla="*/ 71 w 104"/>
                <a:gd name="T47" fmla="*/ 44 h 80"/>
                <a:gd name="T48" fmla="*/ 72 w 104"/>
                <a:gd name="T49" fmla="*/ 48 h 80"/>
                <a:gd name="T50" fmla="*/ 65 w 104"/>
                <a:gd name="T51" fmla="*/ 66 h 80"/>
                <a:gd name="T52" fmla="*/ 51 w 104"/>
                <a:gd name="T53" fmla="*/ 73 h 80"/>
                <a:gd name="T54" fmla="*/ 37 w 104"/>
                <a:gd name="T55" fmla="*/ 66 h 80"/>
                <a:gd name="T56" fmla="*/ 31 w 104"/>
                <a:gd name="T57" fmla="*/ 48 h 80"/>
                <a:gd name="T58" fmla="*/ 31 w 104"/>
                <a:gd name="T59" fmla="*/ 44 h 80"/>
                <a:gd name="T60" fmla="*/ 71 w 104"/>
                <a:gd name="T61" fmla="*/ 4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4" h="80">
                  <a:moveTo>
                    <a:pt x="21" y="44"/>
                  </a:moveTo>
                  <a:cubicBezTo>
                    <a:pt x="13" y="73"/>
                    <a:pt x="13" y="73"/>
                    <a:pt x="13" y="73"/>
                  </a:cubicBezTo>
                  <a:cubicBezTo>
                    <a:pt x="33" y="73"/>
                    <a:pt x="33" y="73"/>
                    <a:pt x="33" y="73"/>
                  </a:cubicBezTo>
                  <a:cubicBezTo>
                    <a:pt x="38" y="78"/>
                    <a:pt x="44" y="80"/>
                    <a:pt x="51" y="80"/>
                  </a:cubicBezTo>
                  <a:cubicBezTo>
                    <a:pt x="58" y="80"/>
                    <a:pt x="64" y="78"/>
                    <a:pt x="69" y="73"/>
                  </a:cubicBezTo>
                  <a:cubicBezTo>
                    <a:pt x="87" y="73"/>
                    <a:pt x="87" y="73"/>
                    <a:pt x="87" y="73"/>
                  </a:cubicBezTo>
                  <a:cubicBezTo>
                    <a:pt x="81" y="44"/>
                    <a:pt x="81" y="44"/>
                    <a:pt x="81" y="44"/>
                  </a:cubicBezTo>
                  <a:cubicBezTo>
                    <a:pt x="86" y="44"/>
                    <a:pt x="86" y="44"/>
                    <a:pt x="86" y="44"/>
                  </a:cubicBezTo>
                  <a:cubicBezTo>
                    <a:pt x="86" y="28"/>
                    <a:pt x="86" y="28"/>
                    <a:pt x="86" y="28"/>
                  </a:cubicBezTo>
                  <a:cubicBezTo>
                    <a:pt x="97" y="25"/>
                    <a:pt x="97" y="25"/>
                    <a:pt x="97" y="25"/>
                  </a:cubicBezTo>
                  <a:cubicBezTo>
                    <a:pt x="97" y="34"/>
                    <a:pt x="97" y="34"/>
                    <a:pt x="97" y="34"/>
                  </a:cubicBezTo>
                  <a:cubicBezTo>
                    <a:pt x="95" y="51"/>
                    <a:pt x="95" y="51"/>
                    <a:pt x="95" y="51"/>
                  </a:cubicBezTo>
                  <a:cubicBezTo>
                    <a:pt x="103" y="51"/>
                    <a:pt x="103" y="51"/>
                    <a:pt x="103" y="51"/>
                  </a:cubicBezTo>
                  <a:cubicBezTo>
                    <a:pt x="101" y="34"/>
                    <a:pt x="101" y="34"/>
                    <a:pt x="101" y="34"/>
                  </a:cubicBezTo>
                  <a:cubicBezTo>
                    <a:pt x="101" y="23"/>
                    <a:pt x="101" y="23"/>
                    <a:pt x="101" y="23"/>
                  </a:cubicBezTo>
                  <a:cubicBezTo>
                    <a:pt x="104" y="22"/>
                    <a:pt x="104" y="22"/>
                    <a:pt x="104" y="22"/>
                  </a:cubicBezTo>
                  <a:cubicBezTo>
                    <a:pt x="104" y="15"/>
                    <a:pt x="104" y="15"/>
                    <a:pt x="104" y="15"/>
                  </a:cubicBezTo>
                  <a:cubicBezTo>
                    <a:pt x="52" y="0"/>
                    <a:pt x="52" y="0"/>
                    <a:pt x="52" y="0"/>
                  </a:cubicBezTo>
                  <a:cubicBezTo>
                    <a:pt x="0" y="15"/>
                    <a:pt x="0" y="15"/>
                    <a:pt x="0" y="15"/>
                  </a:cubicBezTo>
                  <a:cubicBezTo>
                    <a:pt x="0" y="22"/>
                    <a:pt x="0" y="22"/>
                    <a:pt x="0" y="22"/>
                  </a:cubicBezTo>
                  <a:cubicBezTo>
                    <a:pt x="19" y="28"/>
                    <a:pt x="19" y="28"/>
                    <a:pt x="19" y="28"/>
                  </a:cubicBezTo>
                  <a:cubicBezTo>
                    <a:pt x="19" y="44"/>
                    <a:pt x="19" y="44"/>
                    <a:pt x="19" y="44"/>
                  </a:cubicBezTo>
                  <a:cubicBezTo>
                    <a:pt x="21" y="44"/>
                    <a:pt x="21" y="44"/>
                    <a:pt x="21" y="44"/>
                  </a:cubicBezTo>
                  <a:close/>
                  <a:moveTo>
                    <a:pt x="71" y="44"/>
                  </a:moveTo>
                  <a:cubicBezTo>
                    <a:pt x="72" y="46"/>
                    <a:pt x="72" y="47"/>
                    <a:pt x="72" y="48"/>
                  </a:cubicBezTo>
                  <a:cubicBezTo>
                    <a:pt x="72" y="55"/>
                    <a:pt x="69" y="61"/>
                    <a:pt x="65" y="66"/>
                  </a:cubicBezTo>
                  <a:cubicBezTo>
                    <a:pt x="62" y="70"/>
                    <a:pt x="57" y="73"/>
                    <a:pt x="51" y="73"/>
                  </a:cubicBezTo>
                  <a:cubicBezTo>
                    <a:pt x="46" y="73"/>
                    <a:pt x="41" y="70"/>
                    <a:pt x="37" y="66"/>
                  </a:cubicBezTo>
                  <a:cubicBezTo>
                    <a:pt x="33" y="61"/>
                    <a:pt x="31" y="55"/>
                    <a:pt x="31" y="48"/>
                  </a:cubicBezTo>
                  <a:cubicBezTo>
                    <a:pt x="31" y="47"/>
                    <a:pt x="31" y="46"/>
                    <a:pt x="31" y="44"/>
                  </a:cubicBezTo>
                  <a:lnTo>
                    <a:pt x="71" y="44"/>
                  </a:lnTo>
                  <a:close/>
                </a:path>
              </a:pathLst>
            </a:custGeom>
            <a:solidFill>
              <a:schemeClr val="bg2"/>
            </a:solidFill>
            <a:ln>
              <a:noFill/>
            </a:ln>
            <a:extLst/>
          </p:spPr>
          <p:txBody>
            <a:bodyPr vert="horz" wrap="square" lIns="96435" tIns="48218" rIns="96435" bIns="4821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898">
                <a:solidFill>
                  <a:prstClr val="black"/>
                </a:solidFill>
              </a:endParaRPr>
            </a:p>
          </p:txBody>
        </p:sp>
      </p:grpSp>
      <p:grpSp>
        <p:nvGrpSpPr>
          <p:cNvPr id="13" name="Group 12"/>
          <p:cNvGrpSpPr/>
          <p:nvPr/>
        </p:nvGrpSpPr>
        <p:grpSpPr>
          <a:xfrm>
            <a:off x="7047552" y="2222367"/>
            <a:ext cx="598788" cy="598788"/>
            <a:chOff x="8500216" y="2588081"/>
            <a:chExt cx="567771" cy="567771"/>
          </a:xfrm>
        </p:grpSpPr>
        <p:sp>
          <p:nvSpPr>
            <p:cNvPr id="7" name="Oval 6"/>
            <p:cNvSpPr/>
            <p:nvPr/>
          </p:nvSpPr>
          <p:spPr>
            <a:xfrm>
              <a:off x="8500216" y="2588081"/>
              <a:ext cx="567771" cy="56777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EditPoints="1"/>
            </p:cNvSpPr>
            <p:nvPr/>
          </p:nvSpPr>
          <p:spPr bwMode="auto">
            <a:xfrm>
              <a:off x="8630570" y="2724427"/>
              <a:ext cx="307062" cy="300124"/>
            </a:xfrm>
            <a:custGeom>
              <a:avLst/>
              <a:gdLst>
                <a:gd name="T0" fmla="*/ 74 w 82"/>
                <a:gd name="T1" fmla="*/ 6 h 80"/>
                <a:gd name="T2" fmla="*/ 67 w 82"/>
                <a:gd name="T3" fmla="*/ 27 h 80"/>
                <a:gd name="T4" fmla="*/ 65 w 82"/>
                <a:gd name="T5" fmla="*/ 30 h 80"/>
                <a:gd name="T6" fmla="*/ 75 w 82"/>
                <a:gd name="T7" fmla="*/ 71 h 80"/>
                <a:gd name="T8" fmla="*/ 66 w 82"/>
                <a:gd name="T9" fmla="*/ 80 h 80"/>
                <a:gd name="T10" fmla="*/ 44 w 82"/>
                <a:gd name="T11" fmla="*/ 50 h 80"/>
                <a:gd name="T12" fmla="*/ 36 w 82"/>
                <a:gd name="T13" fmla="*/ 57 h 80"/>
                <a:gd name="T14" fmla="*/ 39 w 82"/>
                <a:gd name="T15" fmla="*/ 70 h 80"/>
                <a:gd name="T16" fmla="*/ 34 w 82"/>
                <a:gd name="T17" fmla="*/ 75 h 80"/>
                <a:gd name="T18" fmla="*/ 26 w 82"/>
                <a:gd name="T19" fmla="*/ 61 h 80"/>
                <a:gd name="T20" fmla="*/ 21 w 82"/>
                <a:gd name="T21" fmla="*/ 67 h 80"/>
                <a:gd name="T22" fmla="*/ 16 w 82"/>
                <a:gd name="T23" fmla="*/ 62 h 80"/>
                <a:gd name="T24" fmla="*/ 21 w 82"/>
                <a:gd name="T25" fmla="*/ 57 h 80"/>
                <a:gd name="T26" fmla="*/ 7 w 82"/>
                <a:gd name="T27" fmla="*/ 50 h 80"/>
                <a:gd name="T28" fmla="*/ 12 w 82"/>
                <a:gd name="T29" fmla="*/ 44 h 80"/>
                <a:gd name="T30" fmla="*/ 25 w 82"/>
                <a:gd name="T31" fmla="*/ 47 h 80"/>
                <a:gd name="T32" fmla="*/ 32 w 82"/>
                <a:gd name="T33" fmla="*/ 39 h 80"/>
                <a:gd name="T34" fmla="*/ 0 w 82"/>
                <a:gd name="T35" fmla="*/ 18 h 80"/>
                <a:gd name="T36" fmla="*/ 9 w 82"/>
                <a:gd name="T37" fmla="*/ 8 h 80"/>
                <a:gd name="T38" fmla="*/ 51 w 82"/>
                <a:gd name="T39" fmla="*/ 16 h 80"/>
                <a:gd name="T40" fmla="*/ 53 w 82"/>
                <a:gd name="T41" fmla="*/ 13 h 80"/>
                <a:gd name="T42" fmla="*/ 74 w 82"/>
                <a:gd name="T43" fmla="*/ 6 h 80"/>
                <a:gd name="T44" fmla="*/ 82 w 82"/>
                <a:gd name="T45" fmla="*/ 50 h 80"/>
                <a:gd name="T46" fmla="*/ 74 w 82"/>
                <a:gd name="T47" fmla="*/ 42 h 80"/>
                <a:gd name="T48" fmla="*/ 72 w 82"/>
                <a:gd name="T49" fmla="*/ 44 h 80"/>
                <a:gd name="T50" fmla="*/ 76 w 82"/>
                <a:gd name="T51" fmla="*/ 57 h 80"/>
                <a:gd name="T52" fmla="*/ 82 w 82"/>
                <a:gd name="T53" fmla="*/ 50 h 80"/>
                <a:gd name="T54" fmla="*/ 29 w 82"/>
                <a:gd name="T55" fmla="*/ 0 h 80"/>
                <a:gd name="T56" fmla="*/ 23 w 82"/>
                <a:gd name="T57" fmla="*/ 7 h 80"/>
                <a:gd name="T58" fmla="*/ 36 w 82"/>
                <a:gd name="T59" fmla="*/ 10 h 80"/>
                <a:gd name="T60" fmla="*/ 37 w 82"/>
                <a:gd name="T61" fmla="*/ 8 h 80"/>
                <a:gd name="T62" fmla="*/ 29 w 82"/>
                <a:gd name="T6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2" h="80">
                  <a:moveTo>
                    <a:pt x="74" y="6"/>
                  </a:moveTo>
                  <a:cubicBezTo>
                    <a:pt x="76" y="15"/>
                    <a:pt x="74" y="21"/>
                    <a:pt x="67" y="27"/>
                  </a:cubicBezTo>
                  <a:cubicBezTo>
                    <a:pt x="65" y="30"/>
                    <a:pt x="65" y="30"/>
                    <a:pt x="65" y="30"/>
                  </a:cubicBezTo>
                  <a:cubicBezTo>
                    <a:pt x="75" y="71"/>
                    <a:pt x="75" y="71"/>
                    <a:pt x="75" y="71"/>
                  </a:cubicBezTo>
                  <a:cubicBezTo>
                    <a:pt x="66" y="80"/>
                    <a:pt x="66" y="80"/>
                    <a:pt x="66" y="80"/>
                  </a:cubicBezTo>
                  <a:cubicBezTo>
                    <a:pt x="44" y="50"/>
                    <a:pt x="44" y="50"/>
                    <a:pt x="44" y="50"/>
                  </a:cubicBezTo>
                  <a:cubicBezTo>
                    <a:pt x="36" y="57"/>
                    <a:pt x="36" y="57"/>
                    <a:pt x="36" y="57"/>
                  </a:cubicBezTo>
                  <a:cubicBezTo>
                    <a:pt x="39" y="70"/>
                    <a:pt x="39" y="70"/>
                    <a:pt x="39" y="70"/>
                  </a:cubicBezTo>
                  <a:cubicBezTo>
                    <a:pt x="34" y="75"/>
                    <a:pt x="34" y="75"/>
                    <a:pt x="34" y="75"/>
                  </a:cubicBezTo>
                  <a:cubicBezTo>
                    <a:pt x="26" y="61"/>
                    <a:pt x="26" y="61"/>
                    <a:pt x="26" y="61"/>
                  </a:cubicBezTo>
                  <a:cubicBezTo>
                    <a:pt x="21" y="67"/>
                    <a:pt x="21" y="67"/>
                    <a:pt x="21" y="67"/>
                  </a:cubicBezTo>
                  <a:cubicBezTo>
                    <a:pt x="16" y="62"/>
                    <a:pt x="16" y="62"/>
                    <a:pt x="16" y="62"/>
                  </a:cubicBezTo>
                  <a:cubicBezTo>
                    <a:pt x="21" y="57"/>
                    <a:pt x="21" y="57"/>
                    <a:pt x="21" y="57"/>
                  </a:cubicBezTo>
                  <a:cubicBezTo>
                    <a:pt x="7" y="50"/>
                    <a:pt x="7" y="50"/>
                    <a:pt x="7" y="50"/>
                  </a:cubicBezTo>
                  <a:cubicBezTo>
                    <a:pt x="12" y="44"/>
                    <a:pt x="12" y="44"/>
                    <a:pt x="12" y="44"/>
                  </a:cubicBezTo>
                  <a:cubicBezTo>
                    <a:pt x="25" y="47"/>
                    <a:pt x="25" y="47"/>
                    <a:pt x="25" y="47"/>
                  </a:cubicBezTo>
                  <a:cubicBezTo>
                    <a:pt x="32" y="39"/>
                    <a:pt x="32" y="39"/>
                    <a:pt x="32" y="39"/>
                  </a:cubicBezTo>
                  <a:cubicBezTo>
                    <a:pt x="0" y="18"/>
                    <a:pt x="0" y="18"/>
                    <a:pt x="0" y="18"/>
                  </a:cubicBezTo>
                  <a:cubicBezTo>
                    <a:pt x="9" y="8"/>
                    <a:pt x="9" y="8"/>
                    <a:pt x="9" y="8"/>
                  </a:cubicBezTo>
                  <a:cubicBezTo>
                    <a:pt x="51" y="16"/>
                    <a:pt x="51" y="16"/>
                    <a:pt x="51" y="16"/>
                  </a:cubicBezTo>
                  <a:cubicBezTo>
                    <a:pt x="53" y="13"/>
                    <a:pt x="53" y="13"/>
                    <a:pt x="53" y="13"/>
                  </a:cubicBezTo>
                  <a:cubicBezTo>
                    <a:pt x="60" y="5"/>
                    <a:pt x="67" y="4"/>
                    <a:pt x="74" y="6"/>
                  </a:cubicBezTo>
                  <a:close/>
                  <a:moveTo>
                    <a:pt x="82" y="50"/>
                  </a:moveTo>
                  <a:cubicBezTo>
                    <a:pt x="74" y="42"/>
                    <a:pt x="74" y="42"/>
                    <a:pt x="74" y="42"/>
                  </a:cubicBezTo>
                  <a:cubicBezTo>
                    <a:pt x="72" y="44"/>
                    <a:pt x="72" y="44"/>
                    <a:pt x="72" y="44"/>
                  </a:cubicBezTo>
                  <a:cubicBezTo>
                    <a:pt x="76" y="57"/>
                    <a:pt x="76" y="57"/>
                    <a:pt x="76" y="57"/>
                  </a:cubicBezTo>
                  <a:cubicBezTo>
                    <a:pt x="82" y="50"/>
                    <a:pt x="82" y="50"/>
                    <a:pt x="82" y="50"/>
                  </a:cubicBezTo>
                  <a:close/>
                  <a:moveTo>
                    <a:pt x="29" y="0"/>
                  </a:moveTo>
                  <a:cubicBezTo>
                    <a:pt x="23" y="7"/>
                    <a:pt x="23" y="7"/>
                    <a:pt x="23" y="7"/>
                  </a:cubicBezTo>
                  <a:cubicBezTo>
                    <a:pt x="36" y="10"/>
                    <a:pt x="36" y="10"/>
                    <a:pt x="36" y="10"/>
                  </a:cubicBezTo>
                  <a:cubicBezTo>
                    <a:pt x="37" y="8"/>
                    <a:pt x="37" y="8"/>
                    <a:pt x="37" y="8"/>
                  </a:cubicBezTo>
                  <a:lnTo>
                    <a:pt x="29" y="0"/>
                  </a:lnTo>
                  <a:close/>
                </a:path>
              </a:pathLst>
            </a:custGeom>
            <a:solidFill>
              <a:schemeClr val="bg2"/>
            </a:solidFill>
            <a:ln>
              <a:noFill/>
            </a:ln>
            <a:extLst/>
          </p:spPr>
          <p:txBody>
            <a:bodyPr vert="horz" wrap="square" lIns="96435" tIns="48218" rIns="96435" bIns="4821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898">
                <a:solidFill>
                  <a:prstClr val="black"/>
                </a:solidFill>
              </a:endParaRPr>
            </a:p>
          </p:txBody>
        </p:sp>
      </p:grpSp>
      <p:grpSp>
        <p:nvGrpSpPr>
          <p:cNvPr id="15" name="Group 14"/>
          <p:cNvGrpSpPr/>
          <p:nvPr/>
        </p:nvGrpSpPr>
        <p:grpSpPr>
          <a:xfrm>
            <a:off x="7047551" y="5333644"/>
            <a:ext cx="598788" cy="598788"/>
            <a:chOff x="9970234" y="4490574"/>
            <a:chExt cx="567771" cy="567771"/>
          </a:xfrm>
        </p:grpSpPr>
        <p:sp>
          <p:nvSpPr>
            <p:cNvPr id="8" name="Oval 7"/>
            <p:cNvSpPr/>
            <p:nvPr/>
          </p:nvSpPr>
          <p:spPr>
            <a:xfrm>
              <a:off x="9970234" y="4490574"/>
              <a:ext cx="567771" cy="56777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EditPoints="1"/>
            </p:cNvSpPr>
            <p:nvPr/>
          </p:nvSpPr>
          <p:spPr bwMode="auto">
            <a:xfrm>
              <a:off x="10110129" y="4600110"/>
              <a:ext cx="287979" cy="348698"/>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bg2"/>
            </a:solidFill>
            <a:ln>
              <a:noFill/>
            </a:ln>
            <a:extLst/>
          </p:spPr>
          <p:txBody>
            <a:bodyPr vert="horz" wrap="square" lIns="96435" tIns="48218" rIns="96435" bIns="4821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898">
                <a:solidFill>
                  <a:prstClr val="black"/>
                </a:solidFill>
              </a:endParaRPr>
            </a:p>
          </p:txBody>
        </p:sp>
      </p:grpSp>
      <p:grpSp>
        <p:nvGrpSpPr>
          <p:cNvPr id="18" name="Group 17"/>
          <p:cNvGrpSpPr/>
          <p:nvPr/>
        </p:nvGrpSpPr>
        <p:grpSpPr>
          <a:xfrm>
            <a:off x="7783815" y="2155746"/>
            <a:ext cx="3892632" cy="1015463"/>
            <a:chOff x="7634067" y="2174386"/>
            <a:chExt cx="3690994" cy="962862"/>
          </a:xfrm>
        </p:grpSpPr>
        <p:sp>
          <p:nvSpPr>
            <p:cNvPr id="16" name="Rectangle 15"/>
            <p:cNvSpPr/>
            <p:nvPr/>
          </p:nvSpPr>
          <p:spPr>
            <a:xfrm>
              <a:off x="7634067" y="2495578"/>
              <a:ext cx="3690994" cy="641670"/>
            </a:xfrm>
            <a:prstGeom prst="rect">
              <a:avLst/>
            </a:prstGeom>
          </p:spPr>
          <p:txBody>
            <a:bodyPr wrap="square">
              <a:spAutoFit/>
            </a:bodyPr>
            <a:lstStyle/>
            <a:p>
              <a:r>
                <a:rPr lang="en-US" sz="1266">
                  <a:solidFill>
                    <a:schemeClr val="bg2"/>
                  </a:solidFill>
                </a:rPr>
                <a:t>Lorem ipsum dolor sit amet, consectetuer adipiscing elit, sed diam nonummy nibh euismod tincidunt ut laoreet dolore magna aliquam erat volutpat. </a:t>
              </a:r>
            </a:p>
          </p:txBody>
        </p:sp>
        <p:sp>
          <p:nvSpPr>
            <p:cNvPr id="17" name="TextBox 16"/>
            <p:cNvSpPr txBox="1"/>
            <p:nvPr/>
          </p:nvSpPr>
          <p:spPr>
            <a:xfrm>
              <a:off x="7635884" y="2174386"/>
              <a:ext cx="992843" cy="350201"/>
            </a:xfrm>
            <a:prstGeom prst="rect">
              <a:avLst/>
            </a:prstGeom>
            <a:noFill/>
          </p:spPr>
          <p:txBody>
            <a:bodyPr wrap="none" rtlCol="0">
              <a:spAutoFit/>
            </a:bodyPr>
            <a:lstStyle/>
            <a:p>
              <a:r>
                <a:rPr lang="en-US" b="1" smtClean="0">
                  <a:solidFill>
                    <a:schemeClr val="bg2"/>
                  </a:solidFill>
                </a:rPr>
                <a:t>Air Plane</a:t>
              </a:r>
              <a:endParaRPr lang="en-US" b="1">
                <a:solidFill>
                  <a:schemeClr val="bg2"/>
                </a:solidFill>
              </a:endParaRPr>
            </a:p>
          </p:txBody>
        </p:sp>
      </p:grpSp>
      <p:grpSp>
        <p:nvGrpSpPr>
          <p:cNvPr id="19" name="Group 18"/>
          <p:cNvGrpSpPr/>
          <p:nvPr/>
        </p:nvGrpSpPr>
        <p:grpSpPr>
          <a:xfrm>
            <a:off x="7783815" y="3725469"/>
            <a:ext cx="3892632" cy="1015463"/>
            <a:chOff x="7634067" y="2174386"/>
            <a:chExt cx="3690994" cy="962862"/>
          </a:xfrm>
        </p:grpSpPr>
        <p:sp>
          <p:nvSpPr>
            <p:cNvPr id="20" name="Rectangle 19"/>
            <p:cNvSpPr/>
            <p:nvPr/>
          </p:nvSpPr>
          <p:spPr>
            <a:xfrm>
              <a:off x="7634067" y="2495578"/>
              <a:ext cx="3690994" cy="641670"/>
            </a:xfrm>
            <a:prstGeom prst="rect">
              <a:avLst/>
            </a:prstGeom>
          </p:spPr>
          <p:txBody>
            <a:bodyPr wrap="square">
              <a:spAutoFit/>
            </a:bodyPr>
            <a:lstStyle/>
            <a:p>
              <a:r>
                <a:rPr lang="en-US" sz="1266">
                  <a:solidFill>
                    <a:schemeClr val="bg2"/>
                  </a:solidFill>
                </a:rPr>
                <a:t>Lorem ipsum dolor sit amet, consectetuer adipiscing elit, sed diam nonummy nibh euismod tincidunt ut laoreet dolore magna aliquam erat volutpat. </a:t>
              </a:r>
            </a:p>
          </p:txBody>
        </p:sp>
        <p:sp>
          <p:nvSpPr>
            <p:cNvPr id="21" name="TextBox 20"/>
            <p:cNvSpPr txBox="1"/>
            <p:nvPr/>
          </p:nvSpPr>
          <p:spPr>
            <a:xfrm>
              <a:off x="7635884" y="2174386"/>
              <a:ext cx="975637" cy="350201"/>
            </a:xfrm>
            <a:prstGeom prst="rect">
              <a:avLst/>
            </a:prstGeom>
            <a:noFill/>
          </p:spPr>
          <p:txBody>
            <a:bodyPr wrap="none" rtlCol="0">
              <a:spAutoFit/>
            </a:bodyPr>
            <a:lstStyle/>
            <a:p>
              <a:r>
                <a:rPr lang="en-US" b="1" smtClean="0">
                  <a:solidFill>
                    <a:schemeClr val="bg2"/>
                  </a:solidFill>
                </a:rPr>
                <a:t>Students</a:t>
              </a:r>
              <a:endParaRPr lang="en-US" b="1">
                <a:solidFill>
                  <a:schemeClr val="bg2"/>
                </a:solidFill>
              </a:endParaRPr>
            </a:p>
          </p:txBody>
        </p:sp>
      </p:grpSp>
      <p:grpSp>
        <p:nvGrpSpPr>
          <p:cNvPr id="22" name="Group 21"/>
          <p:cNvGrpSpPr/>
          <p:nvPr/>
        </p:nvGrpSpPr>
        <p:grpSpPr>
          <a:xfrm>
            <a:off x="7783815" y="5295309"/>
            <a:ext cx="3892632" cy="1015463"/>
            <a:chOff x="7634067" y="2174386"/>
            <a:chExt cx="3690994" cy="962862"/>
          </a:xfrm>
        </p:grpSpPr>
        <p:sp>
          <p:nvSpPr>
            <p:cNvPr id="23" name="Rectangle 22"/>
            <p:cNvSpPr/>
            <p:nvPr/>
          </p:nvSpPr>
          <p:spPr>
            <a:xfrm>
              <a:off x="7634067" y="2495578"/>
              <a:ext cx="3690994" cy="641670"/>
            </a:xfrm>
            <a:prstGeom prst="rect">
              <a:avLst/>
            </a:prstGeom>
          </p:spPr>
          <p:txBody>
            <a:bodyPr wrap="square">
              <a:spAutoFit/>
            </a:bodyPr>
            <a:lstStyle/>
            <a:p>
              <a:r>
                <a:rPr lang="en-US" sz="1266">
                  <a:solidFill>
                    <a:schemeClr val="bg2"/>
                  </a:solidFill>
                </a:rPr>
                <a:t>Lorem ipsum dolor sit amet, consectetuer adipiscing elit, sed diam nonummy nibh euismod tincidunt ut laoreet dolore magna aliquam erat volutpat. </a:t>
              </a:r>
            </a:p>
          </p:txBody>
        </p:sp>
        <p:sp>
          <p:nvSpPr>
            <p:cNvPr id="24" name="TextBox 23"/>
            <p:cNvSpPr txBox="1"/>
            <p:nvPr/>
          </p:nvSpPr>
          <p:spPr>
            <a:xfrm>
              <a:off x="7635884" y="2174386"/>
              <a:ext cx="872218" cy="350201"/>
            </a:xfrm>
            <a:prstGeom prst="rect">
              <a:avLst/>
            </a:prstGeom>
            <a:noFill/>
          </p:spPr>
          <p:txBody>
            <a:bodyPr wrap="none" rtlCol="0">
              <a:spAutoFit/>
            </a:bodyPr>
            <a:lstStyle/>
            <a:p>
              <a:r>
                <a:rPr lang="en-US" b="1" smtClean="0">
                  <a:solidFill>
                    <a:schemeClr val="bg2"/>
                  </a:solidFill>
                </a:rPr>
                <a:t>Written</a:t>
              </a:r>
              <a:endParaRPr lang="en-US" b="1">
                <a:solidFill>
                  <a:schemeClr val="bg2"/>
                </a:solidFill>
              </a:endParaRPr>
            </a:p>
          </p:txBody>
        </p:sp>
      </p:grpSp>
      <p:sp>
        <p:nvSpPr>
          <p:cNvPr id="25" name="Rectangle 24"/>
          <p:cNvSpPr/>
          <p:nvPr/>
        </p:nvSpPr>
        <p:spPr>
          <a:xfrm>
            <a:off x="354" y="0"/>
            <a:ext cx="6429022" cy="72326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矩形 25"/>
          <p:cNvSpPr/>
          <p:nvPr/>
        </p:nvSpPr>
        <p:spPr>
          <a:xfrm>
            <a:off x="311169" y="448147"/>
            <a:ext cx="573895" cy="5530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27" name="矩形 26"/>
          <p:cNvSpPr/>
          <p:nvPr/>
        </p:nvSpPr>
        <p:spPr>
          <a:xfrm>
            <a:off x="165023" y="198"/>
            <a:ext cx="538090" cy="8386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28" name="文本框 27"/>
          <p:cNvSpPr txBox="1"/>
          <p:nvPr/>
        </p:nvSpPr>
        <p:spPr>
          <a:xfrm>
            <a:off x="1048046" y="482886"/>
            <a:ext cx="3077766" cy="369204"/>
          </a:xfrm>
          <a:prstGeom prst="rect">
            <a:avLst/>
          </a:prstGeom>
          <a:noFill/>
        </p:spPr>
        <p:txBody>
          <a:bodyPr wrap="none" lIns="0" tIns="0" rIns="0" bIns="0" rtlCol="0">
            <a:spAutoFit/>
          </a:bodyPr>
          <a:lstStyle/>
          <a:p>
            <a:pPr defTabSz="964149"/>
            <a:r>
              <a:rPr lang="zh-CN" altLang="en-US" sz="2399"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29" name="文本框 28"/>
          <p:cNvSpPr txBox="1"/>
          <p:nvPr/>
        </p:nvSpPr>
        <p:spPr>
          <a:xfrm>
            <a:off x="1048046" y="815443"/>
            <a:ext cx="2157898" cy="184666"/>
          </a:xfrm>
          <a:prstGeom prst="rect">
            <a:avLst/>
          </a:prstGeom>
          <a:noFill/>
        </p:spPr>
        <p:txBody>
          <a:bodyPr wrap="none" lIns="0" tIns="0" rIns="0" bIns="0" rtlCol="0">
            <a:spAutoFit/>
          </a:bodyPr>
          <a:lstStyle/>
          <a:p>
            <a:pPr defTabSz="964149"/>
            <a:r>
              <a:rPr lang="en-US" altLang="zh-CN" sz="12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mn-lt"/>
              </a:rPr>
              <a:t>ADD RELATED TITLE WORDS</a:t>
            </a:r>
            <a:endParaRPr lang="zh-CN" altLang="en-US" sz="12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mn-lt"/>
            </a:endParaRPr>
          </a:p>
        </p:txBody>
      </p:sp>
    </p:spTree>
    <p:extLst>
      <p:ext uri="{BB962C8B-B14F-4D97-AF65-F5344CB8AC3E}">
        <p14:creationId xmlns:p14="http://schemas.microsoft.com/office/powerpoint/2010/main" val="268843187"/>
      </p:ext>
    </p:extLst>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par>
                          <p:cTn id="10" fill="hold">
                            <p:stCondLst>
                              <p:cond delay="500"/>
                            </p:stCondLst>
                            <p:childTnLst>
                              <p:par>
                                <p:cTn id="11" presetID="16" presetClass="entr" presetSubtype="21" fill="hold"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barn(inVertical)">
                                      <p:cBhvr>
                                        <p:cTn id="13" dur="500"/>
                                        <p:tgtEl>
                                          <p:spTgt spid="18"/>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par>
                          <p:cTn id="20" fill="hold">
                            <p:stCondLst>
                              <p:cond delay="1500"/>
                            </p:stCondLst>
                            <p:childTnLst>
                              <p:par>
                                <p:cTn id="21" presetID="16" presetClass="entr" presetSubtype="21" fill="hold"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barn(inVertical)">
                                      <p:cBhvr>
                                        <p:cTn id="23" dur="500"/>
                                        <p:tgtEl>
                                          <p:spTgt spid="19"/>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p:cTn id="27" dur="500" fill="hold"/>
                                        <p:tgtEl>
                                          <p:spTgt spid="15"/>
                                        </p:tgtEl>
                                        <p:attrNameLst>
                                          <p:attrName>ppt_w</p:attrName>
                                        </p:attrNameLst>
                                      </p:cBhvr>
                                      <p:tavLst>
                                        <p:tav tm="0">
                                          <p:val>
                                            <p:fltVal val="0"/>
                                          </p:val>
                                        </p:tav>
                                        <p:tav tm="100000">
                                          <p:val>
                                            <p:strVal val="#ppt_w"/>
                                          </p:val>
                                        </p:tav>
                                      </p:tavLst>
                                    </p:anim>
                                    <p:anim calcmode="lin" valueType="num">
                                      <p:cBhvr>
                                        <p:cTn id="28" dur="500" fill="hold"/>
                                        <p:tgtEl>
                                          <p:spTgt spid="15"/>
                                        </p:tgtEl>
                                        <p:attrNameLst>
                                          <p:attrName>ppt_h</p:attrName>
                                        </p:attrNameLst>
                                      </p:cBhvr>
                                      <p:tavLst>
                                        <p:tav tm="0">
                                          <p:val>
                                            <p:fltVal val="0"/>
                                          </p:val>
                                        </p:tav>
                                        <p:tav tm="100000">
                                          <p:val>
                                            <p:strVal val="#ppt_h"/>
                                          </p:val>
                                        </p:tav>
                                      </p:tavLst>
                                    </p:anim>
                                    <p:animEffect transition="in" filter="fade">
                                      <p:cBhvr>
                                        <p:cTn id="29" dur="500"/>
                                        <p:tgtEl>
                                          <p:spTgt spid="15"/>
                                        </p:tgtEl>
                                      </p:cBhvr>
                                    </p:animEffect>
                                  </p:childTnLst>
                                </p:cTn>
                              </p:par>
                            </p:childTnLst>
                          </p:cTn>
                        </p:par>
                        <p:par>
                          <p:cTn id="30" fill="hold">
                            <p:stCondLst>
                              <p:cond delay="2500"/>
                            </p:stCondLst>
                            <p:childTnLst>
                              <p:par>
                                <p:cTn id="31" presetID="16" presetClass="entr" presetSubtype="21"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barn(inVertical)">
                                      <p:cBhvr>
                                        <p:cTn id="3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415767" y="5827679"/>
            <a:ext cx="2383683" cy="987579"/>
            <a:chOff x="787791" y="5598942"/>
            <a:chExt cx="2260209" cy="936423"/>
          </a:xfrm>
        </p:grpSpPr>
        <p:sp>
          <p:nvSpPr>
            <p:cNvPr id="19" name="TextBox 18"/>
            <p:cNvSpPr txBox="1"/>
            <p:nvPr/>
          </p:nvSpPr>
          <p:spPr>
            <a:xfrm>
              <a:off x="787791" y="5598942"/>
              <a:ext cx="1127391" cy="350201"/>
            </a:xfrm>
            <a:prstGeom prst="rect">
              <a:avLst/>
            </a:prstGeom>
            <a:noFill/>
          </p:spPr>
          <p:txBody>
            <a:bodyPr wrap="none" rtlCol="0">
              <a:spAutoFit/>
            </a:bodyPr>
            <a:lstStyle/>
            <a:p>
              <a:r>
                <a:rPr lang="en-US" b="1" smtClean="0">
                  <a:solidFill>
                    <a:schemeClr val="bg2"/>
                  </a:solidFill>
                </a:rPr>
                <a:t>Portfolio 1</a:t>
              </a:r>
              <a:endParaRPr lang="en-US" b="1">
                <a:solidFill>
                  <a:schemeClr val="bg2"/>
                </a:solidFill>
              </a:endParaRPr>
            </a:p>
          </p:txBody>
        </p:sp>
        <p:sp>
          <p:nvSpPr>
            <p:cNvPr id="20" name="Rectangle 19"/>
            <p:cNvSpPr/>
            <p:nvPr/>
          </p:nvSpPr>
          <p:spPr>
            <a:xfrm>
              <a:off x="787791" y="5893695"/>
              <a:ext cx="2260209" cy="641670"/>
            </a:xfrm>
            <a:prstGeom prst="rect">
              <a:avLst/>
            </a:prstGeom>
          </p:spPr>
          <p:txBody>
            <a:bodyPr wrap="square">
              <a:spAutoFit/>
            </a:bodyPr>
            <a:lstStyle/>
            <a:p>
              <a:r>
                <a:rPr lang="en-US" sz="1266">
                  <a:solidFill>
                    <a:schemeClr val="bg2"/>
                  </a:solidFill>
                </a:rPr>
                <a:t>Lorem ipsum dolor sit amet, consectetuer adipiscing elit, sed diam nonummy</a:t>
              </a:r>
            </a:p>
          </p:txBody>
        </p:sp>
      </p:grpSp>
      <p:grpSp>
        <p:nvGrpSpPr>
          <p:cNvPr id="22" name="Group 21"/>
          <p:cNvGrpSpPr/>
          <p:nvPr/>
        </p:nvGrpSpPr>
        <p:grpSpPr>
          <a:xfrm>
            <a:off x="3630278" y="5827678"/>
            <a:ext cx="2383683" cy="987579"/>
            <a:chOff x="787791" y="5598942"/>
            <a:chExt cx="2260209" cy="936423"/>
          </a:xfrm>
        </p:grpSpPr>
        <p:sp>
          <p:nvSpPr>
            <p:cNvPr id="23" name="TextBox 22"/>
            <p:cNvSpPr txBox="1"/>
            <p:nvPr/>
          </p:nvSpPr>
          <p:spPr>
            <a:xfrm>
              <a:off x="787791" y="5598942"/>
              <a:ext cx="1127391" cy="350201"/>
            </a:xfrm>
            <a:prstGeom prst="rect">
              <a:avLst/>
            </a:prstGeom>
            <a:noFill/>
          </p:spPr>
          <p:txBody>
            <a:bodyPr wrap="none" rtlCol="0">
              <a:spAutoFit/>
            </a:bodyPr>
            <a:lstStyle/>
            <a:p>
              <a:r>
                <a:rPr lang="en-US" b="1" smtClean="0">
                  <a:solidFill>
                    <a:schemeClr val="bg2"/>
                  </a:solidFill>
                </a:rPr>
                <a:t>Portfolio 2</a:t>
              </a:r>
              <a:endParaRPr lang="en-US" b="1">
                <a:solidFill>
                  <a:schemeClr val="bg2"/>
                </a:solidFill>
              </a:endParaRPr>
            </a:p>
          </p:txBody>
        </p:sp>
        <p:sp>
          <p:nvSpPr>
            <p:cNvPr id="24" name="Rectangle 23"/>
            <p:cNvSpPr/>
            <p:nvPr/>
          </p:nvSpPr>
          <p:spPr>
            <a:xfrm>
              <a:off x="787791" y="5893695"/>
              <a:ext cx="2260209" cy="641670"/>
            </a:xfrm>
            <a:prstGeom prst="rect">
              <a:avLst/>
            </a:prstGeom>
          </p:spPr>
          <p:txBody>
            <a:bodyPr wrap="square">
              <a:spAutoFit/>
            </a:bodyPr>
            <a:lstStyle/>
            <a:p>
              <a:r>
                <a:rPr lang="en-US" sz="1266">
                  <a:solidFill>
                    <a:schemeClr val="bg2"/>
                  </a:solidFill>
                </a:rPr>
                <a:t>Lorem ipsum dolor sit amet, consectetuer adipiscing elit, sed diam nonummy</a:t>
              </a:r>
            </a:p>
          </p:txBody>
        </p:sp>
      </p:grpSp>
      <p:grpSp>
        <p:nvGrpSpPr>
          <p:cNvPr id="25" name="Group 24"/>
          <p:cNvGrpSpPr/>
          <p:nvPr/>
        </p:nvGrpSpPr>
        <p:grpSpPr>
          <a:xfrm>
            <a:off x="6844789" y="5827678"/>
            <a:ext cx="2383683" cy="987579"/>
            <a:chOff x="787791" y="5598942"/>
            <a:chExt cx="2260209" cy="936423"/>
          </a:xfrm>
        </p:grpSpPr>
        <p:sp>
          <p:nvSpPr>
            <p:cNvPr id="26" name="TextBox 25"/>
            <p:cNvSpPr txBox="1"/>
            <p:nvPr/>
          </p:nvSpPr>
          <p:spPr>
            <a:xfrm>
              <a:off x="787791" y="5598942"/>
              <a:ext cx="1127391" cy="350201"/>
            </a:xfrm>
            <a:prstGeom prst="rect">
              <a:avLst/>
            </a:prstGeom>
            <a:noFill/>
          </p:spPr>
          <p:txBody>
            <a:bodyPr wrap="none" rtlCol="0">
              <a:spAutoFit/>
            </a:bodyPr>
            <a:lstStyle/>
            <a:p>
              <a:r>
                <a:rPr lang="en-US" b="1" smtClean="0">
                  <a:solidFill>
                    <a:schemeClr val="bg2"/>
                  </a:solidFill>
                </a:rPr>
                <a:t>Portfolio 3</a:t>
              </a:r>
              <a:endParaRPr lang="en-US" b="1">
                <a:solidFill>
                  <a:schemeClr val="bg2"/>
                </a:solidFill>
              </a:endParaRPr>
            </a:p>
          </p:txBody>
        </p:sp>
        <p:sp>
          <p:nvSpPr>
            <p:cNvPr id="27" name="Rectangle 26"/>
            <p:cNvSpPr/>
            <p:nvPr/>
          </p:nvSpPr>
          <p:spPr>
            <a:xfrm>
              <a:off x="787791" y="5893695"/>
              <a:ext cx="2260209" cy="641670"/>
            </a:xfrm>
            <a:prstGeom prst="rect">
              <a:avLst/>
            </a:prstGeom>
          </p:spPr>
          <p:txBody>
            <a:bodyPr wrap="square">
              <a:spAutoFit/>
            </a:bodyPr>
            <a:lstStyle/>
            <a:p>
              <a:r>
                <a:rPr lang="en-US" sz="1266">
                  <a:solidFill>
                    <a:schemeClr val="bg2"/>
                  </a:solidFill>
                </a:rPr>
                <a:t>Lorem ipsum dolor sit amet, consectetuer adipiscing elit, sed diam nonummy</a:t>
              </a:r>
            </a:p>
          </p:txBody>
        </p:sp>
      </p:grpSp>
      <p:grpSp>
        <p:nvGrpSpPr>
          <p:cNvPr id="28" name="Group 27"/>
          <p:cNvGrpSpPr/>
          <p:nvPr/>
        </p:nvGrpSpPr>
        <p:grpSpPr>
          <a:xfrm>
            <a:off x="10059300" y="5827679"/>
            <a:ext cx="2069653" cy="792782"/>
            <a:chOff x="787791" y="5598942"/>
            <a:chExt cx="1962445" cy="751716"/>
          </a:xfrm>
        </p:grpSpPr>
        <p:sp>
          <p:nvSpPr>
            <p:cNvPr id="29" name="TextBox 28"/>
            <p:cNvSpPr txBox="1"/>
            <p:nvPr/>
          </p:nvSpPr>
          <p:spPr>
            <a:xfrm>
              <a:off x="787791" y="5598942"/>
              <a:ext cx="1127391" cy="350201"/>
            </a:xfrm>
            <a:prstGeom prst="rect">
              <a:avLst/>
            </a:prstGeom>
            <a:noFill/>
          </p:spPr>
          <p:txBody>
            <a:bodyPr wrap="none" rtlCol="0">
              <a:spAutoFit/>
            </a:bodyPr>
            <a:lstStyle/>
            <a:p>
              <a:r>
                <a:rPr lang="en-US" b="1" smtClean="0">
                  <a:solidFill>
                    <a:schemeClr val="bg2"/>
                  </a:solidFill>
                </a:rPr>
                <a:t>Portfolio 4</a:t>
              </a:r>
              <a:endParaRPr lang="en-US" b="1">
                <a:solidFill>
                  <a:schemeClr val="bg2"/>
                </a:solidFill>
              </a:endParaRPr>
            </a:p>
          </p:txBody>
        </p:sp>
        <p:sp>
          <p:nvSpPr>
            <p:cNvPr id="30" name="Rectangle 29"/>
            <p:cNvSpPr/>
            <p:nvPr/>
          </p:nvSpPr>
          <p:spPr>
            <a:xfrm>
              <a:off x="787791" y="5893695"/>
              <a:ext cx="1962445" cy="456963"/>
            </a:xfrm>
            <a:prstGeom prst="rect">
              <a:avLst/>
            </a:prstGeom>
          </p:spPr>
          <p:txBody>
            <a:bodyPr wrap="square">
              <a:spAutoFit/>
            </a:bodyPr>
            <a:lstStyle/>
            <a:p>
              <a:r>
                <a:rPr lang="en-US" sz="1266">
                  <a:solidFill>
                    <a:schemeClr val="bg2"/>
                  </a:solidFill>
                </a:rPr>
                <a:t>Lorem ipsum dolor sit amet, consectetuer adipiscing elit</a:t>
              </a:r>
            </a:p>
          </p:txBody>
        </p:sp>
      </p:grpSp>
      <p:sp>
        <p:nvSpPr>
          <p:cNvPr id="31" name="Rectangle 30"/>
          <p:cNvSpPr/>
          <p:nvPr/>
        </p:nvSpPr>
        <p:spPr>
          <a:xfrm>
            <a:off x="353" y="1768542"/>
            <a:ext cx="12858044" cy="383815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矩形 14"/>
          <p:cNvSpPr/>
          <p:nvPr/>
        </p:nvSpPr>
        <p:spPr>
          <a:xfrm>
            <a:off x="311169" y="448147"/>
            <a:ext cx="573895" cy="5530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16" name="矩形 15"/>
          <p:cNvSpPr/>
          <p:nvPr/>
        </p:nvSpPr>
        <p:spPr>
          <a:xfrm>
            <a:off x="165023" y="198"/>
            <a:ext cx="538090" cy="8386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17" name="文本框 16"/>
          <p:cNvSpPr txBox="1"/>
          <p:nvPr/>
        </p:nvSpPr>
        <p:spPr>
          <a:xfrm>
            <a:off x="1048046" y="482886"/>
            <a:ext cx="3077766" cy="369204"/>
          </a:xfrm>
          <a:prstGeom prst="rect">
            <a:avLst/>
          </a:prstGeom>
          <a:noFill/>
        </p:spPr>
        <p:txBody>
          <a:bodyPr wrap="none" lIns="0" tIns="0" rIns="0" bIns="0" rtlCol="0">
            <a:spAutoFit/>
          </a:bodyPr>
          <a:lstStyle/>
          <a:p>
            <a:pPr defTabSz="964149"/>
            <a:r>
              <a:rPr lang="zh-CN" altLang="en-US" sz="2399"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18" name="文本框 17"/>
          <p:cNvSpPr txBox="1"/>
          <p:nvPr/>
        </p:nvSpPr>
        <p:spPr>
          <a:xfrm>
            <a:off x="1048046" y="815443"/>
            <a:ext cx="2157898" cy="184666"/>
          </a:xfrm>
          <a:prstGeom prst="rect">
            <a:avLst/>
          </a:prstGeom>
          <a:noFill/>
        </p:spPr>
        <p:txBody>
          <a:bodyPr wrap="none" lIns="0" tIns="0" rIns="0" bIns="0" rtlCol="0">
            <a:spAutoFit/>
          </a:bodyPr>
          <a:lstStyle/>
          <a:p>
            <a:pPr defTabSz="964149"/>
            <a:r>
              <a:rPr lang="en-US" altLang="zh-CN" sz="12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mn-lt"/>
              </a:rPr>
              <a:t>ADD RELATED TITLE WORDS</a:t>
            </a:r>
            <a:endParaRPr lang="zh-CN" altLang="en-US" sz="12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mn-lt"/>
            </a:endParaRPr>
          </a:p>
        </p:txBody>
      </p:sp>
    </p:spTree>
    <p:extLst>
      <p:ext uri="{BB962C8B-B14F-4D97-AF65-F5344CB8AC3E}">
        <p14:creationId xmlns:p14="http://schemas.microsoft.com/office/powerpoint/2010/main" val="3249257562"/>
      </p:ext>
    </p:extLst>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1000"/>
                                        <p:tgtEl>
                                          <p:spTgt spid="22"/>
                                        </p:tgtEl>
                                      </p:cBhvr>
                                    </p:animEffect>
                                    <p:anim calcmode="lin" valueType="num">
                                      <p:cBhvr>
                                        <p:cTn id="14" dur="1000" fill="hold"/>
                                        <p:tgtEl>
                                          <p:spTgt spid="22"/>
                                        </p:tgtEl>
                                        <p:attrNameLst>
                                          <p:attrName>ppt_x</p:attrName>
                                        </p:attrNameLst>
                                      </p:cBhvr>
                                      <p:tavLst>
                                        <p:tav tm="0">
                                          <p:val>
                                            <p:strVal val="#ppt_x"/>
                                          </p:val>
                                        </p:tav>
                                        <p:tav tm="100000">
                                          <p:val>
                                            <p:strVal val="#ppt_x"/>
                                          </p:val>
                                        </p:tav>
                                      </p:tavLst>
                                    </p:anim>
                                    <p:anim calcmode="lin" valueType="num">
                                      <p:cBhvr>
                                        <p:cTn id="15" dur="1000" fill="hold"/>
                                        <p:tgtEl>
                                          <p:spTgt spid="22"/>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1000"/>
                                        <p:tgtEl>
                                          <p:spTgt spid="25"/>
                                        </p:tgtEl>
                                      </p:cBhvr>
                                    </p:animEffect>
                                    <p:anim calcmode="lin" valueType="num">
                                      <p:cBhvr>
                                        <p:cTn id="20" dur="1000" fill="hold"/>
                                        <p:tgtEl>
                                          <p:spTgt spid="25"/>
                                        </p:tgtEl>
                                        <p:attrNameLst>
                                          <p:attrName>ppt_x</p:attrName>
                                        </p:attrNameLst>
                                      </p:cBhvr>
                                      <p:tavLst>
                                        <p:tav tm="0">
                                          <p:val>
                                            <p:strVal val="#ppt_x"/>
                                          </p:val>
                                        </p:tav>
                                        <p:tav tm="100000">
                                          <p:val>
                                            <p:strVal val="#ppt_x"/>
                                          </p:val>
                                        </p:tav>
                                      </p:tavLst>
                                    </p:anim>
                                    <p:anim calcmode="lin" valueType="num">
                                      <p:cBhvr>
                                        <p:cTn id="21" dur="1000" fill="hold"/>
                                        <p:tgtEl>
                                          <p:spTgt spid="25"/>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50"/>
          <p:cNvSpPr/>
          <p:nvPr/>
        </p:nvSpPr>
        <p:spPr>
          <a:xfrm>
            <a:off x="1127904" y="1764694"/>
            <a:ext cx="3404799" cy="471648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 name="Group 6"/>
          <p:cNvGrpSpPr/>
          <p:nvPr/>
        </p:nvGrpSpPr>
        <p:grpSpPr>
          <a:xfrm>
            <a:off x="4658921" y="1764170"/>
            <a:ext cx="4436024" cy="2304018"/>
            <a:chOff x="4417255" y="1672786"/>
            <a:chExt cx="4206239" cy="2184670"/>
          </a:xfrm>
        </p:grpSpPr>
        <p:sp>
          <p:nvSpPr>
            <p:cNvPr id="6" name="Rectangle 5"/>
            <p:cNvSpPr/>
            <p:nvPr/>
          </p:nvSpPr>
          <p:spPr>
            <a:xfrm>
              <a:off x="4417255" y="1672786"/>
              <a:ext cx="4206239" cy="21846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Oval 27"/>
            <p:cNvSpPr/>
            <p:nvPr/>
          </p:nvSpPr>
          <p:spPr>
            <a:xfrm>
              <a:off x="4926006" y="2421619"/>
              <a:ext cx="687003" cy="68700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9" name="Group 28"/>
            <p:cNvGrpSpPr/>
            <p:nvPr/>
          </p:nvGrpSpPr>
          <p:grpSpPr>
            <a:xfrm>
              <a:off x="5072091" y="2572914"/>
              <a:ext cx="383755" cy="384412"/>
              <a:chOff x="7287419" y="3505994"/>
              <a:chExt cx="464344" cy="465138"/>
            </a:xfrm>
            <a:solidFill>
              <a:schemeClr val="accent1"/>
            </a:solidFill>
          </p:grpSpPr>
          <p:sp>
            <p:nvSpPr>
              <p:cNvPr id="30" name="AutoShape 37"/>
              <p:cNvSpPr>
                <a:spLocks/>
              </p:cNvSpPr>
              <p:nvPr/>
            </p:nvSpPr>
            <p:spPr bwMode="auto">
              <a:xfrm>
                <a:off x="7287419" y="3549650"/>
                <a:ext cx="423069" cy="421482"/>
              </a:xfrm>
              <a:custGeom>
                <a:avLst/>
                <a:gdLst>
                  <a:gd name="T0" fmla="+- 0 10849 98"/>
                  <a:gd name="T1" fmla="*/ T0 w 21502"/>
                  <a:gd name="T2" fmla="*/ 10800 h 21600"/>
                  <a:gd name="T3" fmla="+- 0 10849 98"/>
                  <a:gd name="T4" fmla="*/ T3 w 21502"/>
                  <a:gd name="T5" fmla="*/ 10800 h 21600"/>
                  <a:gd name="T6" fmla="+- 0 10849 98"/>
                  <a:gd name="T7" fmla="*/ T6 w 21502"/>
                  <a:gd name="T8" fmla="*/ 10800 h 21600"/>
                  <a:gd name="T9" fmla="+- 0 10849 98"/>
                  <a:gd name="T10" fmla="*/ T9 w 21502"/>
                  <a:gd name="T11" fmla="*/ 10800 h 21600"/>
                </a:gdLst>
                <a:ahLst/>
                <a:cxnLst>
                  <a:cxn ang="0">
                    <a:pos x="T1" y="T2"/>
                  </a:cxn>
                  <a:cxn ang="0">
                    <a:pos x="T4" y="T5"/>
                  </a:cxn>
                  <a:cxn ang="0">
                    <a:pos x="T7" y="T8"/>
                  </a:cxn>
                  <a:cxn ang="0">
                    <a:pos x="T10" y="T11"/>
                  </a:cxn>
                </a:cxnLst>
                <a:rect l="0" t="0" r="r" b="b"/>
                <a:pathLst>
                  <a:path w="21502" h="21600">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082" hangingPunct="0"/>
                <a:endParaRPr lang="en-US">
                  <a:solidFill>
                    <a:schemeClr val="bg1"/>
                  </a:solidFill>
                  <a:sym typeface="Gill Sans" charset="0"/>
                </a:endParaRPr>
              </a:p>
            </p:txBody>
          </p:sp>
          <p:sp>
            <p:nvSpPr>
              <p:cNvPr id="31" name="AutoShape 38"/>
              <p:cNvSpPr>
                <a:spLocks/>
              </p:cNvSpPr>
              <p:nvPr/>
            </p:nvSpPr>
            <p:spPr bwMode="auto">
              <a:xfrm>
                <a:off x="7490619" y="3738563"/>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082" hangingPunct="0"/>
                <a:endParaRPr lang="en-US">
                  <a:solidFill>
                    <a:schemeClr val="bg1"/>
                  </a:solidFill>
                  <a:sym typeface="Gill Sans" charset="0"/>
                </a:endParaRPr>
              </a:p>
            </p:txBody>
          </p:sp>
          <p:sp>
            <p:nvSpPr>
              <p:cNvPr id="32" name="AutoShape 39"/>
              <p:cNvSpPr>
                <a:spLocks/>
              </p:cNvSpPr>
              <p:nvPr/>
            </p:nvSpPr>
            <p:spPr bwMode="auto">
              <a:xfrm>
                <a:off x="7679532" y="3505994"/>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082" hangingPunct="0"/>
                <a:endParaRPr lang="en-US">
                  <a:solidFill>
                    <a:schemeClr val="bg1"/>
                  </a:solidFill>
                  <a:sym typeface="Gill Sans" charset="0"/>
                </a:endParaRPr>
              </a:p>
            </p:txBody>
          </p:sp>
          <p:sp>
            <p:nvSpPr>
              <p:cNvPr id="33" name="AutoShape 40"/>
              <p:cNvSpPr>
                <a:spLocks/>
              </p:cNvSpPr>
              <p:nvPr/>
            </p:nvSpPr>
            <p:spPr bwMode="auto">
              <a:xfrm>
                <a:off x="7403307" y="3724275"/>
                <a:ext cx="57944" cy="57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082" hangingPunct="0"/>
                <a:endParaRPr lang="en-US">
                  <a:solidFill>
                    <a:schemeClr val="bg1"/>
                  </a:solidFill>
                  <a:sym typeface="Gill Sans" charset="0"/>
                </a:endParaRPr>
              </a:p>
            </p:txBody>
          </p:sp>
          <p:sp>
            <p:nvSpPr>
              <p:cNvPr id="34" name="AutoShape 41"/>
              <p:cNvSpPr>
                <a:spLocks/>
              </p:cNvSpPr>
              <p:nvPr/>
            </p:nvSpPr>
            <p:spPr bwMode="auto">
              <a:xfrm>
                <a:off x="7461250" y="3825875"/>
                <a:ext cx="29369"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082" hangingPunct="0"/>
                <a:endParaRPr lang="en-US">
                  <a:solidFill>
                    <a:schemeClr val="bg1"/>
                  </a:solidFill>
                  <a:sym typeface="Gill Sans" charset="0"/>
                </a:endParaRPr>
              </a:p>
            </p:txBody>
          </p:sp>
          <p:sp>
            <p:nvSpPr>
              <p:cNvPr id="35" name="AutoShape 42"/>
              <p:cNvSpPr>
                <a:spLocks/>
              </p:cNvSpPr>
              <p:nvPr/>
            </p:nvSpPr>
            <p:spPr bwMode="auto">
              <a:xfrm>
                <a:off x="7693819" y="3607594"/>
                <a:ext cx="28575"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082" hangingPunct="0"/>
                <a:endParaRPr lang="en-US">
                  <a:solidFill>
                    <a:schemeClr val="bg1"/>
                  </a:solidFill>
                  <a:sym typeface="Gill Sans" charset="0"/>
                </a:endParaRPr>
              </a:p>
            </p:txBody>
          </p:sp>
        </p:grpSp>
        <p:grpSp>
          <p:nvGrpSpPr>
            <p:cNvPr id="41" name="Group 40"/>
            <p:cNvGrpSpPr/>
            <p:nvPr/>
          </p:nvGrpSpPr>
          <p:grpSpPr>
            <a:xfrm>
              <a:off x="5732689" y="2271451"/>
              <a:ext cx="2752021" cy="982676"/>
              <a:chOff x="6576896" y="2720529"/>
              <a:chExt cx="2752021" cy="982676"/>
            </a:xfrm>
          </p:grpSpPr>
          <p:sp>
            <p:nvSpPr>
              <p:cNvPr id="39" name="TextBox 38"/>
              <p:cNvSpPr txBox="1"/>
              <p:nvPr/>
            </p:nvSpPr>
            <p:spPr>
              <a:xfrm>
                <a:off x="6576896" y="2720529"/>
                <a:ext cx="1090182" cy="350201"/>
              </a:xfrm>
              <a:prstGeom prst="rect">
                <a:avLst/>
              </a:prstGeom>
              <a:noFill/>
            </p:spPr>
            <p:txBody>
              <a:bodyPr wrap="none" rtlCol="0">
                <a:spAutoFit/>
              </a:bodyPr>
              <a:lstStyle/>
              <a:p>
                <a:r>
                  <a:rPr lang="en-US" b="1" smtClean="0">
                    <a:solidFill>
                      <a:schemeClr val="bg1"/>
                    </a:solidFill>
                  </a:rPr>
                  <a:t>Chemistry</a:t>
                </a:r>
                <a:endParaRPr lang="en-US" b="1">
                  <a:solidFill>
                    <a:schemeClr val="bg1"/>
                  </a:solidFill>
                </a:endParaRPr>
              </a:p>
            </p:txBody>
          </p:sp>
          <p:sp>
            <p:nvSpPr>
              <p:cNvPr id="40" name="Rectangle 39"/>
              <p:cNvSpPr/>
              <p:nvPr/>
            </p:nvSpPr>
            <p:spPr>
              <a:xfrm>
                <a:off x="6576896" y="3061535"/>
                <a:ext cx="2752021" cy="641670"/>
              </a:xfrm>
              <a:prstGeom prst="rect">
                <a:avLst/>
              </a:prstGeom>
            </p:spPr>
            <p:txBody>
              <a:bodyPr wrap="square">
                <a:spAutoFit/>
              </a:bodyPr>
              <a:lstStyle/>
              <a:p>
                <a:r>
                  <a:rPr lang="en-US" sz="1266">
                    <a:solidFill>
                      <a:schemeClr val="bg1"/>
                    </a:solidFill>
                  </a:rPr>
                  <a:t>Lorem ipsum dolor sit amet, consectetuer adipiscing elit, sed diam nonummy nibh euismod tincidunt ut</a:t>
                </a:r>
              </a:p>
            </p:txBody>
          </p:sp>
        </p:grpSp>
      </p:grpSp>
      <p:grpSp>
        <p:nvGrpSpPr>
          <p:cNvPr id="12" name="Group 11"/>
          <p:cNvGrpSpPr/>
          <p:nvPr/>
        </p:nvGrpSpPr>
        <p:grpSpPr>
          <a:xfrm>
            <a:off x="7314603" y="4177163"/>
            <a:ext cx="4436024" cy="2304018"/>
            <a:chOff x="6935373" y="3960787"/>
            <a:chExt cx="4206239" cy="2184670"/>
          </a:xfrm>
        </p:grpSpPr>
        <p:sp>
          <p:nvSpPr>
            <p:cNvPr id="8" name="Rectangle 7"/>
            <p:cNvSpPr/>
            <p:nvPr/>
          </p:nvSpPr>
          <p:spPr>
            <a:xfrm>
              <a:off x="6935373" y="3960787"/>
              <a:ext cx="4206239" cy="218467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8" name="Oval 37"/>
            <p:cNvSpPr/>
            <p:nvPr/>
          </p:nvSpPr>
          <p:spPr>
            <a:xfrm>
              <a:off x="7639067" y="4709620"/>
              <a:ext cx="687003" cy="68700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5" name="Group 24"/>
            <p:cNvGrpSpPr/>
            <p:nvPr/>
          </p:nvGrpSpPr>
          <p:grpSpPr>
            <a:xfrm>
              <a:off x="7790690" y="4861243"/>
              <a:ext cx="383755" cy="383755"/>
              <a:chOff x="3510757" y="2582069"/>
              <a:chExt cx="464344" cy="464344"/>
            </a:xfrm>
            <a:solidFill>
              <a:schemeClr val="accent4"/>
            </a:solidFill>
          </p:grpSpPr>
          <p:sp>
            <p:nvSpPr>
              <p:cNvPr id="26" name="AutoShape 126"/>
              <p:cNvSpPr>
                <a:spLocks/>
              </p:cNvSpPr>
              <p:nvPr/>
            </p:nvSpPr>
            <p:spPr bwMode="auto">
              <a:xfrm>
                <a:off x="3510757" y="258206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082" hangingPunct="0"/>
                <a:endParaRPr lang="en-US" sz="1582">
                  <a:solidFill>
                    <a:schemeClr val="bg1"/>
                  </a:solidFill>
                  <a:effectLst>
                    <a:outerShdw blurRad="38100" dist="38100" dir="2700000" algn="tl">
                      <a:srgbClr val="000000"/>
                    </a:outerShdw>
                  </a:effectLst>
                  <a:latin typeface="Gill Sans" charset="0"/>
                  <a:sym typeface="Gill Sans" charset="0"/>
                </a:endParaRPr>
              </a:p>
            </p:txBody>
          </p:sp>
          <p:sp>
            <p:nvSpPr>
              <p:cNvPr id="27" name="AutoShape 127"/>
              <p:cNvSpPr>
                <a:spLocks/>
              </p:cNvSpPr>
              <p:nvPr/>
            </p:nvSpPr>
            <p:spPr bwMode="auto">
              <a:xfrm>
                <a:off x="3698875" y="2654300"/>
                <a:ext cx="109538" cy="1087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082" hangingPunct="0"/>
                <a:endParaRPr lang="en-US" sz="1582">
                  <a:solidFill>
                    <a:schemeClr val="bg1"/>
                  </a:solidFill>
                  <a:effectLst>
                    <a:outerShdw blurRad="38100" dist="38100" dir="2700000" algn="tl">
                      <a:srgbClr val="000000"/>
                    </a:outerShdw>
                  </a:effectLst>
                  <a:latin typeface="Gill Sans" charset="0"/>
                  <a:sym typeface="Gill Sans" charset="0"/>
                </a:endParaRPr>
              </a:p>
            </p:txBody>
          </p:sp>
        </p:grpSp>
        <p:grpSp>
          <p:nvGrpSpPr>
            <p:cNvPr id="42" name="Group 41"/>
            <p:cNvGrpSpPr/>
            <p:nvPr/>
          </p:nvGrpSpPr>
          <p:grpSpPr>
            <a:xfrm>
              <a:off x="8437051" y="4559451"/>
              <a:ext cx="2493547" cy="982676"/>
              <a:chOff x="6576896" y="2720529"/>
              <a:chExt cx="2493547" cy="982676"/>
            </a:xfrm>
          </p:grpSpPr>
          <p:sp>
            <p:nvSpPr>
              <p:cNvPr id="43" name="TextBox 42"/>
              <p:cNvSpPr txBox="1"/>
              <p:nvPr/>
            </p:nvSpPr>
            <p:spPr>
              <a:xfrm>
                <a:off x="6576896" y="2720529"/>
                <a:ext cx="778467" cy="350201"/>
              </a:xfrm>
              <a:prstGeom prst="rect">
                <a:avLst/>
              </a:prstGeom>
              <a:noFill/>
            </p:spPr>
            <p:txBody>
              <a:bodyPr wrap="none" rtlCol="0">
                <a:spAutoFit/>
              </a:bodyPr>
              <a:lstStyle/>
              <a:p>
                <a:r>
                  <a:rPr lang="en-US" b="1" smtClean="0">
                    <a:solidFill>
                      <a:schemeClr val="bg1"/>
                    </a:solidFill>
                  </a:rPr>
                  <a:t>Search</a:t>
                </a:r>
                <a:endParaRPr lang="en-US" b="1">
                  <a:solidFill>
                    <a:schemeClr val="bg1"/>
                  </a:solidFill>
                </a:endParaRPr>
              </a:p>
            </p:txBody>
          </p:sp>
          <p:sp>
            <p:nvSpPr>
              <p:cNvPr id="44" name="Rectangle 43"/>
              <p:cNvSpPr/>
              <p:nvPr/>
            </p:nvSpPr>
            <p:spPr>
              <a:xfrm>
                <a:off x="6576897" y="3061535"/>
                <a:ext cx="2493546" cy="641670"/>
              </a:xfrm>
              <a:prstGeom prst="rect">
                <a:avLst/>
              </a:prstGeom>
            </p:spPr>
            <p:txBody>
              <a:bodyPr wrap="square">
                <a:spAutoFit/>
              </a:bodyPr>
              <a:lstStyle/>
              <a:p>
                <a:r>
                  <a:rPr lang="en-US" sz="1266">
                    <a:solidFill>
                      <a:schemeClr val="bg1"/>
                    </a:solidFill>
                  </a:rPr>
                  <a:t>Lorem ipsum dolor sit amet, consectetuer adipiscing elit, sed diam nonummy nibh</a:t>
                </a:r>
              </a:p>
            </p:txBody>
          </p:sp>
        </p:grpSp>
      </p:grpSp>
      <p:grpSp>
        <p:nvGrpSpPr>
          <p:cNvPr id="13" name="Group 12"/>
          <p:cNvGrpSpPr/>
          <p:nvPr/>
        </p:nvGrpSpPr>
        <p:grpSpPr>
          <a:xfrm>
            <a:off x="4658921" y="4177165"/>
            <a:ext cx="2522156" cy="2304018"/>
            <a:chOff x="4417255" y="3960787"/>
            <a:chExt cx="2391509" cy="2184670"/>
          </a:xfrm>
        </p:grpSpPr>
        <p:sp>
          <p:nvSpPr>
            <p:cNvPr id="11" name="Rectangle 10"/>
            <p:cNvSpPr/>
            <p:nvPr/>
          </p:nvSpPr>
          <p:spPr>
            <a:xfrm>
              <a:off x="4417255" y="3960787"/>
              <a:ext cx="2391509" cy="218467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7" name="Oval 36"/>
            <p:cNvSpPr/>
            <p:nvPr/>
          </p:nvSpPr>
          <p:spPr>
            <a:xfrm>
              <a:off x="5269507" y="4262787"/>
              <a:ext cx="687003" cy="68700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2" name="Group 21"/>
            <p:cNvGrpSpPr/>
            <p:nvPr/>
          </p:nvGrpSpPr>
          <p:grpSpPr>
            <a:xfrm>
              <a:off x="5481155" y="4414462"/>
              <a:ext cx="263709" cy="384412"/>
              <a:chOff x="3582988" y="3510757"/>
              <a:chExt cx="319088" cy="465138"/>
            </a:xfrm>
            <a:solidFill>
              <a:schemeClr val="accent3"/>
            </a:solidFill>
          </p:grpSpPr>
          <p:sp>
            <p:nvSpPr>
              <p:cNvPr id="23" name="AutoShape 113"/>
              <p:cNvSpPr>
                <a:spLocks/>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082" hangingPunct="0"/>
                <a:endParaRPr lang="en-US">
                  <a:solidFill>
                    <a:schemeClr val="bg1"/>
                  </a:solidFill>
                  <a:sym typeface="Gill Sans" charset="0"/>
                </a:endParaRPr>
              </a:p>
            </p:txBody>
          </p:sp>
          <p:sp>
            <p:nvSpPr>
              <p:cNvPr id="24" name="AutoShape 114"/>
              <p:cNvSpPr>
                <a:spLocks/>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082" hangingPunct="0"/>
                <a:endParaRPr lang="en-US">
                  <a:solidFill>
                    <a:schemeClr val="bg1"/>
                  </a:solidFill>
                  <a:sym typeface="Gill Sans" charset="0"/>
                </a:endParaRPr>
              </a:p>
            </p:txBody>
          </p:sp>
        </p:grpSp>
        <p:grpSp>
          <p:nvGrpSpPr>
            <p:cNvPr id="45" name="Group 44"/>
            <p:cNvGrpSpPr/>
            <p:nvPr/>
          </p:nvGrpSpPr>
          <p:grpSpPr>
            <a:xfrm>
              <a:off x="4626087" y="5010141"/>
              <a:ext cx="1982907" cy="968608"/>
              <a:chOff x="6961452" y="2720529"/>
              <a:chExt cx="1982907" cy="968608"/>
            </a:xfrm>
          </p:grpSpPr>
          <p:sp>
            <p:nvSpPr>
              <p:cNvPr id="46" name="TextBox 45"/>
              <p:cNvSpPr txBox="1"/>
              <p:nvPr/>
            </p:nvSpPr>
            <p:spPr>
              <a:xfrm>
                <a:off x="7591245" y="2720529"/>
                <a:ext cx="723323" cy="350201"/>
              </a:xfrm>
              <a:prstGeom prst="rect">
                <a:avLst/>
              </a:prstGeom>
              <a:noFill/>
            </p:spPr>
            <p:txBody>
              <a:bodyPr wrap="none" rtlCol="0">
                <a:spAutoFit/>
              </a:bodyPr>
              <a:lstStyle/>
              <a:p>
                <a:pPr algn="ctr"/>
                <a:r>
                  <a:rPr lang="en-US" b="1" smtClean="0">
                    <a:solidFill>
                      <a:schemeClr val="bg1"/>
                    </a:solidFill>
                  </a:rPr>
                  <a:t>Bright</a:t>
                </a:r>
                <a:endParaRPr lang="en-US" b="1">
                  <a:solidFill>
                    <a:schemeClr val="bg1"/>
                  </a:solidFill>
                </a:endParaRPr>
              </a:p>
            </p:txBody>
          </p:sp>
          <p:sp>
            <p:nvSpPr>
              <p:cNvPr id="47" name="Rectangle 46"/>
              <p:cNvSpPr/>
              <p:nvPr/>
            </p:nvSpPr>
            <p:spPr>
              <a:xfrm>
                <a:off x="6961452" y="3047467"/>
                <a:ext cx="1982907" cy="641670"/>
              </a:xfrm>
              <a:prstGeom prst="rect">
                <a:avLst/>
              </a:prstGeom>
            </p:spPr>
            <p:txBody>
              <a:bodyPr wrap="square">
                <a:spAutoFit/>
              </a:bodyPr>
              <a:lstStyle/>
              <a:p>
                <a:pPr algn="ctr"/>
                <a:r>
                  <a:rPr lang="en-US" sz="1266">
                    <a:solidFill>
                      <a:schemeClr val="bg1"/>
                    </a:solidFill>
                  </a:rPr>
                  <a:t>Lorem ipsum dolor sit amet, consectetuer adipiscing elit, sed diam nonummy</a:t>
                </a:r>
              </a:p>
            </p:txBody>
          </p:sp>
        </p:grpSp>
      </p:grpSp>
      <p:grpSp>
        <p:nvGrpSpPr>
          <p:cNvPr id="9" name="Group 8"/>
          <p:cNvGrpSpPr/>
          <p:nvPr/>
        </p:nvGrpSpPr>
        <p:grpSpPr>
          <a:xfrm>
            <a:off x="9228471" y="1764170"/>
            <a:ext cx="2522156" cy="2304017"/>
            <a:chOff x="8750103" y="1672786"/>
            <a:chExt cx="2391509" cy="2184670"/>
          </a:xfrm>
        </p:grpSpPr>
        <p:sp>
          <p:nvSpPr>
            <p:cNvPr id="10" name="Rectangle 9"/>
            <p:cNvSpPr/>
            <p:nvPr/>
          </p:nvSpPr>
          <p:spPr>
            <a:xfrm>
              <a:off x="8750103" y="1672786"/>
              <a:ext cx="2391509" cy="21846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6" name="Oval 35"/>
            <p:cNvSpPr/>
            <p:nvPr/>
          </p:nvSpPr>
          <p:spPr>
            <a:xfrm>
              <a:off x="9602355" y="1994150"/>
              <a:ext cx="687003" cy="68700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AutoShape 46"/>
            <p:cNvSpPr>
              <a:spLocks/>
            </p:cNvSpPr>
            <p:nvPr/>
          </p:nvSpPr>
          <p:spPr bwMode="auto">
            <a:xfrm>
              <a:off x="9753978" y="2141287"/>
              <a:ext cx="383755" cy="3837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74" y="17549"/>
                  </a:moveTo>
                  <a:cubicBezTo>
                    <a:pt x="15513" y="17549"/>
                    <a:pt x="14343" y="15612"/>
                    <a:pt x="13809" y="12825"/>
                  </a:cubicBezTo>
                  <a:lnTo>
                    <a:pt x="15524" y="12825"/>
                  </a:lnTo>
                  <a:cubicBezTo>
                    <a:pt x="17038" y="12825"/>
                    <a:pt x="18224" y="11343"/>
                    <a:pt x="18224" y="9450"/>
                  </a:cubicBezTo>
                  <a:cubicBezTo>
                    <a:pt x="18224" y="7558"/>
                    <a:pt x="17038" y="6075"/>
                    <a:pt x="15524" y="6075"/>
                  </a:cubicBezTo>
                  <a:lnTo>
                    <a:pt x="13809" y="6075"/>
                  </a:lnTo>
                  <a:cubicBezTo>
                    <a:pt x="14343" y="3289"/>
                    <a:pt x="15513" y="1350"/>
                    <a:pt x="16874" y="1350"/>
                  </a:cubicBezTo>
                  <a:cubicBezTo>
                    <a:pt x="18739" y="1350"/>
                    <a:pt x="20249" y="4976"/>
                    <a:pt x="20249" y="9450"/>
                  </a:cubicBezTo>
                  <a:cubicBezTo>
                    <a:pt x="20249" y="13923"/>
                    <a:pt x="18739" y="17549"/>
                    <a:pt x="16874" y="17549"/>
                  </a:cubicBezTo>
                  <a:moveTo>
                    <a:pt x="8926" y="11482"/>
                  </a:moveTo>
                  <a:lnTo>
                    <a:pt x="8774" y="11482"/>
                  </a:lnTo>
                  <a:lnTo>
                    <a:pt x="8774" y="11475"/>
                  </a:lnTo>
                  <a:cubicBezTo>
                    <a:pt x="8028" y="11475"/>
                    <a:pt x="7424" y="10569"/>
                    <a:pt x="7424" y="9450"/>
                  </a:cubicBezTo>
                  <a:cubicBezTo>
                    <a:pt x="7424" y="8332"/>
                    <a:pt x="8028" y="7425"/>
                    <a:pt x="8774" y="7425"/>
                  </a:cubicBezTo>
                  <a:lnTo>
                    <a:pt x="8926" y="7425"/>
                  </a:lnTo>
                  <a:cubicBezTo>
                    <a:pt x="10200" y="7425"/>
                    <a:pt x="11391" y="6924"/>
                    <a:pt x="12441" y="6063"/>
                  </a:cubicBezTo>
                  <a:cubicBezTo>
                    <a:pt x="12248" y="7149"/>
                    <a:pt x="12149" y="8300"/>
                    <a:pt x="12149" y="9450"/>
                  </a:cubicBezTo>
                  <a:cubicBezTo>
                    <a:pt x="12149" y="10603"/>
                    <a:pt x="12248" y="11758"/>
                    <a:pt x="12442" y="12846"/>
                  </a:cubicBezTo>
                  <a:cubicBezTo>
                    <a:pt x="11393" y="11983"/>
                    <a:pt x="10200" y="11482"/>
                    <a:pt x="8926" y="11482"/>
                  </a:cubicBezTo>
                  <a:moveTo>
                    <a:pt x="8096" y="20249"/>
                  </a:moveTo>
                  <a:lnTo>
                    <a:pt x="5396" y="20249"/>
                  </a:lnTo>
                  <a:lnTo>
                    <a:pt x="5396" y="14175"/>
                  </a:lnTo>
                  <a:cubicBezTo>
                    <a:pt x="5396" y="13683"/>
                    <a:pt x="5264" y="13223"/>
                    <a:pt x="5033" y="12825"/>
                  </a:cubicBezTo>
                  <a:lnTo>
                    <a:pt x="5505" y="12825"/>
                  </a:lnTo>
                  <a:lnTo>
                    <a:pt x="5505" y="12832"/>
                  </a:lnTo>
                  <a:lnTo>
                    <a:pt x="7535" y="12832"/>
                  </a:lnTo>
                  <a:cubicBezTo>
                    <a:pt x="7463" y="13042"/>
                    <a:pt x="7421" y="13265"/>
                    <a:pt x="7421" y="13500"/>
                  </a:cubicBezTo>
                  <a:lnTo>
                    <a:pt x="7421" y="18225"/>
                  </a:lnTo>
                  <a:cubicBezTo>
                    <a:pt x="7421" y="18874"/>
                    <a:pt x="7784" y="19307"/>
                    <a:pt x="8001" y="19565"/>
                  </a:cubicBezTo>
                  <a:cubicBezTo>
                    <a:pt x="8031" y="19601"/>
                    <a:pt x="8065" y="19638"/>
                    <a:pt x="8096" y="19677"/>
                  </a:cubicBezTo>
                  <a:cubicBezTo>
                    <a:pt x="8096" y="19677"/>
                    <a:pt x="8096" y="20249"/>
                    <a:pt x="8096" y="20249"/>
                  </a:cubicBezTo>
                  <a:close/>
                  <a:moveTo>
                    <a:pt x="1349" y="9450"/>
                  </a:moveTo>
                  <a:cubicBezTo>
                    <a:pt x="1349" y="8332"/>
                    <a:pt x="1953" y="7425"/>
                    <a:pt x="2699" y="7425"/>
                  </a:cubicBezTo>
                  <a:lnTo>
                    <a:pt x="7434" y="7425"/>
                  </a:lnTo>
                  <a:cubicBezTo>
                    <a:pt x="7014" y="7916"/>
                    <a:pt x="6749" y="8631"/>
                    <a:pt x="6749" y="9450"/>
                  </a:cubicBezTo>
                  <a:cubicBezTo>
                    <a:pt x="6749" y="10270"/>
                    <a:pt x="7014" y="10984"/>
                    <a:pt x="7434" y="11475"/>
                  </a:cubicBezTo>
                  <a:lnTo>
                    <a:pt x="2699" y="11475"/>
                  </a:lnTo>
                  <a:cubicBezTo>
                    <a:pt x="1953" y="11475"/>
                    <a:pt x="1349" y="10569"/>
                    <a:pt x="1349" y="9450"/>
                  </a:cubicBezTo>
                  <a:moveTo>
                    <a:pt x="13499" y="9450"/>
                  </a:moveTo>
                  <a:cubicBezTo>
                    <a:pt x="13499" y="8749"/>
                    <a:pt x="13540" y="8073"/>
                    <a:pt x="13610" y="7425"/>
                  </a:cubicBezTo>
                  <a:lnTo>
                    <a:pt x="15524" y="7425"/>
                  </a:lnTo>
                  <a:cubicBezTo>
                    <a:pt x="16269" y="7425"/>
                    <a:pt x="16874" y="8332"/>
                    <a:pt x="16874" y="9450"/>
                  </a:cubicBezTo>
                  <a:cubicBezTo>
                    <a:pt x="16874" y="10569"/>
                    <a:pt x="16269" y="11475"/>
                    <a:pt x="15524" y="11475"/>
                  </a:cubicBezTo>
                  <a:lnTo>
                    <a:pt x="13610" y="11475"/>
                  </a:lnTo>
                  <a:cubicBezTo>
                    <a:pt x="13540" y="10826"/>
                    <a:pt x="13499" y="10151"/>
                    <a:pt x="13499" y="9450"/>
                  </a:cubicBezTo>
                  <a:moveTo>
                    <a:pt x="16874" y="0"/>
                  </a:moveTo>
                  <a:cubicBezTo>
                    <a:pt x="15489" y="0"/>
                    <a:pt x="14400" y="951"/>
                    <a:pt x="13618" y="2420"/>
                  </a:cubicBezTo>
                  <a:lnTo>
                    <a:pt x="13604" y="2412"/>
                  </a:lnTo>
                  <a:cubicBezTo>
                    <a:pt x="12469" y="4635"/>
                    <a:pt x="10778" y="6075"/>
                    <a:pt x="8926" y="6075"/>
                  </a:cubicBezTo>
                  <a:lnTo>
                    <a:pt x="8479" y="6075"/>
                  </a:lnTo>
                  <a:lnTo>
                    <a:pt x="5505" y="6075"/>
                  </a:lnTo>
                  <a:lnTo>
                    <a:pt x="2699" y="6075"/>
                  </a:lnTo>
                  <a:cubicBezTo>
                    <a:pt x="1185" y="6075"/>
                    <a:pt x="0" y="7558"/>
                    <a:pt x="0" y="9450"/>
                  </a:cubicBezTo>
                  <a:cubicBezTo>
                    <a:pt x="0" y="11343"/>
                    <a:pt x="1185" y="12825"/>
                    <a:pt x="2699" y="12825"/>
                  </a:cubicBezTo>
                  <a:cubicBezTo>
                    <a:pt x="3443" y="12827"/>
                    <a:pt x="4046" y="13430"/>
                    <a:pt x="4046" y="14175"/>
                  </a:cubicBezTo>
                  <a:lnTo>
                    <a:pt x="4046" y="20249"/>
                  </a:lnTo>
                  <a:cubicBezTo>
                    <a:pt x="4046" y="20996"/>
                    <a:pt x="4651" y="21599"/>
                    <a:pt x="5396" y="21599"/>
                  </a:cubicBezTo>
                  <a:lnTo>
                    <a:pt x="8096" y="21599"/>
                  </a:lnTo>
                  <a:cubicBezTo>
                    <a:pt x="8842" y="21599"/>
                    <a:pt x="9446" y="20996"/>
                    <a:pt x="9446" y="20249"/>
                  </a:cubicBezTo>
                  <a:lnTo>
                    <a:pt x="9446" y="19575"/>
                  </a:lnTo>
                  <a:cubicBezTo>
                    <a:pt x="9446" y="18900"/>
                    <a:pt x="8771" y="18598"/>
                    <a:pt x="8771" y="18225"/>
                  </a:cubicBezTo>
                  <a:lnTo>
                    <a:pt x="8771" y="13500"/>
                  </a:lnTo>
                  <a:cubicBezTo>
                    <a:pt x="8771" y="13484"/>
                    <a:pt x="8781" y="13473"/>
                    <a:pt x="8782" y="13458"/>
                  </a:cubicBezTo>
                  <a:cubicBezTo>
                    <a:pt x="8789" y="13361"/>
                    <a:pt x="8815" y="13271"/>
                    <a:pt x="8859" y="13191"/>
                  </a:cubicBezTo>
                  <a:cubicBezTo>
                    <a:pt x="8871" y="13169"/>
                    <a:pt x="8884" y="13151"/>
                    <a:pt x="8898" y="13132"/>
                  </a:cubicBezTo>
                  <a:cubicBezTo>
                    <a:pt x="8952" y="13051"/>
                    <a:pt x="9020" y="12985"/>
                    <a:pt x="9103" y="12934"/>
                  </a:cubicBezTo>
                  <a:cubicBezTo>
                    <a:pt x="9107" y="12931"/>
                    <a:pt x="9108" y="12927"/>
                    <a:pt x="9112" y="12925"/>
                  </a:cubicBezTo>
                  <a:cubicBezTo>
                    <a:pt x="9115" y="12925"/>
                    <a:pt x="9117" y="12922"/>
                    <a:pt x="9120" y="12922"/>
                  </a:cubicBezTo>
                  <a:cubicBezTo>
                    <a:pt x="9174" y="12892"/>
                    <a:pt x="9238" y="12885"/>
                    <a:pt x="9299" y="12868"/>
                  </a:cubicBezTo>
                  <a:cubicBezTo>
                    <a:pt x="11003" y="13049"/>
                    <a:pt x="12545" y="14424"/>
                    <a:pt x="13604" y="16495"/>
                  </a:cubicBezTo>
                  <a:lnTo>
                    <a:pt x="13621" y="16487"/>
                  </a:lnTo>
                  <a:cubicBezTo>
                    <a:pt x="14404" y="17950"/>
                    <a:pt x="15490" y="18900"/>
                    <a:pt x="16874" y="18900"/>
                  </a:cubicBezTo>
                  <a:cubicBezTo>
                    <a:pt x="19977" y="18900"/>
                    <a:pt x="21600" y="14145"/>
                    <a:pt x="21600" y="9450"/>
                  </a:cubicBezTo>
                  <a:cubicBezTo>
                    <a:pt x="21600" y="4754"/>
                    <a:pt x="19977" y="0"/>
                    <a:pt x="16874" y="0"/>
                  </a:cubicBezTo>
                </a:path>
              </a:pathLst>
            </a:custGeom>
            <a:solidFill>
              <a:schemeClr val="accent2"/>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082" hangingPunct="0"/>
              <a:endParaRPr lang="en-US" sz="1582">
                <a:solidFill>
                  <a:schemeClr val="bg1"/>
                </a:solidFill>
                <a:effectLst>
                  <a:outerShdw blurRad="38100" dist="38100" dir="2700000" algn="tl">
                    <a:srgbClr val="000000"/>
                  </a:outerShdw>
                </a:effectLst>
                <a:latin typeface="Gill Sans" charset="0"/>
                <a:sym typeface="Gill Sans" charset="0"/>
              </a:endParaRPr>
            </a:p>
          </p:txBody>
        </p:sp>
        <p:grpSp>
          <p:nvGrpSpPr>
            <p:cNvPr id="48" name="Group 47"/>
            <p:cNvGrpSpPr/>
            <p:nvPr/>
          </p:nvGrpSpPr>
          <p:grpSpPr>
            <a:xfrm>
              <a:off x="8954401" y="2756045"/>
              <a:ext cx="1982907" cy="968608"/>
              <a:chOff x="6961452" y="2720529"/>
              <a:chExt cx="1982907" cy="968608"/>
            </a:xfrm>
          </p:grpSpPr>
          <p:sp>
            <p:nvSpPr>
              <p:cNvPr id="49" name="TextBox 48"/>
              <p:cNvSpPr txBox="1"/>
              <p:nvPr/>
            </p:nvSpPr>
            <p:spPr>
              <a:xfrm>
                <a:off x="7595562" y="2720529"/>
                <a:ext cx="714688" cy="350201"/>
              </a:xfrm>
              <a:prstGeom prst="rect">
                <a:avLst/>
              </a:prstGeom>
              <a:noFill/>
            </p:spPr>
            <p:txBody>
              <a:bodyPr wrap="none" rtlCol="0">
                <a:spAutoFit/>
              </a:bodyPr>
              <a:lstStyle/>
              <a:p>
                <a:pPr algn="ctr"/>
                <a:r>
                  <a:rPr lang="en-US" b="1" smtClean="0">
                    <a:solidFill>
                      <a:schemeClr val="bg1"/>
                    </a:solidFill>
                  </a:rPr>
                  <a:t>Music</a:t>
                </a:r>
                <a:endParaRPr lang="en-US" b="1">
                  <a:solidFill>
                    <a:schemeClr val="bg1"/>
                  </a:solidFill>
                </a:endParaRPr>
              </a:p>
            </p:txBody>
          </p:sp>
          <p:sp>
            <p:nvSpPr>
              <p:cNvPr id="50" name="Rectangle 49"/>
              <p:cNvSpPr/>
              <p:nvPr/>
            </p:nvSpPr>
            <p:spPr>
              <a:xfrm>
                <a:off x="6961452" y="3047467"/>
                <a:ext cx="1982907" cy="641670"/>
              </a:xfrm>
              <a:prstGeom prst="rect">
                <a:avLst/>
              </a:prstGeom>
            </p:spPr>
            <p:txBody>
              <a:bodyPr wrap="square">
                <a:spAutoFit/>
              </a:bodyPr>
              <a:lstStyle/>
              <a:p>
                <a:pPr algn="ctr"/>
                <a:r>
                  <a:rPr lang="en-US" sz="1266">
                    <a:solidFill>
                      <a:schemeClr val="bg1"/>
                    </a:solidFill>
                  </a:rPr>
                  <a:t>Lorem ipsum dolor sit amet, consectetuer adipiscing elit, sed diam nonummy</a:t>
                </a:r>
              </a:p>
            </p:txBody>
          </p:sp>
        </p:grpSp>
      </p:grpSp>
      <p:sp>
        <p:nvSpPr>
          <p:cNvPr id="52" name="矩形 51"/>
          <p:cNvSpPr/>
          <p:nvPr/>
        </p:nvSpPr>
        <p:spPr>
          <a:xfrm>
            <a:off x="311169" y="448147"/>
            <a:ext cx="573895" cy="5530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53" name="矩形 52"/>
          <p:cNvSpPr/>
          <p:nvPr/>
        </p:nvSpPr>
        <p:spPr>
          <a:xfrm>
            <a:off x="165023" y="198"/>
            <a:ext cx="538090" cy="8386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54" name="文本框 53"/>
          <p:cNvSpPr txBox="1"/>
          <p:nvPr/>
        </p:nvSpPr>
        <p:spPr>
          <a:xfrm>
            <a:off x="1048046" y="482886"/>
            <a:ext cx="3077766" cy="369204"/>
          </a:xfrm>
          <a:prstGeom prst="rect">
            <a:avLst/>
          </a:prstGeom>
          <a:noFill/>
        </p:spPr>
        <p:txBody>
          <a:bodyPr wrap="none" lIns="0" tIns="0" rIns="0" bIns="0" rtlCol="0">
            <a:spAutoFit/>
          </a:bodyPr>
          <a:lstStyle/>
          <a:p>
            <a:pPr defTabSz="964149"/>
            <a:r>
              <a:rPr lang="zh-CN" altLang="en-US" sz="2399"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55" name="文本框 54"/>
          <p:cNvSpPr txBox="1"/>
          <p:nvPr/>
        </p:nvSpPr>
        <p:spPr>
          <a:xfrm>
            <a:off x="1048046" y="815443"/>
            <a:ext cx="2157898" cy="184666"/>
          </a:xfrm>
          <a:prstGeom prst="rect">
            <a:avLst/>
          </a:prstGeom>
          <a:noFill/>
        </p:spPr>
        <p:txBody>
          <a:bodyPr wrap="none" lIns="0" tIns="0" rIns="0" bIns="0" rtlCol="0">
            <a:spAutoFit/>
          </a:bodyPr>
          <a:lstStyle/>
          <a:p>
            <a:pPr defTabSz="964149"/>
            <a:r>
              <a:rPr lang="en-US" altLang="zh-CN" sz="12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mn-lt"/>
              </a:rPr>
              <a:t>ADD RELATED TITLE WORDS</a:t>
            </a:r>
            <a:endParaRPr lang="zh-CN" altLang="en-US" sz="12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mn-lt"/>
            </a:endParaRPr>
          </a:p>
        </p:txBody>
      </p:sp>
    </p:spTree>
    <p:extLst>
      <p:ext uri="{BB962C8B-B14F-4D97-AF65-F5344CB8AC3E}">
        <p14:creationId xmlns:p14="http://schemas.microsoft.com/office/powerpoint/2010/main" val="3354093003"/>
      </p:ext>
    </p:extLst>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downLeft)">
                                      <p:cBhvr>
                                        <p:cTn id="7" dur="500"/>
                                        <p:tgtEl>
                                          <p:spTgt spid="7"/>
                                        </p:tgtEl>
                                      </p:cBhvr>
                                    </p:animEffect>
                                  </p:childTnLst>
                                </p:cTn>
                              </p:par>
                            </p:childTnLst>
                          </p:cTn>
                        </p:par>
                        <p:par>
                          <p:cTn id="8" fill="hold">
                            <p:stCondLst>
                              <p:cond delay="500"/>
                            </p:stCondLst>
                            <p:childTnLst>
                              <p:par>
                                <p:cTn id="9" presetID="18" presetClass="entr" presetSubtype="1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strips(downLeft)">
                                      <p:cBhvr>
                                        <p:cTn id="11" dur="500"/>
                                        <p:tgtEl>
                                          <p:spTgt spid="9"/>
                                        </p:tgtEl>
                                      </p:cBhvr>
                                    </p:animEffect>
                                  </p:childTnLst>
                                </p:cTn>
                              </p:par>
                            </p:childTnLst>
                          </p:cTn>
                        </p:par>
                        <p:par>
                          <p:cTn id="12" fill="hold">
                            <p:stCondLst>
                              <p:cond delay="1000"/>
                            </p:stCondLst>
                            <p:childTnLst>
                              <p:par>
                                <p:cTn id="13" presetID="18" presetClass="entr" presetSubtype="12"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strips(downLeft)">
                                      <p:cBhvr>
                                        <p:cTn id="15" dur="500"/>
                                        <p:tgtEl>
                                          <p:spTgt spid="13"/>
                                        </p:tgtEl>
                                      </p:cBhvr>
                                    </p:animEffect>
                                  </p:childTnLst>
                                </p:cTn>
                              </p:par>
                            </p:childTnLst>
                          </p:cTn>
                        </p:par>
                        <p:par>
                          <p:cTn id="16" fill="hold">
                            <p:stCondLst>
                              <p:cond delay="1500"/>
                            </p:stCondLst>
                            <p:childTnLst>
                              <p:par>
                                <p:cTn id="17" presetID="18" presetClass="entr" presetSubtype="12"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strips(downLeft)">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858750" cy="7232650"/>
          </a:xfrm>
          <a:prstGeom prst="rect">
            <a:avLst/>
          </a:prstGeom>
          <a:blipFill dpi="0" rotWithShape="1">
            <a:blip r:embed="rId3">
              <a:extLst>
                <a:ext uri="{BEBA8EAE-BF5A-486C-A8C5-ECC9F3942E4B}">
                  <a14:imgProps xmlns:a14="http://schemas.microsoft.com/office/drawing/2010/main">
                    <a14:imgLayer r:embed="rId4">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259"/>
          <p:cNvSpPr>
            <a:spLocks noChangeArrowheads="1"/>
          </p:cNvSpPr>
          <p:nvPr/>
        </p:nvSpPr>
        <p:spPr bwMode="auto">
          <a:xfrm>
            <a:off x="2076450" y="2422252"/>
            <a:ext cx="8705850" cy="1015663"/>
          </a:xfrm>
          <a:prstGeom prst="rect">
            <a:avLst/>
          </a:prstGeom>
          <a:noFill/>
          <a:ln>
            <a:noFill/>
          </a:ln>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6600" smtClean="0">
                <a:solidFill>
                  <a:schemeClr val="bg1">
                    <a:lumMod val="50000"/>
                  </a:schemeClr>
                </a:solidFill>
                <a:cs typeface="Arial" panose="020B0604020202020204" pitchFamily="34" charset="0"/>
              </a:rPr>
              <a:t>感谢</a:t>
            </a:r>
            <a:r>
              <a:rPr lang="zh-CN" altLang="en-US" sz="6600">
                <a:solidFill>
                  <a:schemeClr val="bg1">
                    <a:lumMod val="50000"/>
                  </a:schemeClr>
                </a:solidFill>
                <a:cs typeface="Arial" panose="020B0604020202020204" pitchFamily="34" charset="0"/>
              </a:rPr>
              <a:t>聆听，批评指导</a:t>
            </a:r>
            <a:endParaRPr lang="zh-CN" altLang="en-US" sz="6600" dirty="0">
              <a:solidFill>
                <a:schemeClr val="bg1">
                  <a:lumMod val="50000"/>
                </a:schemeClr>
              </a:solidFill>
              <a:cs typeface="Arial" panose="020B0604020202020204" pitchFamily="34" charset="0"/>
            </a:endParaRPr>
          </a:p>
        </p:txBody>
      </p:sp>
      <p:sp>
        <p:nvSpPr>
          <p:cNvPr id="8" name="矩形 259"/>
          <p:cNvSpPr>
            <a:spLocks noChangeArrowheads="1"/>
          </p:cNvSpPr>
          <p:nvPr/>
        </p:nvSpPr>
        <p:spPr bwMode="auto">
          <a:xfrm>
            <a:off x="3019327" y="3449067"/>
            <a:ext cx="6820097" cy="307777"/>
          </a:xfrm>
          <a:prstGeom prst="rect">
            <a:avLst/>
          </a:prstGeom>
          <a:noFill/>
          <a:ln>
            <a:noFill/>
          </a:ln>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2000">
                <a:solidFill>
                  <a:schemeClr val="bg1">
                    <a:lumMod val="50000"/>
                  </a:schemeClr>
                </a:solidFill>
                <a:cs typeface="Arial" panose="020B0604020202020204" pitchFamily="34" charset="0"/>
              </a:rPr>
              <a:t>Pure and fresh quietly elegant knowledge contest PPT</a:t>
            </a:r>
            <a:endParaRPr lang="zh-CN" altLang="en-US" sz="2000" dirty="0">
              <a:solidFill>
                <a:schemeClr val="bg1">
                  <a:lumMod val="50000"/>
                </a:schemeClr>
              </a:solidFill>
              <a:cs typeface="Arial" panose="020B0604020202020204" pitchFamily="34" charset="0"/>
            </a:endParaRPr>
          </a:p>
        </p:txBody>
      </p:sp>
      <p:sp>
        <p:nvSpPr>
          <p:cNvPr id="6" name="矩形 259"/>
          <p:cNvSpPr>
            <a:spLocks noChangeArrowheads="1"/>
          </p:cNvSpPr>
          <p:nvPr/>
        </p:nvSpPr>
        <p:spPr bwMode="auto">
          <a:xfrm>
            <a:off x="2552702" y="4164955"/>
            <a:ext cx="7753348" cy="461665"/>
          </a:xfrm>
          <a:prstGeom prst="rect">
            <a:avLst/>
          </a:prstGeom>
          <a:noFill/>
          <a:ln>
            <a:noFill/>
          </a:ln>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just">
              <a:buNone/>
            </a:pPr>
            <a:r>
              <a:rPr lang="en-US" altLang="zh-CN" sz="1000">
                <a:solidFill>
                  <a:schemeClr val="bg1">
                    <a:lumMod val="50000"/>
                  </a:schemeClr>
                </a:solidFill>
                <a:cs typeface="Arial" panose="020B0604020202020204" pitchFamily="34" charset="0"/>
              </a:rPr>
              <a:t>Please replace the text, modify the text, you can also copy your content directly to this. Please replace the text, modify the text, you can also copy your content directly to this</a:t>
            </a:r>
            <a:r>
              <a:rPr lang="en-US" altLang="zh-CN" sz="1000" smtClean="0">
                <a:solidFill>
                  <a:schemeClr val="bg1">
                    <a:lumMod val="50000"/>
                  </a:schemeClr>
                </a:solidFill>
                <a:cs typeface="Arial" panose="020B0604020202020204" pitchFamily="34" charset="0"/>
              </a:rPr>
              <a:t>.</a:t>
            </a:r>
            <a:r>
              <a:rPr lang="en-US" altLang="zh-CN" sz="1000">
                <a:solidFill>
                  <a:schemeClr val="bg1">
                    <a:lumMod val="50000"/>
                  </a:schemeClr>
                </a:solidFill>
                <a:cs typeface="Arial" panose="020B0604020202020204" pitchFamily="34" charset="0"/>
              </a:rPr>
              <a:t> Please replace the text, modify the text, you can also copy your content directly to this. Please replace the text, modify the text, you can also copy your content directly to this</a:t>
            </a:r>
            <a:r>
              <a:rPr lang="en-US" altLang="zh-CN" sz="1000" smtClean="0">
                <a:solidFill>
                  <a:schemeClr val="bg1">
                    <a:lumMod val="50000"/>
                  </a:schemeClr>
                </a:solidFill>
                <a:cs typeface="Arial" panose="020B0604020202020204" pitchFamily="34" charset="0"/>
              </a:rPr>
              <a:t>.</a:t>
            </a:r>
            <a:endParaRPr lang="zh-CN" altLang="en-US" sz="1000">
              <a:solidFill>
                <a:schemeClr val="bg1">
                  <a:lumMod val="50000"/>
                </a:schemeClr>
              </a:solidFill>
              <a:cs typeface="Arial" panose="020B0604020202020204" pitchFamily="34" charset="0"/>
            </a:endParaRPr>
          </a:p>
        </p:txBody>
      </p:sp>
    </p:spTree>
    <p:extLst>
      <p:ext uri="{BB962C8B-B14F-4D97-AF65-F5344CB8AC3E}">
        <p14:creationId xmlns:p14="http://schemas.microsoft.com/office/powerpoint/2010/main" val="4173103795"/>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7"/>
                                        </p:tgtEl>
                                        <p:attrNameLst>
                                          <p:attrName>ppt_y</p:attrName>
                                        </p:attrNameLst>
                                      </p:cBhvr>
                                      <p:tavLst>
                                        <p:tav tm="0">
                                          <p:val>
                                            <p:strVal val="#ppt_y"/>
                                          </p:val>
                                        </p:tav>
                                        <p:tav tm="100000">
                                          <p:val>
                                            <p:strVal val="#ppt_y"/>
                                          </p:val>
                                        </p:tav>
                                      </p:tavLst>
                                    </p:anim>
                                    <p:anim calcmode="lin" valueType="num">
                                      <p:cBhvr>
                                        <p:cTn id="15"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7"/>
                                        </p:tgtEl>
                                      </p:cBhvr>
                                    </p:animEffect>
                                  </p:childTnLst>
                                </p:cTn>
                              </p:par>
                            </p:childTnLst>
                          </p:cTn>
                        </p:par>
                        <p:par>
                          <p:cTn id="18" fill="hold">
                            <p:stCondLst>
                              <p:cond delay="1900"/>
                            </p:stCondLst>
                            <p:childTnLst>
                              <p:par>
                                <p:cTn id="19" presetID="26" presetClass="emph" presetSubtype="0" fill="hold" grpId="1" nodeType="afterEffect">
                                  <p:stCondLst>
                                    <p:cond delay="0"/>
                                  </p:stCondLst>
                                  <p:iterate type="lt">
                                    <p:tmPct val="0"/>
                                  </p:iterate>
                                  <p:childTnLst>
                                    <p:animEffect transition="out" filter="fade">
                                      <p:cBhvr>
                                        <p:cTn id="20" dur="500" tmFilter="0, 0; .2, .5; .8, .5; 1, 0"/>
                                        <p:tgtEl>
                                          <p:spTgt spid="7"/>
                                        </p:tgtEl>
                                      </p:cBhvr>
                                    </p:animEffect>
                                    <p:animScale>
                                      <p:cBhvr>
                                        <p:cTn id="21" dur="250" autoRev="1" fill="hold"/>
                                        <p:tgtEl>
                                          <p:spTgt spid="7"/>
                                        </p:tgtEl>
                                      </p:cBhvr>
                                      <p:by x="105000" y="105000"/>
                                    </p:animScale>
                                  </p:childTnLst>
                                </p:cTn>
                              </p:par>
                            </p:childTnLst>
                          </p:cTn>
                        </p:par>
                        <p:par>
                          <p:cTn id="22" fill="hold">
                            <p:stCondLst>
                              <p:cond delay="2400"/>
                            </p:stCondLst>
                            <p:childTnLst>
                              <p:par>
                                <p:cTn id="23" presetID="41" presetClass="entr" presetSubtype="0" fill="hold" grpId="0" nodeType="afterEffect">
                                  <p:stCondLst>
                                    <p:cond delay="0"/>
                                  </p:stCondLst>
                                  <p:iterate type="lt">
                                    <p:tmPct val="10000"/>
                                  </p:iterate>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8"/>
                                        </p:tgtEl>
                                        <p:attrNameLst>
                                          <p:attrName>ppt_y</p:attrName>
                                        </p:attrNameLst>
                                      </p:cBhvr>
                                      <p:tavLst>
                                        <p:tav tm="0">
                                          <p:val>
                                            <p:strVal val="#ppt_y"/>
                                          </p:val>
                                        </p:tav>
                                        <p:tav tm="100000">
                                          <p:val>
                                            <p:strVal val="#ppt_y"/>
                                          </p:val>
                                        </p:tav>
                                      </p:tavLst>
                                    </p:anim>
                                    <p:anim calcmode="lin" valueType="num">
                                      <p:cBhvr>
                                        <p:cTn id="27"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8"/>
                                        </p:tgtEl>
                                      </p:cBhvr>
                                    </p:animEffect>
                                  </p:childTnLst>
                                </p:cTn>
                              </p:par>
                            </p:childTnLst>
                          </p:cTn>
                        </p:par>
                        <p:par>
                          <p:cTn id="30" fill="hold">
                            <p:stCondLst>
                              <p:cond delay="5100"/>
                            </p:stCondLst>
                            <p:childTnLst>
                              <p:par>
                                <p:cTn id="31" presetID="26" presetClass="emph" presetSubtype="0" fill="hold" grpId="1" nodeType="afterEffect">
                                  <p:stCondLst>
                                    <p:cond delay="0"/>
                                  </p:stCondLst>
                                  <p:iterate type="lt">
                                    <p:tmPct val="0"/>
                                  </p:iterate>
                                  <p:childTnLst>
                                    <p:animEffect transition="out" filter="fade">
                                      <p:cBhvr>
                                        <p:cTn id="32" dur="500" tmFilter="0, 0; .2, .5; .8, .5; 1, 0"/>
                                        <p:tgtEl>
                                          <p:spTgt spid="8"/>
                                        </p:tgtEl>
                                      </p:cBhvr>
                                    </p:animEffect>
                                    <p:animScale>
                                      <p:cBhvr>
                                        <p:cTn id="33" dur="250" autoRev="1" fill="hold"/>
                                        <p:tgtEl>
                                          <p:spTgt spid="8"/>
                                        </p:tgtEl>
                                      </p:cBhvr>
                                      <p:by x="105000" y="105000"/>
                                    </p:animScale>
                                  </p:childTnLst>
                                </p:cTn>
                              </p:par>
                            </p:childTnLst>
                          </p:cTn>
                        </p:par>
                        <p:par>
                          <p:cTn id="34" fill="hold">
                            <p:stCondLst>
                              <p:cond delay="5600"/>
                            </p:stCondLst>
                            <p:childTnLst>
                              <p:par>
                                <p:cTn id="35" presetID="41" presetClass="entr" presetSubtype="0" fill="hold" grpId="0" nodeType="afterEffect">
                                  <p:stCondLst>
                                    <p:cond delay="0"/>
                                  </p:stCondLst>
                                  <p:iterate type="lt">
                                    <p:tmPct val="10000"/>
                                  </p:iterate>
                                  <p:childTnLst>
                                    <p:set>
                                      <p:cBhvr>
                                        <p:cTn id="36" dur="1" fill="hold">
                                          <p:stCondLst>
                                            <p:cond delay="0"/>
                                          </p:stCondLst>
                                        </p:cTn>
                                        <p:tgtEl>
                                          <p:spTgt spid="6"/>
                                        </p:tgtEl>
                                        <p:attrNameLst>
                                          <p:attrName>style.visibility</p:attrName>
                                        </p:attrNameLst>
                                      </p:cBhvr>
                                      <p:to>
                                        <p:strVal val="visible"/>
                                      </p:to>
                                    </p:set>
                                    <p:anim calcmode="lin" valueType="num">
                                      <p:cBhvr>
                                        <p:cTn id="3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38" dur="500" fill="hold"/>
                                        <p:tgtEl>
                                          <p:spTgt spid="6"/>
                                        </p:tgtEl>
                                        <p:attrNameLst>
                                          <p:attrName>ppt_y</p:attrName>
                                        </p:attrNameLst>
                                      </p:cBhvr>
                                      <p:tavLst>
                                        <p:tav tm="0">
                                          <p:val>
                                            <p:strVal val="#ppt_y"/>
                                          </p:val>
                                        </p:tav>
                                        <p:tav tm="100000">
                                          <p:val>
                                            <p:strVal val="#ppt_y"/>
                                          </p:val>
                                        </p:tav>
                                      </p:tavLst>
                                    </p:anim>
                                    <p:anim calcmode="lin" valueType="num">
                                      <p:cBhvr>
                                        <p:cTn id="3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4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41" dur="500" tmFilter="0,0; .5, 1; 1, 1"/>
                                        <p:tgtEl>
                                          <p:spTgt spid="6"/>
                                        </p:tgtEl>
                                      </p:cBhvr>
                                    </p:animEffect>
                                  </p:childTnLst>
                                </p:cTn>
                              </p:par>
                            </p:childTnLst>
                          </p:cTn>
                        </p:par>
                        <p:par>
                          <p:cTn id="42" fill="hold">
                            <p:stCondLst>
                              <p:cond delay="21050"/>
                            </p:stCondLst>
                            <p:childTnLst>
                              <p:par>
                                <p:cTn id="43" presetID="26" presetClass="emph" presetSubtype="0" fill="hold" grpId="1" nodeType="afterEffect">
                                  <p:stCondLst>
                                    <p:cond delay="0"/>
                                  </p:stCondLst>
                                  <p:iterate type="lt">
                                    <p:tmPct val="0"/>
                                  </p:iterate>
                                  <p:childTnLst>
                                    <p:animEffect transition="out" filter="fade">
                                      <p:cBhvr>
                                        <p:cTn id="44" dur="500" tmFilter="0, 0; .2, .5; .8, .5; 1, 0"/>
                                        <p:tgtEl>
                                          <p:spTgt spid="6"/>
                                        </p:tgtEl>
                                      </p:cBhvr>
                                    </p:animEffect>
                                    <p:animScale>
                                      <p:cBhvr>
                                        <p:cTn id="45" dur="25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7" grpId="1"/>
      <p:bldP spid="8" grpId="0"/>
      <p:bldP spid="8" grpId="1"/>
      <p:bldP spid="6" grpId="0"/>
      <p:bldP spid="6"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0" y="0"/>
            <a:ext cx="12858750" cy="7232650"/>
          </a:xfrm>
          <a:prstGeom prst="rect">
            <a:avLst/>
          </a:prstGeom>
          <a:blipFill dpi="0" rotWithShape="1">
            <a:blip r:embed="rId3">
              <a:extLst>
                <a:ext uri="{BEBA8EAE-BF5A-486C-A8C5-ECC9F3942E4B}">
                  <a14:imgProps xmlns:a14="http://schemas.microsoft.com/office/drawing/2010/main">
                    <a14:imgLayer r:embed="rId4">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TextBox 148"/>
          <p:cNvSpPr txBox="1"/>
          <p:nvPr/>
        </p:nvSpPr>
        <p:spPr>
          <a:xfrm>
            <a:off x="818788" y="969593"/>
            <a:ext cx="5112288" cy="5293116"/>
          </a:xfrm>
          <a:prstGeom prst="rect">
            <a:avLst/>
          </a:prstGeom>
          <a:noFill/>
        </p:spPr>
        <p:txBody>
          <a:bodyPr wrap="square" lIns="0" tIns="0" rIns="0" bIns="0" rtlCol="0">
            <a:spAutoFit/>
          </a:bodyPr>
          <a:lstStyle/>
          <a:p>
            <a:pPr algn="ctr"/>
            <a:r>
              <a:rPr lang="en-US" altLang="zh-CN" sz="34396" b="1" cap="all" dirty="0">
                <a:solidFill>
                  <a:schemeClr val="accent1"/>
                </a:solidFill>
                <a:cs typeface="+mn-ea"/>
                <a:sym typeface="+mn-lt"/>
              </a:rPr>
              <a:t>01</a:t>
            </a:r>
            <a:endParaRPr lang="zh-CN" altLang="en-US" sz="19897" b="1" cap="all" spc="300" dirty="0">
              <a:solidFill>
                <a:schemeClr val="accent1"/>
              </a:solidFill>
              <a:cs typeface="+mn-ea"/>
              <a:sym typeface="+mn-lt"/>
            </a:endParaRPr>
          </a:p>
        </p:txBody>
      </p:sp>
      <p:sp>
        <p:nvSpPr>
          <p:cNvPr id="66" name="圆角矩形 65"/>
          <p:cNvSpPr/>
          <p:nvPr/>
        </p:nvSpPr>
        <p:spPr bwMode="auto">
          <a:xfrm>
            <a:off x="1086143" y="3335058"/>
            <a:ext cx="4124893" cy="562535"/>
          </a:xfrm>
          <a:prstGeom prst="roundRect">
            <a:avLst/>
          </a:prstGeom>
          <a:solidFill>
            <a:schemeClr val="bg1"/>
          </a:solidFill>
          <a:ln w="38100">
            <a:noFill/>
          </a:ln>
          <a:effectLst>
            <a:outerShdw blurRad="203200" dist="889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accent1"/>
              </a:solidFill>
              <a:cs typeface="+mn-ea"/>
              <a:sym typeface="+mn-lt"/>
            </a:endParaRPr>
          </a:p>
        </p:txBody>
      </p:sp>
      <p:sp>
        <p:nvSpPr>
          <p:cNvPr id="68" name="文本框 67"/>
          <p:cNvSpPr txBox="1"/>
          <p:nvPr/>
        </p:nvSpPr>
        <p:spPr>
          <a:xfrm>
            <a:off x="1970333" y="3370119"/>
            <a:ext cx="2318880" cy="492443"/>
          </a:xfrm>
          <a:prstGeom prst="rect">
            <a:avLst/>
          </a:prstGeom>
          <a:noFill/>
        </p:spPr>
        <p:txBody>
          <a:bodyPr wrap="square" lIns="0" tIns="0" rIns="0" bIns="0" rtlCol="0">
            <a:spAutoFit/>
          </a:bodyPr>
          <a:lstStyle/>
          <a:p>
            <a:r>
              <a:rPr lang="en-US" altLang="zh-CN" sz="3200" b="1" cap="all" dirty="0">
                <a:solidFill>
                  <a:schemeClr val="accent1"/>
                </a:solidFill>
                <a:latin typeface="+mj-lt"/>
              </a:rPr>
              <a:t>The first</a:t>
            </a:r>
            <a:endParaRPr lang="zh-CN" altLang="en-US" sz="3200" cap="all" dirty="0">
              <a:solidFill>
                <a:schemeClr val="accent1"/>
              </a:solidFill>
              <a:latin typeface="+mj-lt"/>
            </a:endParaRPr>
          </a:p>
        </p:txBody>
      </p:sp>
      <p:sp>
        <p:nvSpPr>
          <p:cNvPr id="2" name="矩形 1"/>
          <p:cNvSpPr/>
          <p:nvPr/>
        </p:nvSpPr>
        <p:spPr>
          <a:xfrm>
            <a:off x="5851433" y="2842894"/>
            <a:ext cx="3818124" cy="615425"/>
          </a:xfrm>
          <a:prstGeom prst="rect">
            <a:avLst/>
          </a:prstGeom>
        </p:spPr>
        <p:txBody>
          <a:bodyPr wrap="square" lIns="0" tIns="0" rIns="0" bIns="0">
            <a:spAutoFit/>
          </a:bodyPr>
          <a:lstStyle/>
          <a:p>
            <a:pPr>
              <a:defRPr/>
            </a:pPr>
            <a:r>
              <a:rPr lang="zh-CN" altLang="en-US" sz="3999" b="1">
                <a:solidFill>
                  <a:schemeClr val="accent1"/>
                </a:solidFill>
                <a:latin typeface="微软雅黑" panose="020B0503020204020204" pitchFamily="34" charset="-122"/>
                <a:ea typeface="微软雅黑" panose="020B0503020204020204" pitchFamily="34" charset="-122"/>
                <a:cs typeface="+mn-ea"/>
                <a:sym typeface="+mn-lt"/>
              </a:rPr>
              <a:t>年度工作概述</a:t>
            </a:r>
            <a:endParaRPr lang="en-US" altLang="zh-CN" sz="3999" b="1" dirty="0">
              <a:solidFill>
                <a:schemeClr val="accent1"/>
              </a:solidFill>
              <a:latin typeface="微软雅黑" panose="020B0503020204020204" pitchFamily="34" charset="-122"/>
              <a:ea typeface="微软雅黑" panose="020B0503020204020204" pitchFamily="34" charset="-122"/>
              <a:cs typeface="+mn-ea"/>
              <a:sym typeface="+mn-lt"/>
            </a:endParaRPr>
          </a:p>
        </p:txBody>
      </p:sp>
      <p:cxnSp>
        <p:nvCxnSpPr>
          <p:cNvPr id="4" name="直接连接符 3"/>
          <p:cNvCxnSpPr/>
          <p:nvPr/>
        </p:nvCxnSpPr>
        <p:spPr>
          <a:xfrm>
            <a:off x="5851433" y="3624682"/>
            <a:ext cx="6338266"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5851433" y="3833439"/>
            <a:ext cx="6338266" cy="484748"/>
          </a:xfrm>
          <a:prstGeom prst="rect">
            <a:avLst/>
          </a:prstGeom>
        </p:spPr>
        <p:txBody>
          <a:bodyPr wrap="square" lIns="0" tIns="0" rIns="0" bIns="0">
            <a:spAutoFit/>
          </a:bodyPr>
          <a:lstStyle/>
          <a:p>
            <a:pPr>
              <a:defRPr/>
            </a:pPr>
            <a:r>
              <a:rPr lang="en-US" altLang="zh-CN" sz="1050" b="1">
                <a:solidFill>
                  <a:schemeClr val="accent1"/>
                </a:solidFill>
                <a:latin typeface="微软雅黑" panose="020B0503020204020204" pitchFamily="34" charset="-122"/>
                <a:ea typeface="微软雅黑" panose="020B0503020204020204" pitchFamily="34" charset="-122"/>
                <a:cs typeface="+mn-ea"/>
                <a:sym typeface="+mn-lt"/>
              </a:rPr>
              <a:t>PLEASE REPLACE THE TEXT, MODIFY THE TEXT, YOU CAN ALSO COPY YOUR CONTENT DIRECTLY TO THIS. PLEASE REPLACE THE TEXT, MODIFY THE TEXT, YOU CAN ALSO COPY YOUR CONTENT DIRECTLY TO THIS.</a:t>
            </a:r>
            <a:endParaRPr lang="en-US" altLang="zh-CN" sz="1050" b="1" dirty="0">
              <a:solidFill>
                <a:schemeClr val="accent1"/>
              </a:solidFill>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3917684357"/>
      </p:ext>
    </p:extLst>
  </p:cSld>
  <p:clrMapOvr>
    <a:masterClrMapping/>
  </p:clrMapOvr>
  <mc:AlternateContent xmlns:mc="http://schemas.openxmlformats.org/markup-compatibility/2006" xmlns:p14="http://schemas.microsoft.com/office/powerpoint/2010/main">
    <mc:Choice Requires="p14">
      <p:transition spd="slow" p14:dur="1600" advTm="5000">
        <p14:prism isInverted="1"/>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2" presetClass="entr" presetSubtype="4" fill="hold" grpId="0" nodeType="afterEffect">
                                  <p:stCondLst>
                                    <p:cond delay="0"/>
                                  </p:stCondLst>
                                  <p:childTnLst>
                                    <p:set>
                                      <p:cBhvr>
                                        <p:cTn id="12" dur="1" fill="hold">
                                          <p:stCondLst>
                                            <p:cond delay="0"/>
                                          </p:stCondLst>
                                        </p:cTn>
                                        <p:tgtEl>
                                          <p:spTgt spid="65"/>
                                        </p:tgtEl>
                                        <p:attrNameLst>
                                          <p:attrName>style.visibility</p:attrName>
                                        </p:attrNameLst>
                                      </p:cBhvr>
                                      <p:to>
                                        <p:strVal val="visible"/>
                                      </p:to>
                                    </p:set>
                                    <p:anim calcmode="lin" valueType="num">
                                      <p:cBhvr additive="base">
                                        <p:cTn id="13" dur="500"/>
                                        <p:tgtEl>
                                          <p:spTgt spid="65"/>
                                        </p:tgtEl>
                                        <p:attrNameLst>
                                          <p:attrName>ppt_y</p:attrName>
                                        </p:attrNameLst>
                                      </p:cBhvr>
                                      <p:tavLst>
                                        <p:tav tm="0">
                                          <p:val>
                                            <p:strVal val="#ppt_y+#ppt_h*1.125000"/>
                                          </p:val>
                                        </p:tav>
                                        <p:tav tm="100000">
                                          <p:val>
                                            <p:strVal val="#ppt_y"/>
                                          </p:val>
                                        </p:tav>
                                      </p:tavLst>
                                    </p:anim>
                                    <p:animEffect transition="in" filter="wipe(up)">
                                      <p:cBhvr>
                                        <p:cTn id="14" dur="500"/>
                                        <p:tgtEl>
                                          <p:spTgt spid="65"/>
                                        </p:tgtEl>
                                      </p:cBhvr>
                                    </p:animEffect>
                                  </p:childTnLst>
                                </p:cTn>
                              </p:par>
                            </p:childTnLst>
                          </p:cTn>
                        </p:par>
                        <p:par>
                          <p:cTn id="15" fill="hold">
                            <p:stCondLst>
                              <p:cond delay="1500"/>
                            </p:stCondLst>
                            <p:childTnLst>
                              <p:par>
                                <p:cTn id="16" presetID="2" presetClass="entr" presetSubtype="8" fill="hold" grpId="0" nodeType="afterEffect">
                                  <p:stCondLst>
                                    <p:cond delay="0"/>
                                  </p:stCondLst>
                                  <p:childTnLst>
                                    <p:set>
                                      <p:cBhvr>
                                        <p:cTn id="17" dur="1" fill="hold">
                                          <p:stCondLst>
                                            <p:cond delay="0"/>
                                          </p:stCondLst>
                                        </p:cTn>
                                        <p:tgtEl>
                                          <p:spTgt spid="66"/>
                                        </p:tgtEl>
                                        <p:attrNameLst>
                                          <p:attrName>style.visibility</p:attrName>
                                        </p:attrNameLst>
                                      </p:cBhvr>
                                      <p:to>
                                        <p:strVal val="visible"/>
                                      </p:to>
                                    </p:set>
                                    <p:anim calcmode="lin" valueType="num">
                                      <p:cBhvr additive="base">
                                        <p:cTn id="18" dur="500" fill="hold"/>
                                        <p:tgtEl>
                                          <p:spTgt spid="66"/>
                                        </p:tgtEl>
                                        <p:attrNameLst>
                                          <p:attrName>ppt_x</p:attrName>
                                        </p:attrNameLst>
                                      </p:cBhvr>
                                      <p:tavLst>
                                        <p:tav tm="0">
                                          <p:val>
                                            <p:strVal val="0-#ppt_w/2"/>
                                          </p:val>
                                        </p:tav>
                                        <p:tav tm="100000">
                                          <p:val>
                                            <p:strVal val="#ppt_x"/>
                                          </p:val>
                                        </p:tav>
                                      </p:tavLst>
                                    </p:anim>
                                    <p:anim calcmode="lin" valueType="num">
                                      <p:cBhvr additive="base">
                                        <p:cTn id="19" dur="500" fill="hold"/>
                                        <p:tgtEl>
                                          <p:spTgt spid="66"/>
                                        </p:tgtEl>
                                        <p:attrNameLst>
                                          <p:attrName>ppt_y</p:attrName>
                                        </p:attrNameLst>
                                      </p:cBhvr>
                                      <p:tavLst>
                                        <p:tav tm="0">
                                          <p:val>
                                            <p:strVal val="#ppt_y"/>
                                          </p:val>
                                        </p:tav>
                                        <p:tav tm="100000">
                                          <p:val>
                                            <p:strVal val="#ppt_y"/>
                                          </p:val>
                                        </p:tav>
                                      </p:tavLst>
                                    </p:anim>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down)">
                                      <p:cBhvr>
                                        <p:cTn id="23" dur="500"/>
                                        <p:tgtEl>
                                          <p:spTgt spid="68"/>
                                        </p:tgtEl>
                                      </p:cBhvr>
                                    </p:animEffect>
                                  </p:childTnLst>
                                </p:cTn>
                              </p:par>
                            </p:childTnLst>
                          </p:cTn>
                        </p:par>
                        <p:par>
                          <p:cTn id="24" fill="hold">
                            <p:stCondLst>
                              <p:cond delay="2500"/>
                            </p:stCondLst>
                            <p:childTnLst>
                              <p:par>
                                <p:cTn id="25" presetID="2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left)">
                                      <p:cBhvr>
                                        <p:cTn id="32" dur="500"/>
                                        <p:tgtEl>
                                          <p:spTgt spid="4"/>
                                        </p:tgtEl>
                                      </p:cBhvr>
                                    </p:animEffect>
                                  </p:childTnLst>
                                </p:cTn>
                              </p:par>
                            </p:childTnLst>
                          </p:cTn>
                        </p:par>
                        <p:par>
                          <p:cTn id="33" fill="hold">
                            <p:stCondLst>
                              <p:cond delay="3500"/>
                            </p:stCondLst>
                            <p:childTnLst>
                              <p:par>
                                <p:cTn id="34" presetID="23" presetClass="entr" presetSubtype="1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5" grpId="0"/>
      <p:bldP spid="66" grpId="0" animBg="1"/>
      <p:bldP spid="68" grpId="0"/>
      <p:bldP spid="2" grpId="0"/>
      <p:bldP spid="2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Shape 40"/>
          <p:cNvSpPr/>
          <p:nvPr/>
        </p:nvSpPr>
        <p:spPr>
          <a:xfrm>
            <a:off x="2304708" y="3078012"/>
            <a:ext cx="1867040" cy="1697309"/>
          </a:xfrm>
          <a:prstGeom prst="leftCircularArrow">
            <a:avLst>
              <a:gd name="adj1" fmla="val 2550"/>
              <a:gd name="adj2" fmla="val 309429"/>
              <a:gd name="adj3" fmla="val 2084940"/>
              <a:gd name="adj4" fmla="val 9024489"/>
              <a:gd name="adj5" fmla="val 2975"/>
            </a:avLst>
          </a:prstGeom>
          <a:solidFill>
            <a:schemeClr val="tx2">
              <a:lumMod val="40000"/>
              <a:lumOff val="60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44" name="Circular Arrow 43"/>
          <p:cNvSpPr/>
          <p:nvPr/>
        </p:nvSpPr>
        <p:spPr>
          <a:xfrm>
            <a:off x="4957609" y="2154705"/>
            <a:ext cx="2096528" cy="1905934"/>
          </a:xfrm>
          <a:prstGeom prst="circularArrow">
            <a:avLst>
              <a:gd name="adj1" fmla="val 2271"/>
              <a:gd name="adj2" fmla="val 273786"/>
              <a:gd name="adj3" fmla="val 19550703"/>
              <a:gd name="adj4" fmla="val 12575511"/>
              <a:gd name="adj5" fmla="val 2650"/>
            </a:avLst>
          </a:prstGeom>
          <a:solidFill>
            <a:schemeClr val="tx2">
              <a:lumMod val="40000"/>
              <a:lumOff val="60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52" name="Shape 51"/>
          <p:cNvSpPr/>
          <p:nvPr/>
        </p:nvSpPr>
        <p:spPr>
          <a:xfrm>
            <a:off x="7851788" y="3078012"/>
            <a:ext cx="1867040" cy="1697309"/>
          </a:xfrm>
          <a:prstGeom prst="leftCircularArrow">
            <a:avLst>
              <a:gd name="adj1" fmla="val 2550"/>
              <a:gd name="adj2" fmla="val 309429"/>
              <a:gd name="adj3" fmla="val 2084940"/>
              <a:gd name="adj4" fmla="val 9024489"/>
              <a:gd name="adj5" fmla="val 2975"/>
            </a:avLst>
          </a:prstGeom>
          <a:solidFill>
            <a:schemeClr val="tx2">
              <a:lumMod val="40000"/>
              <a:lumOff val="60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6" name="Group 5"/>
          <p:cNvGrpSpPr/>
          <p:nvPr/>
        </p:nvGrpSpPr>
        <p:grpSpPr>
          <a:xfrm>
            <a:off x="1511048" y="2874226"/>
            <a:ext cx="1649202" cy="1486555"/>
            <a:chOff x="1432441" y="2725341"/>
            <a:chExt cx="1563774" cy="1409552"/>
          </a:xfrm>
        </p:grpSpPr>
        <p:sp>
          <p:nvSpPr>
            <p:cNvPr id="40" name="Freeform 39"/>
            <p:cNvSpPr/>
            <p:nvPr/>
          </p:nvSpPr>
          <p:spPr>
            <a:xfrm>
              <a:off x="1432441" y="2725341"/>
              <a:ext cx="1407396" cy="1160808"/>
            </a:xfrm>
            <a:custGeom>
              <a:avLst/>
              <a:gdLst>
                <a:gd name="connsiteX0" fmla="*/ 0 w 2266626"/>
                <a:gd name="connsiteY0" fmla="*/ 186949 h 1869493"/>
                <a:gd name="connsiteX1" fmla="*/ 186949 w 2266626"/>
                <a:gd name="connsiteY1" fmla="*/ 0 h 1869493"/>
                <a:gd name="connsiteX2" fmla="*/ 2079677 w 2266626"/>
                <a:gd name="connsiteY2" fmla="*/ 0 h 1869493"/>
                <a:gd name="connsiteX3" fmla="*/ 2266626 w 2266626"/>
                <a:gd name="connsiteY3" fmla="*/ 186949 h 1869493"/>
                <a:gd name="connsiteX4" fmla="*/ 2266626 w 2266626"/>
                <a:gd name="connsiteY4" fmla="*/ 1682544 h 1869493"/>
                <a:gd name="connsiteX5" fmla="*/ 2079677 w 2266626"/>
                <a:gd name="connsiteY5" fmla="*/ 1869493 h 1869493"/>
                <a:gd name="connsiteX6" fmla="*/ 186949 w 2266626"/>
                <a:gd name="connsiteY6" fmla="*/ 1869493 h 1869493"/>
                <a:gd name="connsiteX7" fmla="*/ 0 w 2266626"/>
                <a:gd name="connsiteY7" fmla="*/ 1682544 h 1869493"/>
                <a:gd name="connsiteX8" fmla="*/ 0 w 2266626"/>
                <a:gd name="connsiteY8" fmla="*/ 186949 h 186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66626" h="1869493">
                  <a:moveTo>
                    <a:pt x="0" y="186949"/>
                  </a:moveTo>
                  <a:cubicBezTo>
                    <a:pt x="0" y="83700"/>
                    <a:pt x="83700" y="0"/>
                    <a:pt x="186949" y="0"/>
                  </a:cubicBezTo>
                  <a:lnTo>
                    <a:pt x="2079677" y="0"/>
                  </a:lnTo>
                  <a:cubicBezTo>
                    <a:pt x="2182926" y="0"/>
                    <a:pt x="2266626" y="83700"/>
                    <a:pt x="2266626" y="186949"/>
                  </a:cubicBezTo>
                  <a:lnTo>
                    <a:pt x="2266626" y="1682544"/>
                  </a:lnTo>
                  <a:cubicBezTo>
                    <a:pt x="2266626" y="1785793"/>
                    <a:pt x="2182926" y="1869493"/>
                    <a:pt x="2079677" y="1869493"/>
                  </a:cubicBezTo>
                  <a:lnTo>
                    <a:pt x="186949" y="1869493"/>
                  </a:lnTo>
                  <a:cubicBezTo>
                    <a:pt x="83700" y="1869493"/>
                    <a:pt x="0" y="1785793"/>
                    <a:pt x="0" y="1682544"/>
                  </a:cubicBezTo>
                  <a:lnTo>
                    <a:pt x="0" y="186949"/>
                  </a:lnTo>
                  <a:close/>
                </a:path>
              </a:pathLst>
            </a:custGeom>
            <a:ln>
              <a:solidFill>
                <a:schemeClr val="accent1"/>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7744" tIns="127744" rIns="127744" bIns="550235" numCol="1" spcCol="1270" anchor="t" anchorCtr="0">
              <a:noAutofit/>
            </a:bodyPr>
            <a:lstStyle/>
            <a:p>
              <a:pPr marL="301352" lvl="1" indent="-301352" defTabSz="1921956">
                <a:lnSpc>
                  <a:spcPct val="90000"/>
                </a:lnSpc>
                <a:spcAft>
                  <a:spcPct val="15000"/>
                </a:spcAft>
                <a:buChar char="••"/>
              </a:pPr>
              <a:endParaRPr lang="en-US" sz="4324"/>
            </a:p>
            <a:p>
              <a:pPr marL="301352" lvl="1" indent="-301352" defTabSz="1921956">
                <a:lnSpc>
                  <a:spcPct val="90000"/>
                </a:lnSpc>
                <a:spcAft>
                  <a:spcPct val="15000"/>
                </a:spcAft>
                <a:buChar char="••"/>
              </a:pPr>
              <a:endParaRPr lang="en-US" sz="4324"/>
            </a:p>
          </p:txBody>
        </p:sp>
        <p:sp>
          <p:nvSpPr>
            <p:cNvPr id="42" name="Freeform 41"/>
            <p:cNvSpPr/>
            <p:nvPr/>
          </p:nvSpPr>
          <p:spPr>
            <a:xfrm>
              <a:off x="1745196" y="3637404"/>
              <a:ext cx="1251019" cy="497489"/>
            </a:xfrm>
            <a:custGeom>
              <a:avLst/>
              <a:gdLst>
                <a:gd name="connsiteX0" fmla="*/ 0 w 2014779"/>
                <a:gd name="connsiteY0" fmla="*/ 80121 h 801211"/>
                <a:gd name="connsiteX1" fmla="*/ 80121 w 2014779"/>
                <a:gd name="connsiteY1" fmla="*/ 0 h 801211"/>
                <a:gd name="connsiteX2" fmla="*/ 1934658 w 2014779"/>
                <a:gd name="connsiteY2" fmla="*/ 0 h 801211"/>
                <a:gd name="connsiteX3" fmla="*/ 2014779 w 2014779"/>
                <a:gd name="connsiteY3" fmla="*/ 80121 h 801211"/>
                <a:gd name="connsiteX4" fmla="*/ 2014779 w 2014779"/>
                <a:gd name="connsiteY4" fmla="*/ 721090 h 801211"/>
                <a:gd name="connsiteX5" fmla="*/ 1934658 w 2014779"/>
                <a:gd name="connsiteY5" fmla="*/ 801211 h 801211"/>
                <a:gd name="connsiteX6" fmla="*/ 80121 w 2014779"/>
                <a:gd name="connsiteY6" fmla="*/ 801211 h 801211"/>
                <a:gd name="connsiteX7" fmla="*/ 0 w 2014779"/>
                <a:gd name="connsiteY7" fmla="*/ 721090 h 801211"/>
                <a:gd name="connsiteX8" fmla="*/ 0 w 2014779"/>
                <a:gd name="connsiteY8" fmla="*/ 80121 h 801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4779" h="801211">
                  <a:moveTo>
                    <a:pt x="0" y="80121"/>
                  </a:moveTo>
                  <a:cubicBezTo>
                    <a:pt x="0" y="35871"/>
                    <a:pt x="35871" y="0"/>
                    <a:pt x="80121" y="0"/>
                  </a:cubicBezTo>
                  <a:lnTo>
                    <a:pt x="1934658" y="0"/>
                  </a:lnTo>
                  <a:cubicBezTo>
                    <a:pt x="1978908" y="0"/>
                    <a:pt x="2014779" y="35871"/>
                    <a:pt x="2014779" y="80121"/>
                  </a:cubicBezTo>
                  <a:lnTo>
                    <a:pt x="2014779" y="721090"/>
                  </a:lnTo>
                  <a:cubicBezTo>
                    <a:pt x="2014779" y="765340"/>
                    <a:pt x="1978908" y="801211"/>
                    <a:pt x="1934658" y="801211"/>
                  </a:cubicBezTo>
                  <a:lnTo>
                    <a:pt x="80121" y="801211"/>
                  </a:lnTo>
                  <a:cubicBezTo>
                    <a:pt x="35871" y="801211"/>
                    <a:pt x="0" y="765340"/>
                    <a:pt x="0" y="721090"/>
                  </a:cubicBezTo>
                  <a:lnTo>
                    <a:pt x="0" y="8012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7166" tIns="86360" rIns="117166" bIns="86360" numCol="1" spcCol="1270" anchor="ctr" anchorCtr="0">
              <a:noAutofit/>
            </a:bodyPr>
            <a:lstStyle/>
            <a:p>
              <a:pPr algn="ctr" defTabSz="2156341">
                <a:lnSpc>
                  <a:spcPct val="90000"/>
                </a:lnSpc>
                <a:spcAft>
                  <a:spcPct val="35000"/>
                </a:spcAft>
              </a:pPr>
              <a:endParaRPr lang="en-US" sz="4851"/>
            </a:p>
          </p:txBody>
        </p:sp>
        <p:grpSp>
          <p:nvGrpSpPr>
            <p:cNvPr id="84" name="Group 83"/>
            <p:cNvGrpSpPr/>
            <p:nvPr/>
          </p:nvGrpSpPr>
          <p:grpSpPr>
            <a:xfrm>
              <a:off x="2022650" y="3007951"/>
              <a:ext cx="319088" cy="465138"/>
              <a:chOff x="3582988" y="3510757"/>
              <a:chExt cx="319088" cy="465138"/>
            </a:xfrm>
            <a:solidFill>
              <a:schemeClr val="accent1"/>
            </a:solidFill>
          </p:grpSpPr>
          <p:sp>
            <p:nvSpPr>
              <p:cNvPr id="85" name="AutoShape 113"/>
              <p:cNvSpPr>
                <a:spLocks/>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082" hangingPunct="0"/>
                <a:endParaRPr lang="en-US">
                  <a:sym typeface="Gill Sans" charset="0"/>
                </a:endParaRPr>
              </a:p>
            </p:txBody>
          </p:sp>
          <p:sp>
            <p:nvSpPr>
              <p:cNvPr id="86" name="AutoShape 114"/>
              <p:cNvSpPr>
                <a:spLocks/>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082" hangingPunct="0"/>
                <a:endParaRPr lang="en-US">
                  <a:sym typeface="Gill Sans" charset="0"/>
                </a:endParaRPr>
              </a:p>
            </p:txBody>
          </p:sp>
        </p:grpSp>
        <p:sp>
          <p:nvSpPr>
            <p:cNvPr id="100" name="TextBox 99"/>
            <p:cNvSpPr txBox="1"/>
            <p:nvPr/>
          </p:nvSpPr>
          <p:spPr>
            <a:xfrm>
              <a:off x="1817467" y="3709874"/>
              <a:ext cx="1106477" cy="333725"/>
            </a:xfrm>
            <a:prstGeom prst="rect">
              <a:avLst/>
            </a:prstGeom>
            <a:noFill/>
          </p:spPr>
          <p:txBody>
            <a:bodyPr wrap="none" rtlCol="0">
              <a:spAutoFit/>
            </a:bodyPr>
            <a:lstStyle/>
            <a:p>
              <a:pPr algn="ctr"/>
              <a:r>
                <a:rPr lang="en-US" sz="1687" b="1">
                  <a:solidFill>
                    <a:schemeClr val="bg2"/>
                  </a:solidFill>
                </a:rPr>
                <a:t>Bright Idea</a:t>
              </a:r>
            </a:p>
          </p:txBody>
        </p:sp>
      </p:grpSp>
      <p:grpSp>
        <p:nvGrpSpPr>
          <p:cNvPr id="8" name="Group 7"/>
          <p:cNvGrpSpPr/>
          <p:nvPr/>
        </p:nvGrpSpPr>
        <p:grpSpPr>
          <a:xfrm>
            <a:off x="4196231" y="2611892"/>
            <a:ext cx="1649203" cy="1486556"/>
            <a:chOff x="3978532" y="2476596"/>
            <a:chExt cx="1563775" cy="1409553"/>
          </a:xfrm>
        </p:grpSpPr>
        <p:sp>
          <p:nvSpPr>
            <p:cNvPr id="43" name="Freeform 42"/>
            <p:cNvSpPr/>
            <p:nvPr/>
          </p:nvSpPr>
          <p:spPr>
            <a:xfrm>
              <a:off x="3978532" y="2725341"/>
              <a:ext cx="1407397" cy="1160808"/>
            </a:xfrm>
            <a:custGeom>
              <a:avLst/>
              <a:gdLst>
                <a:gd name="connsiteX0" fmla="*/ 0 w 2266626"/>
                <a:gd name="connsiteY0" fmla="*/ 186949 h 1869493"/>
                <a:gd name="connsiteX1" fmla="*/ 186949 w 2266626"/>
                <a:gd name="connsiteY1" fmla="*/ 0 h 1869493"/>
                <a:gd name="connsiteX2" fmla="*/ 2079677 w 2266626"/>
                <a:gd name="connsiteY2" fmla="*/ 0 h 1869493"/>
                <a:gd name="connsiteX3" fmla="*/ 2266626 w 2266626"/>
                <a:gd name="connsiteY3" fmla="*/ 186949 h 1869493"/>
                <a:gd name="connsiteX4" fmla="*/ 2266626 w 2266626"/>
                <a:gd name="connsiteY4" fmla="*/ 1682544 h 1869493"/>
                <a:gd name="connsiteX5" fmla="*/ 2079677 w 2266626"/>
                <a:gd name="connsiteY5" fmla="*/ 1869493 h 1869493"/>
                <a:gd name="connsiteX6" fmla="*/ 186949 w 2266626"/>
                <a:gd name="connsiteY6" fmla="*/ 1869493 h 1869493"/>
                <a:gd name="connsiteX7" fmla="*/ 0 w 2266626"/>
                <a:gd name="connsiteY7" fmla="*/ 1682544 h 1869493"/>
                <a:gd name="connsiteX8" fmla="*/ 0 w 2266626"/>
                <a:gd name="connsiteY8" fmla="*/ 186949 h 186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66626" h="1869493">
                  <a:moveTo>
                    <a:pt x="0" y="186949"/>
                  </a:moveTo>
                  <a:cubicBezTo>
                    <a:pt x="0" y="83700"/>
                    <a:pt x="83700" y="0"/>
                    <a:pt x="186949" y="0"/>
                  </a:cubicBezTo>
                  <a:lnTo>
                    <a:pt x="2079677" y="0"/>
                  </a:lnTo>
                  <a:cubicBezTo>
                    <a:pt x="2182926" y="0"/>
                    <a:pt x="2266626" y="83700"/>
                    <a:pt x="2266626" y="186949"/>
                  </a:cubicBezTo>
                  <a:lnTo>
                    <a:pt x="2266626" y="1682544"/>
                  </a:lnTo>
                  <a:cubicBezTo>
                    <a:pt x="2266626" y="1785793"/>
                    <a:pt x="2182926" y="1869493"/>
                    <a:pt x="2079677" y="1869493"/>
                  </a:cubicBezTo>
                  <a:lnTo>
                    <a:pt x="186949" y="1869493"/>
                  </a:lnTo>
                  <a:cubicBezTo>
                    <a:pt x="83700" y="1869493"/>
                    <a:pt x="0" y="1785793"/>
                    <a:pt x="0" y="1682544"/>
                  </a:cubicBezTo>
                  <a:lnTo>
                    <a:pt x="0" y="186949"/>
                  </a:lnTo>
                  <a:close/>
                </a:path>
              </a:pathLst>
            </a:custGeom>
            <a:ln>
              <a:solidFill>
                <a:schemeClr val="accent2"/>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7744" tIns="550235" rIns="127744" bIns="127744" numCol="1" spcCol="1270" anchor="t" anchorCtr="0">
              <a:noAutofit/>
            </a:bodyPr>
            <a:lstStyle/>
            <a:p>
              <a:pPr marL="301352" lvl="1" indent="-301352" defTabSz="1921956">
                <a:lnSpc>
                  <a:spcPct val="90000"/>
                </a:lnSpc>
                <a:spcAft>
                  <a:spcPct val="15000"/>
                </a:spcAft>
                <a:buChar char="••"/>
              </a:pPr>
              <a:endParaRPr lang="en-US" sz="4324"/>
            </a:p>
            <a:p>
              <a:pPr marL="301352" lvl="1" indent="-301352" defTabSz="1921956">
                <a:lnSpc>
                  <a:spcPct val="90000"/>
                </a:lnSpc>
                <a:spcAft>
                  <a:spcPct val="15000"/>
                </a:spcAft>
                <a:buChar char="••"/>
              </a:pPr>
              <a:endParaRPr lang="en-US" sz="4324"/>
            </a:p>
          </p:txBody>
        </p:sp>
        <p:sp>
          <p:nvSpPr>
            <p:cNvPr id="45" name="Freeform 44"/>
            <p:cNvSpPr/>
            <p:nvPr/>
          </p:nvSpPr>
          <p:spPr>
            <a:xfrm>
              <a:off x="4291288" y="2476596"/>
              <a:ext cx="1251019" cy="497489"/>
            </a:xfrm>
            <a:custGeom>
              <a:avLst/>
              <a:gdLst>
                <a:gd name="connsiteX0" fmla="*/ 0 w 2014779"/>
                <a:gd name="connsiteY0" fmla="*/ 80121 h 801211"/>
                <a:gd name="connsiteX1" fmla="*/ 80121 w 2014779"/>
                <a:gd name="connsiteY1" fmla="*/ 0 h 801211"/>
                <a:gd name="connsiteX2" fmla="*/ 1934658 w 2014779"/>
                <a:gd name="connsiteY2" fmla="*/ 0 h 801211"/>
                <a:gd name="connsiteX3" fmla="*/ 2014779 w 2014779"/>
                <a:gd name="connsiteY3" fmla="*/ 80121 h 801211"/>
                <a:gd name="connsiteX4" fmla="*/ 2014779 w 2014779"/>
                <a:gd name="connsiteY4" fmla="*/ 721090 h 801211"/>
                <a:gd name="connsiteX5" fmla="*/ 1934658 w 2014779"/>
                <a:gd name="connsiteY5" fmla="*/ 801211 h 801211"/>
                <a:gd name="connsiteX6" fmla="*/ 80121 w 2014779"/>
                <a:gd name="connsiteY6" fmla="*/ 801211 h 801211"/>
                <a:gd name="connsiteX7" fmla="*/ 0 w 2014779"/>
                <a:gd name="connsiteY7" fmla="*/ 721090 h 801211"/>
                <a:gd name="connsiteX8" fmla="*/ 0 w 2014779"/>
                <a:gd name="connsiteY8" fmla="*/ 80121 h 801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4779" h="801211">
                  <a:moveTo>
                    <a:pt x="0" y="80121"/>
                  </a:moveTo>
                  <a:cubicBezTo>
                    <a:pt x="0" y="35871"/>
                    <a:pt x="35871" y="0"/>
                    <a:pt x="80121" y="0"/>
                  </a:cubicBezTo>
                  <a:lnTo>
                    <a:pt x="1934658" y="0"/>
                  </a:lnTo>
                  <a:cubicBezTo>
                    <a:pt x="1978908" y="0"/>
                    <a:pt x="2014779" y="35871"/>
                    <a:pt x="2014779" y="80121"/>
                  </a:cubicBezTo>
                  <a:lnTo>
                    <a:pt x="2014779" y="721090"/>
                  </a:lnTo>
                  <a:cubicBezTo>
                    <a:pt x="2014779" y="765340"/>
                    <a:pt x="1978908" y="801211"/>
                    <a:pt x="1934658" y="801211"/>
                  </a:cubicBezTo>
                  <a:lnTo>
                    <a:pt x="80121" y="801211"/>
                  </a:lnTo>
                  <a:cubicBezTo>
                    <a:pt x="35871" y="801211"/>
                    <a:pt x="0" y="765340"/>
                    <a:pt x="0" y="721090"/>
                  </a:cubicBezTo>
                  <a:lnTo>
                    <a:pt x="0" y="80121"/>
                  </a:lnTo>
                  <a:close/>
                </a:path>
              </a:pathLst>
            </a:cu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7166" tIns="86360" rIns="117166" bIns="86360" numCol="1" spcCol="1270" anchor="ctr" anchorCtr="0">
              <a:noAutofit/>
            </a:bodyPr>
            <a:lstStyle/>
            <a:p>
              <a:pPr algn="ctr" defTabSz="2156341">
                <a:lnSpc>
                  <a:spcPct val="90000"/>
                </a:lnSpc>
                <a:spcAft>
                  <a:spcPct val="35000"/>
                </a:spcAft>
              </a:pPr>
              <a:endParaRPr lang="en-US" sz="4851"/>
            </a:p>
          </p:txBody>
        </p:sp>
        <p:sp>
          <p:nvSpPr>
            <p:cNvPr id="99" name="Freeform 98"/>
            <p:cNvSpPr>
              <a:spLocks noEditPoints="1"/>
            </p:cNvSpPr>
            <p:nvPr/>
          </p:nvSpPr>
          <p:spPr bwMode="auto">
            <a:xfrm>
              <a:off x="4496620" y="3129070"/>
              <a:ext cx="439876" cy="449708"/>
            </a:xfrm>
            <a:custGeom>
              <a:avLst/>
              <a:gdLst>
                <a:gd name="T0" fmla="*/ 203 w 360"/>
                <a:gd name="T1" fmla="*/ 271 h 368"/>
                <a:gd name="T2" fmla="*/ 261 w 360"/>
                <a:gd name="T3" fmla="*/ 202 h 368"/>
                <a:gd name="T4" fmla="*/ 360 w 360"/>
                <a:gd name="T5" fmla="*/ 51 h 368"/>
                <a:gd name="T6" fmla="*/ 346 w 360"/>
                <a:gd name="T7" fmla="*/ 37 h 368"/>
                <a:gd name="T8" fmla="*/ 277 w 360"/>
                <a:gd name="T9" fmla="*/ 37 h 368"/>
                <a:gd name="T10" fmla="*/ 180 w 360"/>
                <a:gd name="T11" fmla="*/ 0 h 368"/>
                <a:gd name="T12" fmla="*/ 83 w 360"/>
                <a:gd name="T13" fmla="*/ 37 h 368"/>
                <a:gd name="T14" fmla="*/ 14 w 360"/>
                <a:gd name="T15" fmla="*/ 37 h 368"/>
                <a:gd name="T16" fmla="*/ 0 w 360"/>
                <a:gd name="T17" fmla="*/ 51 h 368"/>
                <a:gd name="T18" fmla="*/ 98 w 360"/>
                <a:gd name="T19" fmla="*/ 202 h 368"/>
                <a:gd name="T20" fmla="*/ 156 w 360"/>
                <a:gd name="T21" fmla="*/ 271 h 368"/>
                <a:gd name="T22" fmla="*/ 156 w 360"/>
                <a:gd name="T23" fmla="*/ 297 h 368"/>
                <a:gd name="T24" fmla="*/ 91 w 360"/>
                <a:gd name="T25" fmla="*/ 332 h 368"/>
                <a:gd name="T26" fmla="*/ 180 w 360"/>
                <a:gd name="T27" fmla="*/ 368 h 368"/>
                <a:gd name="T28" fmla="*/ 269 w 360"/>
                <a:gd name="T29" fmla="*/ 332 h 368"/>
                <a:gd name="T30" fmla="*/ 203 w 360"/>
                <a:gd name="T31" fmla="*/ 297 h 368"/>
                <a:gd name="T32" fmla="*/ 203 w 360"/>
                <a:gd name="T33" fmla="*/ 271 h 368"/>
                <a:gd name="T34" fmla="*/ 259 w 360"/>
                <a:gd name="T35" fmla="*/ 170 h 368"/>
                <a:gd name="T36" fmla="*/ 281 w 360"/>
                <a:gd name="T37" fmla="*/ 65 h 368"/>
                <a:gd name="T38" fmla="*/ 331 w 360"/>
                <a:gd name="T39" fmla="*/ 65 h 368"/>
                <a:gd name="T40" fmla="*/ 259 w 360"/>
                <a:gd name="T41" fmla="*/ 170 h 368"/>
                <a:gd name="T42" fmla="*/ 180 w 360"/>
                <a:gd name="T43" fmla="*/ 24 h 368"/>
                <a:gd name="T44" fmla="*/ 256 w 360"/>
                <a:gd name="T45" fmla="*/ 55 h 368"/>
                <a:gd name="T46" fmla="*/ 180 w 360"/>
                <a:gd name="T47" fmla="*/ 86 h 368"/>
                <a:gd name="T48" fmla="*/ 104 w 360"/>
                <a:gd name="T49" fmla="*/ 55 h 368"/>
                <a:gd name="T50" fmla="*/ 180 w 360"/>
                <a:gd name="T51" fmla="*/ 24 h 368"/>
                <a:gd name="T52" fmla="*/ 29 w 360"/>
                <a:gd name="T53" fmla="*/ 65 h 368"/>
                <a:gd name="T54" fmla="*/ 79 w 360"/>
                <a:gd name="T55" fmla="*/ 65 h 368"/>
                <a:gd name="T56" fmla="*/ 101 w 360"/>
                <a:gd name="T57" fmla="*/ 170 h 368"/>
                <a:gd name="T58" fmla="*/ 29 w 360"/>
                <a:gd name="T59" fmla="*/ 65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0" h="368">
                  <a:moveTo>
                    <a:pt x="203" y="271"/>
                  </a:moveTo>
                  <a:cubicBezTo>
                    <a:pt x="203" y="242"/>
                    <a:pt x="225" y="226"/>
                    <a:pt x="261" y="202"/>
                  </a:cubicBezTo>
                  <a:cubicBezTo>
                    <a:pt x="305" y="173"/>
                    <a:pt x="360" y="137"/>
                    <a:pt x="360" y="51"/>
                  </a:cubicBezTo>
                  <a:cubicBezTo>
                    <a:pt x="360" y="43"/>
                    <a:pt x="353" y="37"/>
                    <a:pt x="346" y="37"/>
                  </a:cubicBezTo>
                  <a:cubicBezTo>
                    <a:pt x="277" y="37"/>
                    <a:pt x="277" y="37"/>
                    <a:pt x="277" y="37"/>
                  </a:cubicBezTo>
                  <a:cubicBezTo>
                    <a:pt x="267" y="19"/>
                    <a:pt x="238" y="0"/>
                    <a:pt x="180" y="0"/>
                  </a:cubicBezTo>
                  <a:cubicBezTo>
                    <a:pt x="121" y="0"/>
                    <a:pt x="92" y="19"/>
                    <a:pt x="83" y="37"/>
                  </a:cubicBezTo>
                  <a:cubicBezTo>
                    <a:pt x="14" y="37"/>
                    <a:pt x="14" y="37"/>
                    <a:pt x="14" y="37"/>
                  </a:cubicBezTo>
                  <a:cubicBezTo>
                    <a:pt x="6" y="37"/>
                    <a:pt x="0" y="43"/>
                    <a:pt x="0" y="51"/>
                  </a:cubicBezTo>
                  <a:cubicBezTo>
                    <a:pt x="0" y="137"/>
                    <a:pt x="54" y="173"/>
                    <a:pt x="98" y="202"/>
                  </a:cubicBezTo>
                  <a:cubicBezTo>
                    <a:pt x="134" y="226"/>
                    <a:pt x="156" y="242"/>
                    <a:pt x="156" y="271"/>
                  </a:cubicBezTo>
                  <a:cubicBezTo>
                    <a:pt x="156" y="297"/>
                    <a:pt x="156" y="297"/>
                    <a:pt x="156" y="297"/>
                  </a:cubicBezTo>
                  <a:cubicBezTo>
                    <a:pt x="118" y="301"/>
                    <a:pt x="91" y="315"/>
                    <a:pt x="91" y="332"/>
                  </a:cubicBezTo>
                  <a:cubicBezTo>
                    <a:pt x="91" y="352"/>
                    <a:pt x="131" y="368"/>
                    <a:pt x="180" y="368"/>
                  </a:cubicBezTo>
                  <a:cubicBezTo>
                    <a:pt x="229" y="368"/>
                    <a:pt x="269" y="352"/>
                    <a:pt x="269" y="332"/>
                  </a:cubicBezTo>
                  <a:cubicBezTo>
                    <a:pt x="269" y="315"/>
                    <a:pt x="241" y="301"/>
                    <a:pt x="203" y="297"/>
                  </a:cubicBezTo>
                  <a:lnTo>
                    <a:pt x="203" y="271"/>
                  </a:lnTo>
                  <a:close/>
                  <a:moveTo>
                    <a:pt x="259" y="170"/>
                  </a:moveTo>
                  <a:cubicBezTo>
                    <a:pt x="270" y="146"/>
                    <a:pt x="279" y="113"/>
                    <a:pt x="281" y="65"/>
                  </a:cubicBezTo>
                  <a:cubicBezTo>
                    <a:pt x="331" y="65"/>
                    <a:pt x="331" y="65"/>
                    <a:pt x="331" y="65"/>
                  </a:cubicBezTo>
                  <a:cubicBezTo>
                    <a:pt x="326" y="119"/>
                    <a:pt x="294" y="146"/>
                    <a:pt x="259" y="170"/>
                  </a:cubicBezTo>
                  <a:close/>
                  <a:moveTo>
                    <a:pt x="180" y="24"/>
                  </a:moveTo>
                  <a:cubicBezTo>
                    <a:pt x="234" y="24"/>
                    <a:pt x="256" y="47"/>
                    <a:pt x="256" y="55"/>
                  </a:cubicBezTo>
                  <a:cubicBezTo>
                    <a:pt x="256" y="63"/>
                    <a:pt x="234" y="86"/>
                    <a:pt x="180" y="86"/>
                  </a:cubicBezTo>
                  <a:cubicBezTo>
                    <a:pt x="125" y="86"/>
                    <a:pt x="104" y="63"/>
                    <a:pt x="104" y="55"/>
                  </a:cubicBezTo>
                  <a:cubicBezTo>
                    <a:pt x="104" y="47"/>
                    <a:pt x="125" y="24"/>
                    <a:pt x="180" y="24"/>
                  </a:cubicBezTo>
                  <a:close/>
                  <a:moveTo>
                    <a:pt x="29" y="65"/>
                  </a:moveTo>
                  <a:cubicBezTo>
                    <a:pt x="79" y="65"/>
                    <a:pt x="79" y="65"/>
                    <a:pt x="79" y="65"/>
                  </a:cubicBezTo>
                  <a:cubicBezTo>
                    <a:pt x="80" y="113"/>
                    <a:pt x="89" y="146"/>
                    <a:pt x="101" y="170"/>
                  </a:cubicBezTo>
                  <a:cubicBezTo>
                    <a:pt x="66" y="146"/>
                    <a:pt x="33" y="119"/>
                    <a:pt x="29" y="65"/>
                  </a:cubicBezTo>
                  <a:close/>
                </a:path>
              </a:pathLst>
            </a:custGeom>
            <a:solidFill>
              <a:schemeClr val="accent2"/>
            </a:solidFill>
            <a:ln>
              <a:noFill/>
            </a:ln>
          </p:spPr>
          <p:txBody>
            <a:bodyPr vert="horz" wrap="square" lIns="96435" tIns="48218" rIns="96435" bIns="48218" numCol="1" anchor="t" anchorCtr="0" compatLnSpc="1">
              <a:prstTxWarp prst="textNoShape">
                <a:avLst/>
              </a:prstTxWarp>
            </a:bodyPr>
            <a:lstStyle/>
            <a:p>
              <a:endParaRPr lang="en-US" dirty="0"/>
            </a:p>
          </p:txBody>
        </p:sp>
        <p:sp>
          <p:nvSpPr>
            <p:cNvPr id="101" name="TextBox 100"/>
            <p:cNvSpPr txBox="1"/>
            <p:nvPr/>
          </p:nvSpPr>
          <p:spPr>
            <a:xfrm>
              <a:off x="4504671" y="2568359"/>
              <a:ext cx="863647" cy="333725"/>
            </a:xfrm>
            <a:prstGeom prst="rect">
              <a:avLst/>
            </a:prstGeom>
            <a:noFill/>
          </p:spPr>
          <p:txBody>
            <a:bodyPr wrap="none" rtlCol="0">
              <a:spAutoFit/>
            </a:bodyPr>
            <a:lstStyle/>
            <a:p>
              <a:pPr algn="ctr"/>
              <a:r>
                <a:rPr lang="en-US" sz="1687" b="1">
                  <a:solidFill>
                    <a:schemeClr val="bg2"/>
                  </a:solidFill>
                </a:rPr>
                <a:t>The Cup</a:t>
              </a:r>
            </a:p>
          </p:txBody>
        </p:sp>
      </p:grpSp>
      <p:grpSp>
        <p:nvGrpSpPr>
          <p:cNvPr id="9" name="Group 8"/>
          <p:cNvGrpSpPr/>
          <p:nvPr/>
        </p:nvGrpSpPr>
        <p:grpSpPr>
          <a:xfrm>
            <a:off x="7058127" y="2874226"/>
            <a:ext cx="1649202" cy="1486555"/>
            <a:chOff x="6692183" y="2725341"/>
            <a:chExt cx="1563774" cy="1409552"/>
          </a:xfrm>
        </p:grpSpPr>
        <p:sp>
          <p:nvSpPr>
            <p:cNvPr id="51" name="Freeform 50"/>
            <p:cNvSpPr/>
            <p:nvPr/>
          </p:nvSpPr>
          <p:spPr>
            <a:xfrm>
              <a:off x="6692183" y="2725341"/>
              <a:ext cx="1407396" cy="1160808"/>
            </a:xfrm>
            <a:custGeom>
              <a:avLst/>
              <a:gdLst>
                <a:gd name="connsiteX0" fmla="*/ 0 w 2266626"/>
                <a:gd name="connsiteY0" fmla="*/ 186949 h 1869493"/>
                <a:gd name="connsiteX1" fmla="*/ 186949 w 2266626"/>
                <a:gd name="connsiteY1" fmla="*/ 0 h 1869493"/>
                <a:gd name="connsiteX2" fmla="*/ 2079677 w 2266626"/>
                <a:gd name="connsiteY2" fmla="*/ 0 h 1869493"/>
                <a:gd name="connsiteX3" fmla="*/ 2266626 w 2266626"/>
                <a:gd name="connsiteY3" fmla="*/ 186949 h 1869493"/>
                <a:gd name="connsiteX4" fmla="*/ 2266626 w 2266626"/>
                <a:gd name="connsiteY4" fmla="*/ 1682544 h 1869493"/>
                <a:gd name="connsiteX5" fmla="*/ 2079677 w 2266626"/>
                <a:gd name="connsiteY5" fmla="*/ 1869493 h 1869493"/>
                <a:gd name="connsiteX6" fmla="*/ 186949 w 2266626"/>
                <a:gd name="connsiteY6" fmla="*/ 1869493 h 1869493"/>
                <a:gd name="connsiteX7" fmla="*/ 0 w 2266626"/>
                <a:gd name="connsiteY7" fmla="*/ 1682544 h 1869493"/>
                <a:gd name="connsiteX8" fmla="*/ 0 w 2266626"/>
                <a:gd name="connsiteY8" fmla="*/ 186949 h 186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66626" h="1869493">
                  <a:moveTo>
                    <a:pt x="0" y="186949"/>
                  </a:moveTo>
                  <a:cubicBezTo>
                    <a:pt x="0" y="83700"/>
                    <a:pt x="83700" y="0"/>
                    <a:pt x="186949" y="0"/>
                  </a:cubicBezTo>
                  <a:lnTo>
                    <a:pt x="2079677" y="0"/>
                  </a:lnTo>
                  <a:cubicBezTo>
                    <a:pt x="2182926" y="0"/>
                    <a:pt x="2266626" y="83700"/>
                    <a:pt x="2266626" y="186949"/>
                  </a:cubicBezTo>
                  <a:lnTo>
                    <a:pt x="2266626" y="1682544"/>
                  </a:lnTo>
                  <a:cubicBezTo>
                    <a:pt x="2266626" y="1785793"/>
                    <a:pt x="2182926" y="1869493"/>
                    <a:pt x="2079677" y="1869493"/>
                  </a:cubicBezTo>
                  <a:lnTo>
                    <a:pt x="186949" y="1869493"/>
                  </a:lnTo>
                  <a:cubicBezTo>
                    <a:pt x="83700" y="1869493"/>
                    <a:pt x="0" y="1785793"/>
                    <a:pt x="0" y="1682544"/>
                  </a:cubicBezTo>
                  <a:lnTo>
                    <a:pt x="0" y="186949"/>
                  </a:lnTo>
                  <a:close/>
                </a:path>
              </a:pathLst>
            </a:custGeom>
            <a:ln>
              <a:solidFill>
                <a:schemeClr val="accent3"/>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7744" tIns="127744" rIns="127744" bIns="550235" numCol="1" spcCol="1270" anchor="t" anchorCtr="0">
              <a:noAutofit/>
            </a:bodyPr>
            <a:lstStyle/>
            <a:p>
              <a:pPr marL="301352" lvl="1" indent="-301352" defTabSz="1921956">
                <a:lnSpc>
                  <a:spcPct val="90000"/>
                </a:lnSpc>
                <a:spcAft>
                  <a:spcPct val="15000"/>
                </a:spcAft>
                <a:buChar char="••"/>
              </a:pPr>
              <a:endParaRPr lang="en-US" sz="4324"/>
            </a:p>
            <a:p>
              <a:pPr marL="301352" lvl="1" indent="-301352" defTabSz="1921956">
                <a:lnSpc>
                  <a:spcPct val="90000"/>
                </a:lnSpc>
                <a:spcAft>
                  <a:spcPct val="15000"/>
                </a:spcAft>
                <a:buChar char="••"/>
              </a:pPr>
              <a:endParaRPr lang="en-US" sz="4324"/>
            </a:p>
          </p:txBody>
        </p:sp>
        <p:sp>
          <p:nvSpPr>
            <p:cNvPr id="53" name="Freeform 52"/>
            <p:cNvSpPr/>
            <p:nvPr/>
          </p:nvSpPr>
          <p:spPr>
            <a:xfrm>
              <a:off x="7004938" y="3637404"/>
              <a:ext cx="1251019" cy="497489"/>
            </a:xfrm>
            <a:custGeom>
              <a:avLst/>
              <a:gdLst>
                <a:gd name="connsiteX0" fmla="*/ 0 w 2014779"/>
                <a:gd name="connsiteY0" fmla="*/ 80121 h 801211"/>
                <a:gd name="connsiteX1" fmla="*/ 80121 w 2014779"/>
                <a:gd name="connsiteY1" fmla="*/ 0 h 801211"/>
                <a:gd name="connsiteX2" fmla="*/ 1934658 w 2014779"/>
                <a:gd name="connsiteY2" fmla="*/ 0 h 801211"/>
                <a:gd name="connsiteX3" fmla="*/ 2014779 w 2014779"/>
                <a:gd name="connsiteY3" fmla="*/ 80121 h 801211"/>
                <a:gd name="connsiteX4" fmla="*/ 2014779 w 2014779"/>
                <a:gd name="connsiteY4" fmla="*/ 721090 h 801211"/>
                <a:gd name="connsiteX5" fmla="*/ 1934658 w 2014779"/>
                <a:gd name="connsiteY5" fmla="*/ 801211 h 801211"/>
                <a:gd name="connsiteX6" fmla="*/ 80121 w 2014779"/>
                <a:gd name="connsiteY6" fmla="*/ 801211 h 801211"/>
                <a:gd name="connsiteX7" fmla="*/ 0 w 2014779"/>
                <a:gd name="connsiteY7" fmla="*/ 721090 h 801211"/>
                <a:gd name="connsiteX8" fmla="*/ 0 w 2014779"/>
                <a:gd name="connsiteY8" fmla="*/ 80121 h 801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4779" h="801211">
                  <a:moveTo>
                    <a:pt x="0" y="80121"/>
                  </a:moveTo>
                  <a:cubicBezTo>
                    <a:pt x="0" y="35871"/>
                    <a:pt x="35871" y="0"/>
                    <a:pt x="80121" y="0"/>
                  </a:cubicBezTo>
                  <a:lnTo>
                    <a:pt x="1934658" y="0"/>
                  </a:lnTo>
                  <a:cubicBezTo>
                    <a:pt x="1978908" y="0"/>
                    <a:pt x="2014779" y="35871"/>
                    <a:pt x="2014779" y="80121"/>
                  </a:cubicBezTo>
                  <a:lnTo>
                    <a:pt x="2014779" y="721090"/>
                  </a:lnTo>
                  <a:cubicBezTo>
                    <a:pt x="2014779" y="765340"/>
                    <a:pt x="1978908" y="801211"/>
                    <a:pt x="1934658" y="801211"/>
                  </a:cubicBezTo>
                  <a:lnTo>
                    <a:pt x="80121" y="801211"/>
                  </a:lnTo>
                  <a:cubicBezTo>
                    <a:pt x="35871" y="801211"/>
                    <a:pt x="0" y="765340"/>
                    <a:pt x="0" y="721090"/>
                  </a:cubicBezTo>
                  <a:lnTo>
                    <a:pt x="0" y="80121"/>
                  </a:lnTo>
                  <a:close/>
                </a:path>
              </a:pathLst>
            </a:custGeom>
            <a:solidFill>
              <a:schemeClr val="accent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7166" tIns="86360" rIns="117166" bIns="86360" numCol="1" spcCol="1270" anchor="ctr" anchorCtr="0">
              <a:noAutofit/>
            </a:bodyPr>
            <a:lstStyle/>
            <a:p>
              <a:pPr algn="ctr" defTabSz="2156341">
                <a:lnSpc>
                  <a:spcPct val="90000"/>
                </a:lnSpc>
                <a:spcAft>
                  <a:spcPct val="35000"/>
                </a:spcAft>
              </a:pPr>
              <a:endParaRPr lang="en-US" sz="4851"/>
            </a:p>
          </p:txBody>
        </p:sp>
        <p:grpSp>
          <p:nvGrpSpPr>
            <p:cNvPr id="87" name="Group 86"/>
            <p:cNvGrpSpPr/>
            <p:nvPr/>
          </p:nvGrpSpPr>
          <p:grpSpPr>
            <a:xfrm>
              <a:off x="7169240" y="3006501"/>
              <a:ext cx="464344" cy="464344"/>
              <a:chOff x="4439444" y="1652588"/>
              <a:chExt cx="464344" cy="464344"/>
            </a:xfrm>
            <a:solidFill>
              <a:schemeClr val="accent3"/>
            </a:solidFill>
          </p:grpSpPr>
          <p:sp>
            <p:nvSpPr>
              <p:cNvPr id="88" name="AutoShape 136"/>
              <p:cNvSpPr>
                <a:spLocks/>
              </p:cNvSpPr>
              <p:nvPr/>
            </p:nvSpPr>
            <p:spPr bwMode="auto">
              <a:xfrm>
                <a:off x="4686300" y="1710532"/>
                <a:ext cx="152400" cy="152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082" hangingPunct="0"/>
                <a:endParaRPr lang="en-US">
                  <a:sym typeface="Gill Sans" charset="0"/>
                </a:endParaRPr>
              </a:p>
            </p:txBody>
          </p:sp>
          <p:sp>
            <p:nvSpPr>
              <p:cNvPr id="89" name="AutoShape 137"/>
              <p:cNvSpPr>
                <a:spLocks/>
              </p:cNvSpPr>
              <p:nvPr/>
            </p:nvSpPr>
            <p:spPr bwMode="auto">
              <a:xfrm>
                <a:off x="4439444" y="1652588"/>
                <a:ext cx="464344" cy="464344"/>
              </a:xfrm>
              <a:custGeom>
                <a:avLst/>
                <a:gdLst>
                  <a:gd name="T0" fmla="+- 0 10819 195"/>
                  <a:gd name="T1" fmla="*/ T0 w 21248"/>
                  <a:gd name="T2" fmla="*/ 10800 h 21600"/>
                  <a:gd name="T3" fmla="+- 0 10819 195"/>
                  <a:gd name="T4" fmla="*/ T3 w 21248"/>
                  <a:gd name="T5" fmla="*/ 10800 h 21600"/>
                  <a:gd name="T6" fmla="+- 0 10819 195"/>
                  <a:gd name="T7" fmla="*/ T6 w 21248"/>
                  <a:gd name="T8" fmla="*/ 10800 h 21600"/>
                  <a:gd name="T9" fmla="+- 0 10819 195"/>
                  <a:gd name="T10" fmla="*/ T9 w 21248"/>
                  <a:gd name="T11" fmla="*/ 10800 h 21600"/>
                </a:gdLst>
                <a:ahLst/>
                <a:cxnLst>
                  <a:cxn ang="0">
                    <a:pos x="T1" y="T2"/>
                  </a:cxn>
                  <a:cxn ang="0">
                    <a:pos x="T4" y="T5"/>
                  </a:cxn>
                  <a:cxn ang="0">
                    <a:pos x="T7" y="T8"/>
                  </a:cxn>
                  <a:cxn ang="0">
                    <a:pos x="T10" y="T11"/>
                  </a:cxn>
                </a:cxnLst>
                <a:rect l="0" t="0" r="r" b="b"/>
                <a:pathLst>
                  <a:path w="21248" h="21600">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082" hangingPunct="0"/>
                <a:endParaRPr lang="en-US">
                  <a:sym typeface="Gill Sans" charset="0"/>
                </a:endParaRPr>
              </a:p>
            </p:txBody>
          </p:sp>
          <p:sp>
            <p:nvSpPr>
              <p:cNvPr id="90" name="AutoShape 138"/>
              <p:cNvSpPr>
                <a:spLocks/>
              </p:cNvSpPr>
              <p:nvPr/>
            </p:nvSpPr>
            <p:spPr bwMode="auto">
              <a:xfrm>
                <a:off x="4686300" y="1652588"/>
                <a:ext cx="217488" cy="2174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7" y="2880"/>
                    </a:moveTo>
                    <a:lnTo>
                      <a:pt x="1437" y="2885"/>
                    </a:lnTo>
                    <a:cubicBezTo>
                      <a:pt x="10965" y="2885"/>
                      <a:pt x="18717" y="10637"/>
                      <a:pt x="18717" y="20165"/>
                    </a:cubicBezTo>
                    <a:lnTo>
                      <a:pt x="18720" y="20165"/>
                    </a:lnTo>
                    <a:cubicBezTo>
                      <a:pt x="18722" y="20959"/>
                      <a:pt x="19366" y="21600"/>
                      <a:pt x="20160" y="21600"/>
                    </a:cubicBezTo>
                    <a:cubicBezTo>
                      <a:pt x="20955" y="21600"/>
                      <a:pt x="21599" y="20956"/>
                      <a:pt x="21599" y="20160"/>
                    </a:cubicBezTo>
                    <a:cubicBezTo>
                      <a:pt x="21599" y="20155"/>
                      <a:pt x="21597" y="2015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082" hangingPunct="0"/>
                <a:endParaRPr lang="en-US">
                  <a:sym typeface="Gill Sans" charset="0"/>
                </a:endParaRPr>
              </a:p>
            </p:txBody>
          </p:sp>
        </p:grpSp>
        <p:sp>
          <p:nvSpPr>
            <p:cNvPr id="102" name="TextBox 101"/>
            <p:cNvSpPr txBox="1"/>
            <p:nvPr/>
          </p:nvSpPr>
          <p:spPr>
            <a:xfrm>
              <a:off x="7300365" y="3722655"/>
              <a:ext cx="711648" cy="333725"/>
            </a:xfrm>
            <a:prstGeom prst="rect">
              <a:avLst/>
            </a:prstGeom>
            <a:noFill/>
          </p:spPr>
          <p:txBody>
            <a:bodyPr wrap="none" rtlCol="0">
              <a:spAutoFit/>
            </a:bodyPr>
            <a:lstStyle/>
            <a:p>
              <a:pPr algn="ctr"/>
              <a:r>
                <a:rPr lang="en-US" sz="1687" b="1">
                  <a:solidFill>
                    <a:schemeClr val="bg2"/>
                  </a:solidFill>
                </a:rPr>
                <a:t>Sound</a:t>
              </a:r>
            </a:p>
          </p:txBody>
        </p:sp>
      </p:grpSp>
      <p:grpSp>
        <p:nvGrpSpPr>
          <p:cNvPr id="10" name="Group 9"/>
          <p:cNvGrpSpPr/>
          <p:nvPr/>
        </p:nvGrpSpPr>
        <p:grpSpPr>
          <a:xfrm>
            <a:off x="9698499" y="2611892"/>
            <a:ext cx="1649203" cy="1486556"/>
            <a:chOff x="9195783" y="2476596"/>
            <a:chExt cx="1563775" cy="1409553"/>
          </a:xfrm>
        </p:grpSpPr>
        <p:sp>
          <p:nvSpPr>
            <p:cNvPr id="54" name="Freeform 53"/>
            <p:cNvSpPr/>
            <p:nvPr/>
          </p:nvSpPr>
          <p:spPr>
            <a:xfrm>
              <a:off x="9195783" y="2725341"/>
              <a:ext cx="1407397" cy="1160808"/>
            </a:xfrm>
            <a:custGeom>
              <a:avLst/>
              <a:gdLst>
                <a:gd name="connsiteX0" fmla="*/ 0 w 2266626"/>
                <a:gd name="connsiteY0" fmla="*/ 186949 h 1869493"/>
                <a:gd name="connsiteX1" fmla="*/ 186949 w 2266626"/>
                <a:gd name="connsiteY1" fmla="*/ 0 h 1869493"/>
                <a:gd name="connsiteX2" fmla="*/ 2079677 w 2266626"/>
                <a:gd name="connsiteY2" fmla="*/ 0 h 1869493"/>
                <a:gd name="connsiteX3" fmla="*/ 2266626 w 2266626"/>
                <a:gd name="connsiteY3" fmla="*/ 186949 h 1869493"/>
                <a:gd name="connsiteX4" fmla="*/ 2266626 w 2266626"/>
                <a:gd name="connsiteY4" fmla="*/ 1682544 h 1869493"/>
                <a:gd name="connsiteX5" fmla="*/ 2079677 w 2266626"/>
                <a:gd name="connsiteY5" fmla="*/ 1869493 h 1869493"/>
                <a:gd name="connsiteX6" fmla="*/ 186949 w 2266626"/>
                <a:gd name="connsiteY6" fmla="*/ 1869493 h 1869493"/>
                <a:gd name="connsiteX7" fmla="*/ 0 w 2266626"/>
                <a:gd name="connsiteY7" fmla="*/ 1682544 h 1869493"/>
                <a:gd name="connsiteX8" fmla="*/ 0 w 2266626"/>
                <a:gd name="connsiteY8" fmla="*/ 186949 h 186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66626" h="1869493">
                  <a:moveTo>
                    <a:pt x="0" y="186949"/>
                  </a:moveTo>
                  <a:cubicBezTo>
                    <a:pt x="0" y="83700"/>
                    <a:pt x="83700" y="0"/>
                    <a:pt x="186949" y="0"/>
                  </a:cubicBezTo>
                  <a:lnTo>
                    <a:pt x="2079677" y="0"/>
                  </a:lnTo>
                  <a:cubicBezTo>
                    <a:pt x="2182926" y="0"/>
                    <a:pt x="2266626" y="83700"/>
                    <a:pt x="2266626" y="186949"/>
                  </a:cubicBezTo>
                  <a:lnTo>
                    <a:pt x="2266626" y="1682544"/>
                  </a:lnTo>
                  <a:cubicBezTo>
                    <a:pt x="2266626" y="1785793"/>
                    <a:pt x="2182926" y="1869493"/>
                    <a:pt x="2079677" y="1869493"/>
                  </a:cubicBezTo>
                  <a:lnTo>
                    <a:pt x="186949" y="1869493"/>
                  </a:lnTo>
                  <a:cubicBezTo>
                    <a:pt x="83700" y="1869493"/>
                    <a:pt x="0" y="1785793"/>
                    <a:pt x="0" y="1682544"/>
                  </a:cubicBezTo>
                  <a:lnTo>
                    <a:pt x="0" y="186949"/>
                  </a:lnTo>
                  <a:close/>
                </a:path>
              </a:pathLst>
            </a:custGeom>
            <a:ln>
              <a:solidFill>
                <a:schemeClr val="accent4"/>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7744" tIns="550235" rIns="127744" bIns="127744" numCol="1" spcCol="1270" anchor="t" anchorCtr="0">
              <a:noAutofit/>
            </a:bodyPr>
            <a:lstStyle/>
            <a:p>
              <a:pPr marL="301352" lvl="1" indent="-301352" defTabSz="1921956">
                <a:lnSpc>
                  <a:spcPct val="90000"/>
                </a:lnSpc>
                <a:spcAft>
                  <a:spcPct val="15000"/>
                </a:spcAft>
                <a:buChar char="••"/>
              </a:pPr>
              <a:endParaRPr lang="en-US" sz="4324"/>
            </a:p>
            <a:p>
              <a:pPr marL="301352" lvl="1" indent="-301352" defTabSz="1921956">
                <a:lnSpc>
                  <a:spcPct val="90000"/>
                </a:lnSpc>
                <a:spcAft>
                  <a:spcPct val="15000"/>
                </a:spcAft>
                <a:buChar char="••"/>
              </a:pPr>
              <a:endParaRPr lang="en-US" sz="4324"/>
            </a:p>
          </p:txBody>
        </p:sp>
        <p:sp>
          <p:nvSpPr>
            <p:cNvPr id="55" name="Freeform 54"/>
            <p:cNvSpPr/>
            <p:nvPr/>
          </p:nvSpPr>
          <p:spPr>
            <a:xfrm>
              <a:off x="9508539" y="2476596"/>
              <a:ext cx="1251019" cy="497489"/>
            </a:xfrm>
            <a:custGeom>
              <a:avLst/>
              <a:gdLst>
                <a:gd name="connsiteX0" fmla="*/ 0 w 2014779"/>
                <a:gd name="connsiteY0" fmla="*/ 80121 h 801211"/>
                <a:gd name="connsiteX1" fmla="*/ 80121 w 2014779"/>
                <a:gd name="connsiteY1" fmla="*/ 0 h 801211"/>
                <a:gd name="connsiteX2" fmla="*/ 1934658 w 2014779"/>
                <a:gd name="connsiteY2" fmla="*/ 0 h 801211"/>
                <a:gd name="connsiteX3" fmla="*/ 2014779 w 2014779"/>
                <a:gd name="connsiteY3" fmla="*/ 80121 h 801211"/>
                <a:gd name="connsiteX4" fmla="*/ 2014779 w 2014779"/>
                <a:gd name="connsiteY4" fmla="*/ 721090 h 801211"/>
                <a:gd name="connsiteX5" fmla="*/ 1934658 w 2014779"/>
                <a:gd name="connsiteY5" fmla="*/ 801211 h 801211"/>
                <a:gd name="connsiteX6" fmla="*/ 80121 w 2014779"/>
                <a:gd name="connsiteY6" fmla="*/ 801211 h 801211"/>
                <a:gd name="connsiteX7" fmla="*/ 0 w 2014779"/>
                <a:gd name="connsiteY7" fmla="*/ 721090 h 801211"/>
                <a:gd name="connsiteX8" fmla="*/ 0 w 2014779"/>
                <a:gd name="connsiteY8" fmla="*/ 80121 h 801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4779" h="801211">
                  <a:moveTo>
                    <a:pt x="0" y="80121"/>
                  </a:moveTo>
                  <a:cubicBezTo>
                    <a:pt x="0" y="35871"/>
                    <a:pt x="35871" y="0"/>
                    <a:pt x="80121" y="0"/>
                  </a:cubicBezTo>
                  <a:lnTo>
                    <a:pt x="1934658" y="0"/>
                  </a:lnTo>
                  <a:cubicBezTo>
                    <a:pt x="1978908" y="0"/>
                    <a:pt x="2014779" y="35871"/>
                    <a:pt x="2014779" y="80121"/>
                  </a:cubicBezTo>
                  <a:lnTo>
                    <a:pt x="2014779" y="721090"/>
                  </a:lnTo>
                  <a:cubicBezTo>
                    <a:pt x="2014779" y="765340"/>
                    <a:pt x="1978908" y="801211"/>
                    <a:pt x="1934658" y="801211"/>
                  </a:cubicBezTo>
                  <a:lnTo>
                    <a:pt x="80121" y="801211"/>
                  </a:lnTo>
                  <a:cubicBezTo>
                    <a:pt x="35871" y="801211"/>
                    <a:pt x="0" y="765340"/>
                    <a:pt x="0" y="721090"/>
                  </a:cubicBezTo>
                  <a:lnTo>
                    <a:pt x="0" y="80121"/>
                  </a:lnTo>
                  <a:close/>
                </a:path>
              </a:pathLst>
            </a:custGeom>
            <a:solidFill>
              <a:schemeClr val="accent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7166" tIns="86360" rIns="117166" bIns="86360" numCol="1" spcCol="1270" anchor="ctr" anchorCtr="0">
              <a:noAutofit/>
            </a:bodyPr>
            <a:lstStyle/>
            <a:p>
              <a:pPr algn="ctr" defTabSz="2156341">
                <a:lnSpc>
                  <a:spcPct val="90000"/>
                </a:lnSpc>
                <a:spcAft>
                  <a:spcPct val="35000"/>
                </a:spcAft>
              </a:pPr>
              <a:endParaRPr lang="en-US" sz="4851"/>
            </a:p>
          </p:txBody>
        </p:sp>
        <p:grpSp>
          <p:nvGrpSpPr>
            <p:cNvPr id="80" name="Group 79"/>
            <p:cNvGrpSpPr/>
            <p:nvPr/>
          </p:nvGrpSpPr>
          <p:grpSpPr>
            <a:xfrm>
              <a:off x="9681993" y="3132234"/>
              <a:ext cx="434975" cy="464344"/>
              <a:chOff x="9159875" y="1647825"/>
              <a:chExt cx="434975" cy="464344"/>
            </a:xfrm>
            <a:solidFill>
              <a:schemeClr val="accent4"/>
            </a:solidFill>
          </p:grpSpPr>
          <p:sp>
            <p:nvSpPr>
              <p:cNvPr id="81" name="AutoShape 78"/>
              <p:cNvSpPr>
                <a:spLocks/>
              </p:cNvSpPr>
              <p:nvPr/>
            </p:nvSpPr>
            <p:spPr bwMode="auto">
              <a:xfrm>
                <a:off x="9159875" y="1647825"/>
                <a:ext cx="434975"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18900"/>
                    </a:moveTo>
                    <a:cubicBezTo>
                      <a:pt x="20160" y="19643"/>
                      <a:pt x="19513" y="20249"/>
                      <a:pt x="18720" y="20249"/>
                    </a:cubicBezTo>
                    <a:lnTo>
                      <a:pt x="2880" y="20249"/>
                    </a:lnTo>
                    <a:cubicBezTo>
                      <a:pt x="2086" y="20249"/>
                      <a:pt x="1440" y="19643"/>
                      <a:pt x="1440" y="18900"/>
                    </a:cubicBezTo>
                    <a:lnTo>
                      <a:pt x="1440" y="2700"/>
                    </a:lnTo>
                    <a:cubicBezTo>
                      <a:pt x="1440" y="1955"/>
                      <a:pt x="2086" y="1350"/>
                      <a:pt x="2880" y="1350"/>
                    </a:cubicBezTo>
                    <a:lnTo>
                      <a:pt x="18720" y="1350"/>
                    </a:lnTo>
                    <a:cubicBezTo>
                      <a:pt x="19513" y="1350"/>
                      <a:pt x="20160" y="1955"/>
                      <a:pt x="20160" y="2700"/>
                    </a:cubicBezTo>
                    <a:cubicBezTo>
                      <a:pt x="20160" y="2700"/>
                      <a:pt x="20160" y="18900"/>
                      <a:pt x="20160" y="18900"/>
                    </a:cubicBezTo>
                    <a:close/>
                    <a:moveTo>
                      <a:pt x="18720" y="0"/>
                    </a:moveTo>
                    <a:lnTo>
                      <a:pt x="2880" y="0"/>
                    </a:lnTo>
                    <a:cubicBezTo>
                      <a:pt x="1289" y="0"/>
                      <a:pt x="0" y="1208"/>
                      <a:pt x="0" y="2700"/>
                    </a:cubicBezTo>
                    <a:lnTo>
                      <a:pt x="0" y="18900"/>
                    </a:lnTo>
                    <a:cubicBezTo>
                      <a:pt x="0" y="20391"/>
                      <a:pt x="1289" y="21599"/>
                      <a:pt x="2880" y="21599"/>
                    </a:cubicBezTo>
                    <a:lnTo>
                      <a:pt x="18720" y="21599"/>
                    </a:lnTo>
                    <a:cubicBezTo>
                      <a:pt x="20310" y="21599"/>
                      <a:pt x="21599" y="20391"/>
                      <a:pt x="21599" y="18900"/>
                    </a:cubicBezTo>
                    <a:lnTo>
                      <a:pt x="21599" y="2700"/>
                    </a:lnTo>
                    <a:cubicBezTo>
                      <a:pt x="21599" y="1208"/>
                      <a:pt x="20310" y="0"/>
                      <a:pt x="1872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082" hangingPunct="0"/>
                <a:endParaRPr lang="en-US" sz="1582">
                  <a:solidFill>
                    <a:srgbClr val="FFFFFF"/>
                  </a:solidFill>
                  <a:effectLst>
                    <a:outerShdw blurRad="38100" dist="38100" dir="2700000" algn="tl">
                      <a:srgbClr val="000000"/>
                    </a:outerShdw>
                  </a:effectLst>
                  <a:latin typeface="Gill Sans" charset="0"/>
                  <a:sym typeface="Gill Sans" charset="0"/>
                </a:endParaRPr>
              </a:p>
            </p:txBody>
          </p:sp>
          <p:sp>
            <p:nvSpPr>
              <p:cNvPr id="82" name="AutoShape 79"/>
              <p:cNvSpPr>
                <a:spLocks/>
              </p:cNvSpPr>
              <p:nvPr/>
            </p:nvSpPr>
            <p:spPr bwMode="auto">
              <a:xfrm>
                <a:off x="9217819" y="1705769"/>
                <a:ext cx="319088" cy="290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418" y="20519"/>
                    </a:moveTo>
                    <a:lnTo>
                      <a:pt x="14053" y="16248"/>
                    </a:lnTo>
                    <a:lnTo>
                      <a:pt x="16690" y="12959"/>
                    </a:lnTo>
                    <a:lnTo>
                      <a:pt x="20618" y="17689"/>
                    </a:lnTo>
                    <a:lnTo>
                      <a:pt x="20618" y="20519"/>
                    </a:lnTo>
                    <a:cubicBezTo>
                      <a:pt x="20618" y="20519"/>
                      <a:pt x="17418" y="20519"/>
                      <a:pt x="17418" y="20519"/>
                    </a:cubicBezTo>
                    <a:close/>
                    <a:moveTo>
                      <a:pt x="981" y="11446"/>
                    </a:moveTo>
                    <a:lnTo>
                      <a:pt x="4909" y="6479"/>
                    </a:lnTo>
                    <a:lnTo>
                      <a:pt x="12828" y="16353"/>
                    </a:lnTo>
                    <a:lnTo>
                      <a:pt x="13398" y="17064"/>
                    </a:lnTo>
                    <a:lnTo>
                      <a:pt x="16109" y="20519"/>
                    </a:lnTo>
                    <a:lnTo>
                      <a:pt x="981" y="20519"/>
                    </a:lnTo>
                    <a:cubicBezTo>
                      <a:pt x="981" y="20519"/>
                      <a:pt x="981" y="11446"/>
                      <a:pt x="981" y="11446"/>
                    </a:cubicBezTo>
                    <a:close/>
                    <a:moveTo>
                      <a:pt x="20618" y="1080"/>
                    </a:moveTo>
                    <a:lnTo>
                      <a:pt x="20618" y="16058"/>
                    </a:lnTo>
                    <a:lnTo>
                      <a:pt x="17427" y="12244"/>
                    </a:lnTo>
                    <a:cubicBezTo>
                      <a:pt x="17240" y="12012"/>
                      <a:pt x="16972" y="11879"/>
                      <a:pt x="16690" y="11879"/>
                    </a:cubicBezTo>
                    <a:cubicBezTo>
                      <a:pt x="16409" y="11879"/>
                      <a:pt x="16141" y="12012"/>
                      <a:pt x="15954" y="12244"/>
                    </a:cubicBezTo>
                    <a:lnTo>
                      <a:pt x="13399" y="15432"/>
                    </a:lnTo>
                    <a:lnTo>
                      <a:pt x="5645" y="5764"/>
                    </a:lnTo>
                    <a:cubicBezTo>
                      <a:pt x="5458" y="5532"/>
                      <a:pt x="5190" y="5400"/>
                      <a:pt x="4909" y="5400"/>
                    </a:cubicBezTo>
                    <a:cubicBezTo>
                      <a:pt x="4627" y="5400"/>
                      <a:pt x="4359" y="5532"/>
                      <a:pt x="4172" y="5764"/>
                    </a:cubicBezTo>
                    <a:lnTo>
                      <a:pt x="981" y="9812"/>
                    </a:lnTo>
                    <a:lnTo>
                      <a:pt x="981" y="1080"/>
                    </a:lnTo>
                    <a:cubicBezTo>
                      <a:pt x="981" y="1080"/>
                      <a:pt x="20618" y="1080"/>
                      <a:pt x="20618" y="1080"/>
                    </a:cubicBezTo>
                    <a:close/>
                    <a:moveTo>
                      <a:pt x="20618" y="0"/>
                    </a:moveTo>
                    <a:lnTo>
                      <a:pt x="981" y="0"/>
                    </a:lnTo>
                    <a:cubicBezTo>
                      <a:pt x="439" y="0"/>
                      <a:pt x="0" y="483"/>
                      <a:pt x="0" y="1080"/>
                    </a:cubicBezTo>
                    <a:lnTo>
                      <a:pt x="0" y="20519"/>
                    </a:lnTo>
                    <a:cubicBezTo>
                      <a:pt x="0" y="21116"/>
                      <a:pt x="439" y="21599"/>
                      <a:pt x="981" y="21599"/>
                    </a:cubicBezTo>
                    <a:lnTo>
                      <a:pt x="20618" y="21599"/>
                    </a:lnTo>
                    <a:cubicBezTo>
                      <a:pt x="21160" y="21599"/>
                      <a:pt x="21600" y="21116"/>
                      <a:pt x="21600" y="20519"/>
                    </a:cubicBezTo>
                    <a:lnTo>
                      <a:pt x="21600" y="1080"/>
                    </a:lnTo>
                    <a:cubicBezTo>
                      <a:pt x="21600" y="483"/>
                      <a:pt x="21160" y="0"/>
                      <a:pt x="20618"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082" hangingPunct="0"/>
                <a:endParaRPr lang="en-US" sz="1582">
                  <a:solidFill>
                    <a:srgbClr val="FFFFFF"/>
                  </a:solidFill>
                  <a:effectLst>
                    <a:outerShdw blurRad="38100" dist="38100" dir="2700000" algn="tl">
                      <a:srgbClr val="000000"/>
                    </a:outerShdw>
                  </a:effectLst>
                  <a:latin typeface="Gill Sans" charset="0"/>
                  <a:sym typeface="Gill Sans" charset="0"/>
                </a:endParaRPr>
              </a:p>
            </p:txBody>
          </p:sp>
          <p:sp>
            <p:nvSpPr>
              <p:cNvPr id="83" name="AutoShape 80"/>
              <p:cNvSpPr>
                <a:spLocks/>
              </p:cNvSpPr>
              <p:nvPr/>
            </p:nvSpPr>
            <p:spPr bwMode="auto">
              <a:xfrm>
                <a:off x="9391650" y="1749425"/>
                <a:ext cx="87313" cy="87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3600"/>
                    </a:moveTo>
                    <a:cubicBezTo>
                      <a:pt x="14769" y="3600"/>
                      <a:pt x="17999" y="6827"/>
                      <a:pt x="17999" y="10800"/>
                    </a:cubicBezTo>
                    <a:cubicBezTo>
                      <a:pt x="17999" y="14769"/>
                      <a:pt x="14769" y="18000"/>
                      <a:pt x="10800" y="18000"/>
                    </a:cubicBezTo>
                    <a:cubicBezTo>
                      <a:pt x="6830" y="18000"/>
                      <a:pt x="3600" y="14769"/>
                      <a:pt x="3600" y="10800"/>
                    </a:cubicBezTo>
                    <a:cubicBezTo>
                      <a:pt x="3600" y="6827"/>
                      <a:pt x="6830" y="3600"/>
                      <a:pt x="10800" y="3600"/>
                    </a:cubicBezTo>
                    <a:moveTo>
                      <a:pt x="10800" y="21599"/>
                    </a:moveTo>
                    <a:cubicBezTo>
                      <a:pt x="16766" y="21599"/>
                      <a:pt x="21600" y="16762"/>
                      <a:pt x="21600" y="10800"/>
                    </a:cubicBezTo>
                    <a:cubicBezTo>
                      <a:pt x="21600" y="4833"/>
                      <a:pt x="16766" y="0"/>
                      <a:pt x="10800" y="0"/>
                    </a:cubicBezTo>
                    <a:cubicBezTo>
                      <a:pt x="4833" y="0"/>
                      <a:pt x="0" y="4833"/>
                      <a:pt x="0" y="10800"/>
                    </a:cubicBezTo>
                    <a:cubicBezTo>
                      <a:pt x="0" y="16762"/>
                      <a:pt x="4833" y="21599"/>
                      <a:pt x="10800" y="21599"/>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082" hangingPunct="0"/>
                <a:endParaRPr lang="en-US" sz="1582">
                  <a:solidFill>
                    <a:srgbClr val="FFFFFF"/>
                  </a:solidFill>
                  <a:effectLst>
                    <a:outerShdw blurRad="38100" dist="38100" dir="2700000" algn="tl">
                      <a:srgbClr val="000000"/>
                    </a:outerShdw>
                  </a:effectLst>
                  <a:latin typeface="Gill Sans" charset="0"/>
                  <a:sym typeface="Gill Sans" charset="0"/>
                </a:endParaRPr>
              </a:p>
            </p:txBody>
          </p:sp>
        </p:grpSp>
        <p:sp>
          <p:nvSpPr>
            <p:cNvPr id="103" name="TextBox 102"/>
            <p:cNvSpPr txBox="1"/>
            <p:nvPr/>
          </p:nvSpPr>
          <p:spPr>
            <a:xfrm>
              <a:off x="9673497" y="2556063"/>
              <a:ext cx="921101" cy="333725"/>
            </a:xfrm>
            <a:prstGeom prst="rect">
              <a:avLst/>
            </a:prstGeom>
            <a:noFill/>
          </p:spPr>
          <p:txBody>
            <a:bodyPr wrap="none" rtlCol="0">
              <a:spAutoFit/>
            </a:bodyPr>
            <a:lstStyle/>
            <a:p>
              <a:pPr algn="ctr"/>
              <a:r>
                <a:rPr lang="en-US" sz="1687" b="1">
                  <a:solidFill>
                    <a:schemeClr val="bg2"/>
                  </a:solidFill>
                </a:rPr>
                <a:t>Portfolio</a:t>
              </a:r>
            </a:p>
          </p:txBody>
        </p:sp>
      </p:grpSp>
      <p:sp>
        <p:nvSpPr>
          <p:cNvPr id="5" name="Rectangle 4"/>
          <p:cNvSpPr/>
          <p:nvPr/>
        </p:nvSpPr>
        <p:spPr>
          <a:xfrm>
            <a:off x="1867242" y="5756770"/>
            <a:ext cx="9124266" cy="676724"/>
          </a:xfrm>
          <a:prstGeom prst="rect">
            <a:avLst/>
          </a:prstGeom>
        </p:spPr>
        <p:txBody>
          <a:bodyPr wrap="square">
            <a:spAutoFit/>
          </a:bodyPr>
          <a:lstStyle/>
          <a:p>
            <a:pPr algn="ctr"/>
            <a:r>
              <a:rPr lang="en-US" sz="1266">
                <a:solidFill>
                  <a:schemeClr val="bg2"/>
                </a:solidFill>
              </a:rPr>
              <a:t>Lorem ipsum dolor sit amet, consectetuer adipiscing elit, sed diam nonummy nibh euismod tincidunt ut laoreet dolore magna aliquam erat volutpat. Ut wisi enim ad minim veniam, quis nostrud exerci tation ullamcorper suscipit lobortis nisl ut aliquip ex ea commodo consequat. Duis autem vel eum iriure dolor in hendrerit in vulputate velit esse molestie consequat</a:t>
            </a:r>
          </a:p>
        </p:txBody>
      </p:sp>
      <p:sp>
        <p:nvSpPr>
          <p:cNvPr id="7" name="TextBox 6"/>
          <p:cNvSpPr txBox="1"/>
          <p:nvPr/>
        </p:nvSpPr>
        <p:spPr>
          <a:xfrm>
            <a:off x="4478389" y="5296532"/>
            <a:ext cx="3901966" cy="369332"/>
          </a:xfrm>
          <a:prstGeom prst="rect">
            <a:avLst/>
          </a:prstGeom>
          <a:noFill/>
        </p:spPr>
        <p:txBody>
          <a:bodyPr wrap="none" rtlCol="0">
            <a:spAutoFit/>
          </a:bodyPr>
          <a:lstStyle/>
          <a:p>
            <a:pPr algn="ctr"/>
            <a:r>
              <a:rPr lang="en-US" b="1" smtClean="0">
                <a:solidFill>
                  <a:schemeClr val="bg2"/>
                </a:solidFill>
              </a:rPr>
              <a:t>Summary Report Powerpoint Template</a:t>
            </a:r>
            <a:endParaRPr lang="en-US" b="1">
              <a:solidFill>
                <a:schemeClr val="bg2"/>
              </a:solidFill>
            </a:endParaRPr>
          </a:p>
        </p:txBody>
      </p:sp>
      <p:sp>
        <p:nvSpPr>
          <p:cNvPr id="35" name="矩形 34"/>
          <p:cNvSpPr/>
          <p:nvPr/>
        </p:nvSpPr>
        <p:spPr>
          <a:xfrm>
            <a:off x="311169" y="448147"/>
            <a:ext cx="573895" cy="5530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36" name="矩形 35"/>
          <p:cNvSpPr/>
          <p:nvPr/>
        </p:nvSpPr>
        <p:spPr>
          <a:xfrm>
            <a:off x="165023" y="198"/>
            <a:ext cx="538090" cy="8386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37" name="文本框 36"/>
          <p:cNvSpPr txBox="1"/>
          <p:nvPr/>
        </p:nvSpPr>
        <p:spPr>
          <a:xfrm>
            <a:off x="1048046" y="482886"/>
            <a:ext cx="3077766" cy="369204"/>
          </a:xfrm>
          <a:prstGeom prst="rect">
            <a:avLst/>
          </a:prstGeom>
          <a:noFill/>
        </p:spPr>
        <p:txBody>
          <a:bodyPr wrap="none" lIns="0" tIns="0" rIns="0" bIns="0" rtlCol="0">
            <a:spAutoFit/>
          </a:bodyPr>
          <a:lstStyle/>
          <a:p>
            <a:pPr defTabSz="964149"/>
            <a:r>
              <a:rPr lang="zh-CN" altLang="en-US" sz="2399"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38" name="文本框 37"/>
          <p:cNvSpPr txBox="1"/>
          <p:nvPr/>
        </p:nvSpPr>
        <p:spPr>
          <a:xfrm>
            <a:off x="1048046" y="815443"/>
            <a:ext cx="2157898" cy="184666"/>
          </a:xfrm>
          <a:prstGeom prst="rect">
            <a:avLst/>
          </a:prstGeom>
          <a:noFill/>
        </p:spPr>
        <p:txBody>
          <a:bodyPr wrap="none" lIns="0" tIns="0" rIns="0" bIns="0" rtlCol="0">
            <a:spAutoFit/>
          </a:bodyPr>
          <a:lstStyle/>
          <a:p>
            <a:pPr defTabSz="964149"/>
            <a:r>
              <a:rPr lang="en-US" altLang="zh-CN" sz="12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mn-lt"/>
              </a:rPr>
              <a:t>ADD RELATED TITLE WORDS</a:t>
            </a:r>
            <a:endParaRPr lang="zh-CN" altLang="en-US" sz="12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mn-lt"/>
            </a:endParaRPr>
          </a:p>
        </p:txBody>
      </p:sp>
    </p:spTree>
    <p:extLst>
      <p:ext uri="{BB962C8B-B14F-4D97-AF65-F5344CB8AC3E}">
        <p14:creationId xmlns:p14="http://schemas.microsoft.com/office/powerpoint/2010/main" val="3368734378"/>
      </p:ext>
    </p:extLst>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41"/>
                                        </p:tgtEl>
                                        <p:attrNameLst>
                                          <p:attrName>style.visibility</p:attrName>
                                        </p:attrNameLst>
                                      </p:cBhvr>
                                      <p:to>
                                        <p:strVal val="visible"/>
                                      </p:to>
                                    </p:set>
                                    <p:animEffect transition="in" filter="wipe(left)">
                                      <p:cBhvr>
                                        <p:cTn id="13" dur="500"/>
                                        <p:tgtEl>
                                          <p:spTgt spid="41"/>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par>
                          <p:cTn id="20" fill="hold">
                            <p:stCondLst>
                              <p:cond delay="1500"/>
                            </p:stCondLst>
                            <p:childTnLst>
                              <p:par>
                                <p:cTn id="21" presetID="22" presetClass="entr" presetSubtype="8" fill="hold"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wipe(left)">
                                      <p:cBhvr>
                                        <p:cTn id="23" dur="500"/>
                                        <p:tgtEl>
                                          <p:spTgt spid="44"/>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Effect transition="in" filter="wipe(left)">
                                      <p:cBhvr>
                                        <p:cTn id="33" dur="500"/>
                                        <p:tgtEl>
                                          <p:spTgt spid="52"/>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ppt_w</p:attrName>
                                        </p:attrNameLst>
                                      </p:cBhvr>
                                      <p:tavLst>
                                        <p:tav tm="0">
                                          <p:val>
                                            <p:fltVal val="0"/>
                                          </p:val>
                                        </p:tav>
                                        <p:tav tm="100000">
                                          <p:val>
                                            <p:strVal val="#ppt_w"/>
                                          </p:val>
                                        </p:tav>
                                      </p:tavLst>
                                    </p:anim>
                                    <p:anim calcmode="lin" valueType="num">
                                      <p:cBhvr>
                                        <p:cTn id="38" dur="500" fill="hold"/>
                                        <p:tgtEl>
                                          <p:spTgt spid="10"/>
                                        </p:tgtEl>
                                        <p:attrNameLst>
                                          <p:attrName>ppt_h</p:attrName>
                                        </p:attrNameLst>
                                      </p:cBhvr>
                                      <p:tavLst>
                                        <p:tav tm="0">
                                          <p:val>
                                            <p:fltVal val="0"/>
                                          </p:val>
                                        </p:tav>
                                        <p:tav tm="100000">
                                          <p:val>
                                            <p:strVal val="#ppt_h"/>
                                          </p:val>
                                        </p:tav>
                                      </p:tavLst>
                                    </p:anim>
                                    <p:animEffect transition="in" filter="fade">
                                      <p:cBhvr>
                                        <p:cTn id="39" dur="500"/>
                                        <p:tgtEl>
                                          <p:spTgt spid="10"/>
                                        </p:tgtEl>
                                      </p:cBhvr>
                                    </p:animEffect>
                                  </p:childTnLst>
                                </p:cTn>
                              </p:par>
                            </p:childTnLst>
                          </p:cTn>
                        </p:par>
                        <p:par>
                          <p:cTn id="40" fill="hold">
                            <p:stCondLst>
                              <p:cond delay="3500"/>
                            </p:stCondLst>
                            <p:childTnLst>
                              <p:par>
                                <p:cTn id="41" presetID="16" presetClass="entr" presetSubtype="21" fill="hold" grpId="0"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barn(inVertical)">
                                      <p:cBhvr>
                                        <p:cTn id="43" dur="500"/>
                                        <p:tgtEl>
                                          <p:spTgt spid="7"/>
                                        </p:tgtEl>
                                      </p:cBhvr>
                                    </p:animEffect>
                                  </p:childTnLst>
                                </p:cTn>
                              </p:par>
                            </p:childTnLst>
                          </p:cTn>
                        </p:par>
                        <p:par>
                          <p:cTn id="44" fill="hold">
                            <p:stCondLst>
                              <p:cond delay="4000"/>
                            </p:stCondLst>
                            <p:childTnLst>
                              <p:par>
                                <p:cTn id="45" presetID="16" presetClass="entr" presetSubtype="21" fill="hold" grpId="0" nodeType="after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barn(inVertical)">
                                      <p:cBhvr>
                                        <p:cTn id="4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p:cNvGrpSpPr/>
          <p:nvPr/>
        </p:nvGrpSpPr>
        <p:grpSpPr>
          <a:xfrm>
            <a:off x="923273" y="5193890"/>
            <a:ext cx="724534" cy="724534"/>
            <a:chOff x="875113" y="4924847"/>
            <a:chExt cx="687003" cy="687003"/>
          </a:xfrm>
        </p:grpSpPr>
        <p:sp>
          <p:nvSpPr>
            <p:cNvPr id="10" name="Rectangle 9"/>
            <p:cNvSpPr/>
            <p:nvPr/>
          </p:nvSpPr>
          <p:spPr>
            <a:xfrm>
              <a:off x="875113" y="4924847"/>
              <a:ext cx="687003" cy="68700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EditPoints="1"/>
            </p:cNvSpPr>
            <p:nvPr/>
          </p:nvSpPr>
          <p:spPr bwMode="auto">
            <a:xfrm>
              <a:off x="1019196" y="5093738"/>
              <a:ext cx="389292" cy="349219"/>
            </a:xfrm>
            <a:custGeom>
              <a:avLst/>
              <a:gdLst>
                <a:gd name="T0" fmla="*/ 10 w 95"/>
                <a:gd name="T1" fmla="*/ 0 h 85"/>
                <a:gd name="T2" fmla="*/ 85 w 95"/>
                <a:gd name="T3" fmla="*/ 0 h 85"/>
                <a:gd name="T4" fmla="*/ 95 w 95"/>
                <a:gd name="T5" fmla="*/ 10 h 85"/>
                <a:gd name="T6" fmla="*/ 95 w 95"/>
                <a:gd name="T7" fmla="*/ 76 h 85"/>
                <a:gd name="T8" fmla="*/ 85 w 95"/>
                <a:gd name="T9" fmla="*/ 85 h 85"/>
                <a:gd name="T10" fmla="*/ 10 w 95"/>
                <a:gd name="T11" fmla="*/ 85 h 85"/>
                <a:gd name="T12" fmla="*/ 0 w 95"/>
                <a:gd name="T13" fmla="*/ 76 h 85"/>
                <a:gd name="T14" fmla="*/ 0 w 95"/>
                <a:gd name="T15" fmla="*/ 10 h 85"/>
                <a:gd name="T16" fmla="*/ 10 w 95"/>
                <a:gd name="T17" fmla="*/ 0 h 85"/>
                <a:gd name="T18" fmla="*/ 48 w 95"/>
                <a:gd name="T19" fmla="*/ 38 h 85"/>
                <a:gd name="T20" fmla="*/ 43 w 95"/>
                <a:gd name="T21" fmla="*/ 44 h 85"/>
                <a:gd name="T22" fmla="*/ 48 w 95"/>
                <a:gd name="T23" fmla="*/ 50 h 85"/>
                <a:gd name="T24" fmla="*/ 54 w 95"/>
                <a:gd name="T25" fmla="*/ 44 h 85"/>
                <a:gd name="T26" fmla="*/ 48 w 95"/>
                <a:gd name="T27" fmla="*/ 38 h 85"/>
                <a:gd name="T28" fmla="*/ 42 w 95"/>
                <a:gd name="T29" fmla="*/ 36 h 85"/>
                <a:gd name="T30" fmla="*/ 48 w 95"/>
                <a:gd name="T31" fmla="*/ 34 h 85"/>
                <a:gd name="T32" fmla="*/ 54 w 95"/>
                <a:gd name="T33" fmla="*/ 36 h 85"/>
                <a:gd name="T34" fmla="*/ 57 w 95"/>
                <a:gd name="T35" fmla="*/ 30 h 85"/>
                <a:gd name="T36" fmla="*/ 64 w 95"/>
                <a:gd name="T37" fmla="*/ 19 h 85"/>
                <a:gd name="T38" fmla="*/ 48 w 95"/>
                <a:gd name="T39" fmla="*/ 14 h 85"/>
                <a:gd name="T40" fmla="*/ 33 w 95"/>
                <a:gd name="T41" fmla="*/ 19 h 85"/>
                <a:gd name="T42" fmla="*/ 39 w 95"/>
                <a:gd name="T43" fmla="*/ 30 h 85"/>
                <a:gd name="T44" fmla="*/ 42 w 95"/>
                <a:gd name="T45" fmla="*/ 36 h 85"/>
                <a:gd name="T46" fmla="*/ 58 w 95"/>
                <a:gd name="T47" fmla="*/ 43 h 85"/>
                <a:gd name="T48" fmla="*/ 57 w 95"/>
                <a:gd name="T49" fmla="*/ 49 h 85"/>
                <a:gd name="T50" fmla="*/ 53 w 95"/>
                <a:gd name="T51" fmla="*/ 53 h 85"/>
                <a:gd name="T52" fmla="*/ 56 w 95"/>
                <a:gd name="T53" fmla="*/ 59 h 85"/>
                <a:gd name="T54" fmla="*/ 62 w 95"/>
                <a:gd name="T55" fmla="*/ 70 h 85"/>
                <a:gd name="T56" fmla="*/ 74 w 95"/>
                <a:gd name="T57" fmla="*/ 59 h 85"/>
                <a:gd name="T58" fmla="*/ 78 w 95"/>
                <a:gd name="T59" fmla="*/ 43 h 85"/>
                <a:gd name="T60" fmla="*/ 65 w 95"/>
                <a:gd name="T61" fmla="*/ 43 h 85"/>
                <a:gd name="T62" fmla="*/ 58 w 95"/>
                <a:gd name="T63" fmla="*/ 43 h 85"/>
                <a:gd name="T64" fmla="*/ 44 w 95"/>
                <a:gd name="T65" fmla="*/ 53 h 85"/>
                <a:gd name="T66" fmla="*/ 40 w 95"/>
                <a:gd name="T67" fmla="*/ 49 h 85"/>
                <a:gd name="T68" fmla="*/ 38 w 95"/>
                <a:gd name="T69" fmla="*/ 43 h 85"/>
                <a:gd name="T70" fmla="*/ 31 w 95"/>
                <a:gd name="T71" fmla="*/ 43 h 85"/>
                <a:gd name="T72" fmla="*/ 19 w 95"/>
                <a:gd name="T73" fmla="*/ 43 h 85"/>
                <a:gd name="T74" fmla="*/ 23 w 95"/>
                <a:gd name="T75" fmla="*/ 59 h 85"/>
                <a:gd name="T76" fmla="*/ 34 w 95"/>
                <a:gd name="T77" fmla="*/ 70 h 85"/>
                <a:gd name="T78" fmla="*/ 41 w 95"/>
                <a:gd name="T79" fmla="*/ 59 h 85"/>
                <a:gd name="T80" fmla="*/ 44 w 95"/>
                <a:gd name="T81" fmla="*/ 53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5" h="85">
                  <a:moveTo>
                    <a:pt x="10" y="0"/>
                  </a:moveTo>
                  <a:cubicBezTo>
                    <a:pt x="85" y="0"/>
                    <a:pt x="85" y="0"/>
                    <a:pt x="85" y="0"/>
                  </a:cubicBezTo>
                  <a:cubicBezTo>
                    <a:pt x="90" y="0"/>
                    <a:pt x="95" y="4"/>
                    <a:pt x="95" y="10"/>
                  </a:cubicBezTo>
                  <a:cubicBezTo>
                    <a:pt x="95" y="76"/>
                    <a:pt x="95" y="76"/>
                    <a:pt x="95" y="76"/>
                  </a:cubicBezTo>
                  <a:cubicBezTo>
                    <a:pt x="95" y="81"/>
                    <a:pt x="90" y="85"/>
                    <a:pt x="85" y="85"/>
                  </a:cubicBezTo>
                  <a:cubicBezTo>
                    <a:pt x="10" y="85"/>
                    <a:pt x="10" y="85"/>
                    <a:pt x="10" y="85"/>
                  </a:cubicBezTo>
                  <a:cubicBezTo>
                    <a:pt x="5" y="85"/>
                    <a:pt x="0" y="81"/>
                    <a:pt x="0" y="76"/>
                  </a:cubicBezTo>
                  <a:cubicBezTo>
                    <a:pt x="0" y="10"/>
                    <a:pt x="0" y="10"/>
                    <a:pt x="0" y="10"/>
                  </a:cubicBezTo>
                  <a:cubicBezTo>
                    <a:pt x="0" y="4"/>
                    <a:pt x="5" y="0"/>
                    <a:pt x="10" y="0"/>
                  </a:cubicBezTo>
                  <a:close/>
                  <a:moveTo>
                    <a:pt x="48" y="38"/>
                  </a:moveTo>
                  <a:cubicBezTo>
                    <a:pt x="45" y="38"/>
                    <a:pt x="43" y="41"/>
                    <a:pt x="43" y="44"/>
                  </a:cubicBezTo>
                  <a:cubicBezTo>
                    <a:pt x="43" y="47"/>
                    <a:pt x="45" y="50"/>
                    <a:pt x="48" y="50"/>
                  </a:cubicBezTo>
                  <a:cubicBezTo>
                    <a:pt x="51" y="50"/>
                    <a:pt x="54" y="47"/>
                    <a:pt x="54" y="44"/>
                  </a:cubicBezTo>
                  <a:cubicBezTo>
                    <a:pt x="54" y="41"/>
                    <a:pt x="51" y="38"/>
                    <a:pt x="48" y="38"/>
                  </a:cubicBezTo>
                  <a:close/>
                  <a:moveTo>
                    <a:pt x="42" y="36"/>
                  </a:moveTo>
                  <a:cubicBezTo>
                    <a:pt x="44" y="35"/>
                    <a:pt x="46" y="34"/>
                    <a:pt x="48" y="34"/>
                  </a:cubicBezTo>
                  <a:cubicBezTo>
                    <a:pt x="50" y="34"/>
                    <a:pt x="52" y="35"/>
                    <a:pt x="54" y="36"/>
                  </a:cubicBezTo>
                  <a:cubicBezTo>
                    <a:pt x="57" y="30"/>
                    <a:pt x="57" y="30"/>
                    <a:pt x="57" y="30"/>
                  </a:cubicBezTo>
                  <a:cubicBezTo>
                    <a:pt x="64" y="19"/>
                    <a:pt x="64" y="19"/>
                    <a:pt x="64" y="19"/>
                  </a:cubicBezTo>
                  <a:cubicBezTo>
                    <a:pt x="59" y="16"/>
                    <a:pt x="54" y="14"/>
                    <a:pt x="48" y="14"/>
                  </a:cubicBezTo>
                  <a:cubicBezTo>
                    <a:pt x="43" y="14"/>
                    <a:pt x="37" y="16"/>
                    <a:pt x="33" y="19"/>
                  </a:cubicBezTo>
                  <a:cubicBezTo>
                    <a:pt x="39" y="30"/>
                    <a:pt x="39" y="30"/>
                    <a:pt x="39" y="30"/>
                  </a:cubicBezTo>
                  <a:cubicBezTo>
                    <a:pt x="42" y="36"/>
                    <a:pt x="42" y="36"/>
                    <a:pt x="42" y="36"/>
                  </a:cubicBezTo>
                  <a:close/>
                  <a:moveTo>
                    <a:pt x="58" y="43"/>
                  </a:moveTo>
                  <a:cubicBezTo>
                    <a:pt x="58" y="45"/>
                    <a:pt x="58" y="47"/>
                    <a:pt x="57" y="49"/>
                  </a:cubicBezTo>
                  <a:cubicBezTo>
                    <a:pt x="56" y="51"/>
                    <a:pt x="54" y="52"/>
                    <a:pt x="53" y="53"/>
                  </a:cubicBezTo>
                  <a:cubicBezTo>
                    <a:pt x="56" y="59"/>
                    <a:pt x="56" y="59"/>
                    <a:pt x="56" y="59"/>
                  </a:cubicBezTo>
                  <a:cubicBezTo>
                    <a:pt x="62" y="70"/>
                    <a:pt x="62" y="70"/>
                    <a:pt x="62" y="70"/>
                  </a:cubicBezTo>
                  <a:cubicBezTo>
                    <a:pt x="67" y="67"/>
                    <a:pt x="71" y="64"/>
                    <a:pt x="74" y="59"/>
                  </a:cubicBezTo>
                  <a:cubicBezTo>
                    <a:pt x="77" y="54"/>
                    <a:pt x="78" y="48"/>
                    <a:pt x="78" y="43"/>
                  </a:cubicBezTo>
                  <a:cubicBezTo>
                    <a:pt x="65" y="43"/>
                    <a:pt x="65" y="43"/>
                    <a:pt x="65" y="43"/>
                  </a:cubicBezTo>
                  <a:cubicBezTo>
                    <a:pt x="58" y="43"/>
                    <a:pt x="58" y="43"/>
                    <a:pt x="58" y="43"/>
                  </a:cubicBezTo>
                  <a:close/>
                  <a:moveTo>
                    <a:pt x="44" y="53"/>
                  </a:moveTo>
                  <a:cubicBezTo>
                    <a:pt x="42" y="52"/>
                    <a:pt x="41" y="51"/>
                    <a:pt x="40" y="49"/>
                  </a:cubicBezTo>
                  <a:cubicBezTo>
                    <a:pt x="39" y="47"/>
                    <a:pt x="38" y="45"/>
                    <a:pt x="38" y="43"/>
                  </a:cubicBezTo>
                  <a:cubicBezTo>
                    <a:pt x="31" y="43"/>
                    <a:pt x="31" y="43"/>
                    <a:pt x="31" y="43"/>
                  </a:cubicBezTo>
                  <a:cubicBezTo>
                    <a:pt x="19" y="43"/>
                    <a:pt x="19" y="43"/>
                    <a:pt x="19" y="43"/>
                  </a:cubicBezTo>
                  <a:cubicBezTo>
                    <a:pt x="19" y="49"/>
                    <a:pt x="20" y="54"/>
                    <a:pt x="23" y="59"/>
                  </a:cubicBezTo>
                  <a:cubicBezTo>
                    <a:pt x="26" y="64"/>
                    <a:pt x="30" y="68"/>
                    <a:pt x="34" y="70"/>
                  </a:cubicBezTo>
                  <a:cubicBezTo>
                    <a:pt x="41" y="59"/>
                    <a:pt x="41" y="59"/>
                    <a:pt x="41" y="59"/>
                  </a:cubicBezTo>
                  <a:lnTo>
                    <a:pt x="44" y="53"/>
                  </a:lnTo>
                  <a:close/>
                </a:path>
              </a:pathLst>
            </a:custGeom>
            <a:solidFill>
              <a:schemeClr val="bg2"/>
            </a:solidFill>
            <a:ln>
              <a:noFill/>
            </a:ln>
          </p:spPr>
          <p:txBody>
            <a:bodyPr vert="horz" wrap="square" lIns="96435" tIns="48218" rIns="96435" bIns="4821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898">
                <a:solidFill>
                  <a:prstClr val="black"/>
                </a:solidFill>
              </a:endParaRPr>
            </a:p>
          </p:txBody>
        </p:sp>
      </p:grpSp>
      <p:grpSp>
        <p:nvGrpSpPr>
          <p:cNvPr id="5" name="Group 4"/>
          <p:cNvGrpSpPr/>
          <p:nvPr/>
        </p:nvGrpSpPr>
        <p:grpSpPr>
          <a:xfrm>
            <a:off x="923273" y="2122798"/>
            <a:ext cx="724534" cy="724534"/>
            <a:chOff x="875113" y="2012837"/>
            <a:chExt cx="687003" cy="687003"/>
          </a:xfrm>
        </p:grpSpPr>
        <p:sp>
          <p:nvSpPr>
            <p:cNvPr id="7" name="Rectangle 6"/>
            <p:cNvSpPr/>
            <p:nvPr/>
          </p:nvSpPr>
          <p:spPr>
            <a:xfrm>
              <a:off x="875113" y="2012837"/>
              <a:ext cx="687003" cy="68700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EditPoints="1"/>
            </p:cNvSpPr>
            <p:nvPr/>
          </p:nvSpPr>
          <p:spPr bwMode="auto">
            <a:xfrm>
              <a:off x="1045913" y="2205582"/>
              <a:ext cx="345401" cy="301511"/>
            </a:xfrm>
            <a:custGeom>
              <a:avLst/>
              <a:gdLst>
                <a:gd name="T0" fmla="*/ 18 w 84"/>
                <a:gd name="T1" fmla="*/ 0 h 73"/>
                <a:gd name="T2" fmla="*/ 26 w 84"/>
                <a:gd name="T3" fmla="*/ 7 h 73"/>
                <a:gd name="T4" fmla="*/ 10 w 84"/>
                <a:gd name="T5" fmla="*/ 7 h 73"/>
                <a:gd name="T6" fmla="*/ 18 w 84"/>
                <a:gd name="T7" fmla="*/ 0 h 73"/>
                <a:gd name="T8" fmla="*/ 49 w 84"/>
                <a:gd name="T9" fmla="*/ 15 h 73"/>
                <a:gd name="T10" fmla="*/ 67 w 84"/>
                <a:gd name="T11" fmla="*/ 22 h 73"/>
                <a:gd name="T12" fmla="*/ 75 w 84"/>
                <a:gd name="T13" fmla="*/ 41 h 73"/>
                <a:gd name="T14" fmla="*/ 67 w 84"/>
                <a:gd name="T15" fmla="*/ 60 h 73"/>
                <a:gd name="T16" fmla="*/ 49 w 84"/>
                <a:gd name="T17" fmla="*/ 67 h 73"/>
                <a:gd name="T18" fmla="*/ 30 w 84"/>
                <a:gd name="T19" fmla="*/ 60 h 73"/>
                <a:gd name="T20" fmla="*/ 22 w 84"/>
                <a:gd name="T21" fmla="*/ 41 h 73"/>
                <a:gd name="T22" fmla="*/ 30 w 84"/>
                <a:gd name="T23" fmla="*/ 22 h 73"/>
                <a:gd name="T24" fmla="*/ 49 w 84"/>
                <a:gd name="T25" fmla="*/ 15 h 73"/>
                <a:gd name="T26" fmla="*/ 45 w 84"/>
                <a:gd name="T27" fmla="*/ 28 h 73"/>
                <a:gd name="T28" fmla="*/ 35 w 84"/>
                <a:gd name="T29" fmla="*/ 33 h 73"/>
                <a:gd name="T30" fmla="*/ 36 w 84"/>
                <a:gd name="T31" fmla="*/ 44 h 73"/>
                <a:gd name="T32" fmla="*/ 44 w 84"/>
                <a:gd name="T33" fmla="*/ 38 h 73"/>
                <a:gd name="T34" fmla="*/ 45 w 84"/>
                <a:gd name="T35" fmla="*/ 28 h 73"/>
                <a:gd name="T36" fmla="*/ 62 w 84"/>
                <a:gd name="T37" fmla="*/ 28 h 73"/>
                <a:gd name="T38" fmla="*/ 49 w 84"/>
                <a:gd name="T39" fmla="*/ 23 h 73"/>
                <a:gd name="T40" fmla="*/ 36 w 84"/>
                <a:gd name="T41" fmla="*/ 28 h 73"/>
                <a:gd name="T42" fmla="*/ 31 w 84"/>
                <a:gd name="T43" fmla="*/ 41 h 73"/>
                <a:gd name="T44" fmla="*/ 36 w 84"/>
                <a:gd name="T45" fmla="*/ 54 h 73"/>
                <a:gd name="T46" fmla="*/ 49 w 84"/>
                <a:gd name="T47" fmla="*/ 59 h 73"/>
                <a:gd name="T48" fmla="*/ 62 w 84"/>
                <a:gd name="T49" fmla="*/ 54 h 73"/>
                <a:gd name="T50" fmla="*/ 67 w 84"/>
                <a:gd name="T51" fmla="*/ 41 h 73"/>
                <a:gd name="T52" fmla="*/ 62 w 84"/>
                <a:gd name="T53" fmla="*/ 28 h 73"/>
                <a:gd name="T54" fmla="*/ 35 w 84"/>
                <a:gd name="T55" fmla="*/ 0 h 73"/>
                <a:gd name="T56" fmla="*/ 29 w 84"/>
                <a:gd name="T57" fmla="*/ 11 h 73"/>
                <a:gd name="T58" fmla="*/ 9 w 84"/>
                <a:gd name="T59" fmla="*/ 11 h 73"/>
                <a:gd name="T60" fmla="*/ 0 w 84"/>
                <a:gd name="T61" fmla="*/ 21 h 73"/>
                <a:gd name="T62" fmla="*/ 0 w 84"/>
                <a:gd name="T63" fmla="*/ 63 h 73"/>
                <a:gd name="T64" fmla="*/ 9 w 84"/>
                <a:gd name="T65" fmla="*/ 73 h 73"/>
                <a:gd name="T66" fmla="*/ 74 w 84"/>
                <a:gd name="T67" fmla="*/ 73 h 73"/>
                <a:gd name="T68" fmla="*/ 84 w 84"/>
                <a:gd name="T69" fmla="*/ 63 h 73"/>
                <a:gd name="T70" fmla="*/ 84 w 84"/>
                <a:gd name="T71" fmla="*/ 21 h 73"/>
                <a:gd name="T72" fmla="*/ 74 w 84"/>
                <a:gd name="T73" fmla="*/ 11 h 73"/>
                <a:gd name="T74" fmla="*/ 71 w 84"/>
                <a:gd name="T75" fmla="*/ 11 h 73"/>
                <a:gd name="T76" fmla="*/ 64 w 84"/>
                <a:gd name="T77" fmla="*/ 0 h 73"/>
                <a:gd name="T78" fmla="*/ 35 w 84"/>
                <a:gd name="T79"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4" h="73">
                  <a:moveTo>
                    <a:pt x="18" y="0"/>
                  </a:moveTo>
                  <a:cubicBezTo>
                    <a:pt x="22" y="0"/>
                    <a:pt x="25" y="3"/>
                    <a:pt x="26" y="7"/>
                  </a:cubicBezTo>
                  <a:cubicBezTo>
                    <a:pt x="10" y="7"/>
                    <a:pt x="10" y="7"/>
                    <a:pt x="10" y="7"/>
                  </a:cubicBezTo>
                  <a:cubicBezTo>
                    <a:pt x="10" y="3"/>
                    <a:pt x="14" y="0"/>
                    <a:pt x="18" y="0"/>
                  </a:cubicBezTo>
                  <a:close/>
                  <a:moveTo>
                    <a:pt x="49" y="15"/>
                  </a:moveTo>
                  <a:cubicBezTo>
                    <a:pt x="56" y="15"/>
                    <a:pt x="63" y="18"/>
                    <a:pt x="67" y="22"/>
                  </a:cubicBezTo>
                  <a:cubicBezTo>
                    <a:pt x="72" y="27"/>
                    <a:pt x="75" y="34"/>
                    <a:pt x="75" y="41"/>
                  </a:cubicBezTo>
                  <a:cubicBezTo>
                    <a:pt x="75" y="48"/>
                    <a:pt x="72" y="55"/>
                    <a:pt x="67" y="60"/>
                  </a:cubicBezTo>
                  <a:cubicBezTo>
                    <a:pt x="63" y="64"/>
                    <a:pt x="56" y="67"/>
                    <a:pt x="49" y="67"/>
                  </a:cubicBezTo>
                  <a:cubicBezTo>
                    <a:pt x="41" y="67"/>
                    <a:pt x="35" y="64"/>
                    <a:pt x="30" y="60"/>
                  </a:cubicBezTo>
                  <a:cubicBezTo>
                    <a:pt x="25" y="55"/>
                    <a:pt x="22" y="48"/>
                    <a:pt x="22" y="41"/>
                  </a:cubicBezTo>
                  <a:cubicBezTo>
                    <a:pt x="22" y="34"/>
                    <a:pt x="25" y="27"/>
                    <a:pt x="30" y="22"/>
                  </a:cubicBezTo>
                  <a:cubicBezTo>
                    <a:pt x="35" y="18"/>
                    <a:pt x="41" y="15"/>
                    <a:pt x="49" y="15"/>
                  </a:cubicBezTo>
                  <a:close/>
                  <a:moveTo>
                    <a:pt x="45" y="28"/>
                  </a:moveTo>
                  <a:cubicBezTo>
                    <a:pt x="42" y="26"/>
                    <a:pt x="37" y="28"/>
                    <a:pt x="35" y="33"/>
                  </a:cubicBezTo>
                  <a:cubicBezTo>
                    <a:pt x="32" y="37"/>
                    <a:pt x="33" y="42"/>
                    <a:pt x="36" y="44"/>
                  </a:cubicBezTo>
                  <a:cubicBezTo>
                    <a:pt x="40" y="46"/>
                    <a:pt x="41" y="42"/>
                    <a:pt x="44" y="38"/>
                  </a:cubicBezTo>
                  <a:cubicBezTo>
                    <a:pt x="46" y="33"/>
                    <a:pt x="49" y="30"/>
                    <a:pt x="45" y="28"/>
                  </a:cubicBezTo>
                  <a:close/>
                  <a:moveTo>
                    <a:pt x="62" y="28"/>
                  </a:moveTo>
                  <a:cubicBezTo>
                    <a:pt x="58" y="25"/>
                    <a:pt x="54" y="23"/>
                    <a:pt x="49" y="23"/>
                  </a:cubicBezTo>
                  <a:cubicBezTo>
                    <a:pt x="44" y="23"/>
                    <a:pt x="39" y="25"/>
                    <a:pt x="36" y="28"/>
                  </a:cubicBezTo>
                  <a:cubicBezTo>
                    <a:pt x="33" y="31"/>
                    <a:pt x="31" y="36"/>
                    <a:pt x="31" y="41"/>
                  </a:cubicBezTo>
                  <a:cubicBezTo>
                    <a:pt x="31" y="46"/>
                    <a:pt x="33" y="50"/>
                    <a:pt x="36" y="54"/>
                  </a:cubicBezTo>
                  <a:cubicBezTo>
                    <a:pt x="39" y="57"/>
                    <a:pt x="44" y="59"/>
                    <a:pt x="49" y="59"/>
                  </a:cubicBezTo>
                  <a:cubicBezTo>
                    <a:pt x="54" y="59"/>
                    <a:pt x="58" y="57"/>
                    <a:pt x="62" y="54"/>
                  </a:cubicBezTo>
                  <a:cubicBezTo>
                    <a:pt x="65" y="50"/>
                    <a:pt x="67" y="46"/>
                    <a:pt x="67" y="41"/>
                  </a:cubicBezTo>
                  <a:cubicBezTo>
                    <a:pt x="67" y="36"/>
                    <a:pt x="65" y="31"/>
                    <a:pt x="62" y="28"/>
                  </a:cubicBezTo>
                  <a:close/>
                  <a:moveTo>
                    <a:pt x="35" y="0"/>
                  </a:moveTo>
                  <a:cubicBezTo>
                    <a:pt x="29" y="11"/>
                    <a:pt x="29" y="11"/>
                    <a:pt x="29" y="11"/>
                  </a:cubicBezTo>
                  <a:cubicBezTo>
                    <a:pt x="9" y="11"/>
                    <a:pt x="9" y="11"/>
                    <a:pt x="9" y="11"/>
                  </a:cubicBezTo>
                  <a:cubicBezTo>
                    <a:pt x="4" y="11"/>
                    <a:pt x="0" y="15"/>
                    <a:pt x="0" y="21"/>
                  </a:cubicBezTo>
                  <a:cubicBezTo>
                    <a:pt x="0" y="63"/>
                    <a:pt x="0" y="63"/>
                    <a:pt x="0" y="63"/>
                  </a:cubicBezTo>
                  <a:cubicBezTo>
                    <a:pt x="0" y="69"/>
                    <a:pt x="4" y="73"/>
                    <a:pt x="9" y="73"/>
                  </a:cubicBezTo>
                  <a:cubicBezTo>
                    <a:pt x="74" y="73"/>
                    <a:pt x="74" y="73"/>
                    <a:pt x="74" y="73"/>
                  </a:cubicBezTo>
                  <a:cubicBezTo>
                    <a:pt x="79" y="73"/>
                    <a:pt x="84" y="69"/>
                    <a:pt x="84" y="63"/>
                  </a:cubicBezTo>
                  <a:cubicBezTo>
                    <a:pt x="84" y="21"/>
                    <a:pt x="84" y="21"/>
                    <a:pt x="84" y="21"/>
                  </a:cubicBezTo>
                  <a:cubicBezTo>
                    <a:pt x="84" y="15"/>
                    <a:pt x="79" y="11"/>
                    <a:pt x="74" y="11"/>
                  </a:cubicBezTo>
                  <a:cubicBezTo>
                    <a:pt x="71" y="11"/>
                    <a:pt x="71" y="11"/>
                    <a:pt x="71" y="11"/>
                  </a:cubicBezTo>
                  <a:cubicBezTo>
                    <a:pt x="64" y="0"/>
                    <a:pt x="64" y="0"/>
                    <a:pt x="64" y="0"/>
                  </a:cubicBezTo>
                  <a:lnTo>
                    <a:pt x="35" y="0"/>
                  </a:lnTo>
                  <a:close/>
                </a:path>
              </a:pathLst>
            </a:custGeom>
            <a:solidFill>
              <a:schemeClr val="bg2"/>
            </a:solidFill>
            <a:ln>
              <a:noFill/>
            </a:ln>
          </p:spPr>
          <p:txBody>
            <a:bodyPr vert="horz" wrap="square" lIns="96435" tIns="48218" rIns="96435" bIns="4821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898">
                <a:solidFill>
                  <a:prstClr val="black"/>
                </a:solidFill>
              </a:endParaRPr>
            </a:p>
          </p:txBody>
        </p:sp>
      </p:grpSp>
      <p:grpSp>
        <p:nvGrpSpPr>
          <p:cNvPr id="6" name="Group 5"/>
          <p:cNvGrpSpPr/>
          <p:nvPr/>
        </p:nvGrpSpPr>
        <p:grpSpPr>
          <a:xfrm>
            <a:off x="923273" y="3146495"/>
            <a:ext cx="724534" cy="724534"/>
            <a:chOff x="875113" y="2983507"/>
            <a:chExt cx="687003" cy="687003"/>
          </a:xfrm>
        </p:grpSpPr>
        <p:sp>
          <p:nvSpPr>
            <p:cNvPr id="8" name="Rectangle 7"/>
            <p:cNvSpPr/>
            <p:nvPr/>
          </p:nvSpPr>
          <p:spPr>
            <a:xfrm>
              <a:off x="875113" y="2983507"/>
              <a:ext cx="687003" cy="6870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EditPoints="1"/>
            </p:cNvSpPr>
            <p:nvPr/>
          </p:nvSpPr>
          <p:spPr bwMode="auto">
            <a:xfrm>
              <a:off x="1045913" y="3129499"/>
              <a:ext cx="337768" cy="395018"/>
            </a:xfrm>
            <a:custGeom>
              <a:avLst/>
              <a:gdLst>
                <a:gd name="T0" fmla="*/ 42 w 82"/>
                <a:gd name="T1" fmla="*/ 0 h 96"/>
                <a:gd name="T2" fmla="*/ 62 w 82"/>
                <a:gd name="T3" fmla="*/ 20 h 96"/>
                <a:gd name="T4" fmla="*/ 67 w 82"/>
                <a:gd name="T5" fmla="*/ 28 h 96"/>
                <a:gd name="T6" fmla="*/ 77 w 82"/>
                <a:gd name="T7" fmla="*/ 20 h 96"/>
                <a:gd name="T8" fmla="*/ 82 w 82"/>
                <a:gd name="T9" fmla="*/ 28 h 96"/>
                <a:gd name="T10" fmla="*/ 77 w 82"/>
                <a:gd name="T11" fmla="*/ 35 h 96"/>
                <a:gd name="T12" fmla="*/ 67 w 82"/>
                <a:gd name="T13" fmla="*/ 67 h 96"/>
                <a:gd name="T14" fmla="*/ 47 w 82"/>
                <a:gd name="T15" fmla="*/ 85 h 96"/>
                <a:gd name="T16" fmla="*/ 67 w 82"/>
                <a:gd name="T17" fmla="*/ 96 h 96"/>
                <a:gd name="T18" fmla="*/ 17 w 82"/>
                <a:gd name="T19" fmla="*/ 85 h 96"/>
                <a:gd name="T20" fmla="*/ 35 w 82"/>
                <a:gd name="T21" fmla="*/ 77 h 96"/>
                <a:gd name="T22" fmla="*/ 6 w 82"/>
                <a:gd name="T23" fmla="*/ 42 h 96"/>
                <a:gd name="T24" fmla="*/ 0 w 82"/>
                <a:gd name="T25" fmla="*/ 35 h 96"/>
                <a:gd name="T26" fmla="*/ 6 w 82"/>
                <a:gd name="T27" fmla="*/ 28 h 96"/>
                <a:gd name="T28" fmla="*/ 16 w 82"/>
                <a:gd name="T29" fmla="*/ 20 h 96"/>
                <a:gd name="T30" fmla="*/ 21 w 82"/>
                <a:gd name="T31" fmla="*/ 28 h 96"/>
                <a:gd name="T32" fmla="*/ 27 w 82"/>
                <a:gd name="T33" fmla="*/ 6 h 96"/>
                <a:gd name="T34" fmla="*/ 50 w 82"/>
                <a:gd name="T35" fmla="*/ 12 h 96"/>
                <a:gd name="T36" fmla="*/ 45 w 82"/>
                <a:gd name="T37" fmla="*/ 12 h 96"/>
                <a:gd name="T38" fmla="*/ 42 w 82"/>
                <a:gd name="T39" fmla="*/ 9 h 96"/>
                <a:gd name="T40" fmla="*/ 36 w 82"/>
                <a:gd name="T41" fmla="*/ 10 h 96"/>
                <a:gd name="T42" fmla="*/ 34 w 82"/>
                <a:gd name="T43" fmla="*/ 15 h 96"/>
                <a:gd name="T44" fmla="*/ 31 w 82"/>
                <a:gd name="T45" fmla="*/ 16 h 96"/>
                <a:gd name="T46" fmla="*/ 34 w 82"/>
                <a:gd name="T47" fmla="*/ 18 h 96"/>
                <a:gd name="T48" fmla="*/ 30 w 82"/>
                <a:gd name="T49" fmla="*/ 21 h 96"/>
                <a:gd name="T50" fmla="*/ 53 w 82"/>
                <a:gd name="T51" fmla="*/ 28 h 96"/>
                <a:gd name="T52" fmla="*/ 51 w 82"/>
                <a:gd name="T53" fmla="*/ 21 h 96"/>
                <a:gd name="T54" fmla="*/ 51 w 82"/>
                <a:gd name="T55" fmla="*/ 16 h 96"/>
                <a:gd name="T56" fmla="*/ 50 w 82"/>
                <a:gd name="T57" fmla="*/ 12 h 96"/>
                <a:gd name="T58" fmla="*/ 38 w 82"/>
                <a:gd name="T59" fmla="*/ 12 h 96"/>
                <a:gd name="T60" fmla="*/ 43 w 82"/>
                <a:gd name="T61" fmla="*/ 12 h 96"/>
                <a:gd name="T62" fmla="*/ 44 w 82"/>
                <a:gd name="T63" fmla="*/ 16 h 96"/>
                <a:gd name="T64" fmla="*/ 44 w 82"/>
                <a:gd name="T65" fmla="*/ 21 h 96"/>
                <a:gd name="T66" fmla="*/ 44 w 82"/>
                <a:gd name="T67" fmla="*/ 16 h 96"/>
                <a:gd name="T68" fmla="*/ 35 w 82"/>
                <a:gd name="T69" fmla="*/ 18 h 96"/>
                <a:gd name="T70" fmla="*/ 40 w 82"/>
                <a:gd name="T71" fmla="*/ 18 h 96"/>
                <a:gd name="T72" fmla="*/ 48 w 82"/>
                <a:gd name="T73" fmla="*/ 22 h 96"/>
                <a:gd name="T74" fmla="*/ 48 w 82"/>
                <a:gd name="T75" fmla="*/ 27 h 96"/>
                <a:gd name="T76" fmla="*/ 48 w 82"/>
                <a:gd name="T77" fmla="*/ 22 h 96"/>
                <a:gd name="T78" fmla="*/ 39 w 82"/>
                <a:gd name="T79" fmla="*/ 24 h 96"/>
                <a:gd name="T80" fmla="*/ 44 w 82"/>
                <a:gd name="T81" fmla="*/ 24 h 96"/>
                <a:gd name="T82" fmla="*/ 34 w 82"/>
                <a:gd name="T83" fmla="*/ 22 h 96"/>
                <a:gd name="T84" fmla="*/ 34 w 82"/>
                <a:gd name="T85" fmla="*/ 27 h 96"/>
                <a:gd name="T86" fmla="*/ 34 w 82"/>
                <a:gd name="T87" fmla="*/ 22 h 96"/>
                <a:gd name="T88" fmla="*/ 62 w 82"/>
                <a:gd name="T89" fmla="*/ 40 h 96"/>
                <a:gd name="T90" fmla="*/ 42 w 82"/>
                <a:gd name="T91" fmla="*/ 61 h 96"/>
                <a:gd name="T92" fmla="*/ 27 w 82"/>
                <a:gd name="T93" fmla="*/ 55 h 96"/>
                <a:gd name="T94" fmla="*/ 21 w 82"/>
                <a:gd name="T95" fmla="*/ 35 h 96"/>
                <a:gd name="T96" fmla="*/ 16 w 82"/>
                <a:gd name="T97" fmla="*/ 42 h 96"/>
                <a:gd name="T98" fmla="*/ 42 w 82"/>
                <a:gd name="T99" fmla="*/ 68 h 96"/>
                <a:gd name="T100" fmla="*/ 60 w 82"/>
                <a:gd name="T101" fmla="*/ 60 h 96"/>
                <a:gd name="T102" fmla="*/ 67 w 82"/>
                <a:gd name="T103" fmla="*/ 3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2" h="96">
                  <a:moveTo>
                    <a:pt x="42" y="0"/>
                  </a:moveTo>
                  <a:cubicBezTo>
                    <a:pt x="42" y="0"/>
                    <a:pt x="42" y="0"/>
                    <a:pt x="42" y="0"/>
                  </a:cubicBezTo>
                  <a:cubicBezTo>
                    <a:pt x="47" y="0"/>
                    <a:pt x="52" y="2"/>
                    <a:pt x="56" y="6"/>
                  </a:cubicBezTo>
                  <a:cubicBezTo>
                    <a:pt x="59" y="9"/>
                    <a:pt x="62" y="14"/>
                    <a:pt x="62" y="20"/>
                  </a:cubicBezTo>
                  <a:cubicBezTo>
                    <a:pt x="62" y="28"/>
                    <a:pt x="62" y="28"/>
                    <a:pt x="62" y="28"/>
                  </a:cubicBezTo>
                  <a:cubicBezTo>
                    <a:pt x="67" y="28"/>
                    <a:pt x="67" y="28"/>
                    <a:pt x="67" y="28"/>
                  </a:cubicBezTo>
                  <a:cubicBezTo>
                    <a:pt x="67" y="20"/>
                    <a:pt x="67" y="20"/>
                    <a:pt x="67" y="20"/>
                  </a:cubicBezTo>
                  <a:cubicBezTo>
                    <a:pt x="77" y="20"/>
                    <a:pt x="77" y="20"/>
                    <a:pt x="77" y="20"/>
                  </a:cubicBezTo>
                  <a:cubicBezTo>
                    <a:pt x="77" y="28"/>
                    <a:pt x="77" y="28"/>
                    <a:pt x="77" y="28"/>
                  </a:cubicBezTo>
                  <a:cubicBezTo>
                    <a:pt x="82" y="28"/>
                    <a:pt x="82" y="28"/>
                    <a:pt x="82" y="28"/>
                  </a:cubicBezTo>
                  <a:cubicBezTo>
                    <a:pt x="82" y="35"/>
                    <a:pt x="82" y="35"/>
                    <a:pt x="82" y="35"/>
                  </a:cubicBezTo>
                  <a:cubicBezTo>
                    <a:pt x="77" y="35"/>
                    <a:pt x="77" y="35"/>
                    <a:pt x="77" y="35"/>
                  </a:cubicBezTo>
                  <a:cubicBezTo>
                    <a:pt x="77" y="42"/>
                    <a:pt x="77" y="42"/>
                    <a:pt x="77" y="42"/>
                  </a:cubicBezTo>
                  <a:cubicBezTo>
                    <a:pt x="77" y="52"/>
                    <a:pt x="73" y="61"/>
                    <a:pt x="67" y="67"/>
                  </a:cubicBezTo>
                  <a:cubicBezTo>
                    <a:pt x="61" y="72"/>
                    <a:pt x="54" y="76"/>
                    <a:pt x="47" y="77"/>
                  </a:cubicBezTo>
                  <a:cubicBezTo>
                    <a:pt x="47" y="85"/>
                    <a:pt x="47" y="85"/>
                    <a:pt x="47" y="85"/>
                  </a:cubicBezTo>
                  <a:cubicBezTo>
                    <a:pt x="67" y="85"/>
                    <a:pt x="67" y="85"/>
                    <a:pt x="67" y="85"/>
                  </a:cubicBezTo>
                  <a:cubicBezTo>
                    <a:pt x="67" y="96"/>
                    <a:pt x="67" y="96"/>
                    <a:pt x="67" y="96"/>
                  </a:cubicBezTo>
                  <a:cubicBezTo>
                    <a:pt x="17" y="96"/>
                    <a:pt x="17" y="96"/>
                    <a:pt x="17" y="96"/>
                  </a:cubicBezTo>
                  <a:cubicBezTo>
                    <a:pt x="17" y="85"/>
                    <a:pt x="17" y="85"/>
                    <a:pt x="17" y="85"/>
                  </a:cubicBezTo>
                  <a:cubicBezTo>
                    <a:pt x="35" y="85"/>
                    <a:pt x="35" y="85"/>
                    <a:pt x="35" y="85"/>
                  </a:cubicBezTo>
                  <a:cubicBezTo>
                    <a:pt x="35" y="77"/>
                    <a:pt x="35" y="77"/>
                    <a:pt x="35" y="77"/>
                  </a:cubicBezTo>
                  <a:cubicBezTo>
                    <a:pt x="28" y="76"/>
                    <a:pt x="21" y="72"/>
                    <a:pt x="16" y="67"/>
                  </a:cubicBezTo>
                  <a:cubicBezTo>
                    <a:pt x="10" y="61"/>
                    <a:pt x="6" y="52"/>
                    <a:pt x="6" y="42"/>
                  </a:cubicBezTo>
                  <a:cubicBezTo>
                    <a:pt x="6" y="35"/>
                    <a:pt x="6" y="35"/>
                    <a:pt x="6" y="35"/>
                  </a:cubicBezTo>
                  <a:cubicBezTo>
                    <a:pt x="0" y="35"/>
                    <a:pt x="0" y="35"/>
                    <a:pt x="0" y="35"/>
                  </a:cubicBezTo>
                  <a:cubicBezTo>
                    <a:pt x="0" y="28"/>
                    <a:pt x="0" y="28"/>
                    <a:pt x="0" y="28"/>
                  </a:cubicBezTo>
                  <a:cubicBezTo>
                    <a:pt x="6" y="28"/>
                    <a:pt x="6" y="28"/>
                    <a:pt x="6" y="28"/>
                  </a:cubicBezTo>
                  <a:cubicBezTo>
                    <a:pt x="6" y="20"/>
                    <a:pt x="6" y="20"/>
                    <a:pt x="6" y="20"/>
                  </a:cubicBezTo>
                  <a:cubicBezTo>
                    <a:pt x="16" y="20"/>
                    <a:pt x="16" y="20"/>
                    <a:pt x="16" y="20"/>
                  </a:cubicBezTo>
                  <a:cubicBezTo>
                    <a:pt x="16" y="28"/>
                    <a:pt x="16" y="28"/>
                    <a:pt x="16" y="28"/>
                  </a:cubicBezTo>
                  <a:cubicBezTo>
                    <a:pt x="21" y="28"/>
                    <a:pt x="21" y="28"/>
                    <a:pt x="21" y="28"/>
                  </a:cubicBezTo>
                  <a:cubicBezTo>
                    <a:pt x="21" y="20"/>
                    <a:pt x="21" y="20"/>
                    <a:pt x="21" y="20"/>
                  </a:cubicBezTo>
                  <a:cubicBezTo>
                    <a:pt x="21" y="14"/>
                    <a:pt x="24" y="9"/>
                    <a:pt x="27" y="6"/>
                  </a:cubicBezTo>
                  <a:cubicBezTo>
                    <a:pt x="31" y="2"/>
                    <a:pt x="36" y="0"/>
                    <a:pt x="42" y="0"/>
                  </a:cubicBezTo>
                  <a:close/>
                  <a:moveTo>
                    <a:pt x="50" y="12"/>
                  </a:moveTo>
                  <a:cubicBezTo>
                    <a:pt x="50" y="14"/>
                    <a:pt x="49" y="15"/>
                    <a:pt x="47" y="15"/>
                  </a:cubicBezTo>
                  <a:cubicBezTo>
                    <a:pt x="46" y="15"/>
                    <a:pt x="45" y="14"/>
                    <a:pt x="45" y="12"/>
                  </a:cubicBezTo>
                  <a:cubicBezTo>
                    <a:pt x="45" y="11"/>
                    <a:pt x="46" y="10"/>
                    <a:pt x="46" y="10"/>
                  </a:cubicBezTo>
                  <a:cubicBezTo>
                    <a:pt x="45" y="9"/>
                    <a:pt x="43" y="9"/>
                    <a:pt x="42" y="9"/>
                  </a:cubicBezTo>
                  <a:cubicBezTo>
                    <a:pt x="42" y="9"/>
                    <a:pt x="42" y="9"/>
                    <a:pt x="42" y="9"/>
                  </a:cubicBezTo>
                  <a:cubicBezTo>
                    <a:pt x="39" y="9"/>
                    <a:pt x="37" y="9"/>
                    <a:pt x="36" y="10"/>
                  </a:cubicBezTo>
                  <a:cubicBezTo>
                    <a:pt x="36" y="11"/>
                    <a:pt x="36" y="11"/>
                    <a:pt x="36" y="12"/>
                  </a:cubicBezTo>
                  <a:cubicBezTo>
                    <a:pt x="36" y="14"/>
                    <a:pt x="35" y="15"/>
                    <a:pt x="34" y="15"/>
                  </a:cubicBezTo>
                  <a:cubicBezTo>
                    <a:pt x="33" y="15"/>
                    <a:pt x="32" y="14"/>
                    <a:pt x="32" y="14"/>
                  </a:cubicBezTo>
                  <a:cubicBezTo>
                    <a:pt x="32" y="15"/>
                    <a:pt x="31" y="15"/>
                    <a:pt x="31" y="16"/>
                  </a:cubicBezTo>
                  <a:cubicBezTo>
                    <a:pt x="31" y="16"/>
                    <a:pt x="31" y="16"/>
                    <a:pt x="31" y="16"/>
                  </a:cubicBezTo>
                  <a:cubicBezTo>
                    <a:pt x="33" y="16"/>
                    <a:pt x="34" y="17"/>
                    <a:pt x="34" y="18"/>
                  </a:cubicBezTo>
                  <a:cubicBezTo>
                    <a:pt x="34" y="20"/>
                    <a:pt x="33" y="21"/>
                    <a:pt x="31" y="21"/>
                  </a:cubicBezTo>
                  <a:cubicBezTo>
                    <a:pt x="31" y="21"/>
                    <a:pt x="31" y="21"/>
                    <a:pt x="30" y="21"/>
                  </a:cubicBezTo>
                  <a:cubicBezTo>
                    <a:pt x="30" y="28"/>
                    <a:pt x="30" y="28"/>
                    <a:pt x="30" y="28"/>
                  </a:cubicBezTo>
                  <a:cubicBezTo>
                    <a:pt x="53" y="28"/>
                    <a:pt x="53" y="28"/>
                    <a:pt x="53" y="28"/>
                  </a:cubicBezTo>
                  <a:cubicBezTo>
                    <a:pt x="53" y="20"/>
                    <a:pt x="53" y="20"/>
                    <a:pt x="53" y="20"/>
                  </a:cubicBezTo>
                  <a:cubicBezTo>
                    <a:pt x="52" y="21"/>
                    <a:pt x="52" y="21"/>
                    <a:pt x="51" y="21"/>
                  </a:cubicBezTo>
                  <a:cubicBezTo>
                    <a:pt x="50" y="21"/>
                    <a:pt x="49" y="20"/>
                    <a:pt x="49" y="18"/>
                  </a:cubicBezTo>
                  <a:cubicBezTo>
                    <a:pt x="49" y="17"/>
                    <a:pt x="50" y="16"/>
                    <a:pt x="51" y="16"/>
                  </a:cubicBezTo>
                  <a:cubicBezTo>
                    <a:pt x="51" y="16"/>
                    <a:pt x="52" y="16"/>
                    <a:pt x="52" y="16"/>
                  </a:cubicBezTo>
                  <a:cubicBezTo>
                    <a:pt x="52" y="15"/>
                    <a:pt x="51" y="13"/>
                    <a:pt x="50" y="12"/>
                  </a:cubicBezTo>
                  <a:close/>
                  <a:moveTo>
                    <a:pt x="41" y="10"/>
                  </a:moveTo>
                  <a:cubicBezTo>
                    <a:pt x="39" y="10"/>
                    <a:pt x="38" y="11"/>
                    <a:pt x="38" y="12"/>
                  </a:cubicBezTo>
                  <a:cubicBezTo>
                    <a:pt x="38" y="14"/>
                    <a:pt x="39" y="15"/>
                    <a:pt x="41" y="15"/>
                  </a:cubicBezTo>
                  <a:cubicBezTo>
                    <a:pt x="42" y="15"/>
                    <a:pt x="43" y="14"/>
                    <a:pt x="43" y="12"/>
                  </a:cubicBezTo>
                  <a:cubicBezTo>
                    <a:pt x="43" y="11"/>
                    <a:pt x="42" y="10"/>
                    <a:pt x="41" y="10"/>
                  </a:cubicBezTo>
                  <a:close/>
                  <a:moveTo>
                    <a:pt x="44" y="16"/>
                  </a:moveTo>
                  <a:cubicBezTo>
                    <a:pt x="43" y="16"/>
                    <a:pt x="42" y="17"/>
                    <a:pt x="42" y="18"/>
                  </a:cubicBezTo>
                  <a:cubicBezTo>
                    <a:pt x="42" y="20"/>
                    <a:pt x="43" y="21"/>
                    <a:pt x="44" y="21"/>
                  </a:cubicBezTo>
                  <a:cubicBezTo>
                    <a:pt x="46" y="21"/>
                    <a:pt x="47" y="20"/>
                    <a:pt x="47" y="18"/>
                  </a:cubicBezTo>
                  <a:cubicBezTo>
                    <a:pt x="47" y="17"/>
                    <a:pt x="46" y="16"/>
                    <a:pt x="44" y="16"/>
                  </a:cubicBezTo>
                  <a:close/>
                  <a:moveTo>
                    <a:pt x="37" y="16"/>
                  </a:moveTo>
                  <a:cubicBezTo>
                    <a:pt x="36" y="16"/>
                    <a:pt x="35" y="17"/>
                    <a:pt x="35" y="18"/>
                  </a:cubicBezTo>
                  <a:cubicBezTo>
                    <a:pt x="35" y="20"/>
                    <a:pt x="36" y="21"/>
                    <a:pt x="37" y="21"/>
                  </a:cubicBezTo>
                  <a:cubicBezTo>
                    <a:pt x="39" y="21"/>
                    <a:pt x="40" y="20"/>
                    <a:pt x="40" y="18"/>
                  </a:cubicBezTo>
                  <a:cubicBezTo>
                    <a:pt x="40" y="17"/>
                    <a:pt x="39" y="16"/>
                    <a:pt x="37" y="16"/>
                  </a:cubicBezTo>
                  <a:close/>
                  <a:moveTo>
                    <a:pt x="48" y="22"/>
                  </a:moveTo>
                  <a:cubicBezTo>
                    <a:pt x="47" y="22"/>
                    <a:pt x="46" y="23"/>
                    <a:pt x="46" y="24"/>
                  </a:cubicBezTo>
                  <a:cubicBezTo>
                    <a:pt x="46" y="26"/>
                    <a:pt x="47" y="27"/>
                    <a:pt x="48" y="27"/>
                  </a:cubicBezTo>
                  <a:cubicBezTo>
                    <a:pt x="50" y="27"/>
                    <a:pt x="51" y="26"/>
                    <a:pt x="51" y="24"/>
                  </a:cubicBezTo>
                  <a:cubicBezTo>
                    <a:pt x="51" y="23"/>
                    <a:pt x="50" y="22"/>
                    <a:pt x="48" y="22"/>
                  </a:cubicBezTo>
                  <a:close/>
                  <a:moveTo>
                    <a:pt x="41" y="22"/>
                  </a:moveTo>
                  <a:cubicBezTo>
                    <a:pt x="40" y="22"/>
                    <a:pt x="39" y="23"/>
                    <a:pt x="39" y="24"/>
                  </a:cubicBezTo>
                  <a:cubicBezTo>
                    <a:pt x="39" y="26"/>
                    <a:pt x="40" y="27"/>
                    <a:pt x="41" y="27"/>
                  </a:cubicBezTo>
                  <a:cubicBezTo>
                    <a:pt x="43" y="27"/>
                    <a:pt x="44" y="26"/>
                    <a:pt x="44" y="24"/>
                  </a:cubicBezTo>
                  <a:cubicBezTo>
                    <a:pt x="44" y="23"/>
                    <a:pt x="43" y="22"/>
                    <a:pt x="41" y="22"/>
                  </a:cubicBezTo>
                  <a:close/>
                  <a:moveTo>
                    <a:pt x="34" y="22"/>
                  </a:moveTo>
                  <a:cubicBezTo>
                    <a:pt x="33" y="22"/>
                    <a:pt x="32" y="23"/>
                    <a:pt x="32" y="24"/>
                  </a:cubicBezTo>
                  <a:cubicBezTo>
                    <a:pt x="32" y="26"/>
                    <a:pt x="33" y="27"/>
                    <a:pt x="34" y="27"/>
                  </a:cubicBezTo>
                  <a:cubicBezTo>
                    <a:pt x="36" y="27"/>
                    <a:pt x="37" y="26"/>
                    <a:pt x="37" y="24"/>
                  </a:cubicBezTo>
                  <a:cubicBezTo>
                    <a:pt x="37" y="23"/>
                    <a:pt x="36" y="22"/>
                    <a:pt x="34" y="22"/>
                  </a:cubicBezTo>
                  <a:close/>
                  <a:moveTo>
                    <a:pt x="62" y="35"/>
                  </a:moveTo>
                  <a:cubicBezTo>
                    <a:pt x="62" y="40"/>
                    <a:pt x="62" y="40"/>
                    <a:pt x="62" y="40"/>
                  </a:cubicBezTo>
                  <a:cubicBezTo>
                    <a:pt x="62" y="46"/>
                    <a:pt x="59" y="51"/>
                    <a:pt x="56" y="55"/>
                  </a:cubicBezTo>
                  <a:cubicBezTo>
                    <a:pt x="52" y="58"/>
                    <a:pt x="47" y="61"/>
                    <a:pt x="42" y="61"/>
                  </a:cubicBezTo>
                  <a:cubicBezTo>
                    <a:pt x="42" y="61"/>
                    <a:pt x="42" y="61"/>
                    <a:pt x="42" y="61"/>
                  </a:cubicBezTo>
                  <a:cubicBezTo>
                    <a:pt x="36" y="61"/>
                    <a:pt x="31" y="58"/>
                    <a:pt x="27" y="55"/>
                  </a:cubicBezTo>
                  <a:cubicBezTo>
                    <a:pt x="24" y="51"/>
                    <a:pt x="21" y="46"/>
                    <a:pt x="21" y="40"/>
                  </a:cubicBezTo>
                  <a:cubicBezTo>
                    <a:pt x="21" y="35"/>
                    <a:pt x="21" y="35"/>
                    <a:pt x="21" y="35"/>
                  </a:cubicBezTo>
                  <a:cubicBezTo>
                    <a:pt x="16" y="35"/>
                    <a:pt x="16" y="35"/>
                    <a:pt x="16" y="35"/>
                  </a:cubicBezTo>
                  <a:cubicBezTo>
                    <a:pt x="16" y="42"/>
                    <a:pt x="16" y="42"/>
                    <a:pt x="16" y="42"/>
                  </a:cubicBezTo>
                  <a:cubicBezTo>
                    <a:pt x="16" y="49"/>
                    <a:pt x="18" y="56"/>
                    <a:pt x="23" y="60"/>
                  </a:cubicBezTo>
                  <a:cubicBezTo>
                    <a:pt x="28" y="65"/>
                    <a:pt x="34" y="68"/>
                    <a:pt x="42" y="68"/>
                  </a:cubicBezTo>
                  <a:cubicBezTo>
                    <a:pt x="42" y="68"/>
                    <a:pt x="42" y="68"/>
                    <a:pt x="42" y="68"/>
                  </a:cubicBezTo>
                  <a:cubicBezTo>
                    <a:pt x="49" y="68"/>
                    <a:pt x="55" y="65"/>
                    <a:pt x="60" y="60"/>
                  </a:cubicBezTo>
                  <a:cubicBezTo>
                    <a:pt x="65" y="56"/>
                    <a:pt x="67" y="49"/>
                    <a:pt x="67" y="42"/>
                  </a:cubicBezTo>
                  <a:cubicBezTo>
                    <a:pt x="67" y="35"/>
                    <a:pt x="67" y="35"/>
                    <a:pt x="67" y="35"/>
                  </a:cubicBezTo>
                  <a:lnTo>
                    <a:pt x="62" y="35"/>
                  </a:lnTo>
                  <a:close/>
                </a:path>
              </a:pathLst>
            </a:custGeom>
            <a:solidFill>
              <a:schemeClr val="bg2"/>
            </a:solidFill>
            <a:ln>
              <a:noFill/>
            </a:ln>
          </p:spPr>
          <p:txBody>
            <a:bodyPr vert="horz" wrap="square" lIns="96435" tIns="48218" rIns="96435" bIns="4821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898">
                <a:solidFill>
                  <a:prstClr val="black"/>
                </a:solidFill>
              </a:endParaRPr>
            </a:p>
          </p:txBody>
        </p:sp>
      </p:grpSp>
      <p:grpSp>
        <p:nvGrpSpPr>
          <p:cNvPr id="11" name="Group 10"/>
          <p:cNvGrpSpPr/>
          <p:nvPr/>
        </p:nvGrpSpPr>
        <p:grpSpPr>
          <a:xfrm>
            <a:off x="923273" y="4170193"/>
            <a:ext cx="724534" cy="724534"/>
            <a:chOff x="875113" y="3954177"/>
            <a:chExt cx="687003" cy="687003"/>
          </a:xfrm>
        </p:grpSpPr>
        <p:sp>
          <p:nvSpPr>
            <p:cNvPr id="9" name="Rectangle 8"/>
            <p:cNvSpPr/>
            <p:nvPr/>
          </p:nvSpPr>
          <p:spPr>
            <a:xfrm>
              <a:off x="875113" y="3954177"/>
              <a:ext cx="687003" cy="68700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EditPoints="1"/>
            </p:cNvSpPr>
            <p:nvPr/>
          </p:nvSpPr>
          <p:spPr bwMode="auto">
            <a:xfrm>
              <a:off x="1021105" y="4104940"/>
              <a:ext cx="387383" cy="385476"/>
            </a:xfrm>
            <a:custGeom>
              <a:avLst/>
              <a:gdLst>
                <a:gd name="T0" fmla="*/ 6 w 94"/>
                <a:gd name="T1" fmla="*/ 28 h 94"/>
                <a:gd name="T2" fmla="*/ 32 w 94"/>
                <a:gd name="T3" fmla="*/ 4 h 94"/>
                <a:gd name="T4" fmla="*/ 67 w 94"/>
                <a:gd name="T5" fmla="*/ 6 h 94"/>
                <a:gd name="T6" fmla="*/ 90 w 94"/>
                <a:gd name="T7" fmla="*/ 32 h 94"/>
                <a:gd name="T8" fmla="*/ 88 w 94"/>
                <a:gd name="T9" fmla="*/ 67 h 94"/>
                <a:gd name="T10" fmla="*/ 88 w 94"/>
                <a:gd name="T11" fmla="*/ 67 h 94"/>
                <a:gd name="T12" fmla="*/ 62 w 94"/>
                <a:gd name="T13" fmla="*/ 90 h 94"/>
                <a:gd name="T14" fmla="*/ 27 w 94"/>
                <a:gd name="T15" fmla="*/ 89 h 94"/>
                <a:gd name="T16" fmla="*/ 27 w 94"/>
                <a:gd name="T17" fmla="*/ 89 h 94"/>
                <a:gd name="T18" fmla="*/ 4 w 94"/>
                <a:gd name="T19" fmla="*/ 62 h 94"/>
                <a:gd name="T20" fmla="*/ 6 w 94"/>
                <a:gd name="T21" fmla="*/ 28 h 94"/>
                <a:gd name="T22" fmla="*/ 6 w 94"/>
                <a:gd name="T23" fmla="*/ 28 h 94"/>
                <a:gd name="T24" fmla="*/ 20 w 94"/>
                <a:gd name="T25" fmla="*/ 27 h 94"/>
                <a:gd name="T26" fmla="*/ 16 w 94"/>
                <a:gd name="T27" fmla="*/ 32 h 94"/>
                <a:gd name="T28" fmla="*/ 16 w 94"/>
                <a:gd name="T29" fmla="*/ 32 h 94"/>
                <a:gd name="T30" fmla="*/ 15 w 94"/>
                <a:gd name="T31" fmla="*/ 35 h 94"/>
                <a:gd name="T32" fmla="*/ 36 w 94"/>
                <a:gd name="T33" fmla="*/ 37 h 94"/>
                <a:gd name="T34" fmla="*/ 34 w 94"/>
                <a:gd name="T35" fmla="*/ 40 h 94"/>
                <a:gd name="T36" fmla="*/ 32 w 94"/>
                <a:gd name="T37" fmla="*/ 45 h 94"/>
                <a:gd name="T38" fmla="*/ 13 w 94"/>
                <a:gd name="T39" fmla="*/ 53 h 94"/>
                <a:gd name="T40" fmla="*/ 15 w 94"/>
                <a:gd name="T41" fmla="*/ 59 h 94"/>
                <a:gd name="T42" fmla="*/ 15 w 94"/>
                <a:gd name="T43" fmla="*/ 59 h 94"/>
                <a:gd name="T44" fmla="*/ 16 w 94"/>
                <a:gd name="T45" fmla="*/ 60 h 94"/>
                <a:gd name="T46" fmla="*/ 29 w 94"/>
                <a:gd name="T47" fmla="*/ 54 h 94"/>
                <a:gd name="T48" fmla="*/ 26 w 94"/>
                <a:gd name="T49" fmla="*/ 74 h 94"/>
                <a:gd name="T50" fmla="*/ 32 w 94"/>
                <a:gd name="T51" fmla="*/ 78 h 94"/>
                <a:gd name="T52" fmla="*/ 32 w 94"/>
                <a:gd name="T53" fmla="*/ 78 h 94"/>
                <a:gd name="T54" fmla="*/ 33 w 94"/>
                <a:gd name="T55" fmla="*/ 79 h 94"/>
                <a:gd name="T56" fmla="*/ 34 w 94"/>
                <a:gd name="T57" fmla="*/ 78 h 94"/>
                <a:gd name="T58" fmla="*/ 36 w 94"/>
                <a:gd name="T59" fmla="*/ 55 h 94"/>
                <a:gd name="T60" fmla="*/ 48 w 94"/>
                <a:gd name="T61" fmla="*/ 67 h 94"/>
                <a:gd name="T62" fmla="*/ 60 w 94"/>
                <a:gd name="T63" fmla="*/ 79 h 94"/>
                <a:gd name="T64" fmla="*/ 65 w 94"/>
                <a:gd name="T65" fmla="*/ 77 h 94"/>
                <a:gd name="T66" fmla="*/ 66 w 94"/>
                <a:gd name="T67" fmla="*/ 74 h 94"/>
                <a:gd name="T68" fmla="*/ 54 w 94"/>
                <a:gd name="T69" fmla="*/ 62 h 94"/>
                <a:gd name="T70" fmla="*/ 39 w 94"/>
                <a:gd name="T71" fmla="*/ 48 h 94"/>
                <a:gd name="T72" fmla="*/ 41 w 94"/>
                <a:gd name="T73" fmla="*/ 43 h 94"/>
                <a:gd name="T74" fmla="*/ 43 w 94"/>
                <a:gd name="T75" fmla="*/ 39 h 94"/>
                <a:gd name="T76" fmla="*/ 49 w 94"/>
                <a:gd name="T77" fmla="*/ 42 h 94"/>
                <a:gd name="T78" fmla="*/ 77 w 94"/>
                <a:gd name="T79" fmla="*/ 64 h 94"/>
                <a:gd name="T80" fmla="*/ 78 w 94"/>
                <a:gd name="T81" fmla="*/ 62 h 94"/>
                <a:gd name="T82" fmla="*/ 78 w 94"/>
                <a:gd name="T83" fmla="*/ 62 h 94"/>
                <a:gd name="T84" fmla="*/ 80 w 94"/>
                <a:gd name="T85" fmla="*/ 56 h 94"/>
                <a:gd name="T86" fmla="*/ 53 w 94"/>
                <a:gd name="T87" fmla="*/ 35 h 94"/>
                <a:gd name="T88" fmla="*/ 47 w 94"/>
                <a:gd name="T89" fmla="*/ 32 h 94"/>
                <a:gd name="T90" fmla="*/ 50 w 94"/>
                <a:gd name="T91" fmla="*/ 28 h 94"/>
                <a:gd name="T92" fmla="*/ 56 w 94"/>
                <a:gd name="T93" fmla="*/ 30 h 94"/>
                <a:gd name="T94" fmla="*/ 74 w 94"/>
                <a:gd name="T95" fmla="*/ 28 h 94"/>
                <a:gd name="T96" fmla="*/ 71 w 94"/>
                <a:gd name="T97" fmla="*/ 23 h 94"/>
                <a:gd name="T98" fmla="*/ 70 w 94"/>
                <a:gd name="T99" fmla="*/ 22 h 94"/>
                <a:gd name="T100" fmla="*/ 58 w 94"/>
                <a:gd name="T101" fmla="*/ 23 h 94"/>
                <a:gd name="T102" fmla="*/ 55 w 94"/>
                <a:gd name="T103" fmla="*/ 22 h 94"/>
                <a:gd name="T104" fmla="*/ 62 w 94"/>
                <a:gd name="T105" fmla="*/ 16 h 94"/>
                <a:gd name="T106" fmla="*/ 53 w 94"/>
                <a:gd name="T107" fmla="*/ 14 h 94"/>
                <a:gd name="T108" fmla="*/ 49 w 94"/>
                <a:gd name="T109" fmla="*/ 18 h 94"/>
                <a:gd name="T110" fmla="*/ 43 w 94"/>
                <a:gd name="T111" fmla="*/ 13 h 94"/>
                <a:gd name="T112" fmla="*/ 37 w 94"/>
                <a:gd name="T113" fmla="*/ 15 h 94"/>
                <a:gd name="T114" fmla="*/ 35 w 94"/>
                <a:gd name="T115" fmla="*/ 16 h 94"/>
                <a:gd name="T116" fmla="*/ 44 w 94"/>
                <a:gd name="T117" fmla="*/ 24 h 94"/>
                <a:gd name="T118" fmla="*/ 40 w 94"/>
                <a:gd name="T119" fmla="*/ 30 h 94"/>
                <a:gd name="T120" fmla="*/ 20 w 94"/>
                <a:gd name="T121" fmla="*/ 2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4" h="94">
                  <a:moveTo>
                    <a:pt x="6" y="28"/>
                  </a:moveTo>
                  <a:cubicBezTo>
                    <a:pt x="11" y="16"/>
                    <a:pt x="21" y="8"/>
                    <a:pt x="32" y="4"/>
                  </a:cubicBezTo>
                  <a:cubicBezTo>
                    <a:pt x="43" y="0"/>
                    <a:pt x="56" y="1"/>
                    <a:pt x="67" y="6"/>
                  </a:cubicBezTo>
                  <a:cubicBezTo>
                    <a:pt x="78" y="12"/>
                    <a:pt x="86" y="21"/>
                    <a:pt x="90" y="32"/>
                  </a:cubicBezTo>
                  <a:cubicBezTo>
                    <a:pt x="94" y="43"/>
                    <a:pt x="94" y="56"/>
                    <a:pt x="88" y="67"/>
                  </a:cubicBezTo>
                  <a:cubicBezTo>
                    <a:pt x="88" y="67"/>
                    <a:pt x="88" y="67"/>
                    <a:pt x="88" y="67"/>
                  </a:cubicBezTo>
                  <a:cubicBezTo>
                    <a:pt x="83" y="78"/>
                    <a:pt x="73" y="87"/>
                    <a:pt x="62" y="90"/>
                  </a:cubicBezTo>
                  <a:cubicBezTo>
                    <a:pt x="51" y="94"/>
                    <a:pt x="39" y="94"/>
                    <a:pt x="27" y="89"/>
                  </a:cubicBezTo>
                  <a:cubicBezTo>
                    <a:pt x="27" y="89"/>
                    <a:pt x="27" y="89"/>
                    <a:pt x="27" y="89"/>
                  </a:cubicBezTo>
                  <a:cubicBezTo>
                    <a:pt x="16" y="83"/>
                    <a:pt x="8" y="73"/>
                    <a:pt x="4" y="62"/>
                  </a:cubicBezTo>
                  <a:cubicBezTo>
                    <a:pt x="0" y="51"/>
                    <a:pt x="1" y="39"/>
                    <a:pt x="6" y="28"/>
                  </a:cubicBezTo>
                  <a:cubicBezTo>
                    <a:pt x="6" y="28"/>
                    <a:pt x="6" y="28"/>
                    <a:pt x="6" y="28"/>
                  </a:cubicBezTo>
                  <a:close/>
                  <a:moveTo>
                    <a:pt x="20" y="27"/>
                  </a:moveTo>
                  <a:cubicBezTo>
                    <a:pt x="18" y="29"/>
                    <a:pt x="17" y="30"/>
                    <a:pt x="16" y="32"/>
                  </a:cubicBezTo>
                  <a:cubicBezTo>
                    <a:pt x="16" y="32"/>
                    <a:pt x="16" y="32"/>
                    <a:pt x="16" y="32"/>
                  </a:cubicBezTo>
                  <a:cubicBezTo>
                    <a:pt x="16" y="33"/>
                    <a:pt x="15" y="34"/>
                    <a:pt x="15" y="35"/>
                  </a:cubicBezTo>
                  <a:cubicBezTo>
                    <a:pt x="21" y="34"/>
                    <a:pt x="28" y="34"/>
                    <a:pt x="36" y="37"/>
                  </a:cubicBezTo>
                  <a:cubicBezTo>
                    <a:pt x="35" y="38"/>
                    <a:pt x="35" y="39"/>
                    <a:pt x="34" y="40"/>
                  </a:cubicBezTo>
                  <a:cubicBezTo>
                    <a:pt x="33" y="42"/>
                    <a:pt x="32" y="43"/>
                    <a:pt x="32" y="45"/>
                  </a:cubicBezTo>
                  <a:cubicBezTo>
                    <a:pt x="26" y="45"/>
                    <a:pt x="20" y="47"/>
                    <a:pt x="13" y="53"/>
                  </a:cubicBezTo>
                  <a:cubicBezTo>
                    <a:pt x="14" y="55"/>
                    <a:pt x="14" y="57"/>
                    <a:pt x="15" y="59"/>
                  </a:cubicBezTo>
                  <a:cubicBezTo>
                    <a:pt x="15" y="59"/>
                    <a:pt x="15" y="59"/>
                    <a:pt x="15" y="59"/>
                  </a:cubicBezTo>
                  <a:cubicBezTo>
                    <a:pt x="16" y="60"/>
                    <a:pt x="16" y="60"/>
                    <a:pt x="16" y="60"/>
                  </a:cubicBezTo>
                  <a:cubicBezTo>
                    <a:pt x="21" y="56"/>
                    <a:pt x="25" y="54"/>
                    <a:pt x="29" y="54"/>
                  </a:cubicBezTo>
                  <a:cubicBezTo>
                    <a:pt x="27" y="61"/>
                    <a:pt x="26" y="68"/>
                    <a:pt x="26" y="74"/>
                  </a:cubicBezTo>
                  <a:cubicBezTo>
                    <a:pt x="28" y="76"/>
                    <a:pt x="30" y="77"/>
                    <a:pt x="32" y="78"/>
                  </a:cubicBezTo>
                  <a:cubicBezTo>
                    <a:pt x="32" y="78"/>
                    <a:pt x="32" y="78"/>
                    <a:pt x="32" y="78"/>
                  </a:cubicBezTo>
                  <a:cubicBezTo>
                    <a:pt x="33" y="78"/>
                    <a:pt x="33" y="78"/>
                    <a:pt x="33" y="79"/>
                  </a:cubicBezTo>
                  <a:cubicBezTo>
                    <a:pt x="34" y="78"/>
                    <a:pt x="34" y="78"/>
                    <a:pt x="34" y="78"/>
                  </a:cubicBezTo>
                  <a:cubicBezTo>
                    <a:pt x="33" y="72"/>
                    <a:pt x="34" y="64"/>
                    <a:pt x="36" y="55"/>
                  </a:cubicBezTo>
                  <a:cubicBezTo>
                    <a:pt x="41" y="58"/>
                    <a:pt x="44" y="62"/>
                    <a:pt x="48" y="67"/>
                  </a:cubicBezTo>
                  <a:cubicBezTo>
                    <a:pt x="52" y="71"/>
                    <a:pt x="56" y="76"/>
                    <a:pt x="60" y="79"/>
                  </a:cubicBezTo>
                  <a:cubicBezTo>
                    <a:pt x="62" y="78"/>
                    <a:pt x="63" y="78"/>
                    <a:pt x="65" y="77"/>
                  </a:cubicBezTo>
                  <a:cubicBezTo>
                    <a:pt x="66" y="74"/>
                    <a:pt x="66" y="74"/>
                    <a:pt x="66" y="74"/>
                  </a:cubicBezTo>
                  <a:cubicBezTo>
                    <a:pt x="62" y="71"/>
                    <a:pt x="58" y="67"/>
                    <a:pt x="54" y="62"/>
                  </a:cubicBezTo>
                  <a:cubicBezTo>
                    <a:pt x="49" y="56"/>
                    <a:pt x="44" y="51"/>
                    <a:pt x="39" y="48"/>
                  </a:cubicBezTo>
                  <a:cubicBezTo>
                    <a:pt x="40" y="46"/>
                    <a:pt x="40" y="45"/>
                    <a:pt x="41" y="43"/>
                  </a:cubicBezTo>
                  <a:cubicBezTo>
                    <a:pt x="42" y="42"/>
                    <a:pt x="42" y="40"/>
                    <a:pt x="43" y="39"/>
                  </a:cubicBezTo>
                  <a:cubicBezTo>
                    <a:pt x="45" y="40"/>
                    <a:pt x="47" y="41"/>
                    <a:pt x="49" y="42"/>
                  </a:cubicBezTo>
                  <a:cubicBezTo>
                    <a:pt x="61" y="47"/>
                    <a:pt x="71" y="55"/>
                    <a:pt x="77" y="64"/>
                  </a:cubicBezTo>
                  <a:cubicBezTo>
                    <a:pt x="77" y="63"/>
                    <a:pt x="78" y="63"/>
                    <a:pt x="78" y="62"/>
                  </a:cubicBezTo>
                  <a:cubicBezTo>
                    <a:pt x="78" y="62"/>
                    <a:pt x="78" y="62"/>
                    <a:pt x="78" y="62"/>
                  </a:cubicBezTo>
                  <a:cubicBezTo>
                    <a:pt x="79" y="60"/>
                    <a:pt x="80" y="58"/>
                    <a:pt x="80" y="56"/>
                  </a:cubicBezTo>
                  <a:cubicBezTo>
                    <a:pt x="74" y="47"/>
                    <a:pt x="63" y="40"/>
                    <a:pt x="53" y="35"/>
                  </a:cubicBezTo>
                  <a:cubicBezTo>
                    <a:pt x="51" y="34"/>
                    <a:pt x="49" y="33"/>
                    <a:pt x="47" y="32"/>
                  </a:cubicBezTo>
                  <a:cubicBezTo>
                    <a:pt x="48" y="31"/>
                    <a:pt x="49" y="29"/>
                    <a:pt x="50" y="28"/>
                  </a:cubicBezTo>
                  <a:cubicBezTo>
                    <a:pt x="52" y="29"/>
                    <a:pt x="54" y="30"/>
                    <a:pt x="56" y="30"/>
                  </a:cubicBezTo>
                  <a:cubicBezTo>
                    <a:pt x="66" y="32"/>
                    <a:pt x="73" y="28"/>
                    <a:pt x="74" y="28"/>
                  </a:cubicBezTo>
                  <a:cubicBezTo>
                    <a:pt x="71" y="23"/>
                    <a:pt x="71" y="23"/>
                    <a:pt x="71" y="23"/>
                  </a:cubicBezTo>
                  <a:cubicBezTo>
                    <a:pt x="71" y="22"/>
                    <a:pt x="70" y="22"/>
                    <a:pt x="70" y="22"/>
                  </a:cubicBezTo>
                  <a:cubicBezTo>
                    <a:pt x="68" y="22"/>
                    <a:pt x="63" y="24"/>
                    <a:pt x="58" y="23"/>
                  </a:cubicBezTo>
                  <a:cubicBezTo>
                    <a:pt x="57" y="23"/>
                    <a:pt x="56" y="22"/>
                    <a:pt x="55" y="22"/>
                  </a:cubicBezTo>
                  <a:cubicBezTo>
                    <a:pt x="57" y="20"/>
                    <a:pt x="60" y="18"/>
                    <a:pt x="62" y="16"/>
                  </a:cubicBezTo>
                  <a:cubicBezTo>
                    <a:pt x="59" y="15"/>
                    <a:pt x="56" y="14"/>
                    <a:pt x="53" y="14"/>
                  </a:cubicBezTo>
                  <a:cubicBezTo>
                    <a:pt x="52" y="15"/>
                    <a:pt x="50" y="16"/>
                    <a:pt x="49" y="18"/>
                  </a:cubicBezTo>
                  <a:cubicBezTo>
                    <a:pt x="47" y="16"/>
                    <a:pt x="45" y="15"/>
                    <a:pt x="43" y="13"/>
                  </a:cubicBezTo>
                  <a:cubicBezTo>
                    <a:pt x="41" y="14"/>
                    <a:pt x="39" y="14"/>
                    <a:pt x="37" y="15"/>
                  </a:cubicBezTo>
                  <a:cubicBezTo>
                    <a:pt x="35" y="16"/>
                    <a:pt x="35" y="16"/>
                    <a:pt x="35" y="16"/>
                  </a:cubicBezTo>
                  <a:cubicBezTo>
                    <a:pt x="35" y="16"/>
                    <a:pt x="39" y="20"/>
                    <a:pt x="44" y="24"/>
                  </a:cubicBezTo>
                  <a:cubicBezTo>
                    <a:pt x="42" y="26"/>
                    <a:pt x="41" y="28"/>
                    <a:pt x="40" y="30"/>
                  </a:cubicBezTo>
                  <a:cubicBezTo>
                    <a:pt x="33" y="28"/>
                    <a:pt x="26" y="27"/>
                    <a:pt x="20" y="27"/>
                  </a:cubicBezTo>
                  <a:close/>
                </a:path>
              </a:pathLst>
            </a:custGeom>
            <a:solidFill>
              <a:schemeClr val="bg2"/>
            </a:solidFill>
            <a:ln>
              <a:noFill/>
            </a:ln>
          </p:spPr>
          <p:txBody>
            <a:bodyPr vert="horz" wrap="square" lIns="96435" tIns="48218" rIns="96435" bIns="4821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898">
                <a:solidFill>
                  <a:prstClr val="black"/>
                </a:solidFill>
              </a:endParaRPr>
            </a:p>
          </p:txBody>
        </p:sp>
      </p:grpSp>
      <p:grpSp>
        <p:nvGrpSpPr>
          <p:cNvPr id="16" name="Group 15"/>
          <p:cNvGrpSpPr/>
          <p:nvPr/>
        </p:nvGrpSpPr>
        <p:grpSpPr>
          <a:xfrm>
            <a:off x="1827937" y="2053506"/>
            <a:ext cx="4411347" cy="793233"/>
            <a:chOff x="7855640" y="3619632"/>
            <a:chExt cx="4182840" cy="752144"/>
          </a:xfrm>
        </p:grpSpPr>
        <p:sp>
          <p:nvSpPr>
            <p:cNvPr id="17" name="TextBox 16"/>
            <p:cNvSpPr txBox="1"/>
            <p:nvPr/>
          </p:nvSpPr>
          <p:spPr>
            <a:xfrm>
              <a:off x="7855640" y="3619632"/>
              <a:ext cx="1334593" cy="350201"/>
            </a:xfrm>
            <a:prstGeom prst="rect">
              <a:avLst/>
            </a:prstGeom>
            <a:noFill/>
          </p:spPr>
          <p:txBody>
            <a:bodyPr wrap="none" rtlCol="0">
              <a:spAutoFit/>
            </a:bodyPr>
            <a:lstStyle/>
            <a:p>
              <a:r>
                <a:rPr lang="en-US" b="1" smtClean="0">
                  <a:solidFill>
                    <a:schemeClr val="accent1"/>
                  </a:solidFill>
                </a:rPr>
                <a:t>Photography</a:t>
              </a:r>
              <a:endParaRPr lang="en-GB" b="1">
                <a:solidFill>
                  <a:schemeClr val="accent1"/>
                </a:solidFill>
              </a:endParaRPr>
            </a:p>
          </p:txBody>
        </p:sp>
        <p:sp>
          <p:nvSpPr>
            <p:cNvPr id="18" name="Rectangle 17"/>
            <p:cNvSpPr/>
            <p:nvPr/>
          </p:nvSpPr>
          <p:spPr>
            <a:xfrm>
              <a:off x="7855640" y="3914813"/>
              <a:ext cx="4182840" cy="456963"/>
            </a:xfrm>
            <a:prstGeom prst="rect">
              <a:avLst/>
            </a:prstGeom>
          </p:spPr>
          <p:txBody>
            <a:bodyPr wrap="square">
              <a:spAutoFit/>
            </a:bodyPr>
            <a:lstStyle/>
            <a:p>
              <a:r>
                <a:rPr lang="en-GB" sz="1266">
                  <a:solidFill>
                    <a:schemeClr val="bg2"/>
                  </a:solidFill>
                </a:rPr>
                <a:t>Lorem ipsum dolor sit amet, consectetur adipiscing elit. Nulla pretium, lacus ac aliquet facilisis</a:t>
              </a:r>
            </a:p>
          </p:txBody>
        </p:sp>
      </p:grpSp>
      <p:grpSp>
        <p:nvGrpSpPr>
          <p:cNvPr id="19" name="Group 18"/>
          <p:cNvGrpSpPr/>
          <p:nvPr/>
        </p:nvGrpSpPr>
        <p:grpSpPr>
          <a:xfrm>
            <a:off x="1827937" y="3077205"/>
            <a:ext cx="4411347" cy="793233"/>
            <a:chOff x="7855640" y="3619632"/>
            <a:chExt cx="4182840" cy="752144"/>
          </a:xfrm>
        </p:grpSpPr>
        <p:sp>
          <p:nvSpPr>
            <p:cNvPr id="20" name="TextBox 19"/>
            <p:cNvSpPr txBox="1"/>
            <p:nvPr/>
          </p:nvSpPr>
          <p:spPr>
            <a:xfrm>
              <a:off x="7855640" y="3619632"/>
              <a:ext cx="990411" cy="350201"/>
            </a:xfrm>
            <a:prstGeom prst="rect">
              <a:avLst/>
            </a:prstGeom>
            <a:noFill/>
          </p:spPr>
          <p:txBody>
            <a:bodyPr wrap="none" rtlCol="0">
              <a:spAutoFit/>
            </a:bodyPr>
            <a:lstStyle/>
            <a:p>
              <a:r>
                <a:rPr lang="en-US" b="1" smtClean="0">
                  <a:solidFill>
                    <a:schemeClr val="accent2"/>
                  </a:solidFill>
                </a:rPr>
                <a:t>Recorder</a:t>
              </a:r>
              <a:endParaRPr lang="en-GB" b="1">
                <a:solidFill>
                  <a:schemeClr val="accent2"/>
                </a:solidFill>
              </a:endParaRPr>
            </a:p>
          </p:txBody>
        </p:sp>
        <p:sp>
          <p:nvSpPr>
            <p:cNvPr id="21" name="Rectangle 20"/>
            <p:cNvSpPr/>
            <p:nvPr/>
          </p:nvSpPr>
          <p:spPr>
            <a:xfrm>
              <a:off x="7855640" y="3914813"/>
              <a:ext cx="4182840" cy="456963"/>
            </a:xfrm>
            <a:prstGeom prst="rect">
              <a:avLst/>
            </a:prstGeom>
          </p:spPr>
          <p:txBody>
            <a:bodyPr wrap="square">
              <a:spAutoFit/>
            </a:bodyPr>
            <a:lstStyle/>
            <a:p>
              <a:r>
                <a:rPr lang="en-GB" sz="1266">
                  <a:solidFill>
                    <a:schemeClr val="bg2"/>
                  </a:solidFill>
                </a:rPr>
                <a:t>Lorem ipsum dolor sit amet, consectetur adipiscing elit. Nulla pretium, lacus ac aliquet facilisis</a:t>
              </a:r>
            </a:p>
          </p:txBody>
        </p:sp>
      </p:grpSp>
      <p:grpSp>
        <p:nvGrpSpPr>
          <p:cNvPr id="22" name="Group 21"/>
          <p:cNvGrpSpPr/>
          <p:nvPr/>
        </p:nvGrpSpPr>
        <p:grpSpPr>
          <a:xfrm>
            <a:off x="1827937" y="4100902"/>
            <a:ext cx="4411347" cy="793233"/>
            <a:chOff x="7855640" y="3619632"/>
            <a:chExt cx="4182840" cy="752144"/>
          </a:xfrm>
        </p:grpSpPr>
        <p:sp>
          <p:nvSpPr>
            <p:cNvPr id="23" name="TextBox 22"/>
            <p:cNvSpPr txBox="1"/>
            <p:nvPr/>
          </p:nvSpPr>
          <p:spPr>
            <a:xfrm>
              <a:off x="7855640" y="3619632"/>
              <a:ext cx="763329" cy="350201"/>
            </a:xfrm>
            <a:prstGeom prst="rect">
              <a:avLst/>
            </a:prstGeom>
            <a:noFill/>
          </p:spPr>
          <p:txBody>
            <a:bodyPr wrap="none" rtlCol="0">
              <a:spAutoFit/>
            </a:bodyPr>
            <a:lstStyle/>
            <a:p>
              <a:r>
                <a:rPr lang="en-US" b="1" smtClean="0">
                  <a:solidFill>
                    <a:schemeClr val="accent3"/>
                  </a:solidFill>
                </a:rPr>
                <a:t>Global</a:t>
              </a:r>
              <a:endParaRPr lang="en-GB" b="1">
                <a:solidFill>
                  <a:schemeClr val="accent3"/>
                </a:solidFill>
              </a:endParaRPr>
            </a:p>
          </p:txBody>
        </p:sp>
        <p:sp>
          <p:nvSpPr>
            <p:cNvPr id="24" name="Rectangle 23"/>
            <p:cNvSpPr/>
            <p:nvPr/>
          </p:nvSpPr>
          <p:spPr>
            <a:xfrm>
              <a:off x="7855640" y="3914813"/>
              <a:ext cx="4182840" cy="456963"/>
            </a:xfrm>
            <a:prstGeom prst="rect">
              <a:avLst/>
            </a:prstGeom>
          </p:spPr>
          <p:txBody>
            <a:bodyPr wrap="square">
              <a:spAutoFit/>
            </a:bodyPr>
            <a:lstStyle/>
            <a:p>
              <a:r>
                <a:rPr lang="en-GB" sz="1266">
                  <a:solidFill>
                    <a:schemeClr val="bg2"/>
                  </a:solidFill>
                </a:rPr>
                <a:t>Lorem ipsum dolor sit amet, consectetur adipiscing elit. Nulla pretium, lacus ac aliquet facilisis</a:t>
              </a:r>
            </a:p>
          </p:txBody>
        </p:sp>
      </p:grpSp>
      <p:grpSp>
        <p:nvGrpSpPr>
          <p:cNvPr id="25" name="Group 24"/>
          <p:cNvGrpSpPr/>
          <p:nvPr/>
        </p:nvGrpSpPr>
        <p:grpSpPr>
          <a:xfrm>
            <a:off x="1827937" y="5124598"/>
            <a:ext cx="4411347" cy="793233"/>
            <a:chOff x="7855640" y="3619632"/>
            <a:chExt cx="4182840" cy="752144"/>
          </a:xfrm>
        </p:grpSpPr>
        <p:sp>
          <p:nvSpPr>
            <p:cNvPr id="26" name="TextBox 25"/>
            <p:cNvSpPr txBox="1"/>
            <p:nvPr/>
          </p:nvSpPr>
          <p:spPr>
            <a:xfrm>
              <a:off x="7855640" y="3619632"/>
              <a:ext cx="1564351" cy="350201"/>
            </a:xfrm>
            <a:prstGeom prst="rect">
              <a:avLst/>
            </a:prstGeom>
            <a:noFill/>
          </p:spPr>
          <p:txBody>
            <a:bodyPr wrap="none" rtlCol="0">
              <a:spAutoFit/>
            </a:bodyPr>
            <a:lstStyle/>
            <a:p>
              <a:r>
                <a:rPr lang="en-US" b="1" smtClean="0">
                  <a:solidFill>
                    <a:schemeClr val="accent4"/>
                  </a:solidFill>
                </a:rPr>
                <a:t>Fan Infographic</a:t>
              </a:r>
              <a:endParaRPr lang="en-GB" b="1">
                <a:solidFill>
                  <a:schemeClr val="accent4"/>
                </a:solidFill>
              </a:endParaRPr>
            </a:p>
          </p:txBody>
        </p:sp>
        <p:sp>
          <p:nvSpPr>
            <p:cNvPr id="27" name="Rectangle 26"/>
            <p:cNvSpPr/>
            <p:nvPr/>
          </p:nvSpPr>
          <p:spPr>
            <a:xfrm>
              <a:off x="7855640" y="3914813"/>
              <a:ext cx="4182840" cy="456963"/>
            </a:xfrm>
            <a:prstGeom prst="rect">
              <a:avLst/>
            </a:prstGeom>
          </p:spPr>
          <p:txBody>
            <a:bodyPr wrap="square">
              <a:spAutoFit/>
            </a:bodyPr>
            <a:lstStyle/>
            <a:p>
              <a:r>
                <a:rPr lang="en-GB" sz="1266">
                  <a:solidFill>
                    <a:schemeClr val="bg2"/>
                  </a:solidFill>
                </a:rPr>
                <a:t>Lorem ipsum dolor sit amet, consectetur adipiscing elit. Nulla pretium, lacus ac aliquet facilisis</a:t>
              </a:r>
            </a:p>
          </p:txBody>
        </p:sp>
      </p:grpSp>
      <p:grpSp>
        <p:nvGrpSpPr>
          <p:cNvPr id="29" name="Group 28"/>
          <p:cNvGrpSpPr/>
          <p:nvPr/>
        </p:nvGrpSpPr>
        <p:grpSpPr>
          <a:xfrm>
            <a:off x="7908049" y="5835897"/>
            <a:ext cx="3793125" cy="1007805"/>
            <a:chOff x="7498079" y="5533598"/>
            <a:chExt cx="3596642" cy="955601"/>
          </a:xfrm>
        </p:grpSpPr>
        <p:sp>
          <p:nvSpPr>
            <p:cNvPr id="31" name="TextBox 30"/>
            <p:cNvSpPr txBox="1"/>
            <p:nvPr/>
          </p:nvSpPr>
          <p:spPr>
            <a:xfrm>
              <a:off x="10004682" y="5533598"/>
              <a:ext cx="1089635" cy="350201"/>
            </a:xfrm>
            <a:prstGeom prst="rect">
              <a:avLst/>
            </a:prstGeom>
            <a:noFill/>
          </p:spPr>
          <p:txBody>
            <a:bodyPr wrap="none" rtlCol="0">
              <a:spAutoFit/>
            </a:bodyPr>
            <a:lstStyle/>
            <a:p>
              <a:pPr algn="r"/>
              <a:r>
                <a:rPr lang="en-US" b="1" smtClean="0">
                  <a:solidFill>
                    <a:schemeClr val="bg2"/>
                  </a:solidFill>
                </a:rPr>
                <a:t>Our Cilent</a:t>
              </a:r>
              <a:endParaRPr lang="en-US" b="1">
                <a:solidFill>
                  <a:schemeClr val="bg2"/>
                </a:solidFill>
              </a:endParaRPr>
            </a:p>
          </p:txBody>
        </p:sp>
        <p:sp>
          <p:nvSpPr>
            <p:cNvPr id="33" name="Rectangle 32"/>
            <p:cNvSpPr/>
            <p:nvPr/>
          </p:nvSpPr>
          <p:spPr>
            <a:xfrm>
              <a:off x="7498079" y="5847529"/>
              <a:ext cx="3596642" cy="641670"/>
            </a:xfrm>
            <a:prstGeom prst="rect">
              <a:avLst/>
            </a:prstGeom>
          </p:spPr>
          <p:txBody>
            <a:bodyPr wrap="square">
              <a:spAutoFit/>
            </a:bodyPr>
            <a:lstStyle/>
            <a:p>
              <a:pPr algn="r"/>
              <a:r>
                <a:rPr lang="en-US" sz="1266">
                  <a:solidFill>
                    <a:schemeClr val="bg2"/>
                  </a:solidFill>
                </a:rPr>
                <a:t>Lorem ipsum dolor sit amet, consectetuer adipiscing elit, sed diam nonummy nibh euismod tincidunt ut laoreet dolore magna aliquam erat volutpat.</a:t>
              </a:r>
            </a:p>
          </p:txBody>
        </p:sp>
      </p:grpSp>
      <p:sp>
        <p:nvSpPr>
          <p:cNvPr id="34" name="Rectangle 33"/>
          <p:cNvSpPr/>
          <p:nvPr/>
        </p:nvSpPr>
        <p:spPr>
          <a:xfrm>
            <a:off x="6750826" y="1999656"/>
            <a:ext cx="6107571" cy="36882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矩形 29"/>
          <p:cNvSpPr/>
          <p:nvPr/>
        </p:nvSpPr>
        <p:spPr>
          <a:xfrm>
            <a:off x="311169" y="448147"/>
            <a:ext cx="573895" cy="5530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32" name="矩形 31"/>
          <p:cNvSpPr/>
          <p:nvPr/>
        </p:nvSpPr>
        <p:spPr>
          <a:xfrm>
            <a:off x="165023" y="198"/>
            <a:ext cx="538090" cy="8386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35" name="文本框 34"/>
          <p:cNvSpPr txBox="1"/>
          <p:nvPr/>
        </p:nvSpPr>
        <p:spPr>
          <a:xfrm>
            <a:off x="1048046" y="482886"/>
            <a:ext cx="3077766" cy="369204"/>
          </a:xfrm>
          <a:prstGeom prst="rect">
            <a:avLst/>
          </a:prstGeom>
          <a:noFill/>
        </p:spPr>
        <p:txBody>
          <a:bodyPr wrap="none" lIns="0" tIns="0" rIns="0" bIns="0" rtlCol="0">
            <a:spAutoFit/>
          </a:bodyPr>
          <a:lstStyle/>
          <a:p>
            <a:pPr defTabSz="964149"/>
            <a:r>
              <a:rPr lang="zh-CN" altLang="en-US" sz="2399"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36" name="文本框 35"/>
          <p:cNvSpPr txBox="1"/>
          <p:nvPr/>
        </p:nvSpPr>
        <p:spPr>
          <a:xfrm>
            <a:off x="1048046" y="815443"/>
            <a:ext cx="2157898" cy="184666"/>
          </a:xfrm>
          <a:prstGeom prst="rect">
            <a:avLst/>
          </a:prstGeom>
          <a:noFill/>
        </p:spPr>
        <p:txBody>
          <a:bodyPr wrap="none" lIns="0" tIns="0" rIns="0" bIns="0" rtlCol="0">
            <a:spAutoFit/>
          </a:bodyPr>
          <a:lstStyle/>
          <a:p>
            <a:pPr defTabSz="964149"/>
            <a:r>
              <a:rPr lang="en-US" altLang="zh-CN" sz="12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mn-lt"/>
              </a:rPr>
              <a:t>ADD RELATED TITLE WORDS</a:t>
            </a:r>
            <a:endParaRPr lang="zh-CN" altLang="en-US" sz="12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mn-lt"/>
            </a:endParaRPr>
          </a:p>
        </p:txBody>
      </p:sp>
    </p:spTree>
    <p:extLst>
      <p:ext uri="{BB962C8B-B14F-4D97-AF65-F5344CB8AC3E}">
        <p14:creationId xmlns:p14="http://schemas.microsoft.com/office/powerpoint/2010/main" val="3531556529"/>
      </p:ext>
    </p:extLst>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par>
                          <p:cTn id="8" fill="hold">
                            <p:stCondLst>
                              <p:cond delay="2000"/>
                            </p:stCondLst>
                            <p:childTnLst>
                              <p:par>
                                <p:cTn id="9" presetID="3"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blinds(horizontal)">
                                      <p:cBhvr>
                                        <p:cTn id="11" dur="500"/>
                                        <p:tgtEl>
                                          <p:spTgt spid="16"/>
                                        </p:tgtEl>
                                      </p:cBhvr>
                                    </p:animEffect>
                                  </p:childTnLst>
                                </p:cTn>
                              </p:par>
                            </p:childTnLst>
                          </p:cTn>
                        </p:par>
                        <p:par>
                          <p:cTn id="12" fill="hold">
                            <p:stCondLst>
                              <p:cond delay="2500"/>
                            </p:stCondLst>
                            <p:childTnLst>
                              <p:par>
                                <p:cTn id="13" presetID="21" presetClass="entr" presetSubtype="1"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heel(1)">
                                      <p:cBhvr>
                                        <p:cTn id="15" dur="2000"/>
                                        <p:tgtEl>
                                          <p:spTgt spid="6"/>
                                        </p:tgtEl>
                                      </p:cBhvr>
                                    </p:animEffect>
                                  </p:childTnLst>
                                </p:cTn>
                              </p:par>
                            </p:childTnLst>
                          </p:cTn>
                        </p:par>
                        <p:par>
                          <p:cTn id="16" fill="hold">
                            <p:stCondLst>
                              <p:cond delay="4500"/>
                            </p:stCondLst>
                            <p:childTnLst>
                              <p:par>
                                <p:cTn id="17" presetID="3" presetClass="entr" presetSubtype="1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blinds(horizontal)">
                                      <p:cBhvr>
                                        <p:cTn id="19" dur="500"/>
                                        <p:tgtEl>
                                          <p:spTgt spid="19"/>
                                        </p:tgtEl>
                                      </p:cBhvr>
                                    </p:animEffect>
                                  </p:childTnLst>
                                </p:cTn>
                              </p:par>
                            </p:childTnLst>
                          </p:cTn>
                        </p:par>
                        <p:par>
                          <p:cTn id="20" fill="hold">
                            <p:stCondLst>
                              <p:cond delay="5000"/>
                            </p:stCondLst>
                            <p:childTnLst>
                              <p:par>
                                <p:cTn id="21" presetID="21" presetClass="entr" presetSubtype="1"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heel(1)">
                                      <p:cBhvr>
                                        <p:cTn id="23" dur="2000"/>
                                        <p:tgtEl>
                                          <p:spTgt spid="11"/>
                                        </p:tgtEl>
                                      </p:cBhvr>
                                    </p:animEffect>
                                  </p:childTnLst>
                                </p:cTn>
                              </p:par>
                            </p:childTnLst>
                          </p:cTn>
                        </p:par>
                        <p:par>
                          <p:cTn id="24" fill="hold">
                            <p:stCondLst>
                              <p:cond delay="7000"/>
                            </p:stCondLst>
                            <p:childTnLst>
                              <p:par>
                                <p:cTn id="25" presetID="3" presetClass="entr" presetSubtype="10"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blinds(horizontal)">
                                      <p:cBhvr>
                                        <p:cTn id="27" dur="500"/>
                                        <p:tgtEl>
                                          <p:spTgt spid="22"/>
                                        </p:tgtEl>
                                      </p:cBhvr>
                                    </p:animEffect>
                                  </p:childTnLst>
                                </p:cTn>
                              </p:par>
                            </p:childTnLst>
                          </p:cTn>
                        </p:par>
                        <p:par>
                          <p:cTn id="28" fill="hold">
                            <p:stCondLst>
                              <p:cond delay="7500"/>
                            </p:stCondLst>
                            <p:childTnLst>
                              <p:par>
                                <p:cTn id="29" presetID="21" presetClass="entr" presetSubtype="1"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heel(1)">
                                      <p:cBhvr>
                                        <p:cTn id="31" dur="2000"/>
                                        <p:tgtEl>
                                          <p:spTgt spid="28"/>
                                        </p:tgtEl>
                                      </p:cBhvr>
                                    </p:animEffect>
                                  </p:childTnLst>
                                </p:cTn>
                              </p:par>
                            </p:childTnLst>
                          </p:cTn>
                        </p:par>
                        <p:par>
                          <p:cTn id="32" fill="hold">
                            <p:stCondLst>
                              <p:cond delay="9500"/>
                            </p:stCondLst>
                            <p:childTnLst>
                              <p:par>
                                <p:cTn id="33" presetID="3" presetClass="entr" presetSubtype="1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blinds(horizontal)">
                                      <p:cBhvr>
                                        <p:cTn id="35" dur="500"/>
                                        <p:tgtEl>
                                          <p:spTgt spid="25"/>
                                        </p:tgtEl>
                                      </p:cBhvr>
                                    </p:animEffect>
                                  </p:childTnLst>
                                </p:cTn>
                              </p:par>
                            </p:childTnLst>
                          </p:cTn>
                        </p:par>
                        <p:par>
                          <p:cTn id="36" fill="hold">
                            <p:stCondLst>
                              <p:cond delay="10000"/>
                            </p:stCondLst>
                            <p:childTnLst>
                              <p:par>
                                <p:cTn id="37" presetID="22" presetClass="entr" presetSubtype="2"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wipe(right)">
                                      <p:cBhvr>
                                        <p:cTn id="3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811634" y="1729712"/>
            <a:ext cx="3306355" cy="4791153"/>
            <a:chOff x="612503" y="1412965"/>
            <a:chExt cx="3448595" cy="4997269"/>
          </a:xfrm>
        </p:grpSpPr>
        <p:sp>
          <p:nvSpPr>
            <p:cNvPr id="53" name="Rectangle 52"/>
            <p:cNvSpPr/>
            <p:nvPr/>
          </p:nvSpPr>
          <p:spPr>
            <a:xfrm>
              <a:off x="612503" y="1412965"/>
              <a:ext cx="3081384" cy="467795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Rectangle 53"/>
            <p:cNvSpPr/>
            <p:nvPr/>
          </p:nvSpPr>
          <p:spPr>
            <a:xfrm>
              <a:off x="828039" y="1604552"/>
              <a:ext cx="3081384" cy="467795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tangle 54"/>
            <p:cNvSpPr/>
            <p:nvPr/>
          </p:nvSpPr>
          <p:spPr>
            <a:xfrm>
              <a:off x="979714" y="1732280"/>
              <a:ext cx="3081384" cy="4677954"/>
            </a:xfrm>
            <a:prstGeom prst="rect">
              <a:avLst/>
            </a:prstGeom>
            <a:noFill/>
            <a:ln w="222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6" name="Oval 55"/>
          <p:cNvSpPr/>
          <p:nvPr/>
        </p:nvSpPr>
        <p:spPr>
          <a:xfrm>
            <a:off x="6581883" y="2203318"/>
            <a:ext cx="307273" cy="307273"/>
          </a:xfrm>
          <a:prstGeom prst="ellipse">
            <a:avLst/>
          </a:prstGeom>
          <a:solidFill>
            <a:schemeClr val="bg2"/>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Oval 56"/>
          <p:cNvSpPr/>
          <p:nvPr/>
        </p:nvSpPr>
        <p:spPr>
          <a:xfrm>
            <a:off x="6581883" y="3463837"/>
            <a:ext cx="307273" cy="307273"/>
          </a:xfrm>
          <a:prstGeom prst="ellipse">
            <a:avLst/>
          </a:prstGeom>
          <a:solidFill>
            <a:schemeClr val="bg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Oval 57"/>
          <p:cNvSpPr/>
          <p:nvPr/>
        </p:nvSpPr>
        <p:spPr>
          <a:xfrm>
            <a:off x="6581883" y="4724356"/>
            <a:ext cx="307273" cy="307273"/>
          </a:xfrm>
          <a:prstGeom prst="ellipse">
            <a:avLst/>
          </a:prstGeom>
          <a:solidFill>
            <a:schemeClr val="bg2"/>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Oval 58"/>
          <p:cNvSpPr/>
          <p:nvPr/>
        </p:nvSpPr>
        <p:spPr>
          <a:xfrm>
            <a:off x="6581883" y="5984874"/>
            <a:ext cx="307273" cy="307273"/>
          </a:xfrm>
          <a:prstGeom prst="ellipse">
            <a:avLst/>
          </a:prstGeom>
          <a:solidFill>
            <a:schemeClr val="bg2"/>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0" name="Group 59"/>
          <p:cNvGrpSpPr/>
          <p:nvPr/>
        </p:nvGrpSpPr>
        <p:grpSpPr>
          <a:xfrm>
            <a:off x="5197960" y="2101401"/>
            <a:ext cx="1031858" cy="511107"/>
            <a:chOff x="4928372" y="1814284"/>
            <a:chExt cx="978408" cy="484632"/>
          </a:xfrm>
        </p:grpSpPr>
        <p:sp>
          <p:nvSpPr>
            <p:cNvPr id="61" name="Pentagon 60"/>
            <p:cNvSpPr/>
            <p:nvPr/>
          </p:nvSpPr>
          <p:spPr>
            <a:xfrm>
              <a:off x="4928372" y="1814284"/>
              <a:ext cx="978408" cy="484632"/>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TextBox 61"/>
            <p:cNvSpPr txBox="1"/>
            <p:nvPr/>
          </p:nvSpPr>
          <p:spPr>
            <a:xfrm>
              <a:off x="4954244" y="1856545"/>
              <a:ext cx="697969" cy="395313"/>
            </a:xfrm>
            <a:prstGeom prst="rect">
              <a:avLst/>
            </a:prstGeom>
            <a:noFill/>
          </p:spPr>
          <p:txBody>
            <a:bodyPr wrap="none" rtlCol="0">
              <a:spAutoFit/>
            </a:bodyPr>
            <a:lstStyle/>
            <a:p>
              <a:pPr algn="ctr"/>
              <a:r>
                <a:rPr lang="en-US" sz="2109" b="1">
                  <a:solidFill>
                    <a:schemeClr val="bg2"/>
                  </a:solidFill>
                </a:rPr>
                <a:t>2012</a:t>
              </a:r>
              <a:endParaRPr lang="en-GB" sz="2109" b="1">
                <a:solidFill>
                  <a:schemeClr val="bg2"/>
                </a:solidFill>
              </a:endParaRPr>
            </a:p>
          </p:txBody>
        </p:sp>
      </p:grpSp>
      <p:grpSp>
        <p:nvGrpSpPr>
          <p:cNvPr id="63" name="Group 62"/>
          <p:cNvGrpSpPr/>
          <p:nvPr/>
        </p:nvGrpSpPr>
        <p:grpSpPr>
          <a:xfrm>
            <a:off x="5197960" y="5882957"/>
            <a:ext cx="1031858" cy="511107"/>
            <a:chOff x="4928372" y="5399956"/>
            <a:chExt cx="978408" cy="484632"/>
          </a:xfrm>
        </p:grpSpPr>
        <p:sp>
          <p:nvSpPr>
            <p:cNvPr id="64" name="Pentagon 63"/>
            <p:cNvSpPr/>
            <p:nvPr/>
          </p:nvSpPr>
          <p:spPr>
            <a:xfrm>
              <a:off x="4928372" y="5399956"/>
              <a:ext cx="978408" cy="484632"/>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TextBox 64"/>
            <p:cNvSpPr txBox="1"/>
            <p:nvPr/>
          </p:nvSpPr>
          <p:spPr>
            <a:xfrm>
              <a:off x="4954244" y="5442217"/>
              <a:ext cx="697969" cy="395313"/>
            </a:xfrm>
            <a:prstGeom prst="rect">
              <a:avLst/>
            </a:prstGeom>
            <a:noFill/>
          </p:spPr>
          <p:txBody>
            <a:bodyPr wrap="none" rtlCol="0">
              <a:spAutoFit/>
            </a:bodyPr>
            <a:lstStyle/>
            <a:p>
              <a:pPr algn="ctr"/>
              <a:r>
                <a:rPr lang="en-US" sz="2109" b="1">
                  <a:solidFill>
                    <a:schemeClr val="bg2"/>
                  </a:solidFill>
                </a:rPr>
                <a:t>2015</a:t>
              </a:r>
              <a:endParaRPr lang="en-GB" sz="2109" b="1">
                <a:solidFill>
                  <a:schemeClr val="bg2"/>
                </a:solidFill>
              </a:endParaRPr>
            </a:p>
          </p:txBody>
        </p:sp>
      </p:grpSp>
      <p:grpSp>
        <p:nvGrpSpPr>
          <p:cNvPr id="66" name="Group 65"/>
          <p:cNvGrpSpPr/>
          <p:nvPr/>
        </p:nvGrpSpPr>
        <p:grpSpPr>
          <a:xfrm>
            <a:off x="5197960" y="4622439"/>
            <a:ext cx="1031858" cy="511107"/>
            <a:chOff x="4928372" y="4204732"/>
            <a:chExt cx="978408" cy="484632"/>
          </a:xfrm>
        </p:grpSpPr>
        <p:sp>
          <p:nvSpPr>
            <p:cNvPr id="67" name="Pentagon 66"/>
            <p:cNvSpPr/>
            <p:nvPr/>
          </p:nvSpPr>
          <p:spPr>
            <a:xfrm>
              <a:off x="4928372" y="4204732"/>
              <a:ext cx="978408" cy="484632"/>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TextBox 67"/>
            <p:cNvSpPr txBox="1"/>
            <p:nvPr/>
          </p:nvSpPr>
          <p:spPr>
            <a:xfrm>
              <a:off x="4954244" y="4246353"/>
              <a:ext cx="697969" cy="395313"/>
            </a:xfrm>
            <a:prstGeom prst="rect">
              <a:avLst/>
            </a:prstGeom>
            <a:noFill/>
          </p:spPr>
          <p:txBody>
            <a:bodyPr wrap="none" rtlCol="0">
              <a:spAutoFit/>
            </a:bodyPr>
            <a:lstStyle/>
            <a:p>
              <a:pPr algn="ctr"/>
              <a:r>
                <a:rPr lang="en-US" sz="2109" b="1">
                  <a:solidFill>
                    <a:schemeClr val="bg2"/>
                  </a:solidFill>
                </a:rPr>
                <a:t>2014</a:t>
              </a:r>
              <a:endParaRPr lang="en-GB" sz="2109" b="1">
                <a:solidFill>
                  <a:schemeClr val="bg2"/>
                </a:solidFill>
              </a:endParaRPr>
            </a:p>
          </p:txBody>
        </p:sp>
      </p:grpSp>
      <p:grpSp>
        <p:nvGrpSpPr>
          <p:cNvPr id="69" name="Group 68"/>
          <p:cNvGrpSpPr/>
          <p:nvPr/>
        </p:nvGrpSpPr>
        <p:grpSpPr>
          <a:xfrm>
            <a:off x="5197960" y="3361920"/>
            <a:ext cx="1031858" cy="511107"/>
            <a:chOff x="4928372" y="3009508"/>
            <a:chExt cx="978408" cy="484632"/>
          </a:xfrm>
        </p:grpSpPr>
        <p:sp>
          <p:nvSpPr>
            <p:cNvPr id="70" name="Pentagon 69"/>
            <p:cNvSpPr/>
            <p:nvPr/>
          </p:nvSpPr>
          <p:spPr>
            <a:xfrm>
              <a:off x="4928372" y="3009508"/>
              <a:ext cx="978408" cy="484632"/>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TextBox 70"/>
            <p:cNvSpPr txBox="1"/>
            <p:nvPr/>
          </p:nvSpPr>
          <p:spPr>
            <a:xfrm>
              <a:off x="4954244" y="3046076"/>
              <a:ext cx="697969" cy="395313"/>
            </a:xfrm>
            <a:prstGeom prst="rect">
              <a:avLst/>
            </a:prstGeom>
            <a:noFill/>
          </p:spPr>
          <p:txBody>
            <a:bodyPr wrap="none" rtlCol="0">
              <a:spAutoFit/>
            </a:bodyPr>
            <a:lstStyle/>
            <a:p>
              <a:pPr algn="ctr"/>
              <a:r>
                <a:rPr lang="en-US" sz="2109" b="1">
                  <a:solidFill>
                    <a:schemeClr val="bg2"/>
                  </a:solidFill>
                </a:rPr>
                <a:t>2013</a:t>
              </a:r>
              <a:endParaRPr lang="en-GB" sz="2109" b="1">
                <a:solidFill>
                  <a:schemeClr val="bg2"/>
                </a:solidFill>
              </a:endParaRPr>
            </a:p>
          </p:txBody>
        </p:sp>
      </p:grpSp>
      <p:grpSp>
        <p:nvGrpSpPr>
          <p:cNvPr id="72" name="Group 71"/>
          <p:cNvGrpSpPr/>
          <p:nvPr/>
        </p:nvGrpSpPr>
        <p:grpSpPr>
          <a:xfrm>
            <a:off x="7042793" y="1847033"/>
            <a:ext cx="4867688" cy="999047"/>
            <a:chOff x="6677642" y="1782217"/>
            <a:chExt cx="4615543" cy="947297"/>
          </a:xfrm>
        </p:grpSpPr>
        <p:sp>
          <p:nvSpPr>
            <p:cNvPr id="73" name="TextBox 72"/>
            <p:cNvSpPr txBox="1"/>
            <p:nvPr/>
          </p:nvSpPr>
          <p:spPr>
            <a:xfrm>
              <a:off x="6677642" y="1782217"/>
              <a:ext cx="1154872" cy="350201"/>
            </a:xfrm>
            <a:prstGeom prst="rect">
              <a:avLst/>
            </a:prstGeom>
            <a:noFill/>
          </p:spPr>
          <p:txBody>
            <a:bodyPr wrap="none" rtlCol="0">
              <a:spAutoFit/>
            </a:bodyPr>
            <a:lstStyle/>
            <a:p>
              <a:r>
                <a:rPr lang="en-US" b="1" smtClean="0">
                  <a:solidFill>
                    <a:schemeClr val="bg2"/>
                  </a:solidFill>
                </a:rPr>
                <a:t>Photoshop</a:t>
              </a:r>
              <a:endParaRPr lang="en-GB" b="1">
                <a:solidFill>
                  <a:schemeClr val="bg2"/>
                </a:solidFill>
              </a:endParaRPr>
            </a:p>
          </p:txBody>
        </p:sp>
        <p:sp>
          <p:nvSpPr>
            <p:cNvPr id="74" name="Rectangle 73"/>
            <p:cNvSpPr/>
            <p:nvPr/>
          </p:nvSpPr>
          <p:spPr>
            <a:xfrm>
              <a:off x="6677642" y="2087844"/>
              <a:ext cx="4615543" cy="641670"/>
            </a:xfrm>
            <a:prstGeom prst="rect">
              <a:avLst/>
            </a:prstGeom>
          </p:spPr>
          <p:txBody>
            <a:bodyPr wrap="square">
              <a:spAutoFit/>
            </a:bodyPr>
            <a:lstStyle/>
            <a:p>
              <a:r>
                <a:rPr lang="en-GB" sz="1266">
                  <a:solidFill>
                    <a:schemeClr val="bg2"/>
                  </a:solidFill>
                </a:rPr>
                <a:t>Lorem ipsum dolor sit amet, consectetur adipiscing elit. Nulla pretium, lacus ac aliquet facilisis, diam metus ultricies nibh vel eleifend felis arcu at elit. </a:t>
              </a:r>
            </a:p>
          </p:txBody>
        </p:sp>
      </p:grpSp>
      <p:grpSp>
        <p:nvGrpSpPr>
          <p:cNvPr id="75" name="Group 74"/>
          <p:cNvGrpSpPr/>
          <p:nvPr/>
        </p:nvGrpSpPr>
        <p:grpSpPr>
          <a:xfrm>
            <a:off x="7042792" y="3106403"/>
            <a:ext cx="4867688" cy="999047"/>
            <a:chOff x="6677642" y="1782217"/>
            <a:chExt cx="4615543" cy="947297"/>
          </a:xfrm>
        </p:grpSpPr>
        <p:sp>
          <p:nvSpPr>
            <p:cNvPr id="76" name="TextBox 75"/>
            <p:cNvSpPr txBox="1"/>
            <p:nvPr/>
          </p:nvSpPr>
          <p:spPr>
            <a:xfrm>
              <a:off x="6677642" y="1782217"/>
              <a:ext cx="1063553" cy="350201"/>
            </a:xfrm>
            <a:prstGeom prst="rect">
              <a:avLst/>
            </a:prstGeom>
            <a:noFill/>
          </p:spPr>
          <p:txBody>
            <a:bodyPr wrap="none" rtlCol="0">
              <a:spAutoFit/>
            </a:bodyPr>
            <a:lstStyle/>
            <a:p>
              <a:r>
                <a:rPr lang="en-US" b="1" smtClean="0">
                  <a:solidFill>
                    <a:schemeClr val="bg2"/>
                  </a:solidFill>
                </a:rPr>
                <a:t>Illustrator</a:t>
              </a:r>
              <a:endParaRPr lang="en-GB" b="1">
                <a:solidFill>
                  <a:schemeClr val="bg2"/>
                </a:solidFill>
              </a:endParaRPr>
            </a:p>
          </p:txBody>
        </p:sp>
        <p:sp>
          <p:nvSpPr>
            <p:cNvPr id="77" name="Rectangle 76"/>
            <p:cNvSpPr/>
            <p:nvPr/>
          </p:nvSpPr>
          <p:spPr>
            <a:xfrm>
              <a:off x="6677642" y="2087844"/>
              <a:ext cx="4615543" cy="641670"/>
            </a:xfrm>
            <a:prstGeom prst="rect">
              <a:avLst/>
            </a:prstGeom>
          </p:spPr>
          <p:txBody>
            <a:bodyPr wrap="square">
              <a:spAutoFit/>
            </a:bodyPr>
            <a:lstStyle/>
            <a:p>
              <a:r>
                <a:rPr lang="en-GB" sz="1266">
                  <a:solidFill>
                    <a:schemeClr val="bg2"/>
                  </a:solidFill>
                </a:rPr>
                <a:t>Lorem ipsum dolor sit amet, consectetur adipiscing elit. Nulla pretium, lacus ac aliquet facilisis, diam metus ultricies nibh vel eleifend felis arcu at elit. </a:t>
              </a:r>
            </a:p>
          </p:txBody>
        </p:sp>
      </p:grpSp>
      <p:grpSp>
        <p:nvGrpSpPr>
          <p:cNvPr id="78" name="Group 77"/>
          <p:cNvGrpSpPr/>
          <p:nvPr/>
        </p:nvGrpSpPr>
        <p:grpSpPr>
          <a:xfrm>
            <a:off x="7042791" y="4365773"/>
            <a:ext cx="4867688" cy="999047"/>
            <a:chOff x="6677642" y="1782217"/>
            <a:chExt cx="4615543" cy="947297"/>
          </a:xfrm>
        </p:grpSpPr>
        <p:sp>
          <p:nvSpPr>
            <p:cNvPr id="79" name="TextBox 78"/>
            <p:cNvSpPr txBox="1"/>
            <p:nvPr/>
          </p:nvSpPr>
          <p:spPr>
            <a:xfrm>
              <a:off x="6677642" y="1782217"/>
              <a:ext cx="1229593" cy="350201"/>
            </a:xfrm>
            <a:prstGeom prst="rect">
              <a:avLst/>
            </a:prstGeom>
            <a:noFill/>
          </p:spPr>
          <p:txBody>
            <a:bodyPr wrap="none" rtlCol="0">
              <a:spAutoFit/>
            </a:bodyPr>
            <a:lstStyle/>
            <a:p>
              <a:r>
                <a:rPr lang="en-US" b="1" smtClean="0">
                  <a:solidFill>
                    <a:schemeClr val="bg2"/>
                  </a:solidFill>
                </a:rPr>
                <a:t>CorelDRAW</a:t>
              </a:r>
              <a:endParaRPr lang="en-GB" b="1">
                <a:solidFill>
                  <a:schemeClr val="bg2"/>
                </a:solidFill>
              </a:endParaRPr>
            </a:p>
          </p:txBody>
        </p:sp>
        <p:sp>
          <p:nvSpPr>
            <p:cNvPr id="80" name="Rectangle 79"/>
            <p:cNvSpPr/>
            <p:nvPr/>
          </p:nvSpPr>
          <p:spPr>
            <a:xfrm>
              <a:off x="6677642" y="2087844"/>
              <a:ext cx="4615543" cy="641670"/>
            </a:xfrm>
            <a:prstGeom prst="rect">
              <a:avLst/>
            </a:prstGeom>
          </p:spPr>
          <p:txBody>
            <a:bodyPr wrap="square">
              <a:spAutoFit/>
            </a:bodyPr>
            <a:lstStyle/>
            <a:p>
              <a:r>
                <a:rPr lang="en-GB" sz="1266">
                  <a:solidFill>
                    <a:schemeClr val="bg2"/>
                  </a:solidFill>
                </a:rPr>
                <a:t>Lorem ipsum dolor sit amet, consectetur adipiscing elit. Nulla pretium, lacus ac aliquet facilisis, diam metus ultricies nibh vel eleifend felis arcu at elit. </a:t>
              </a:r>
            </a:p>
          </p:txBody>
        </p:sp>
      </p:grpSp>
      <p:grpSp>
        <p:nvGrpSpPr>
          <p:cNvPr id="81" name="Group 80"/>
          <p:cNvGrpSpPr/>
          <p:nvPr/>
        </p:nvGrpSpPr>
        <p:grpSpPr>
          <a:xfrm>
            <a:off x="7042791" y="5622011"/>
            <a:ext cx="4867688" cy="999047"/>
            <a:chOff x="6677642" y="1782217"/>
            <a:chExt cx="4615543" cy="947297"/>
          </a:xfrm>
        </p:grpSpPr>
        <p:sp>
          <p:nvSpPr>
            <p:cNvPr id="82" name="TextBox 81"/>
            <p:cNvSpPr txBox="1"/>
            <p:nvPr/>
          </p:nvSpPr>
          <p:spPr>
            <a:xfrm>
              <a:off x="6677642" y="1782217"/>
              <a:ext cx="1200836" cy="350201"/>
            </a:xfrm>
            <a:prstGeom prst="rect">
              <a:avLst/>
            </a:prstGeom>
            <a:noFill/>
          </p:spPr>
          <p:txBody>
            <a:bodyPr wrap="none" rtlCol="0">
              <a:spAutoFit/>
            </a:bodyPr>
            <a:lstStyle/>
            <a:p>
              <a:r>
                <a:rPr lang="en-US" b="1" smtClean="0">
                  <a:solidFill>
                    <a:schemeClr val="bg2"/>
                  </a:solidFill>
                </a:rPr>
                <a:t>After Effect</a:t>
              </a:r>
              <a:endParaRPr lang="en-GB" b="1">
                <a:solidFill>
                  <a:schemeClr val="bg2"/>
                </a:solidFill>
              </a:endParaRPr>
            </a:p>
          </p:txBody>
        </p:sp>
        <p:sp>
          <p:nvSpPr>
            <p:cNvPr id="83" name="Rectangle 82"/>
            <p:cNvSpPr/>
            <p:nvPr/>
          </p:nvSpPr>
          <p:spPr>
            <a:xfrm>
              <a:off x="6677642" y="2087844"/>
              <a:ext cx="4615543" cy="641670"/>
            </a:xfrm>
            <a:prstGeom prst="rect">
              <a:avLst/>
            </a:prstGeom>
          </p:spPr>
          <p:txBody>
            <a:bodyPr wrap="square">
              <a:spAutoFit/>
            </a:bodyPr>
            <a:lstStyle/>
            <a:p>
              <a:r>
                <a:rPr lang="en-GB" sz="1266">
                  <a:solidFill>
                    <a:schemeClr val="bg2"/>
                  </a:solidFill>
                </a:rPr>
                <a:t>Lorem ipsum dolor sit amet, consectetur adipiscing elit. Nulla pretium, lacus ac aliquet facilisis, diam metus ultricies nibh vel eleifend felis arcu at elit. </a:t>
              </a:r>
            </a:p>
          </p:txBody>
        </p:sp>
      </p:grpSp>
      <p:cxnSp>
        <p:nvCxnSpPr>
          <p:cNvPr id="84" name="Straight Connector 83"/>
          <p:cNvCxnSpPr>
            <a:stCxn id="56" idx="4"/>
            <a:endCxn id="57" idx="0"/>
          </p:cNvCxnSpPr>
          <p:nvPr/>
        </p:nvCxnSpPr>
        <p:spPr>
          <a:xfrm>
            <a:off x="6735519" y="2510591"/>
            <a:ext cx="0" cy="95324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a:stCxn id="57" idx="4"/>
            <a:endCxn id="58" idx="0"/>
          </p:cNvCxnSpPr>
          <p:nvPr/>
        </p:nvCxnSpPr>
        <p:spPr>
          <a:xfrm>
            <a:off x="6735519" y="3771110"/>
            <a:ext cx="0" cy="95324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a:stCxn id="58" idx="4"/>
            <a:endCxn id="59" idx="0"/>
          </p:cNvCxnSpPr>
          <p:nvPr/>
        </p:nvCxnSpPr>
        <p:spPr>
          <a:xfrm>
            <a:off x="6735519" y="5031628"/>
            <a:ext cx="0" cy="95324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7" name="矩形 36"/>
          <p:cNvSpPr/>
          <p:nvPr/>
        </p:nvSpPr>
        <p:spPr>
          <a:xfrm>
            <a:off x="311169" y="448147"/>
            <a:ext cx="573895" cy="5530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38" name="矩形 37"/>
          <p:cNvSpPr/>
          <p:nvPr/>
        </p:nvSpPr>
        <p:spPr>
          <a:xfrm>
            <a:off x="165023" y="198"/>
            <a:ext cx="538090" cy="8386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39" name="文本框 38"/>
          <p:cNvSpPr txBox="1"/>
          <p:nvPr/>
        </p:nvSpPr>
        <p:spPr>
          <a:xfrm>
            <a:off x="1048046" y="482886"/>
            <a:ext cx="3077766" cy="369204"/>
          </a:xfrm>
          <a:prstGeom prst="rect">
            <a:avLst/>
          </a:prstGeom>
          <a:noFill/>
        </p:spPr>
        <p:txBody>
          <a:bodyPr wrap="none" lIns="0" tIns="0" rIns="0" bIns="0" rtlCol="0">
            <a:spAutoFit/>
          </a:bodyPr>
          <a:lstStyle/>
          <a:p>
            <a:pPr defTabSz="964149"/>
            <a:r>
              <a:rPr lang="zh-CN" altLang="en-US" sz="2399"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40" name="文本框 39"/>
          <p:cNvSpPr txBox="1"/>
          <p:nvPr/>
        </p:nvSpPr>
        <p:spPr>
          <a:xfrm>
            <a:off x="1048046" y="815443"/>
            <a:ext cx="2157898" cy="184666"/>
          </a:xfrm>
          <a:prstGeom prst="rect">
            <a:avLst/>
          </a:prstGeom>
          <a:noFill/>
        </p:spPr>
        <p:txBody>
          <a:bodyPr wrap="none" lIns="0" tIns="0" rIns="0" bIns="0" rtlCol="0">
            <a:spAutoFit/>
          </a:bodyPr>
          <a:lstStyle/>
          <a:p>
            <a:pPr defTabSz="964149"/>
            <a:r>
              <a:rPr lang="en-US" altLang="zh-CN" sz="12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mn-lt"/>
              </a:rPr>
              <a:t>ADD RELATED TITLE WORDS</a:t>
            </a:r>
            <a:endParaRPr lang="zh-CN" altLang="en-US" sz="12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mn-lt"/>
            </a:endParaRPr>
          </a:p>
        </p:txBody>
      </p:sp>
    </p:spTree>
    <p:extLst>
      <p:ext uri="{BB962C8B-B14F-4D97-AF65-F5344CB8AC3E}">
        <p14:creationId xmlns:p14="http://schemas.microsoft.com/office/powerpoint/2010/main" val="512497133"/>
      </p:ext>
    </p:extLst>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56"/>
                                        </p:tgtEl>
                                        <p:attrNameLst>
                                          <p:attrName>style.visibility</p:attrName>
                                        </p:attrNameLst>
                                      </p:cBhvr>
                                      <p:to>
                                        <p:strVal val="visible"/>
                                      </p:to>
                                    </p:set>
                                    <p:anim calcmode="lin" valueType="num">
                                      <p:cBhvr>
                                        <p:cTn id="12" dur="500" fill="hold"/>
                                        <p:tgtEl>
                                          <p:spTgt spid="56"/>
                                        </p:tgtEl>
                                        <p:attrNameLst>
                                          <p:attrName>ppt_w</p:attrName>
                                        </p:attrNameLst>
                                      </p:cBhvr>
                                      <p:tavLst>
                                        <p:tav tm="0">
                                          <p:val>
                                            <p:fltVal val="0"/>
                                          </p:val>
                                        </p:tav>
                                        <p:tav tm="100000">
                                          <p:val>
                                            <p:strVal val="#ppt_w"/>
                                          </p:val>
                                        </p:tav>
                                      </p:tavLst>
                                    </p:anim>
                                    <p:anim calcmode="lin" valueType="num">
                                      <p:cBhvr>
                                        <p:cTn id="13" dur="500" fill="hold"/>
                                        <p:tgtEl>
                                          <p:spTgt spid="56"/>
                                        </p:tgtEl>
                                        <p:attrNameLst>
                                          <p:attrName>ppt_h</p:attrName>
                                        </p:attrNameLst>
                                      </p:cBhvr>
                                      <p:tavLst>
                                        <p:tav tm="0">
                                          <p:val>
                                            <p:fltVal val="0"/>
                                          </p:val>
                                        </p:tav>
                                        <p:tav tm="100000">
                                          <p:val>
                                            <p:strVal val="#ppt_h"/>
                                          </p:val>
                                        </p:tav>
                                      </p:tavLst>
                                    </p:anim>
                                    <p:animEffect transition="in" filter="fade">
                                      <p:cBhvr>
                                        <p:cTn id="14" dur="500"/>
                                        <p:tgtEl>
                                          <p:spTgt spid="56"/>
                                        </p:tgtEl>
                                      </p:cBhvr>
                                    </p:animEffect>
                                  </p:childTnLst>
                                </p:cTn>
                              </p:par>
                            </p:childTnLst>
                          </p:cTn>
                        </p:par>
                        <p:par>
                          <p:cTn id="15" fill="hold">
                            <p:stCondLst>
                              <p:cond delay="1000"/>
                            </p:stCondLst>
                            <p:childTnLst>
                              <p:par>
                                <p:cTn id="16" presetID="22" presetClass="entr" presetSubtype="1" fill="hold"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wipe(up)">
                                      <p:cBhvr>
                                        <p:cTn id="18" dur="500"/>
                                        <p:tgtEl>
                                          <p:spTgt spid="84"/>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p:cTn id="22" dur="500" fill="hold"/>
                                        <p:tgtEl>
                                          <p:spTgt spid="57"/>
                                        </p:tgtEl>
                                        <p:attrNameLst>
                                          <p:attrName>ppt_w</p:attrName>
                                        </p:attrNameLst>
                                      </p:cBhvr>
                                      <p:tavLst>
                                        <p:tav tm="0">
                                          <p:val>
                                            <p:fltVal val="0"/>
                                          </p:val>
                                        </p:tav>
                                        <p:tav tm="100000">
                                          <p:val>
                                            <p:strVal val="#ppt_w"/>
                                          </p:val>
                                        </p:tav>
                                      </p:tavLst>
                                    </p:anim>
                                    <p:anim calcmode="lin" valueType="num">
                                      <p:cBhvr>
                                        <p:cTn id="23" dur="500" fill="hold"/>
                                        <p:tgtEl>
                                          <p:spTgt spid="57"/>
                                        </p:tgtEl>
                                        <p:attrNameLst>
                                          <p:attrName>ppt_h</p:attrName>
                                        </p:attrNameLst>
                                      </p:cBhvr>
                                      <p:tavLst>
                                        <p:tav tm="0">
                                          <p:val>
                                            <p:fltVal val="0"/>
                                          </p:val>
                                        </p:tav>
                                        <p:tav tm="100000">
                                          <p:val>
                                            <p:strVal val="#ppt_h"/>
                                          </p:val>
                                        </p:tav>
                                      </p:tavLst>
                                    </p:anim>
                                    <p:animEffect transition="in" filter="fade">
                                      <p:cBhvr>
                                        <p:cTn id="24" dur="500"/>
                                        <p:tgtEl>
                                          <p:spTgt spid="57"/>
                                        </p:tgtEl>
                                      </p:cBhvr>
                                    </p:animEffect>
                                  </p:childTnLst>
                                </p:cTn>
                              </p:par>
                            </p:childTnLst>
                          </p:cTn>
                        </p:par>
                        <p:par>
                          <p:cTn id="25" fill="hold">
                            <p:stCondLst>
                              <p:cond delay="2000"/>
                            </p:stCondLst>
                            <p:childTnLst>
                              <p:par>
                                <p:cTn id="26" presetID="22" presetClass="entr" presetSubtype="1" fill="hold" nodeType="afterEffect">
                                  <p:stCondLst>
                                    <p:cond delay="0"/>
                                  </p:stCondLst>
                                  <p:childTnLst>
                                    <p:set>
                                      <p:cBhvr>
                                        <p:cTn id="27" dur="1" fill="hold">
                                          <p:stCondLst>
                                            <p:cond delay="0"/>
                                          </p:stCondLst>
                                        </p:cTn>
                                        <p:tgtEl>
                                          <p:spTgt spid="85"/>
                                        </p:tgtEl>
                                        <p:attrNameLst>
                                          <p:attrName>style.visibility</p:attrName>
                                        </p:attrNameLst>
                                      </p:cBhvr>
                                      <p:to>
                                        <p:strVal val="visible"/>
                                      </p:to>
                                    </p:set>
                                    <p:animEffect transition="in" filter="wipe(up)">
                                      <p:cBhvr>
                                        <p:cTn id="28" dur="500"/>
                                        <p:tgtEl>
                                          <p:spTgt spid="85"/>
                                        </p:tgtEl>
                                      </p:cBhvr>
                                    </p:animEffect>
                                  </p:childTnLst>
                                </p:cTn>
                              </p:par>
                            </p:childTnLst>
                          </p:cTn>
                        </p:par>
                        <p:par>
                          <p:cTn id="29" fill="hold">
                            <p:stCondLst>
                              <p:cond delay="2500"/>
                            </p:stCondLst>
                            <p:childTnLst>
                              <p:par>
                                <p:cTn id="30" presetID="53" presetClass="entr" presetSubtype="16" fill="hold" grpId="0" nodeType="afterEffect">
                                  <p:stCondLst>
                                    <p:cond delay="0"/>
                                  </p:stCondLst>
                                  <p:childTnLst>
                                    <p:set>
                                      <p:cBhvr>
                                        <p:cTn id="31" dur="1" fill="hold">
                                          <p:stCondLst>
                                            <p:cond delay="0"/>
                                          </p:stCondLst>
                                        </p:cTn>
                                        <p:tgtEl>
                                          <p:spTgt spid="58"/>
                                        </p:tgtEl>
                                        <p:attrNameLst>
                                          <p:attrName>style.visibility</p:attrName>
                                        </p:attrNameLst>
                                      </p:cBhvr>
                                      <p:to>
                                        <p:strVal val="visible"/>
                                      </p:to>
                                    </p:set>
                                    <p:anim calcmode="lin" valueType="num">
                                      <p:cBhvr>
                                        <p:cTn id="32" dur="500" fill="hold"/>
                                        <p:tgtEl>
                                          <p:spTgt spid="58"/>
                                        </p:tgtEl>
                                        <p:attrNameLst>
                                          <p:attrName>ppt_w</p:attrName>
                                        </p:attrNameLst>
                                      </p:cBhvr>
                                      <p:tavLst>
                                        <p:tav tm="0">
                                          <p:val>
                                            <p:fltVal val="0"/>
                                          </p:val>
                                        </p:tav>
                                        <p:tav tm="100000">
                                          <p:val>
                                            <p:strVal val="#ppt_w"/>
                                          </p:val>
                                        </p:tav>
                                      </p:tavLst>
                                    </p:anim>
                                    <p:anim calcmode="lin" valueType="num">
                                      <p:cBhvr>
                                        <p:cTn id="33" dur="500" fill="hold"/>
                                        <p:tgtEl>
                                          <p:spTgt spid="58"/>
                                        </p:tgtEl>
                                        <p:attrNameLst>
                                          <p:attrName>ppt_h</p:attrName>
                                        </p:attrNameLst>
                                      </p:cBhvr>
                                      <p:tavLst>
                                        <p:tav tm="0">
                                          <p:val>
                                            <p:fltVal val="0"/>
                                          </p:val>
                                        </p:tav>
                                        <p:tav tm="100000">
                                          <p:val>
                                            <p:strVal val="#ppt_h"/>
                                          </p:val>
                                        </p:tav>
                                      </p:tavLst>
                                    </p:anim>
                                    <p:animEffect transition="in" filter="fade">
                                      <p:cBhvr>
                                        <p:cTn id="34" dur="500"/>
                                        <p:tgtEl>
                                          <p:spTgt spid="58"/>
                                        </p:tgtEl>
                                      </p:cBhvr>
                                    </p:animEffect>
                                  </p:childTnLst>
                                </p:cTn>
                              </p:par>
                            </p:childTnLst>
                          </p:cTn>
                        </p:par>
                        <p:par>
                          <p:cTn id="35" fill="hold">
                            <p:stCondLst>
                              <p:cond delay="3000"/>
                            </p:stCondLst>
                            <p:childTnLst>
                              <p:par>
                                <p:cTn id="36" presetID="22" presetClass="entr" presetSubtype="1" fill="hold" nodeType="afterEffect">
                                  <p:stCondLst>
                                    <p:cond delay="0"/>
                                  </p:stCondLst>
                                  <p:childTnLst>
                                    <p:set>
                                      <p:cBhvr>
                                        <p:cTn id="37" dur="1" fill="hold">
                                          <p:stCondLst>
                                            <p:cond delay="0"/>
                                          </p:stCondLst>
                                        </p:cTn>
                                        <p:tgtEl>
                                          <p:spTgt spid="86"/>
                                        </p:tgtEl>
                                        <p:attrNameLst>
                                          <p:attrName>style.visibility</p:attrName>
                                        </p:attrNameLst>
                                      </p:cBhvr>
                                      <p:to>
                                        <p:strVal val="visible"/>
                                      </p:to>
                                    </p:set>
                                    <p:animEffect transition="in" filter="wipe(up)">
                                      <p:cBhvr>
                                        <p:cTn id="38" dur="500"/>
                                        <p:tgtEl>
                                          <p:spTgt spid="86"/>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59"/>
                                        </p:tgtEl>
                                        <p:attrNameLst>
                                          <p:attrName>style.visibility</p:attrName>
                                        </p:attrNameLst>
                                      </p:cBhvr>
                                      <p:to>
                                        <p:strVal val="visible"/>
                                      </p:to>
                                    </p:set>
                                    <p:anim calcmode="lin" valueType="num">
                                      <p:cBhvr>
                                        <p:cTn id="42" dur="500" fill="hold"/>
                                        <p:tgtEl>
                                          <p:spTgt spid="59"/>
                                        </p:tgtEl>
                                        <p:attrNameLst>
                                          <p:attrName>ppt_w</p:attrName>
                                        </p:attrNameLst>
                                      </p:cBhvr>
                                      <p:tavLst>
                                        <p:tav tm="0">
                                          <p:val>
                                            <p:fltVal val="0"/>
                                          </p:val>
                                        </p:tav>
                                        <p:tav tm="100000">
                                          <p:val>
                                            <p:strVal val="#ppt_w"/>
                                          </p:val>
                                        </p:tav>
                                      </p:tavLst>
                                    </p:anim>
                                    <p:anim calcmode="lin" valueType="num">
                                      <p:cBhvr>
                                        <p:cTn id="43" dur="500" fill="hold"/>
                                        <p:tgtEl>
                                          <p:spTgt spid="59"/>
                                        </p:tgtEl>
                                        <p:attrNameLst>
                                          <p:attrName>ppt_h</p:attrName>
                                        </p:attrNameLst>
                                      </p:cBhvr>
                                      <p:tavLst>
                                        <p:tav tm="0">
                                          <p:val>
                                            <p:fltVal val="0"/>
                                          </p:val>
                                        </p:tav>
                                        <p:tav tm="100000">
                                          <p:val>
                                            <p:strVal val="#ppt_h"/>
                                          </p:val>
                                        </p:tav>
                                      </p:tavLst>
                                    </p:anim>
                                    <p:animEffect transition="in" filter="fade">
                                      <p:cBhvr>
                                        <p:cTn id="44" dur="500"/>
                                        <p:tgtEl>
                                          <p:spTgt spid="59"/>
                                        </p:tgtEl>
                                      </p:cBhvr>
                                    </p:animEffect>
                                  </p:childTnLst>
                                </p:cTn>
                              </p:par>
                            </p:childTnLst>
                          </p:cTn>
                        </p:par>
                        <p:par>
                          <p:cTn id="45" fill="hold">
                            <p:stCondLst>
                              <p:cond delay="4000"/>
                            </p:stCondLst>
                            <p:childTnLst>
                              <p:par>
                                <p:cTn id="46" presetID="22" presetClass="entr" presetSubtype="8"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wipe(left)">
                                      <p:cBhvr>
                                        <p:cTn id="48" dur="500"/>
                                        <p:tgtEl>
                                          <p:spTgt spid="60"/>
                                        </p:tgtEl>
                                      </p:cBhvr>
                                    </p:animEffect>
                                  </p:childTnLst>
                                </p:cTn>
                              </p:par>
                            </p:childTnLst>
                          </p:cTn>
                        </p:par>
                        <p:par>
                          <p:cTn id="49" fill="hold">
                            <p:stCondLst>
                              <p:cond delay="4500"/>
                            </p:stCondLst>
                            <p:childTnLst>
                              <p:par>
                                <p:cTn id="50" presetID="12" presetClass="entr" presetSubtype="8" fill="hold" nodeType="after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p:tgtEl>
                                          <p:spTgt spid="72"/>
                                        </p:tgtEl>
                                        <p:attrNameLst>
                                          <p:attrName>ppt_x</p:attrName>
                                        </p:attrNameLst>
                                      </p:cBhvr>
                                      <p:tavLst>
                                        <p:tav tm="0">
                                          <p:val>
                                            <p:strVal val="#ppt_x-#ppt_w*1.125000"/>
                                          </p:val>
                                        </p:tav>
                                        <p:tav tm="100000">
                                          <p:val>
                                            <p:strVal val="#ppt_x"/>
                                          </p:val>
                                        </p:tav>
                                      </p:tavLst>
                                    </p:anim>
                                    <p:animEffect transition="in" filter="wipe(right)">
                                      <p:cBhvr>
                                        <p:cTn id="53" dur="500"/>
                                        <p:tgtEl>
                                          <p:spTgt spid="72"/>
                                        </p:tgtEl>
                                      </p:cBhvr>
                                    </p:animEffect>
                                  </p:childTnLst>
                                </p:cTn>
                              </p:par>
                            </p:childTnLst>
                          </p:cTn>
                        </p:par>
                        <p:par>
                          <p:cTn id="54" fill="hold">
                            <p:stCondLst>
                              <p:cond delay="5000"/>
                            </p:stCondLst>
                            <p:childTnLst>
                              <p:par>
                                <p:cTn id="55" presetID="22" presetClass="entr" presetSubtype="8"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left)">
                                      <p:cBhvr>
                                        <p:cTn id="57" dur="500"/>
                                        <p:tgtEl>
                                          <p:spTgt spid="69"/>
                                        </p:tgtEl>
                                      </p:cBhvr>
                                    </p:animEffect>
                                  </p:childTnLst>
                                </p:cTn>
                              </p:par>
                            </p:childTnLst>
                          </p:cTn>
                        </p:par>
                        <p:par>
                          <p:cTn id="58" fill="hold">
                            <p:stCondLst>
                              <p:cond delay="5500"/>
                            </p:stCondLst>
                            <p:childTnLst>
                              <p:par>
                                <p:cTn id="59" presetID="12" presetClass="entr" presetSubtype="8" fill="hold" nodeType="after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p:tgtEl>
                                          <p:spTgt spid="75"/>
                                        </p:tgtEl>
                                        <p:attrNameLst>
                                          <p:attrName>ppt_x</p:attrName>
                                        </p:attrNameLst>
                                      </p:cBhvr>
                                      <p:tavLst>
                                        <p:tav tm="0">
                                          <p:val>
                                            <p:strVal val="#ppt_x-#ppt_w*1.125000"/>
                                          </p:val>
                                        </p:tav>
                                        <p:tav tm="100000">
                                          <p:val>
                                            <p:strVal val="#ppt_x"/>
                                          </p:val>
                                        </p:tav>
                                      </p:tavLst>
                                    </p:anim>
                                    <p:animEffect transition="in" filter="wipe(right)">
                                      <p:cBhvr>
                                        <p:cTn id="62" dur="500"/>
                                        <p:tgtEl>
                                          <p:spTgt spid="75"/>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wipe(left)">
                                      <p:cBhvr>
                                        <p:cTn id="66" dur="500"/>
                                        <p:tgtEl>
                                          <p:spTgt spid="66"/>
                                        </p:tgtEl>
                                      </p:cBhvr>
                                    </p:animEffect>
                                  </p:childTnLst>
                                </p:cTn>
                              </p:par>
                            </p:childTnLst>
                          </p:cTn>
                        </p:par>
                        <p:par>
                          <p:cTn id="67" fill="hold">
                            <p:stCondLst>
                              <p:cond delay="6500"/>
                            </p:stCondLst>
                            <p:childTnLst>
                              <p:par>
                                <p:cTn id="68" presetID="12" presetClass="entr" presetSubtype="8" fill="hold"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additive="base">
                                        <p:cTn id="70" dur="500"/>
                                        <p:tgtEl>
                                          <p:spTgt spid="78"/>
                                        </p:tgtEl>
                                        <p:attrNameLst>
                                          <p:attrName>ppt_x</p:attrName>
                                        </p:attrNameLst>
                                      </p:cBhvr>
                                      <p:tavLst>
                                        <p:tav tm="0">
                                          <p:val>
                                            <p:strVal val="#ppt_x-#ppt_w*1.125000"/>
                                          </p:val>
                                        </p:tav>
                                        <p:tav tm="100000">
                                          <p:val>
                                            <p:strVal val="#ppt_x"/>
                                          </p:val>
                                        </p:tav>
                                      </p:tavLst>
                                    </p:anim>
                                    <p:animEffect transition="in" filter="wipe(right)">
                                      <p:cBhvr>
                                        <p:cTn id="71" dur="500"/>
                                        <p:tgtEl>
                                          <p:spTgt spid="78"/>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3"/>
                                        </p:tgtEl>
                                        <p:attrNameLst>
                                          <p:attrName>style.visibility</p:attrName>
                                        </p:attrNameLst>
                                      </p:cBhvr>
                                      <p:to>
                                        <p:strVal val="visible"/>
                                      </p:to>
                                    </p:set>
                                    <p:animEffect transition="in" filter="wipe(left)">
                                      <p:cBhvr>
                                        <p:cTn id="75" dur="500"/>
                                        <p:tgtEl>
                                          <p:spTgt spid="63"/>
                                        </p:tgtEl>
                                      </p:cBhvr>
                                    </p:animEffect>
                                  </p:childTnLst>
                                </p:cTn>
                              </p:par>
                            </p:childTnLst>
                          </p:cTn>
                        </p:par>
                        <p:par>
                          <p:cTn id="76" fill="hold">
                            <p:stCondLst>
                              <p:cond delay="7500"/>
                            </p:stCondLst>
                            <p:childTnLst>
                              <p:par>
                                <p:cTn id="77" presetID="12" presetClass="entr" presetSubtype="8" fill="hold" nodeType="afterEffect">
                                  <p:stCondLst>
                                    <p:cond delay="0"/>
                                  </p:stCondLst>
                                  <p:childTnLst>
                                    <p:set>
                                      <p:cBhvr>
                                        <p:cTn id="78" dur="1" fill="hold">
                                          <p:stCondLst>
                                            <p:cond delay="0"/>
                                          </p:stCondLst>
                                        </p:cTn>
                                        <p:tgtEl>
                                          <p:spTgt spid="81"/>
                                        </p:tgtEl>
                                        <p:attrNameLst>
                                          <p:attrName>style.visibility</p:attrName>
                                        </p:attrNameLst>
                                      </p:cBhvr>
                                      <p:to>
                                        <p:strVal val="visible"/>
                                      </p:to>
                                    </p:set>
                                    <p:anim calcmode="lin" valueType="num">
                                      <p:cBhvr additive="base">
                                        <p:cTn id="79" dur="500"/>
                                        <p:tgtEl>
                                          <p:spTgt spid="81"/>
                                        </p:tgtEl>
                                        <p:attrNameLst>
                                          <p:attrName>ppt_x</p:attrName>
                                        </p:attrNameLst>
                                      </p:cBhvr>
                                      <p:tavLst>
                                        <p:tav tm="0">
                                          <p:val>
                                            <p:strVal val="#ppt_x-#ppt_w*1.125000"/>
                                          </p:val>
                                        </p:tav>
                                        <p:tav tm="100000">
                                          <p:val>
                                            <p:strVal val="#ppt_x"/>
                                          </p:val>
                                        </p:tav>
                                      </p:tavLst>
                                    </p:anim>
                                    <p:animEffect transition="in" filter="wipe(right)">
                                      <p:cBhvr>
                                        <p:cTn id="80"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57" grpId="0" animBg="1"/>
      <p:bldP spid="58" grpId="0" animBg="1"/>
      <p:bldP spid="5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850156" y="2045387"/>
            <a:ext cx="2501285" cy="2501285"/>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3735874" y="2045387"/>
            <a:ext cx="2501285" cy="2501285"/>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6621591" y="2045387"/>
            <a:ext cx="2501285" cy="2501285"/>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9507309" y="2045386"/>
            <a:ext cx="2501285" cy="2501285"/>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2626907" y="2009670"/>
            <a:ext cx="724534" cy="724534"/>
            <a:chOff x="2490499" y="1905569"/>
            <a:chExt cx="687003" cy="687003"/>
          </a:xfrm>
        </p:grpSpPr>
        <p:sp>
          <p:nvSpPr>
            <p:cNvPr id="10" name="Oval 9"/>
            <p:cNvSpPr/>
            <p:nvPr/>
          </p:nvSpPr>
          <p:spPr>
            <a:xfrm>
              <a:off x="2490499" y="1905569"/>
              <a:ext cx="687003" cy="68700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EditPoints="1"/>
            </p:cNvSpPr>
            <p:nvPr/>
          </p:nvSpPr>
          <p:spPr bwMode="auto">
            <a:xfrm>
              <a:off x="2661299" y="2098314"/>
              <a:ext cx="345401" cy="301511"/>
            </a:xfrm>
            <a:custGeom>
              <a:avLst/>
              <a:gdLst>
                <a:gd name="T0" fmla="*/ 18 w 84"/>
                <a:gd name="T1" fmla="*/ 0 h 73"/>
                <a:gd name="T2" fmla="*/ 26 w 84"/>
                <a:gd name="T3" fmla="*/ 7 h 73"/>
                <a:gd name="T4" fmla="*/ 10 w 84"/>
                <a:gd name="T5" fmla="*/ 7 h 73"/>
                <a:gd name="T6" fmla="*/ 18 w 84"/>
                <a:gd name="T7" fmla="*/ 0 h 73"/>
                <a:gd name="T8" fmla="*/ 49 w 84"/>
                <a:gd name="T9" fmla="*/ 15 h 73"/>
                <a:gd name="T10" fmla="*/ 67 w 84"/>
                <a:gd name="T11" fmla="*/ 22 h 73"/>
                <a:gd name="T12" fmla="*/ 75 w 84"/>
                <a:gd name="T13" fmla="*/ 41 h 73"/>
                <a:gd name="T14" fmla="*/ 67 w 84"/>
                <a:gd name="T15" fmla="*/ 60 h 73"/>
                <a:gd name="T16" fmla="*/ 49 w 84"/>
                <a:gd name="T17" fmla="*/ 67 h 73"/>
                <a:gd name="T18" fmla="*/ 30 w 84"/>
                <a:gd name="T19" fmla="*/ 60 h 73"/>
                <a:gd name="T20" fmla="*/ 22 w 84"/>
                <a:gd name="T21" fmla="*/ 41 h 73"/>
                <a:gd name="T22" fmla="*/ 30 w 84"/>
                <a:gd name="T23" fmla="*/ 22 h 73"/>
                <a:gd name="T24" fmla="*/ 49 w 84"/>
                <a:gd name="T25" fmla="*/ 15 h 73"/>
                <a:gd name="T26" fmla="*/ 45 w 84"/>
                <a:gd name="T27" fmla="*/ 28 h 73"/>
                <a:gd name="T28" fmla="*/ 35 w 84"/>
                <a:gd name="T29" fmla="*/ 33 h 73"/>
                <a:gd name="T30" fmla="*/ 36 w 84"/>
                <a:gd name="T31" fmla="*/ 44 h 73"/>
                <a:gd name="T32" fmla="*/ 44 w 84"/>
                <a:gd name="T33" fmla="*/ 38 h 73"/>
                <a:gd name="T34" fmla="*/ 45 w 84"/>
                <a:gd name="T35" fmla="*/ 28 h 73"/>
                <a:gd name="T36" fmla="*/ 62 w 84"/>
                <a:gd name="T37" fmla="*/ 28 h 73"/>
                <a:gd name="T38" fmla="*/ 49 w 84"/>
                <a:gd name="T39" fmla="*/ 23 h 73"/>
                <a:gd name="T40" fmla="*/ 36 w 84"/>
                <a:gd name="T41" fmla="*/ 28 h 73"/>
                <a:gd name="T42" fmla="*/ 31 w 84"/>
                <a:gd name="T43" fmla="*/ 41 h 73"/>
                <a:gd name="T44" fmla="*/ 36 w 84"/>
                <a:gd name="T45" fmla="*/ 54 h 73"/>
                <a:gd name="T46" fmla="*/ 49 w 84"/>
                <a:gd name="T47" fmla="*/ 59 h 73"/>
                <a:gd name="T48" fmla="*/ 62 w 84"/>
                <a:gd name="T49" fmla="*/ 54 h 73"/>
                <a:gd name="T50" fmla="*/ 67 w 84"/>
                <a:gd name="T51" fmla="*/ 41 h 73"/>
                <a:gd name="T52" fmla="*/ 62 w 84"/>
                <a:gd name="T53" fmla="*/ 28 h 73"/>
                <a:gd name="T54" fmla="*/ 35 w 84"/>
                <a:gd name="T55" fmla="*/ 0 h 73"/>
                <a:gd name="T56" fmla="*/ 29 w 84"/>
                <a:gd name="T57" fmla="*/ 11 h 73"/>
                <a:gd name="T58" fmla="*/ 9 w 84"/>
                <a:gd name="T59" fmla="*/ 11 h 73"/>
                <a:gd name="T60" fmla="*/ 0 w 84"/>
                <a:gd name="T61" fmla="*/ 21 h 73"/>
                <a:gd name="T62" fmla="*/ 0 w 84"/>
                <a:gd name="T63" fmla="*/ 63 h 73"/>
                <a:gd name="T64" fmla="*/ 9 w 84"/>
                <a:gd name="T65" fmla="*/ 73 h 73"/>
                <a:gd name="T66" fmla="*/ 74 w 84"/>
                <a:gd name="T67" fmla="*/ 73 h 73"/>
                <a:gd name="T68" fmla="*/ 84 w 84"/>
                <a:gd name="T69" fmla="*/ 63 h 73"/>
                <a:gd name="T70" fmla="*/ 84 w 84"/>
                <a:gd name="T71" fmla="*/ 21 h 73"/>
                <a:gd name="T72" fmla="*/ 74 w 84"/>
                <a:gd name="T73" fmla="*/ 11 h 73"/>
                <a:gd name="T74" fmla="*/ 71 w 84"/>
                <a:gd name="T75" fmla="*/ 11 h 73"/>
                <a:gd name="T76" fmla="*/ 64 w 84"/>
                <a:gd name="T77" fmla="*/ 0 h 73"/>
                <a:gd name="T78" fmla="*/ 35 w 84"/>
                <a:gd name="T79"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4" h="73">
                  <a:moveTo>
                    <a:pt x="18" y="0"/>
                  </a:moveTo>
                  <a:cubicBezTo>
                    <a:pt x="22" y="0"/>
                    <a:pt x="25" y="3"/>
                    <a:pt x="26" y="7"/>
                  </a:cubicBezTo>
                  <a:cubicBezTo>
                    <a:pt x="10" y="7"/>
                    <a:pt x="10" y="7"/>
                    <a:pt x="10" y="7"/>
                  </a:cubicBezTo>
                  <a:cubicBezTo>
                    <a:pt x="10" y="3"/>
                    <a:pt x="14" y="0"/>
                    <a:pt x="18" y="0"/>
                  </a:cubicBezTo>
                  <a:close/>
                  <a:moveTo>
                    <a:pt x="49" y="15"/>
                  </a:moveTo>
                  <a:cubicBezTo>
                    <a:pt x="56" y="15"/>
                    <a:pt x="63" y="18"/>
                    <a:pt x="67" y="22"/>
                  </a:cubicBezTo>
                  <a:cubicBezTo>
                    <a:pt x="72" y="27"/>
                    <a:pt x="75" y="34"/>
                    <a:pt x="75" y="41"/>
                  </a:cubicBezTo>
                  <a:cubicBezTo>
                    <a:pt x="75" y="48"/>
                    <a:pt x="72" y="55"/>
                    <a:pt x="67" y="60"/>
                  </a:cubicBezTo>
                  <a:cubicBezTo>
                    <a:pt x="63" y="64"/>
                    <a:pt x="56" y="67"/>
                    <a:pt x="49" y="67"/>
                  </a:cubicBezTo>
                  <a:cubicBezTo>
                    <a:pt x="41" y="67"/>
                    <a:pt x="35" y="64"/>
                    <a:pt x="30" y="60"/>
                  </a:cubicBezTo>
                  <a:cubicBezTo>
                    <a:pt x="25" y="55"/>
                    <a:pt x="22" y="48"/>
                    <a:pt x="22" y="41"/>
                  </a:cubicBezTo>
                  <a:cubicBezTo>
                    <a:pt x="22" y="34"/>
                    <a:pt x="25" y="27"/>
                    <a:pt x="30" y="22"/>
                  </a:cubicBezTo>
                  <a:cubicBezTo>
                    <a:pt x="35" y="18"/>
                    <a:pt x="41" y="15"/>
                    <a:pt x="49" y="15"/>
                  </a:cubicBezTo>
                  <a:close/>
                  <a:moveTo>
                    <a:pt x="45" y="28"/>
                  </a:moveTo>
                  <a:cubicBezTo>
                    <a:pt x="42" y="26"/>
                    <a:pt x="37" y="28"/>
                    <a:pt x="35" y="33"/>
                  </a:cubicBezTo>
                  <a:cubicBezTo>
                    <a:pt x="32" y="37"/>
                    <a:pt x="33" y="42"/>
                    <a:pt x="36" y="44"/>
                  </a:cubicBezTo>
                  <a:cubicBezTo>
                    <a:pt x="40" y="46"/>
                    <a:pt x="41" y="42"/>
                    <a:pt x="44" y="38"/>
                  </a:cubicBezTo>
                  <a:cubicBezTo>
                    <a:pt x="46" y="33"/>
                    <a:pt x="49" y="30"/>
                    <a:pt x="45" y="28"/>
                  </a:cubicBezTo>
                  <a:close/>
                  <a:moveTo>
                    <a:pt x="62" y="28"/>
                  </a:moveTo>
                  <a:cubicBezTo>
                    <a:pt x="58" y="25"/>
                    <a:pt x="54" y="23"/>
                    <a:pt x="49" y="23"/>
                  </a:cubicBezTo>
                  <a:cubicBezTo>
                    <a:pt x="44" y="23"/>
                    <a:pt x="39" y="25"/>
                    <a:pt x="36" y="28"/>
                  </a:cubicBezTo>
                  <a:cubicBezTo>
                    <a:pt x="33" y="31"/>
                    <a:pt x="31" y="36"/>
                    <a:pt x="31" y="41"/>
                  </a:cubicBezTo>
                  <a:cubicBezTo>
                    <a:pt x="31" y="46"/>
                    <a:pt x="33" y="50"/>
                    <a:pt x="36" y="54"/>
                  </a:cubicBezTo>
                  <a:cubicBezTo>
                    <a:pt x="39" y="57"/>
                    <a:pt x="44" y="59"/>
                    <a:pt x="49" y="59"/>
                  </a:cubicBezTo>
                  <a:cubicBezTo>
                    <a:pt x="54" y="59"/>
                    <a:pt x="58" y="57"/>
                    <a:pt x="62" y="54"/>
                  </a:cubicBezTo>
                  <a:cubicBezTo>
                    <a:pt x="65" y="50"/>
                    <a:pt x="67" y="46"/>
                    <a:pt x="67" y="41"/>
                  </a:cubicBezTo>
                  <a:cubicBezTo>
                    <a:pt x="67" y="36"/>
                    <a:pt x="65" y="31"/>
                    <a:pt x="62" y="28"/>
                  </a:cubicBezTo>
                  <a:close/>
                  <a:moveTo>
                    <a:pt x="35" y="0"/>
                  </a:moveTo>
                  <a:cubicBezTo>
                    <a:pt x="29" y="11"/>
                    <a:pt x="29" y="11"/>
                    <a:pt x="29" y="11"/>
                  </a:cubicBezTo>
                  <a:cubicBezTo>
                    <a:pt x="9" y="11"/>
                    <a:pt x="9" y="11"/>
                    <a:pt x="9" y="11"/>
                  </a:cubicBezTo>
                  <a:cubicBezTo>
                    <a:pt x="4" y="11"/>
                    <a:pt x="0" y="15"/>
                    <a:pt x="0" y="21"/>
                  </a:cubicBezTo>
                  <a:cubicBezTo>
                    <a:pt x="0" y="63"/>
                    <a:pt x="0" y="63"/>
                    <a:pt x="0" y="63"/>
                  </a:cubicBezTo>
                  <a:cubicBezTo>
                    <a:pt x="0" y="69"/>
                    <a:pt x="4" y="73"/>
                    <a:pt x="9" y="73"/>
                  </a:cubicBezTo>
                  <a:cubicBezTo>
                    <a:pt x="74" y="73"/>
                    <a:pt x="74" y="73"/>
                    <a:pt x="74" y="73"/>
                  </a:cubicBezTo>
                  <a:cubicBezTo>
                    <a:pt x="79" y="73"/>
                    <a:pt x="84" y="69"/>
                    <a:pt x="84" y="63"/>
                  </a:cubicBezTo>
                  <a:cubicBezTo>
                    <a:pt x="84" y="21"/>
                    <a:pt x="84" y="21"/>
                    <a:pt x="84" y="21"/>
                  </a:cubicBezTo>
                  <a:cubicBezTo>
                    <a:pt x="84" y="15"/>
                    <a:pt x="79" y="11"/>
                    <a:pt x="74" y="11"/>
                  </a:cubicBezTo>
                  <a:cubicBezTo>
                    <a:pt x="71" y="11"/>
                    <a:pt x="71" y="11"/>
                    <a:pt x="71" y="11"/>
                  </a:cubicBezTo>
                  <a:cubicBezTo>
                    <a:pt x="64" y="0"/>
                    <a:pt x="64" y="0"/>
                    <a:pt x="64" y="0"/>
                  </a:cubicBezTo>
                  <a:lnTo>
                    <a:pt x="35" y="0"/>
                  </a:lnTo>
                  <a:close/>
                </a:path>
              </a:pathLst>
            </a:custGeom>
            <a:solidFill>
              <a:schemeClr val="bg2"/>
            </a:solidFill>
            <a:ln>
              <a:noFill/>
            </a:ln>
          </p:spPr>
          <p:txBody>
            <a:bodyPr vert="horz" wrap="square" lIns="96435" tIns="48218" rIns="96435" bIns="4821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898">
                <a:solidFill>
                  <a:prstClr val="black"/>
                </a:solidFill>
              </a:endParaRPr>
            </a:p>
          </p:txBody>
        </p:sp>
      </p:grpSp>
      <p:grpSp>
        <p:nvGrpSpPr>
          <p:cNvPr id="47" name="Group 46"/>
          <p:cNvGrpSpPr/>
          <p:nvPr/>
        </p:nvGrpSpPr>
        <p:grpSpPr>
          <a:xfrm>
            <a:off x="8398343" y="2009670"/>
            <a:ext cx="724534" cy="724534"/>
            <a:chOff x="7962975" y="1905569"/>
            <a:chExt cx="687003" cy="687003"/>
          </a:xfrm>
        </p:grpSpPr>
        <p:sp>
          <p:nvSpPr>
            <p:cNvPr id="12" name="Oval 11"/>
            <p:cNvSpPr/>
            <p:nvPr/>
          </p:nvSpPr>
          <p:spPr>
            <a:xfrm>
              <a:off x="7962975" y="1905569"/>
              <a:ext cx="687003" cy="68700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EditPoints="1"/>
            </p:cNvSpPr>
            <p:nvPr/>
          </p:nvSpPr>
          <p:spPr bwMode="auto">
            <a:xfrm>
              <a:off x="8117554" y="2067781"/>
              <a:ext cx="377843" cy="362576"/>
            </a:xfrm>
            <a:custGeom>
              <a:avLst/>
              <a:gdLst>
                <a:gd name="T0" fmla="*/ 80 w 198"/>
                <a:gd name="T1" fmla="*/ 39 h 190"/>
                <a:gd name="T2" fmla="*/ 32 w 198"/>
                <a:gd name="T3" fmla="*/ 39 h 190"/>
                <a:gd name="T4" fmla="*/ 24 w 198"/>
                <a:gd name="T5" fmla="*/ 52 h 190"/>
                <a:gd name="T6" fmla="*/ 32 w 198"/>
                <a:gd name="T7" fmla="*/ 65 h 190"/>
                <a:gd name="T8" fmla="*/ 80 w 198"/>
                <a:gd name="T9" fmla="*/ 65 h 190"/>
                <a:gd name="T10" fmla="*/ 80 w 198"/>
                <a:gd name="T11" fmla="*/ 39 h 190"/>
                <a:gd name="T12" fmla="*/ 80 w 198"/>
                <a:gd name="T13" fmla="*/ 39 h 190"/>
                <a:gd name="T14" fmla="*/ 114 w 198"/>
                <a:gd name="T15" fmla="*/ 65 h 190"/>
                <a:gd name="T16" fmla="*/ 170 w 198"/>
                <a:gd name="T17" fmla="*/ 65 h 190"/>
                <a:gd name="T18" fmla="*/ 177 w 198"/>
                <a:gd name="T19" fmla="*/ 65 h 190"/>
                <a:gd name="T20" fmla="*/ 179 w 198"/>
                <a:gd name="T21" fmla="*/ 69 h 190"/>
                <a:gd name="T22" fmla="*/ 194 w 198"/>
                <a:gd name="T23" fmla="*/ 93 h 190"/>
                <a:gd name="T24" fmla="*/ 198 w 198"/>
                <a:gd name="T25" fmla="*/ 99 h 190"/>
                <a:gd name="T26" fmla="*/ 194 w 198"/>
                <a:gd name="T27" fmla="*/ 103 h 190"/>
                <a:gd name="T28" fmla="*/ 179 w 198"/>
                <a:gd name="T29" fmla="*/ 127 h 190"/>
                <a:gd name="T30" fmla="*/ 177 w 198"/>
                <a:gd name="T31" fmla="*/ 134 h 190"/>
                <a:gd name="T32" fmla="*/ 170 w 198"/>
                <a:gd name="T33" fmla="*/ 134 h 190"/>
                <a:gd name="T34" fmla="*/ 114 w 198"/>
                <a:gd name="T35" fmla="*/ 134 h 190"/>
                <a:gd name="T36" fmla="*/ 114 w 198"/>
                <a:gd name="T37" fmla="*/ 164 h 190"/>
                <a:gd name="T38" fmla="*/ 164 w 198"/>
                <a:gd name="T39" fmla="*/ 164 h 190"/>
                <a:gd name="T40" fmla="*/ 164 w 198"/>
                <a:gd name="T41" fmla="*/ 190 h 190"/>
                <a:gd name="T42" fmla="*/ 37 w 198"/>
                <a:gd name="T43" fmla="*/ 190 h 190"/>
                <a:gd name="T44" fmla="*/ 37 w 198"/>
                <a:gd name="T45" fmla="*/ 164 h 190"/>
                <a:gd name="T46" fmla="*/ 82 w 198"/>
                <a:gd name="T47" fmla="*/ 164 h 190"/>
                <a:gd name="T48" fmla="*/ 82 w 198"/>
                <a:gd name="T49" fmla="*/ 86 h 190"/>
                <a:gd name="T50" fmla="*/ 26 w 198"/>
                <a:gd name="T51" fmla="*/ 86 h 190"/>
                <a:gd name="T52" fmla="*/ 19 w 198"/>
                <a:gd name="T53" fmla="*/ 86 h 190"/>
                <a:gd name="T54" fmla="*/ 17 w 198"/>
                <a:gd name="T55" fmla="*/ 80 h 190"/>
                <a:gd name="T56" fmla="*/ 2 w 198"/>
                <a:gd name="T57" fmla="*/ 56 h 190"/>
                <a:gd name="T58" fmla="*/ 0 w 198"/>
                <a:gd name="T59" fmla="*/ 52 h 190"/>
                <a:gd name="T60" fmla="*/ 2 w 198"/>
                <a:gd name="T61" fmla="*/ 45 h 190"/>
                <a:gd name="T62" fmla="*/ 17 w 198"/>
                <a:gd name="T63" fmla="*/ 21 h 190"/>
                <a:gd name="T64" fmla="*/ 19 w 198"/>
                <a:gd name="T65" fmla="*/ 17 h 190"/>
                <a:gd name="T66" fmla="*/ 26 w 198"/>
                <a:gd name="T67" fmla="*/ 17 h 190"/>
                <a:gd name="T68" fmla="*/ 82 w 198"/>
                <a:gd name="T69" fmla="*/ 17 h 190"/>
                <a:gd name="T70" fmla="*/ 82 w 198"/>
                <a:gd name="T71" fmla="*/ 13 h 190"/>
                <a:gd name="T72" fmla="*/ 99 w 198"/>
                <a:gd name="T73" fmla="*/ 0 h 190"/>
                <a:gd name="T74" fmla="*/ 114 w 198"/>
                <a:gd name="T75" fmla="*/ 13 h 190"/>
                <a:gd name="T76" fmla="*/ 114 w 198"/>
                <a:gd name="T77" fmla="*/ 65 h 190"/>
                <a:gd name="T78" fmla="*/ 114 w 198"/>
                <a:gd name="T79" fmla="*/ 65 h 190"/>
                <a:gd name="T80" fmla="*/ 166 w 198"/>
                <a:gd name="T81" fmla="*/ 84 h 190"/>
                <a:gd name="T82" fmla="*/ 116 w 198"/>
                <a:gd name="T83" fmla="*/ 84 h 190"/>
                <a:gd name="T84" fmla="*/ 116 w 198"/>
                <a:gd name="T85" fmla="*/ 112 h 190"/>
                <a:gd name="T86" fmla="*/ 166 w 198"/>
                <a:gd name="T87" fmla="*/ 112 h 190"/>
                <a:gd name="T88" fmla="*/ 175 w 198"/>
                <a:gd name="T89" fmla="*/ 99 h 190"/>
                <a:gd name="T90" fmla="*/ 166 w 198"/>
                <a:gd name="T91" fmla="*/ 84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8" h="190">
                  <a:moveTo>
                    <a:pt x="80" y="39"/>
                  </a:moveTo>
                  <a:lnTo>
                    <a:pt x="32" y="39"/>
                  </a:lnTo>
                  <a:lnTo>
                    <a:pt x="24" y="52"/>
                  </a:lnTo>
                  <a:lnTo>
                    <a:pt x="32" y="65"/>
                  </a:lnTo>
                  <a:lnTo>
                    <a:pt x="80" y="65"/>
                  </a:lnTo>
                  <a:lnTo>
                    <a:pt x="80" y="39"/>
                  </a:lnTo>
                  <a:lnTo>
                    <a:pt x="80" y="39"/>
                  </a:lnTo>
                  <a:close/>
                  <a:moveTo>
                    <a:pt x="114" y="65"/>
                  </a:moveTo>
                  <a:lnTo>
                    <a:pt x="170" y="65"/>
                  </a:lnTo>
                  <a:lnTo>
                    <a:pt x="177" y="65"/>
                  </a:lnTo>
                  <a:lnTo>
                    <a:pt x="179" y="69"/>
                  </a:lnTo>
                  <a:lnTo>
                    <a:pt x="194" y="93"/>
                  </a:lnTo>
                  <a:lnTo>
                    <a:pt x="198" y="99"/>
                  </a:lnTo>
                  <a:lnTo>
                    <a:pt x="194" y="103"/>
                  </a:lnTo>
                  <a:lnTo>
                    <a:pt x="179" y="127"/>
                  </a:lnTo>
                  <a:lnTo>
                    <a:pt x="177" y="134"/>
                  </a:lnTo>
                  <a:lnTo>
                    <a:pt x="170" y="134"/>
                  </a:lnTo>
                  <a:lnTo>
                    <a:pt x="114" y="134"/>
                  </a:lnTo>
                  <a:lnTo>
                    <a:pt x="114" y="164"/>
                  </a:lnTo>
                  <a:lnTo>
                    <a:pt x="164" y="164"/>
                  </a:lnTo>
                  <a:lnTo>
                    <a:pt x="164" y="190"/>
                  </a:lnTo>
                  <a:lnTo>
                    <a:pt x="37" y="190"/>
                  </a:lnTo>
                  <a:lnTo>
                    <a:pt x="37" y="164"/>
                  </a:lnTo>
                  <a:lnTo>
                    <a:pt x="82" y="164"/>
                  </a:lnTo>
                  <a:lnTo>
                    <a:pt x="82" y="86"/>
                  </a:lnTo>
                  <a:lnTo>
                    <a:pt x="26" y="86"/>
                  </a:lnTo>
                  <a:lnTo>
                    <a:pt x="19" y="86"/>
                  </a:lnTo>
                  <a:lnTo>
                    <a:pt x="17" y="80"/>
                  </a:lnTo>
                  <a:lnTo>
                    <a:pt x="2" y="56"/>
                  </a:lnTo>
                  <a:lnTo>
                    <a:pt x="0" y="52"/>
                  </a:lnTo>
                  <a:lnTo>
                    <a:pt x="2" y="45"/>
                  </a:lnTo>
                  <a:lnTo>
                    <a:pt x="17" y="21"/>
                  </a:lnTo>
                  <a:lnTo>
                    <a:pt x="19" y="17"/>
                  </a:lnTo>
                  <a:lnTo>
                    <a:pt x="26" y="17"/>
                  </a:lnTo>
                  <a:lnTo>
                    <a:pt x="82" y="17"/>
                  </a:lnTo>
                  <a:lnTo>
                    <a:pt x="82" y="13"/>
                  </a:lnTo>
                  <a:lnTo>
                    <a:pt x="99" y="0"/>
                  </a:lnTo>
                  <a:lnTo>
                    <a:pt x="114" y="13"/>
                  </a:lnTo>
                  <a:lnTo>
                    <a:pt x="114" y="65"/>
                  </a:lnTo>
                  <a:lnTo>
                    <a:pt x="114" y="65"/>
                  </a:lnTo>
                  <a:close/>
                  <a:moveTo>
                    <a:pt x="166" y="84"/>
                  </a:moveTo>
                  <a:lnTo>
                    <a:pt x="116" y="84"/>
                  </a:lnTo>
                  <a:lnTo>
                    <a:pt x="116" y="112"/>
                  </a:lnTo>
                  <a:lnTo>
                    <a:pt x="166" y="112"/>
                  </a:lnTo>
                  <a:lnTo>
                    <a:pt x="175" y="99"/>
                  </a:lnTo>
                  <a:lnTo>
                    <a:pt x="166" y="84"/>
                  </a:lnTo>
                  <a:close/>
                </a:path>
              </a:pathLst>
            </a:custGeom>
            <a:solidFill>
              <a:schemeClr val="bg2"/>
            </a:solidFill>
            <a:ln>
              <a:noFill/>
            </a:ln>
            <a:extLst/>
          </p:spPr>
          <p:txBody>
            <a:bodyPr vert="horz" wrap="square" lIns="96435" tIns="48218" rIns="96435" bIns="4821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898">
                <a:solidFill>
                  <a:prstClr val="black"/>
                </a:solidFill>
              </a:endParaRPr>
            </a:p>
          </p:txBody>
        </p:sp>
      </p:grpSp>
      <p:grpSp>
        <p:nvGrpSpPr>
          <p:cNvPr id="46" name="Group 45"/>
          <p:cNvGrpSpPr/>
          <p:nvPr/>
        </p:nvGrpSpPr>
        <p:grpSpPr>
          <a:xfrm>
            <a:off x="5512625" y="2009670"/>
            <a:ext cx="724534" cy="724534"/>
            <a:chOff x="5226737" y="1905569"/>
            <a:chExt cx="687003" cy="687003"/>
          </a:xfrm>
        </p:grpSpPr>
        <p:sp>
          <p:nvSpPr>
            <p:cNvPr id="11" name="Oval 10"/>
            <p:cNvSpPr/>
            <p:nvPr/>
          </p:nvSpPr>
          <p:spPr>
            <a:xfrm>
              <a:off x="5226737" y="1905569"/>
              <a:ext cx="687003" cy="68700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EditPoints="1"/>
            </p:cNvSpPr>
            <p:nvPr/>
          </p:nvSpPr>
          <p:spPr bwMode="auto">
            <a:xfrm>
              <a:off x="5401354" y="2089414"/>
              <a:ext cx="337768" cy="330136"/>
            </a:xfrm>
            <a:custGeom>
              <a:avLst/>
              <a:gdLst>
                <a:gd name="T0" fmla="*/ 74 w 82"/>
                <a:gd name="T1" fmla="*/ 6 h 80"/>
                <a:gd name="T2" fmla="*/ 67 w 82"/>
                <a:gd name="T3" fmla="*/ 27 h 80"/>
                <a:gd name="T4" fmla="*/ 65 w 82"/>
                <a:gd name="T5" fmla="*/ 30 h 80"/>
                <a:gd name="T6" fmla="*/ 75 w 82"/>
                <a:gd name="T7" fmla="*/ 71 h 80"/>
                <a:gd name="T8" fmla="*/ 66 w 82"/>
                <a:gd name="T9" fmla="*/ 80 h 80"/>
                <a:gd name="T10" fmla="*/ 44 w 82"/>
                <a:gd name="T11" fmla="*/ 50 h 80"/>
                <a:gd name="T12" fmla="*/ 36 w 82"/>
                <a:gd name="T13" fmla="*/ 57 h 80"/>
                <a:gd name="T14" fmla="*/ 39 w 82"/>
                <a:gd name="T15" fmla="*/ 70 h 80"/>
                <a:gd name="T16" fmla="*/ 34 w 82"/>
                <a:gd name="T17" fmla="*/ 75 h 80"/>
                <a:gd name="T18" fmla="*/ 26 w 82"/>
                <a:gd name="T19" fmla="*/ 61 h 80"/>
                <a:gd name="T20" fmla="*/ 21 w 82"/>
                <a:gd name="T21" fmla="*/ 67 h 80"/>
                <a:gd name="T22" fmla="*/ 16 w 82"/>
                <a:gd name="T23" fmla="*/ 62 h 80"/>
                <a:gd name="T24" fmla="*/ 21 w 82"/>
                <a:gd name="T25" fmla="*/ 57 h 80"/>
                <a:gd name="T26" fmla="*/ 7 w 82"/>
                <a:gd name="T27" fmla="*/ 50 h 80"/>
                <a:gd name="T28" fmla="*/ 12 w 82"/>
                <a:gd name="T29" fmla="*/ 44 h 80"/>
                <a:gd name="T30" fmla="*/ 25 w 82"/>
                <a:gd name="T31" fmla="*/ 47 h 80"/>
                <a:gd name="T32" fmla="*/ 32 w 82"/>
                <a:gd name="T33" fmla="*/ 39 h 80"/>
                <a:gd name="T34" fmla="*/ 0 w 82"/>
                <a:gd name="T35" fmla="*/ 18 h 80"/>
                <a:gd name="T36" fmla="*/ 9 w 82"/>
                <a:gd name="T37" fmla="*/ 8 h 80"/>
                <a:gd name="T38" fmla="*/ 51 w 82"/>
                <a:gd name="T39" fmla="*/ 16 h 80"/>
                <a:gd name="T40" fmla="*/ 53 w 82"/>
                <a:gd name="T41" fmla="*/ 13 h 80"/>
                <a:gd name="T42" fmla="*/ 74 w 82"/>
                <a:gd name="T43" fmla="*/ 6 h 80"/>
                <a:gd name="T44" fmla="*/ 82 w 82"/>
                <a:gd name="T45" fmla="*/ 50 h 80"/>
                <a:gd name="T46" fmla="*/ 74 w 82"/>
                <a:gd name="T47" fmla="*/ 42 h 80"/>
                <a:gd name="T48" fmla="*/ 72 w 82"/>
                <a:gd name="T49" fmla="*/ 44 h 80"/>
                <a:gd name="T50" fmla="*/ 76 w 82"/>
                <a:gd name="T51" fmla="*/ 57 h 80"/>
                <a:gd name="T52" fmla="*/ 82 w 82"/>
                <a:gd name="T53" fmla="*/ 50 h 80"/>
                <a:gd name="T54" fmla="*/ 29 w 82"/>
                <a:gd name="T55" fmla="*/ 0 h 80"/>
                <a:gd name="T56" fmla="*/ 23 w 82"/>
                <a:gd name="T57" fmla="*/ 7 h 80"/>
                <a:gd name="T58" fmla="*/ 36 w 82"/>
                <a:gd name="T59" fmla="*/ 10 h 80"/>
                <a:gd name="T60" fmla="*/ 37 w 82"/>
                <a:gd name="T61" fmla="*/ 8 h 80"/>
                <a:gd name="T62" fmla="*/ 29 w 82"/>
                <a:gd name="T6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2" h="80">
                  <a:moveTo>
                    <a:pt x="74" y="6"/>
                  </a:moveTo>
                  <a:cubicBezTo>
                    <a:pt x="76" y="15"/>
                    <a:pt x="74" y="21"/>
                    <a:pt x="67" y="27"/>
                  </a:cubicBezTo>
                  <a:cubicBezTo>
                    <a:pt x="65" y="30"/>
                    <a:pt x="65" y="30"/>
                    <a:pt x="65" y="30"/>
                  </a:cubicBezTo>
                  <a:cubicBezTo>
                    <a:pt x="75" y="71"/>
                    <a:pt x="75" y="71"/>
                    <a:pt x="75" y="71"/>
                  </a:cubicBezTo>
                  <a:cubicBezTo>
                    <a:pt x="66" y="80"/>
                    <a:pt x="66" y="80"/>
                    <a:pt x="66" y="80"/>
                  </a:cubicBezTo>
                  <a:cubicBezTo>
                    <a:pt x="44" y="50"/>
                    <a:pt x="44" y="50"/>
                    <a:pt x="44" y="50"/>
                  </a:cubicBezTo>
                  <a:cubicBezTo>
                    <a:pt x="36" y="57"/>
                    <a:pt x="36" y="57"/>
                    <a:pt x="36" y="57"/>
                  </a:cubicBezTo>
                  <a:cubicBezTo>
                    <a:pt x="39" y="70"/>
                    <a:pt x="39" y="70"/>
                    <a:pt x="39" y="70"/>
                  </a:cubicBezTo>
                  <a:cubicBezTo>
                    <a:pt x="34" y="75"/>
                    <a:pt x="34" y="75"/>
                    <a:pt x="34" y="75"/>
                  </a:cubicBezTo>
                  <a:cubicBezTo>
                    <a:pt x="26" y="61"/>
                    <a:pt x="26" y="61"/>
                    <a:pt x="26" y="61"/>
                  </a:cubicBezTo>
                  <a:cubicBezTo>
                    <a:pt x="21" y="67"/>
                    <a:pt x="21" y="67"/>
                    <a:pt x="21" y="67"/>
                  </a:cubicBezTo>
                  <a:cubicBezTo>
                    <a:pt x="16" y="62"/>
                    <a:pt x="16" y="62"/>
                    <a:pt x="16" y="62"/>
                  </a:cubicBezTo>
                  <a:cubicBezTo>
                    <a:pt x="21" y="57"/>
                    <a:pt x="21" y="57"/>
                    <a:pt x="21" y="57"/>
                  </a:cubicBezTo>
                  <a:cubicBezTo>
                    <a:pt x="7" y="50"/>
                    <a:pt x="7" y="50"/>
                    <a:pt x="7" y="50"/>
                  </a:cubicBezTo>
                  <a:cubicBezTo>
                    <a:pt x="12" y="44"/>
                    <a:pt x="12" y="44"/>
                    <a:pt x="12" y="44"/>
                  </a:cubicBezTo>
                  <a:cubicBezTo>
                    <a:pt x="25" y="47"/>
                    <a:pt x="25" y="47"/>
                    <a:pt x="25" y="47"/>
                  </a:cubicBezTo>
                  <a:cubicBezTo>
                    <a:pt x="32" y="39"/>
                    <a:pt x="32" y="39"/>
                    <a:pt x="32" y="39"/>
                  </a:cubicBezTo>
                  <a:cubicBezTo>
                    <a:pt x="0" y="18"/>
                    <a:pt x="0" y="18"/>
                    <a:pt x="0" y="18"/>
                  </a:cubicBezTo>
                  <a:cubicBezTo>
                    <a:pt x="9" y="8"/>
                    <a:pt x="9" y="8"/>
                    <a:pt x="9" y="8"/>
                  </a:cubicBezTo>
                  <a:cubicBezTo>
                    <a:pt x="51" y="16"/>
                    <a:pt x="51" y="16"/>
                    <a:pt x="51" y="16"/>
                  </a:cubicBezTo>
                  <a:cubicBezTo>
                    <a:pt x="53" y="13"/>
                    <a:pt x="53" y="13"/>
                    <a:pt x="53" y="13"/>
                  </a:cubicBezTo>
                  <a:cubicBezTo>
                    <a:pt x="60" y="5"/>
                    <a:pt x="67" y="4"/>
                    <a:pt x="74" y="6"/>
                  </a:cubicBezTo>
                  <a:close/>
                  <a:moveTo>
                    <a:pt x="82" y="50"/>
                  </a:moveTo>
                  <a:cubicBezTo>
                    <a:pt x="74" y="42"/>
                    <a:pt x="74" y="42"/>
                    <a:pt x="74" y="42"/>
                  </a:cubicBezTo>
                  <a:cubicBezTo>
                    <a:pt x="72" y="44"/>
                    <a:pt x="72" y="44"/>
                    <a:pt x="72" y="44"/>
                  </a:cubicBezTo>
                  <a:cubicBezTo>
                    <a:pt x="76" y="57"/>
                    <a:pt x="76" y="57"/>
                    <a:pt x="76" y="57"/>
                  </a:cubicBezTo>
                  <a:cubicBezTo>
                    <a:pt x="82" y="50"/>
                    <a:pt x="82" y="50"/>
                    <a:pt x="82" y="50"/>
                  </a:cubicBezTo>
                  <a:close/>
                  <a:moveTo>
                    <a:pt x="29" y="0"/>
                  </a:moveTo>
                  <a:cubicBezTo>
                    <a:pt x="23" y="7"/>
                    <a:pt x="23" y="7"/>
                    <a:pt x="23" y="7"/>
                  </a:cubicBezTo>
                  <a:cubicBezTo>
                    <a:pt x="36" y="10"/>
                    <a:pt x="36" y="10"/>
                    <a:pt x="36" y="10"/>
                  </a:cubicBezTo>
                  <a:cubicBezTo>
                    <a:pt x="37" y="8"/>
                    <a:pt x="37" y="8"/>
                    <a:pt x="37" y="8"/>
                  </a:cubicBezTo>
                  <a:lnTo>
                    <a:pt x="29" y="0"/>
                  </a:lnTo>
                  <a:close/>
                </a:path>
              </a:pathLst>
            </a:custGeom>
            <a:solidFill>
              <a:schemeClr val="bg2"/>
            </a:solidFill>
            <a:ln>
              <a:noFill/>
            </a:ln>
            <a:extLst/>
          </p:spPr>
          <p:txBody>
            <a:bodyPr vert="horz" wrap="square" lIns="96435" tIns="48218" rIns="96435" bIns="4821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898">
                <a:solidFill>
                  <a:prstClr val="black"/>
                </a:solidFill>
              </a:endParaRPr>
            </a:p>
          </p:txBody>
        </p:sp>
      </p:grpSp>
      <p:grpSp>
        <p:nvGrpSpPr>
          <p:cNvPr id="48" name="Group 47"/>
          <p:cNvGrpSpPr/>
          <p:nvPr/>
        </p:nvGrpSpPr>
        <p:grpSpPr>
          <a:xfrm>
            <a:off x="11284060" y="2009670"/>
            <a:ext cx="724534" cy="724534"/>
            <a:chOff x="10699213" y="1905569"/>
            <a:chExt cx="687003" cy="687003"/>
          </a:xfrm>
        </p:grpSpPr>
        <p:sp>
          <p:nvSpPr>
            <p:cNvPr id="13" name="Oval 12"/>
            <p:cNvSpPr/>
            <p:nvPr/>
          </p:nvSpPr>
          <p:spPr>
            <a:xfrm>
              <a:off x="10699213" y="1905569"/>
              <a:ext cx="687003" cy="68700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EditPoints="1"/>
            </p:cNvSpPr>
            <p:nvPr/>
          </p:nvSpPr>
          <p:spPr bwMode="auto">
            <a:xfrm>
              <a:off x="10884325" y="2046789"/>
              <a:ext cx="316777" cy="383568"/>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bg2"/>
            </a:solidFill>
            <a:ln>
              <a:noFill/>
            </a:ln>
            <a:extLst/>
          </p:spPr>
          <p:txBody>
            <a:bodyPr vert="horz" wrap="square" lIns="96435" tIns="48218" rIns="96435" bIns="4821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898">
                <a:solidFill>
                  <a:prstClr val="black"/>
                </a:solidFill>
              </a:endParaRPr>
            </a:p>
          </p:txBody>
        </p:sp>
      </p:grpSp>
      <p:grpSp>
        <p:nvGrpSpPr>
          <p:cNvPr id="49" name="Group 48"/>
          <p:cNvGrpSpPr/>
          <p:nvPr/>
        </p:nvGrpSpPr>
        <p:grpSpPr>
          <a:xfrm>
            <a:off x="950314" y="4732751"/>
            <a:ext cx="2300965" cy="1563661"/>
            <a:chOff x="900753" y="4487595"/>
            <a:chExt cx="2181775" cy="1482664"/>
          </a:xfrm>
        </p:grpSpPr>
        <p:grpSp>
          <p:nvGrpSpPr>
            <p:cNvPr id="20" name="Group 19"/>
            <p:cNvGrpSpPr/>
            <p:nvPr/>
          </p:nvGrpSpPr>
          <p:grpSpPr>
            <a:xfrm>
              <a:off x="900753" y="4487595"/>
              <a:ext cx="2181775" cy="986439"/>
              <a:chOff x="900753" y="4445391"/>
              <a:chExt cx="2181775" cy="986439"/>
            </a:xfrm>
          </p:grpSpPr>
          <p:sp>
            <p:nvSpPr>
              <p:cNvPr id="18" name="TextBox 17"/>
              <p:cNvSpPr txBox="1"/>
              <p:nvPr/>
            </p:nvSpPr>
            <p:spPr>
              <a:xfrm>
                <a:off x="1427946" y="4445391"/>
                <a:ext cx="1127391" cy="350201"/>
              </a:xfrm>
              <a:prstGeom prst="rect">
                <a:avLst/>
              </a:prstGeom>
              <a:noFill/>
            </p:spPr>
            <p:txBody>
              <a:bodyPr wrap="none" rtlCol="0">
                <a:spAutoFit/>
              </a:bodyPr>
              <a:lstStyle/>
              <a:p>
                <a:pPr algn="ctr"/>
                <a:r>
                  <a:rPr lang="en-US" b="1" smtClean="0">
                    <a:solidFill>
                      <a:schemeClr val="bg2"/>
                    </a:solidFill>
                  </a:rPr>
                  <a:t>Portfolio 1</a:t>
                </a:r>
                <a:endParaRPr lang="en-US" b="1">
                  <a:solidFill>
                    <a:schemeClr val="bg2"/>
                  </a:solidFill>
                </a:endParaRPr>
              </a:p>
            </p:txBody>
          </p:sp>
          <p:sp>
            <p:nvSpPr>
              <p:cNvPr id="19" name="Rectangle 18"/>
              <p:cNvSpPr/>
              <p:nvPr/>
            </p:nvSpPr>
            <p:spPr>
              <a:xfrm>
                <a:off x="900753" y="4790160"/>
                <a:ext cx="2181775" cy="641670"/>
              </a:xfrm>
              <a:prstGeom prst="rect">
                <a:avLst/>
              </a:prstGeom>
            </p:spPr>
            <p:txBody>
              <a:bodyPr wrap="square">
                <a:spAutoFit/>
              </a:bodyPr>
              <a:lstStyle/>
              <a:p>
                <a:pPr algn="ctr"/>
                <a:r>
                  <a:rPr lang="en-US" sz="1266">
                    <a:solidFill>
                      <a:schemeClr val="bg2"/>
                    </a:solidFill>
                  </a:rPr>
                  <a:t>Lorem ipsum dolor sit amet, consectetuer adipiscing elit, sed diam nonummy</a:t>
                </a:r>
              </a:p>
            </p:txBody>
          </p:sp>
        </p:grpSp>
        <p:grpSp>
          <p:nvGrpSpPr>
            <p:cNvPr id="30" name="Group 29"/>
            <p:cNvGrpSpPr/>
            <p:nvPr/>
          </p:nvGrpSpPr>
          <p:grpSpPr>
            <a:xfrm>
              <a:off x="1436376" y="5676668"/>
              <a:ext cx="1110528" cy="293591"/>
              <a:chOff x="2838502" y="6023413"/>
              <a:chExt cx="1110528" cy="293591"/>
            </a:xfrm>
            <a:solidFill>
              <a:schemeClr val="bg1">
                <a:lumMod val="75000"/>
              </a:schemeClr>
            </a:solidFill>
          </p:grpSpPr>
          <p:sp>
            <p:nvSpPr>
              <p:cNvPr id="31" name="Freeform 63"/>
              <p:cNvSpPr>
                <a:spLocks/>
              </p:cNvSpPr>
              <p:nvPr/>
            </p:nvSpPr>
            <p:spPr bwMode="auto">
              <a:xfrm>
                <a:off x="3179093" y="6023413"/>
                <a:ext cx="349905" cy="287885"/>
              </a:xfrm>
              <a:custGeom>
                <a:avLst/>
                <a:gdLst>
                  <a:gd name="T0" fmla="*/ 160 w 160"/>
                  <a:gd name="T1" fmla="*/ 16 h 131"/>
                  <a:gd name="T2" fmla="*/ 159 w 160"/>
                  <a:gd name="T3" fmla="*/ 16 h 131"/>
                  <a:gd name="T4" fmla="*/ 144 w 160"/>
                  <a:gd name="T5" fmla="*/ 20 h 131"/>
                  <a:gd name="T6" fmla="*/ 156 w 160"/>
                  <a:gd name="T7" fmla="*/ 4 h 131"/>
                  <a:gd name="T8" fmla="*/ 156 w 160"/>
                  <a:gd name="T9" fmla="*/ 3 h 131"/>
                  <a:gd name="T10" fmla="*/ 155 w 160"/>
                  <a:gd name="T11" fmla="*/ 3 h 131"/>
                  <a:gd name="T12" fmla="*/ 135 w 160"/>
                  <a:gd name="T13" fmla="*/ 11 h 131"/>
                  <a:gd name="T14" fmla="*/ 111 w 160"/>
                  <a:gd name="T15" fmla="*/ 0 h 131"/>
                  <a:gd name="T16" fmla="*/ 77 w 160"/>
                  <a:gd name="T17" fmla="*/ 34 h 131"/>
                  <a:gd name="T18" fmla="*/ 78 w 160"/>
                  <a:gd name="T19" fmla="*/ 40 h 131"/>
                  <a:gd name="T20" fmla="*/ 12 w 160"/>
                  <a:gd name="T21" fmla="*/ 7 h 131"/>
                  <a:gd name="T22" fmla="*/ 12 w 160"/>
                  <a:gd name="T23" fmla="*/ 6 h 131"/>
                  <a:gd name="T24" fmla="*/ 11 w 160"/>
                  <a:gd name="T25" fmla="*/ 7 h 131"/>
                  <a:gd name="T26" fmla="*/ 7 w 160"/>
                  <a:gd name="T27" fmla="*/ 23 h 131"/>
                  <a:gd name="T28" fmla="*/ 19 w 160"/>
                  <a:gd name="T29" fmla="*/ 50 h 131"/>
                  <a:gd name="T30" fmla="*/ 7 w 160"/>
                  <a:gd name="T31" fmla="*/ 46 h 131"/>
                  <a:gd name="T32" fmla="*/ 7 w 160"/>
                  <a:gd name="T33" fmla="*/ 46 h 131"/>
                  <a:gd name="T34" fmla="*/ 6 w 160"/>
                  <a:gd name="T35" fmla="*/ 47 h 131"/>
                  <a:gd name="T36" fmla="*/ 6 w 160"/>
                  <a:gd name="T37" fmla="*/ 47 h 131"/>
                  <a:gd name="T38" fmla="*/ 30 w 160"/>
                  <a:gd name="T39" fmla="*/ 79 h 131"/>
                  <a:gd name="T40" fmla="*/ 19 w 160"/>
                  <a:gd name="T41" fmla="*/ 79 h 131"/>
                  <a:gd name="T42" fmla="*/ 18 w 160"/>
                  <a:gd name="T43" fmla="*/ 79 h 131"/>
                  <a:gd name="T44" fmla="*/ 18 w 160"/>
                  <a:gd name="T45" fmla="*/ 80 h 131"/>
                  <a:gd name="T46" fmla="*/ 47 w 160"/>
                  <a:gd name="T47" fmla="*/ 103 h 131"/>
                  <a:gd name="T48" fmla="*/ 8 w 160"/>
                  <a:gd name="T49" fmla="*/ 115 h 131"/>
                  <a:gd name="T50" fmla="*/ 1 w 160"/>
                  <a:gd name="T51" fmla="*/ 115 h 131"/>
                  <a:gd name="T52" fmla="*/ 0 w 160"/>
                  <a:gd name="T53" fmla="*/ 115 h 131"/>
                  <a:gd name="T54" fmla="*/ 0 w 160"/>
                  <a:gd name="T55" fmla="*/ 116 h 131"/>
                  <a:gd name="T56" fmla="*/ 51 w 160"/>
                  <a:gd name="T57" fmla="*/ 131 h 131"/>
                  <a:gd name="T58" fmla="*/ 144 w 160"/>
                  <a:gd name="T59" fmla="*/ 38 h 131"/>
                  <a:gd name="T60" fmla="*/ 144 w 160"/>
                  <a:gd name="T61" fmla="*/ 34 h 131"/>
                  <a:gd name="T62" fmla="*/ 160 w 160"/>
                  <a:gd name="T63" fmla="*/ 17 h 131"/>
                  <a:gd name="T64" fmla="*/ 160 w 160"/>
                  <a:gd name="T65" fmla="*/ 16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0" h="131">
                    <a:moveTo>
                      <a:pt x="160" y="16"/>
                    </a:moveTo>
                    <a:cubicBezTo>
                      <a:pt x="160" y="16"/>
                      <a:pt x="160" y="16"/>
                      <a:pt x="159" y="16"/>
                    </a:cubicBezTo>
                    <a:cubicBezTo>
                      <a:pt x="154" y="18"/>
                      <a:pt x="149" y="19"/>
                      <a:pt x="144" y="20"/>
                    </a:cubicBezTo>
                    <a:cubicBezTo>
                      <a:pt x="150" y="16"/>
                      <a:pt x="154" y="10"/>
                      <a:pt x="156" y="4"/>
                    </a:cubicBezTo>
                    <a:cubicBezTo>
                      <a:pt x="156" y="3"/>
                      <a:pt x="156" y="3"/>
                      <a:pt x="156" y="3"/>
                    </a:cubicBezTo>
                    <a:cubicBezTo>
                      <a:pt x="155" y="3"/>
                      <a:pt x="155" y="3"/>
                      <a:pt x="155" y="3"/>
                    </a:cubicBezTo>
                    <a:cubicBezTo>
                      <a:pt x="149" y="7"/>
                      <a:pt x="142" y="9"/>
                      <a:pt x="135" y="11"/>
                    </a:cubicBezTo>
                    <a:cubicBezTo>
                      <a:pt x="128" y="4"/>
                      <a:pt x="120" y="0"/>
                      <a:pt x="111" y="0"/>
                    </a:cubicBezTo>
                    <a:cubicBezTo>
                      <a:pt x="92" y="0"/>
                      <a:pt x="77" y="15"/>
                      <a:pt x="77" y="34"/>
                    </a:cubicBezTo>
                    <a:cubicBezTo>
                      <a:pt x="77" y="36"/>
                      <a:pt x="77" y="38"/>
                      <a:pt x="78" y="40"/>
                    </a:cubicBezTo>
                    <a:cubicBezTo>
                      <a:pt x="52" y="39"/>
                      <a:pt x="29" y="26"/>
                      <a:pt x="12" y="7"/>
                    </a:cubicBezTo>
                    <a:cubicBezTo>
                      <a:pt x="12" y="6"/>
                      <a:pt x="12" y="6"/>
                      <a:pt x="12" y="6"/>
                    </a:cubicBezTo>
                    <a:cubicBezTo>
                      <a:pt x="11" y="6"/>
                      <a:pt x="11" y="6"/>
                      <a:pt x="11" y="7"/>
                    </a:cubicBezTo>
                    <a:cubicBezTo>
                      <a:pt x="8" y="12"/>
                      <a:pt x="7" y="18"/>
                      <a:pt x="7" y="23"/>
                    </a:cubicBezTo>
                    <a:cubicBezTo>
                      <a:pt x="7" y="34"/>
                      <a:pt x="11" y="43"/>
                      <a:pt x="19" y="50"/>
                    </a:cubicBezTo>
                    <a:cubicBezTo>
                      <a:pt x="15" y="49"/>
                      <a:pt x="11" y="48"/>
                      <a:pt x="7" y="46"/>
                    </a:cubicBezTo>
                    <a:cubicBezTo>
                      <a:pt x="7" y="46"/>
                      <a:pt x="7" y="46"/>
                      <a:pt x="7" y="46"/>
                    </a:cubicBezTo>
                    <a:cubicBezTo>
                      <a:pt x="6" y="46"/>
                      <a:pt x="6" y="46"/>
                      <a:pt x="6" y="47"/>
                    </a:cubicBezTo>
                    <a:cubicBezTo>
                      <a:pt x="6" y="47"/>
                      <a:pt x="6" y="47"/>
                      <a:pt x="6" y="47"/>
                    </a:cubicBezTo>
                    <a:cubicBezTo>
                      <a:pt x="6" y="62"/>
                      <a:pt x="16" y="75"/>
                      <a:pt x="30" y="79"/>
                    </a:cubicBezTo>
                    <a:cubicBezTo>
                      <a:pt x="26" y="79"/>
                      <a:pt x="22" y="79"/>
                      <a:pt x="19" y="79"/>
                    </a:cubicBezTo>
                    <a:cubicBezTo>
                      <a:pt x="18" y="79"/>
                      <a:pt x="18" y="79"/>
                      <a:pt x="18" y="79"/>
                    </a:cubicBezTo>
                    <a:cubicBezTo>
                      <a:pt x="18" y="79"/>
                      <a:pt x="18" y="79"/>
                      <a:pt x="18" y="80"/>
                    </a:cubicBezTo>
                    <a:cubicBezTo>
                      <a:pt x="22" y="93"/>
                      <a:pt x="33" y="102"/>
                      <a:pt x="47" y="103"/>
                    </a:cubicBezTo>
                    <a:cubicBezTo>
                      <a:pt x="36" y="111"/>
                      <a:pt x="22" y="115"/>
                      <a:pt x="8" y="115"/>
                    </a:cubicBezTo>
                    <a:cubicBezTo>
                      <a:pt x="6" y="115"/>
                      <a:pt x="3" y="115"/>
                      <a:pt x="1" y="115"/>
                    </a:cubicBezTo>
                    <a:cubicBezTo>
                      <a:pt x="0" y="115"/>
                      <a:pt x="0" y="115"/>
                      <a:pt x="0" y="115"/>
                    </a:cubicBezTo>
                    <a:cubicBezTo>
                      <a:pt x="0" y="116"/>
                      <a:pt x="0" y="116"/>
                      <a:pt x="0" y="116"/>
                    </a:cubicBezTo>
                    <a:cubicBezTo>
                      <a:pt x="15" y="126"/>
                      <a:pt x="33" y="131"/>
                      <a:pt x="51" y="131"/>
                    </a:cubicBezTo>
                    <a:cubicBezTo>
                      <a:pt x="109" y="131"/>
                      <a:pt x="144" y="83"/>
                      <a:pt x="144" y="38"/>
                    </a:cubicBezTo>
                    <a:cubicBezTo>
                      <a:pt x="144" y="36"/>
                      <a:pt x="144" y="35"/>
                      <a:pt x="144" y="34"/>
                    </a:cubicBezTo>
                    <a:cubicBezTo>
                      <a:pt x="150" y="29"/>
                      <a:pt x="156" y="23"/>
                      <a:pt x="160" y="17"/>
                    </a:cubicBezTo>
                    <a:cubicBezTo>
                      <a:pt x="160" y="17"/>
                      <a:pt x="160" y="16"/>
                      <a:pt x="160" y="16"/>
                    </a:cubicBezTo>
                    <a:close/>
                  </a:path>
                </a:pathLst>
              </a:custGeom>
              <a:grpFill/>
              <a:ln>
                <a:noFill/>
              </a:ln>
            </p:spPr>
            <p:txBody>
              <a:bodyPr vert="horz" wrap="square" lIns="96435" tIns="48218" rIns="96435" bIns="48218" numCol="1" anchor="t" anchorCtr="0" compatLnSpc="1">
                <a:prstTxWarp prst="textNoShape">
                  <a:avLst/>
                </a:prstTxWarp>
              </a:bodyPr>
              <a:lstStyle/>
              <a:p>
                <a:endParaRPr lang="en-US">
                  <a:solidFill>
                    <a:schemeClr val="bg2"/>
                  </a:solidFill>
                </a:endParaRPr>
              </a:p>
            </p:txBody>
          </p:sp>
          <p:sp>
            <p:nvSpPr>
              <p:cNvPr id="32" name="Freeform 21"/>
              <p:cNvSpPr>
                <a:spLocks/>
              </p:cNvSpPr>
              <p:nvPr/>
            </p:nvSpPr>
            <p:spPr bwMode="auto">
              <a:xfrm>
                <a:off x="3721171" y="6023413"/>
                <a:ext cx="227859" cy="287885"/>
              </a:xfrm>
              <a:custGeom>
                <a:avLst/>
                <a:gdLst>
                  <a:gd name="T0" fmla="*/ 129 w 323"/>
                  <a:gd name="T1" fmla="*/ 272 h 408"/>
                  <a:gd name="T2" fmla="*/ 68 w 323"/>
                  <a:gd name="T3" fmla="*/ 408 h 408"/>
                  <a:gd name="T4" fmla="*/ 98 w 323"/>
                  <a:gd name="T5" fmla="*/ 196 h 408"/>
                  <a:gd name="T6" fmla="*/ 149 w 323"/>
                  <a:gd name="T7" fmla="*/ 99 h 408"/>
                  <a:gd name="T8" fmla="*/ 172 w 323"/>
                  <a:gd name="T9" fmla="*/ 257 h 408"/>
                  <a:gd name="T10" fmla="*/ 234 w 323"/>
                  <a:gd name="T11" fmla="*/ 73 h 408"/>
                  <a:gd name="T12" fmla="*/ 47 w 323"/>
                  <a:gd name="T13" fmla="*/ 173 h 408"/>
                  <a:gd name="T14" fmla="*/ 57 w 323"/>
                  <a:gd name="T15" fmla="*/ 239 h 408"/>
                  <a:gd name="T16" fmla="*/ 1 w 323"/>
                  <a:gd name="T17" fmla="*/ 147 h 408"/>
                  <a:gd name="T18" fmla="*/ 137 w 323"/>
                  <a:gd name="T19" fmla="*/ 9 h 408"/>
                  <a:gd name="T20" fmla="*/ 310 w 323"/>
                  <a:gd name="T21" fmla="*/ 119 h 408"/>
                  <a:gd name="T22" fmla="*/ 183 w 323"/>
                  <a:gd name="T23" fmla="*/ 298 h 408"/>
                  <a:gd name="T24" fmla="*/ 129 w 323"/>
                  <a:gd name="T25" fmla="*/ 272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3" h="408">
                    <a:moveTo>
                      <a:pt x="129" y="272"/>
                    </a:moveTo>
                    <a:cubicBezTo>
                      <a:pt x="118" y="328"/>
                      <a:pt x="106" y="380"/>
                      <a:pt x="68" y="408"/>
                    </a:cubicBezTo>
                    <a:cubicBezTo>
                      <a:pt x="56" y="325"/>
                      <a:pt x="85" y="262"/>
                      <a:pt x="98" y="196"/>
                    </a:cubicBezTo>
                    <a:cubicBezTo>
                      <a:pt x="75" y="157"/>
                      <a:pt x="101" y="80"/>
                      <a:pt x="149" y="99"/>
                    </a:cubicBezTo>
                    <a:cubicBezTo>
                      <a:pt x="209" y="122"/>
                      <a:pt x="98" y="242"/>
                      <a:pt x="172" y="257"/>
                    </a:cubicBezTo>
                    <a:cubicBezTo>
                      <a:pt x="250" y="273"/>
                      <a:pt x="282" y="122"/>
                      <a:pt x="234" y="73"/>
                    </a:cubicBezTo>
                    <a:cubicBezTo>
                      <a:pt x="164" y="2"/>
                      <a:pt x="31" y="72"/>
                      <a:pt x="47" y="173"/>
                    </a:cubicBezTo>
                    <a:cubicBezTo>
                      <a:pt x="51" y="198"/>
                      <a:pt x="77" y="205"/>
                      <a:pt x="57" y="239"/>
                    </a:cubicBezTo>
                    <a:cubicBezTo>
                      <a:pt x="13" y="229"/>
                      <a:pt x="0" y="194"/>
                      <a:pt x="1" y="147"/>
                    </a:cubicBezTo>
                    <a:cubicBezTo>
                      <a:pt x="4" y="70"/>
                      <a:pt x="70" y="17"/>
                      <a:pt x="137" y="9"/>
                    </a:cubicBezTo>
                    <a:cubicBezTo>
                      <a:pt x="221" y="0"/>
                      <a:pt x="300" y="40"/>
                      <a:pt x="310" y="119"/>
                    </a:cubicBezTo>
                    <a:cubicBezTo>
                      <a:pt x="323" y="208"/>
                      <a:pt x="273" y="305"/>
                      <a:pt x="183" y="298"/>
                    </a:cubicBezTo>
                    <a:cubicBezTo>
                      <a:pt x="158" y="296"/>
                      <a:pt x="148" y="284"/>
                      <a:pt x="129" y="272"/>
                    </a:cubicBezTo>
                    <a:close/>
                  </a:path>
                </a:pathLst>
              </a:custGeom>
              <a:grpFill/>
              <a:ln>
                <a:noFill/>
              </a:ln>
            </p:spPr>
            <p:txBody>
              <a:bodyPr vert="horz" wrap="square" lIns="128580" tIns="64290" rIns="128580" bIns="64290" numCol="1" anchor="t" anchorCtr="0" compatLnSpc="1">
                <a:prstTxWarp prst="textNoShape">
                  <a:avLst/>
                </a:prstTxWarp>
              </a:bodyPr>
              <a:lstStyle/>
              <a:p>
                <a:endParaRPr lang="en-US" sz="2531" dirty="0">
                  <a:solidFill>
                    <a:schemeClr val="bg2"/>
                  </a:solidFill>
                </a:endParaRPr>
              </a:p>
            </p:txBody>
          </p:sp>
          <p:sp>
            <p:nvSpPr>
              <p:cNvPr id="33" name="Freeform 62"/>
              <p:cNvSpPr>
                <a:spLocks/>
              </p:cNvSpPr>
              <p:nvPr/>
            </p:nvSpPr>
            <p:spPr bwMode="auto">
              <a:xfrm>
                <a:off x="2838502" y="6029119"/>
                <a:ext cx="148418" cy="287885"/>
              </a:xfrm>
              <a:custGeom>
                <a:avLst/>
                <a:gdLst>
                  <a:gd name="T0" fmla="*/ 84 w 84"/>
                  <a:gd name="T1" fmla="*/ 27 h 163"/>
                  <a:gd name="T2" fmla="*/ 69 w 84"/>
                  <a:gd name="T3" fmla="*/ 27 h 163"/>
                  <a:gd name="T4" fmla="*/ 54 w 84"/>
                  <a:gd name="T5" fmla="*/ 41 h 163"/>
                  <a:gd name="T6" fmla="*/ 54 w 84"/>
                  <a:gd name="T7" fmla="*/ 60 h 163"/>
                  <a:gd name="T8" fmla="*/ 83 w 84"/>
                  <a:gd name="T9" fmla="*/ 60 h 163"/>
                  <a:gd name="T10" fmla="*/ 83 w 84"/>
                  <a:gd name="T11" fmla="*/ 88 h 163"/>
                  <a:gd name="T12" fmla="*/ 54 w 84"/>
                  <a:gd name="T13" fmla="*/ 88 h 163"/>
                  <a:gd name="T14" fmla="*/ 54 w 84"/>
                  <a:gd name="T15" fmla="*/ 163 h 163"/>
                  <a:gd name="T16" fmla="*/ 25 w 84"/>
                  <a:gd name="T17" fmla="*/ 163 h 163"/>
                  <a:gd name="T18" fmla="*/ 25 w 84"/>
                  <a:gd name="T19" fmla="*/ 88 h 163"/>
                  <a:gd name="T20" fmla="*/ 0 w 84"/>
                  <a:gd name="T21" fmla="*/ 88 h 163"/>
                  <a:gd name="T22" fmla="*/ 0 w 84"/>
                  <a:gd name="T23" fmla="*/ 60 h 163"/>
                  <a:gd name="T24" fmla="*/ 25 w 84"/>
                  <a:gd name="T25" fmla="*/ 60 h 163"/>
                  <a:gd name="T26" fmla="*/ 25 w 84"/>
                  <a:gd name="T27" fmla="*/ 38 h 163"/>
                  <a:gd name="T28" fmla="*/ 62 w 84"/>
                  <a:gd name="T29" fmla="*/ 0 h 163"/>
                  <a:gd name="T30" fmla="*/ 84 w 84"/>
                  <a:gd name="T31" fmla="*/ 0 h 163"/>
                  <a:gd name="T32" fmla="*/ 84 w 84"/>
                  <a:gd name="T33" fmla="*/ 2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4" h="163">
                    <a:moveTo>
                      <a:pt x="84" y="27"/>
                    </a:moveTo>
                    <a:cubicBezTo>
                      <a:pt x="69" y="27"/>
                      <a:pt x="69" y="27"/>
                      <a:pt x="69" y="27"/>
                    </a:cubicBezTo>
                    <a:cubicBezTo>
                      <a:pt x="57" y="27"/>
                      <a:pt x="54" y="33"/>
                      <a:pt x="54" y="41"/>
                    </a:cubicBezTo>
                    <a:cubicBezTo>
                      <a:pt x="54" y="60"/>
                      <a:pt x="54" y="60"/>
                      <a:pt x="54" y="60"/>
                    </a:cubicBezTo>
                    <a:cubicBezTo>
                      <a:pt x="83" y="60"/>
                      <a:pt x="83" y="60"/>
                      <a:pt x="83" y="60"/>
                    </a:cubicBezTo>
                    <a:cubicBezTo>
                      <a:pt x="83" y="88"/>
                      <a:pt x="83" y="88"/>
                      <a:pt x="83" y="88"/>
                    </a:cubicBezTo>
                    <a:cubicBezTo>
                      <a:pt x="54" y="88"/>
                      <a:pt x="54" y="88"/>
                      <a:pt x="54" y="88"/>
                    </a:cubicBezTo>
                    <a:cubicBezTo>
                      <a:pt x="54" y="163"/>
                      <a:pt x="54" y="163"/>
                      <a:pt x="54" y="163"/>
                    </a:cubicBezTo>
                    <a:cubicBezTo>
                      <a:pt x="25" y="163"/>
                      <a:pt x="25" y="163"/>
                      <a:pt x="25" y="163"/>
                    </a:cubicBezTo>
                    <a:cubicBezTo>
                      <a:pt x="25" y="88"/>
                      <a:pt x="25" y="88"/>
                      <a:pt x="25" y="88"/>
                    </a:cubicBezTo>
                    <a:cubicBezTo>
                      <a:pt x="0" y="88"/>
                      <a:pt x="0" y="88"/>
                      <a:pt x="0" y="88"/>
                    </a:cubicBezTo>
                    <a:cubicBezTo>
                      <a:pt x="0" y="60"/>
                      <a:pt x="0" y="60"/>
                      <a:pt x="0" y="60"/>
                    </a:cubicBezTo>
                    <a:cubicBezTo>
                      <a:pt x="25" y="60"/>
                      <a:pt x="25" y="60"/>
                      <a:pt x="25" y="60"/>
                    </a:cubicBezTo>
                    <a:cubicBezTo>
                      <a:pt x="25" y="38"/>
                      <a:pt x="25" y="38"/>
                      <a:pt x="25" y="38"/>
                    </a:cubicBezTo>
                    <a:cubicBezTo>
                      <a:pt x="25" y="13"/>
                      <a:pt x="40" y="0"/>
                      <a:pt x="62" y="0"/>
                    </a:cubicBezTo>
                    <a:cubicBezTo>
                      <a:pt x="84" y="0"/>
                      <a:pt x="84" y="0"/>
                      <a:pt x="84" y="0"/>
                    </a:cubicBezTo>
                    <a:lnTo>
                      <a:pt x="84" y="27"/>
                    </a:lnTo>
                    <a:close/>
                  </a:path>
                </a:pathLst>
              </a:custGeom>
              <a:grpFill/>
              <a:ln>
                <a:noFill/>
              </a:ln>
            </p:spPr>
            <p:txBody>
              <a:bodyPr vert="horz" wrap="square" lIns="96435" tIns="48218" rIns="96435" bIns="48218" numCol="1" anchor="t" anchorCtr="0" compatLnSpc="1">
                <a:prstTxWarp prst="textNoShape">
                  <a:avLst/>
                </a:prstTxWarp>
              </a:bodyPr>
              <a:lstStyle/>
              <a:p>
                <a:endParaRPr lang="en-US">
                  <a:solidFill>
                    <a:schemeClr val="bg2"/>
                  </a:solidFill>
                </a:endParaRPr>
              </a:p>
            </p:txBody>
          </p:sp>
        </p:grpSp>
      </p:grpSp>
      <p:grpSp>
        <p:nvGrpSpPr>
          <p:cNvPr id="50" name="Group 49"/>
          <p:cNvGrpSpPr/>
          <p:nvPr/>
        </p:nvGrpSpPr>
        <p:grpSpPr>
          <a:xfrm>
            <a:off x="3836033" y="4732751"/>
            <a:ext cx="2300965" cy="1563661"/>
            <a:chOff x="3636992" y="4487595"/>
            <a:chExt cx="2181775" cy="1482664"/>
          </a:xfrm>
        </p:grpSpPr>
        <p:grpSp>
          <p:nvGrpSpPr>
            <p:cNvPr id="21" name="Group 20"/>
            <p:cNvGrpSpPr/>
            <p:nvPr/>
          </p:nvGrpSpPr>
          <p:grpSpPr>
            <a:xfrm>
              <a:off x="3636992" y="4487595"/>
              <a:ext cx="2181775" cy="986439"/>
              <a:chOff x="900753" y="4445391"/>
              <a:chExt cx="2181775" cy="986439"/>
            </a:xfrm>
          </p:grpSpPr>
          <p:sp>
            <p:nvSpPr>
              <p:cNvPr id="22" name="TextBox 21"/>
              <p:cNvSpPr txBox="1"/>
              <p:nvPr/>
            </p:nvSpPr>
            <p:spPr>
              <a:xfrm>
                <a:off x="1427947" y="4445391"/>
                <a:ext cx="1127390" cy="350201"/>
              </a:xfrm>
              <a:prstGeom prst="rect">
                <a:avLst/>
              </a:prstGeom>
              <a:noFill/>
            </p:spPr>
            <p:txBody>
              <a:bodyPr wrap="none" rtlCol="0">
                <a:spAutoFit/>
              </a:bodyPr>
              <a:lstStyle/>
              <a:p>
                <a:pPr algn="ctr"/>
                <a:r>
                  <a:rPr lang="en-US" b="1" smtClean="0">
                    <a:solidFill>
                      <a:schemeClr val="bg2"/>
                    </a:solidFill>
                  </a:rPr>
                  <a:t>Portfolio 2</a:t>
                </a:r>
                <a:endParaRPr lang="en-US" b="1">
                  <a:solidFill>
                    <a:schemeClr val="bg2"/>
                  </a:solidFill>
                </a:endParaRPr>
              </a:p>
            </p:txBody>
          </p:sp>
          <p:sp>
            <p:nvSpPr>
              <p:cNvPr id="23" name="Rectangle 22"/>
              <p:cNvSpPr/>
              <p:nvPr/>
            </p:nvSpPr>
            <p:spPr>
              <a:xfrm>
                <a:off x="900753" y="4790160"/>
                <a:ext cx="2181775" cy="641670"/>
              </a:xfrm>
              <a:prstGeom prst="rect">
                <a:avLst/>
              </a:prstGeom>
            </p:spPr>
            <p:txBody>
              <a:bodyPr wrap="square">
                <a:spAutoFit/>
              </a:bodyPr>
              <a:lstStyle/>
              <a:p>
                <a:pPr algn="ctr"/>
                <a:r>
                  <a:rPr lang="en-US" sz="1266">
                    <a:solidFill>
                      <a:schemeClr val="bg2"/>
                    </a:solidFill>
                  </a:rPr>
                  <a:t>Lorem ipsum dolor sit amet, consectetuer adipiscing elit, sed diam nonummy</a:t>
                </a:r>
              </a:p>
            </p:txBody>
          </p:sp>
        </p:grpSp>
        <p:grpSp>
          <p:nvGrpSpPr>
            <p:cNvPr id="34" name="Group 33"/>
            <p:cNvGrpSpPr/>
            <p:nvPr/>
          </p:nvGrpSpPr>
          <p:grpSpPr>
            <a:xfrm>
              <a:off x="4172615" y="5676668"/>
              <a:ext cx="1110528" cy="293591"/>
              <a:chOff x="2838502" y="6023413"/>
              <a:chExt cx="1110528" cy="293591"/>
            </a:xfrm>
            <a:solidFill>
              <a:schemeClr val="bg1">
                <a:lumMod val="75000"/>
              </a:schemeClr>
            </a:solidFill>
          </p:grpSpPr>
          <p:sp>
            <p:nvSpPr>
              <p:cNvPr id="35" name="Freeform 63"/>
              <p:cNvSpPr>
                <a:spLocks/>
              </p:cNvSpPr>
              <p:nvPr/>
            </p:nvSpPr>
            <p:spPr bwMode="auto">
              <a:xfrm>
                <a:off x="3179093" y="6023413"/>
                <a:ext cx="349905" cy="287885"/>
              </a:xfrm>
              <a:custGeom>
                <a:avLst/>
                <a:gdLst>
                  <a:gd name="T0" fmla="*/ 160 w 160"/>
                  <a:gd name="T1" fmla="*/ 16 h 131"/>
                  <a:gd name="T2" fmla="*/ 159 w 160"/>
                  <a:gd name="T3" fmla="*/ 16 h 131"/>
                  <a:gd name="T4" fmla="*/ 144 w 160"/>
                  <a:gd name="T5" fmla="*/ 20 h 131"/>
                  <a:gd name="T6" fmla="*/ 156 w 160"/>
                  <a:gd name="T7" fmla="*/ 4 h 131"/>
                  <a:gd name="T8" fmla="*/ 156 w 160"/>
                  <a:gd name="T9" fmla="*/ 3 h 131"/>
                  <a:gd name="T10" fmla="*/ 155 w 160"/>
                  <a:gd name="T11" fmla="*/ 3 h 131"/>
                  <a:gd name="T12" fmla="*/ 135 w 160"/>
                  <a:gd name="T13" fmla="*/ 11 h 131"/>
                  <a:gd name="T14" fmla="*/ 111 w 160"/>
                  <a:gd name="T15" fmla="*/ 0 h 131"/>
                  <a:gd name="T16" fmla="*/ 77 w 160"/>
                  <a:gd name="T17" fmla="*/ 34 h 131"/>
                  <a:gd name="T18" fmla="*/ 78 w 160"/>
                  <a:gd name="T19" fmla="*/ 40 h 131"/>
                  <a:gd name="T20" fmla="*/ 12 w 160"/>
                  <a:gd name="T21" fmla="*/ 7 h 131"/>
                  <a:gd name="T22" fmla="*/ 12 w 160"/>
                  <a:gd name="T23" fmla="*/ 6 h 131"/>
                  <a:gd name="T24" fmla="*/ 11 w 160"/>
                  <a:gd name="T25" fmla="*/ 7 h 131"/>
                  <a:gd name="T26" fmla="*/ 7 w 160"/>
                  <a:gd name="T27" fmla="*/ 23 h 131"/>
                  <a:gd name="T28" fmla="*/ 19 w 160"/>
                  <a:gd name="T29" fmla="*/ 50 h 131"/>
                  <a:gd name="T30" fmla="*/ 7 w 160"/>
                  <a:gd name="T31" fmla="*/ 46 h 131"/>
                  <a:gd name="T32" fmla="*/ 7 w 160"/>
                  <a:gd name="T33" fmla="*/ 46 h 131"/>
                  <a:gd name="T34" fmla="*/ 6 w 160"/>
                  <a:gd name="T35" fmla="*/ 47 h 131"/>
                  <a:gd name="T36" fmla="*/ 6 w 160"/>
                  <a:gd name="T37" fmla="*/ 47 h 131"/>
                  <a:gd name="T38" fmla="*/ 30 w 160"/>
                  <a:gd name="T39" fmla="*/ 79 h 131"/>
                  <a:gd name="T40" fmla="*/ 19 w 160"/>
                  <a:gd name="T41" fmla="*/ 79 h 131"/>
                  <a:gd name="T42" fmla="*/ 18 w 160"/>
                  <a:gd name="T43" fmla="*/ 79 h 131"/>
                  <a:gd name="T44" fmla="*/ 18 w 160"/>
                  <a:gd name="T45" fmla="*/ 80 h 131"/>
                  <a:gd name="T46" fmla="*/ 47 w 160"/>
                  <a:gd name="T47" fmla="*/ 103 h 131"/>
                  <a:gd name="T48" fmla="*/ 8 w 160"/>
                  <a:gd name="T49" fmla="*/ 115 h 131"/>
                  <a:gd name="T50" fmla="*/ 1 w 160"/>
                  <a:gd name="T51" fmla="*/ 115 h 131"/>
                  <a:gd name="T52" fmla="*/ 0 w 160"/>
                  <a:gd name="T53" fmla="*/ 115 h 131"/>
                  <a:gd name="T54" fmla="*/ 0 w 160"/>
                  <a:gd name="T55" fmla="*/ 116 h 131"/>
                  <a:gd name="T56" fmla="*/ 51 w 160"/>
                  <a:gd name="T57" fmla="*/ 131 h 131"/>
                  <a:gd name="T58" fmla="*/ 144 w 160"/>
                  <a:gd name="T59" fmla="*/ 38 h 131"/>
                  <a:gd name="T60" fmla="*/ 144 w 160"/>
                  <a:gd name="T61" fmla="*/ 34 h 131"/>
                  <a:gd name="T62" fmla="*/ 160 w 160"/>
                  <a:gd name="T63" fmla="*/ 17 h 131"/>
                  <a:gd name="T64" fmla="*/ 160 w 160"/>
                  <a:gd name="T65" fmla="*/ 16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0" h="131">
                    <a:moveTo>
                      <a:pt x="160" y="16"/>
                    </a:moveTo>
                    <a:cubicBezTo>
                      <a:pt x="160" y="16"/>
                      <a:pt x="160" y="16"/>
                      <a:pt x="159" y="16"/>
                    </a:cubicBezTo>
                    <a:cubicBezTo>
                      <a:pt x="154" y="18"/>
                      <a:pt x="149" y="19"/>
                      <a:pt x="144" y="20"/>
                    </a:cubicBezTo>
                    <a:cubicBezTo>
                      <a:pt x="150" y="16"/>
                      <a:pt x="154" y="10"/>
                      <a:pt x="156" y="4"/>
                    </a:cubicBezTo>
                    <a:cubicBezTo>
                      <a:pt x="156" y="3"/>
                      <a:pt x="156" y="3"/>
                      <a:pt x="156" y="3"/>
                    </a:cubicBezTo>
                    <a:cubicBezTo>
                      <a:pt x="155" y="3"/>
                      <a:pt x="155" y="3"/>
                      <a:pt x="155" y="3"/>
                    </a:cubicBezTo>
                    <a:cubicBezTo>
                      <a:pt x="149" y="7"/>
                      <a:pt x="142" y="9"/>
                      <a:pt x="135" y="11"/>
                    </a:cubicBezTo>
                    <a:cubicBezTo>
                      <a:pt x="128" y="4"/>
                      <a:pt x="120" y="0"/>
                      <a:pt x="111" y="0"/>
                    </a:cubicBezTo>
                    <a:cubicBezTo>
                      <a:pt x="92" y="0"/>
                      <a:pt x="77" y="15"/>
                      <a:pt x="77" y="34"/>
                    </a:cubicBezTo>
                    <a:cubicBezTo>
                      <a:pt x="77" y="36"/>
                      <a:pt x="77" y="38"/>
                      <a:pt x="78" y="40"/>
                    </a:cubicBezTo>
                    <a:cubicBezTo>
                      <a:pt x="52" y="39"/>
                      <a:pt x="29" y="26"/>
                      <a:pt x="12" y="7"/>
                    </a:cubicBezTo>
                    <a:cubicBezTo>
                      <a:pt x="12" y="6"/>
                      <a:pt x="12" y="6"/>
                      <a:pt x="12" y="6"/>
                    </a:cubicBezTo>
                    <a:cubicBezTo>
                      <a:pt x="11" y="6"/>
                      <a:pt x="11" y="6"/>
                      <a:pt x="11" y="7"/>
                    </a:cubicBezTo>
                    <a:cubicBezTo>
                      <a:pt x="8" y="12"/>
                      <a:pt x="7" y="18"/>
                      <a:pt x="7" y="23"/>
                    </a:cubicBezTo>
                    <a:cubicBezTo>
                      <a:pt x="7" y="34"/>
                      <a:pt x="11" y="43"/>
                      <a:pt x="19" y="50"/>
                    </a:cubicBezTo>
                    <a:cubicBezTo>
                      <a:pt x="15" y="49"/>
                      <a:pt x="11" y="48"/>
                      <a:pt x="7" y="46"/>
                    </a:cubicBezTo>
                    <a:cubicBezTo>
                      <a:pt x="7" y="46"/>
                      <a:pt x="7" y="46"/>
                      <a:pt x="7" y="46"/>
                    </a:cubicBezTo>
                    <a:cubicBezTo>
                      <a:pt x="6" y="46"/>
                      <a:pt x="6" y="46"/>
                      <a:pt x="6" y="47"/>
                    </a:cubicBezTo>
                    <a:cubicBezTo>
                      <a:pt x="6" y="47"/>
                      <a:pt x="6" y="47"/>
                      <a:pt x="6" y="47"/>
                    </a:cubicBezTo>
                    <a:cubicBezTo>
                      <a:pt x="6" y="62"/>
                      <a:pt x="16" y="75"/>
                      <a:pt x="30" y="79"/>
                    </a:cubicBezTo>
                    <a:cubicBezTo>
                      <a:pt x="26" y="79"/>
                      <a:pt x="22" y="79"/>
                      <a:pt x="19" y="79"/>
                    </a:cubicBezTo>
                    <a:cubicBezTo>
                      <a:pt x="18" y="79"/>
                      <a:pt x="18" y="79"/>
                      <a:pt x="18" y="79"/>
                    </a:cubicBezTo>
                    <a:cubicBezTo>
                      <a:pt x="18" y="79"/>
                      <a:pt x="18" y="79"/>
                      <a:pt x="18" y="80"/>
                    </a:cubicBezTo>
                    <a:cubicBezTo>
                      <a:pt x="22" y="93"/>
                      <a:pt x="33" y="102"/>
                      <a:pt x="47" y="103"/>
                    </a:cubicBezTo>
                    <a:cubicBezTo>
                      <a:pt x="36" y="111"/>
                      <a:pt x="22" y="115"/>
                      <a:pt x="8" y="115"/>
                    </a:cubicBezTo>
                    <a:cubicBezTo>
                      <a:pt x="6" y="115"/>
                      <a:pt x="3" y="115"/>
                      <a:pt x="1" y="115"/>
                    </a:cubicBezTo>
                    <a:cubicBezTo>
                      <a:pt x="0" y="115"/>
                      <a:pt x="0" y="115"/>
                      <a:pt x="0" y="115"/>
                    </a:cubicBezTo>
                    <a:cubicBezTo>
                      <a:pt x="0" y="116"/>
                      <a:pt x="0" y="116"/>
                      <a:pt x="0" y="116"/>
                    </a:cubicBezTo>
                    <a:cubicBezTo>
                      <a:pt x="15" y="126"/>
                      <a:pt x="33" y="131"/>
                      <a:pt x="51" y="131"/>
                    </a:cubicBezTo>
                    <a:cubicBezTo>
                      <a:pt x="109" y="131"/>
                      <a:pt x="144" y="83"/>
                      <a:pt x="144" y="38"/>
                    </a:cubicBezTo>
                    <a:cubicBezTo>
                      <a:pt x="144" y="36"/>
                      <a:pt x="144" y="35"/>
                      <a:pt x="144" y="34"/>
                    </a:cubicBezTo>
                    <a:cubicBezTo>
                      <a:pt x="150" y="29"/>
                      <a:pt x="156" y="23"/>
                      <a:pt x="160" y="17"/>
                    </a:cubicBezTo>
                    <a:cubicBezTo>
                      <a:pt x="160" y="17"/>
                      <a:pt x="160" y="16"/>
                      <a:pt x="160" y="16"/>
                    </a:cubicBezTo>
                    <a:close/>
                  </a:path>
                </a:pathLst>
              </a:custGeom>
              <a:grpFill/>
              <a:ln>
                <a:noFill/>
              </a:ln>
            </p:spPr>
            <p:txBody>
              <a:bodyPr vert="horz" wrap="square" lIns="96435" tIns="48218" rIns="96435" bIns="48218" numCol="1" anchor="t" anchorCtr="0" compatLnSpc="1">
                <a:prstTxWarp prst="textNoShape">
                  <a:avLst/>
                </a:prstTxWarp>
              </a:bodyPr>
              <a:lstStyle/>
              <a:p>
                <a:endParaRPr lang="en-US">
                  <a:solidFill>
                    <a:schemeClr val="bg2"/>
                  </a:solidFill>
                </a:endParaRPr>
              </a:p>
            </p:txBody>
          </p:sp>
          <p:sp>
            <p:nvSpPr>
              <p:cNvPr id="36" name="Freeform 21"/>
              <p:cNvSpPr>
                <a:spLocks/>
              </p:cNvSpPr>
              <p:nvPr/>
            </p:nvSpPr>
            <p:spPr bwMode="auto">
              <a:xfrm>
                <a:off x="3721171" y="6023413"/>
                <a:ext cx="227859" cy="287885"/>
              </a:xfrm>
              <a:custGeom>
                <a:avLst/>
                <a:gdLst>
                  <a:gd name="T0" fmla="*/ 129 w 323"/>
                  <a:gd name="T1" fmla="*/ 272 h 408"/>
                  <a:gd name="T2" fmla="*/ 68 w 323"/>
                  <a:gd name="T3" fmla="*/ 408 h 408"/>
                  <a:gd name="T4" fmla="*/ 98 w 323"/>
                  <a:gd name="T5" fmla="*/ 196 h 408"/>
                  <a:gd name="T6" fmla="*/ 149 w 323"/>
                  <a:gd name="T7" fmla="*/ 99 h 408"/>
                  <a:gd name="T8" fmla="*/ 172 w 323"/>
                  <a:gd name="T9" fmla="*/ 257 h 408"/>
                  <a:gd name="T10" fmla="*/ 234 w 323"/>
                  <a:gd name="T11" fmla="*/ 73 h 408"/>
                  <a:gd name="T12" fmla="*/ 47 w 323"/>
                  <a:gd name="T13" fmla="*/ 173 h 408"/>
                  <a:gd name="T14" fmla="*/ 57 w 323"/>
                  <a:gd name="T15" fmla="*/ 239 h 408"/>
                  <a:gd name="T16" fmla="*/ 1 w 323"/>
                  <a:gd name="T17" fmla="*/ 147 h 408"/>
                  <a:gd name="T18" fmla="*/ 137 w 323"/>
                  <a:gd name="T19" fmla="*/ 9 h 408"/>
                  <a:gd name="T20" fmla="*/ 310 w 323"/>
                  <a:gd name="T21" fmla="*/ 119 h 408"/>
                  <a:gd name="T22" fmla="*/ 183 w 323"/>
                  <a:gd name="T23" fmla="*/ 298 h 408"/>
                  <a:gd name="T24" fmla="*/ 129 w 323"/>
                  <a:gd name="T25" fmla="*/ 272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3" h="408">
                    <a:moveTo>
                      <a:pt x="129" y="272"/>
                    </a:moveTo>
                    <a:cubicBezTo>
                      <a:pt x="118" y="328"/>
                      <a:pt x="106" y="380"/>
                      <a:pt x="68" y="408"/>
                    </a:cubicBezTo>
                    <a:cubicBezTo>
                      <a:pt x="56" y="325"/>
                      <a:pt x="85" y="262"/>
                      <a:pt x="98" y="196"/>
                    </a:cubicBezTo>
                    <a:cubicBezTo>
                      <a:pt x="75" y="157"/>
                      <a:pt x="101" y="80"/>
                      <a:pt x="149" y="99"/>
                    </a:cubicBezTo>
                    <a:cubicBezTo>
                      <a:pt x="209" y="122"/>
                      <a:pt x="98" y="242"/>
                      <a:pt x="172" y="257"/>
                    </a:cubicBezTo>
                    <a:cubicBezTo>
                      <a:pt x="250" y="273"/>
                      <a:pt x="282" y="122"/>
                      <a:pt x="234" y="73"/>
                    </a:cubicBezTo>
                    <a:cubicBezTo>
                      <a:pt x="164" y="2"/>
                      <a:pt x="31" y="72"/>
                      <a:pt x="47" y="173"/>
                    </a:cubicBezTo>
                    <a:cubicBezTo>
                      <a:pt x="51" y="198"/>
                      <a:pt x="77" y="205"/>
                      <a:pt x="57" y="239"/>
                    </a:cubicBezTo>
                    <a:cubicBezTo>
                      <a:pt x="13" y="229"/>
                      <a:pt x="0" y="194"/>
                      <a:pt x="1" y="147"/>
                    </a:cubicBezTo>
                    <a:cubicBezTo>
                      <a:pt x="4" y="70"/>
                      <a:pt x="70" y="17"/>
                      <a:pt x="137" y="9"/>
                    </a:cubicBezTo>
                    <a:cubicBezTo>
                      <a:pt x="221" y="0"/>
                      <a:pt x="300" y="40"/>
                      <a:pt x="310" y="119"/>
                    </a:cubicBezTo>
                    <a:cubicBezTo>
                      <a:pt x="323" y="208"/>
                      <a:pt x="273" y="305"/>
                      <a:pt x="183" y="298"/>
                    </a:cubicBezTo>
                    <a:cubicBezTo>
                      <a:pt x="158" y="296"/>
                      <a:pt x="148" y="284"/>
                      <a:pt x="129" y="272"/>
                    </a:cubicBezTo>
                    <a:close/>
                  </a:path>
                </a:pathLst>
              </a:custGeom>
              <a:grpFill/>
              <a:ln>
                <a:noFill/>
              </a:ln>
            </p:spPr>
            <p:txBody>
              <a:bodyPr vert="horz" wrap="square" lIns="128580" tIns="64290" rIns="128580" bIns="64290" numCol="1" anchor="t" anchorCtr="0" compatLnSpc="1">
                <a:prstTxWarp prst="textNoShape">
                  <a:avLst/>
                </a:prstTxWarp>
              </a:bodyPr>
              <a:lstStyle/>
              <a:p>
                <a:endParaRPr lang="en-US" sz="2531" dirty="0">
                  <a:solidFill>
                    <a:schemeClr val="bg2"/>
                  </a:solidFill>
                </a:endParaRPr>
              </a:p>
            </p:txBody>
          </p:sp>
          <p:sp>
            <p:nvSpPr>
              <p:cNvPr id="37" name="Freeform 62"/>
              <p:cNvSpPr>
                <a:spLocks/>
              </p:cNvSpPr>
              <p:nvPr/>
            </p:nvSpPr>
            <p:spPr bwMode="auto">
              <a:xfrm>
                <a:off x="2838502" y="6029119"/>
                <a:ext cx="148418" cy="287885"/>
              </a:xfrm>
              <a:custGeom>
                <a:avLst/>
                <a:gdLst>
                  <a:gd name="T0" fmla="*/ 84 w 84"/>
                  <a:gd name="T1" fmla="*/ 27 h 163"/>
                  <a:gd name="T2" fmla="*/ 69 w 84"/>
                  <a:gd name="T3" fmla="*/ 27 h 163"/>
                  <a:gd name="T4" fmla="*/ 54 w 84"/>
                  <a:gd name="T5" fmla="*/ 41 h 163"/>
                  <a:gd name="T6" fmla="*/ 54 w 84"/>
                  <a:gd name="T7" fmla="*/ 60 h 163"/>
                  <a:gd name="T8" fmla="*/ 83 w 84"/>
                  <a:gd name="T9" fmla="*/ 60 h 163"/>
                  <a:gd name="T10" fmla="*/ 83 w 84"/>
                  <a:gd name="T11" fmla="*/ 88 h 163"/>
                  <a:gd name="T12" fmla="*/ 54 w 84"/>
                  <a:gd name="T13" fmla="*/ 88 h 163"/>
                  <a:gd name="T14" fmla="*/ 54 w 84"/>
                  <a:gd name="T15" fmla="*/ 163 h 163"/>
                  <a:gd name="T16" fmla="*/ 25 w 84"/>
                  <a:gd name="T17" fmla="*/ 163 h 163"/>
                  <a:gd name="T18" fmla="*/ 25 w 84"/>
                  <a:gd name="T19" fmla="*/ 88 h 163"/>
                  <a:gd name="T20" fmla="*/ 0 w 84"/>
                  <a:gd name="T21" fmla="*/ 88 h 163"/>
                  <a:gd name="T22" fmla="*/ 0 w 84"/>
                  <a:gd name="T23" fmla="*/ 60 h 163"/>
                  <a:gd name="T24" fmla="*/ 25 w 84"/>
                  <a:gd name="T25" fmla="*/ 60 h 163"/>
                  <a:gd name="T26" fmla="*/ 25 w 84"/>
                  <a:gd name="T27" fmla="*/ 38 h 163"/>
                  <a:gd name="T28" fmla="*/ 62 w 84"/>
                  <a:gd name="T29" fmla="*/ 0 h 163"/>
                  <a:gd name="T30" fmla="*/ 84 w 84"/>
                  <a:gd name="T31" fmla="*/ 0 h 163"/>
                  <a:gd name="T32" fmla="*/ 84 w 84"/>
                  <a:gd name="T33" fmla="*/ 2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4" h="163">
                    <a:moveTo>
                      <a:pt x="84" y="27"/>
                    </a:moveTo>
                    <a:cubicBezTo>
                      <a:pt x="69" y="27"/>
                      <a:pt x="69" y="27"/>
                      <a:pt x="69" y="27"/>
                    </a:cubicBezTo>
                    <a:cubicBezTo>
                      <a:pt x="57" y="27"/>
                      <a:pt x="54" y="33"/>
                      <a:pt x="54" y="41"/>
                    </a:cubicBezTo>
                    <a:cubicBezTo>
                      <a:pt x="54" y="60"/>
                      <a:pt x="54" y="60"/>
                      <a:pt x="54" y="60"/>
                    </a:cubicBezTo>
                    <a:cubicBezTo>
                      <a:pt x="83" y="60"/>
                      <a:pt x="83" y="60"/>
                      <a:pt x="83" y="60"/>
                    </a:cubicBezTo>
                    <a:cubicBezTo>
                      <a:pt x="83" y="88"/>
                      <a:pt x="83" y="88"/>
                      <a:pt x="83" y="88"/>
                    </a:cubicBezTo>
                    <a:cubicBezTo>
                      <a:pt x="54" y="88"/>
                      <a:pt x="54" y="88"/>
                      <a:pt x="54" y="88"/>
                    </a:cubicBezTo>
                    <a:cubicBezTo>
                      <a:pt x="54" y="163"/>
                      <a:pt x="54" y="163"/>
                      <a:pt x="54" y="163"/>
                    </a:cubicBezTo>
                    <a:cubicBezTo>
                      <a:pt x="25" y="163"/>
                      <a:pt x="25" y="163"/>
                      <a:pt x="25" y="163"/>
                    </a:cubicBezTo>
                    <a:cubicBezTo>
                      <a:pt x="25" y="88"/>
                      <a:pt x="25" y="88"/>
                      <a:pt x="25" y="88"/>
                    </a:cubicBezTo>
                    <a:cubicBezTo>
                      <a:pt x="0" y="88"/>
                      <a:pt x="0" y="88"/>
                      <a:pt x="0" y="88"/>
                    </a:cubicBezTo>
                    <a:cubicBezTo>
                      <a:pt x="0" y="60"/>
                      <a:pt x="0" y="60"/>
                      <a:pt x="0" y="60"/>
                    </a:cubicBezTo>
                    <a:cubicBezTo>
                      <a:pt x="25" y="60"/>
                      <a:pt x="25" y="60"/>
                      <a:pt x="25" y="60"/>
                    </a:cubicBezTo>
                    <a:cubicBezTo>
                      <a:pt x="25" y="38"/>
                      <a:pt x="25" y="38"/>
                      <a:pt x="25" y="38"/>
                    </a:cubicBezTo>
                    <a:cubicBezTo>
                      <a:pt x="25" y="13"/>
                      <a:pt x="40" y="0"/>
                      <a:pt x="62" y="0"/>
                    </a:cubicBezTo>
                    <a:cubicBezTo>
                      <a:pt x="84" y="0"/>
                      <a:pt x="84" y="0"/>
                      <a:pt x="84" y="0"/>
                    </a:cubicBezTo>
                    <a:lnTo>
                      <a:pt x="84" y="27"/>
                    </a:lnTo>
                    <a:close/>
                  </a:path>
                </a:pathLst>
              </a:custGeom>
              <a:grpFill/>
              <a:ln>
                <a:noFill/>
              </a:ln>
            </p:spPr>
            <p:txBody>
              <a:bodyPr vert="horz" wrap="square" lIns="96435" tIns="48218" rIns="96435" bIns="48218" numCol="1" anchor="t" anchorCtr="0" compatLnSpc="1">
                <a:prstTxWarp prst="textNoShape">
                  <a:avLst/>
                </a:prstTxWarp>
              </a:bodyPr>
              <a:lstStyle/>
              <a:p>
                <a:endParaRPr lang="en-US">
                  <a:solidFill>
                    <a:schemeClr val="bg2"/>
                  </a:solidFill>
                </a:endParaRPr>
              </a:p>
            </p:txBody>
          </p:sp>
        </p:grpSp>
      </p:grpSp>
      <p:grpSp>
        <p:nvGrpSpPr>
          <p:cNvPr id="51" name="Group 50"/>
          <p:cNvGrpSpPr/>
          <p:nvPr/>
        </p:nvGrpSpPr>
        <p:grpSpPr>
          <a:xfrm>
            <a:off x="6721750" y="4732751"/>
            <a:ext cx="2300965" cy="1563661"/>
            <a:chOff x="6373230" y="4487595"/>
            <a:chExt cx="2181775" cy="1482664"/>
          </a:xfrm>
        </p:grpSpPr>
        <p:grpSp>
          <p:nvGrpSpPr>
            <p:cNvPr id="24" name="Group 23"/>
            <p:cNvGrpSpPr/>
            <p:nvPr/>
          </p:nvGrpSpPr>
          <p:grpSpPr>
            <a:xfrm>
              <a:off x="6373230" y="4487595"/>
              <a:ext cx="2181775" cy="986439"/>
              <a:chOff x="900753" y="4445391"/>
              <a:chExt cx="2181775" cy="986439"/>
            </a:xfrm>
          </p:grpSpPr>
          <p:sp>
            <p:nvSpPr>
              <p:cNvPr id="25" name="TextBox 24"/>
              <p:cNvSpPr txBox="1"/>
              <p:nvPr/>
            </p:nvSpPr>
            <p:spPr>
              <a:xfrm>
                <a:off x="1427947" y="4445391"/>
                <a:ext cx="1127390" cy="350201"/>
              </a:xfrm>
              <a:prstGeom prst="rect">
                <a:avLst/>
              </a:prstGeom>
              <a:noFill/>
            </p:spPr>
            <p:txBody>
              <a:bodyPr wrap="none" rtlCol="0">
                <a:spAutoFit/>
              </a:bodyPr>
              <a:lstStyle/>
              <a:p>
                <a:pPr algn="ctr"/>
                <a:r>
                  <a:rPr lang="en-US" b="1" smtClean="0">
                    <a:solidFill>
                      <a:schemeClr val="bg2"/>
                    </a:solidFill>
                  </a:rPr>
                  <a:t>Portfolio 3</a:t>
                </a:r>
                <a:endParaRPr lang="en-US" b="1">
                  <a:solidFill>
                    <a:schemeClr val="bg2"/>
                  </a:solidFill>
                </a:endParaRPr>
              </a:p>
            </p:txBody>
          </p:sp>
          <p:sp>
            <p:nvSpPr>
              <p:cNvPr id="26" name="Rectangle 25"/>
              <p:cNvSpPr/>
              <p:nvPr/>
            </p:nvSpPr>
            <p:spPr>
              <a:xfrm>
                <a:off x="900753" y="4790160"/>
                <a:ext cx="2181775" cy="641670"/>
              </a:xfrm>
              <a:prstGeom prst="rect">
                <a:avLst/>
              </a:prstGeom>
            </p:spPr>
            <p:txBody>
              <a:bodyPr wrap="square">
                <a:spAutoFit/>
              </a:bodyPr>
              <a:lstStyle/>
              <a:p>
                <a:pPr algn="ctr"/>
                <a:r>
                  <a:rPr lang="en-US" sz="1266">
                    <a:solidFill>
                      <a:schemeClr val="bg2"/>
                    </a:solidFill>
                  </a:rPr>
                  <a:t>Lorem ipsum dolor sit amet, consectetuer adipiscing elit, sed diam nonummy</a:t>
                </a:r>
              </a:p>
            </p:txBody>
          </p:sp>
        </p:grpSp>
        <p:grpSp>
          <p:nvGrpSpPr>
            <p:cNvPr id="38" name="Group 37"/>
            <p:cNvGrpSpPr/>
            <p:nvPr/>
          </p:nvGrpSpPr>
          <p:grpSpPr>
            <a:xfrm>
              <a:off x="6909687" y="5676668"/>
              <a:ext cx="1110528" cy="293591"/>
              <a:chOff x="2838502" y="6023413"/>
              <a:chExt cx="1110528" cy="293591"/>
            </a:xfrm>
            <a:solidFill>
              <a:schemeClr val="bg1">
                <a:lumMod val="75000"/>
              </a:schemeClr>
            </a:solidFill>
          </p:grpSpPr>
          <p:sp>
            <p:nvSpPr>
              <p:cNvPr id="39" name="Freeform 63"/>
              <p:cNvSpPr>
                <a:spLocks/>
              </p:cNvSpPr>
              <p:nvPr/>
            </p:nvSpPr>
            <p:spPr bwMode="auto">
              <a:xfrm>
                <a:off x="3179093" y="6023413"/>
                <a:ext cx="349905" cy="287885"/>
              </a:xfrm>
              <a:custGeom>
                <a:avLst/>
                <a:gdLst>
                  <a:gd name="T0" fmla="*/ 160 w 160"/>
                  <a:gd name="T1" fmla="*/ 16 h 131"/>
                  <a:gd name="T2" fmla="*/ 159 w 160"/>
                  <a:gd name="T3" fmla="*/ 16 h 131"/>
                  <a:gd name="T4" fmla="*/ 144 w 160"/>
                  <a:gd name="T5" fmla="*/ 20 h 131"/>
                  <a:gd name="T6" fmla="*/ 156 w 160"/>
                  <a:gd name="T7" fmla="*/ 4 h 131"/>
                  <a:gd name="T8" fmla="*/ 156 w 160"/>
                  <a:gd name="T9" fmla="*/ 3 h 131"/>
                  <a:gd name="T10" fmla="*/ 155 w 160"/>
                  <a:gd name="T11" fmla="*/ 3 h 131"/>
                  <a:gd name="T12" fmla="*/ 135 w 160"/>
                  <a:gd name="T13" fmla="*/ 11 h 131"/>
                  <a:gd name="T14" fmla="*/ 111 w 160"/>
                  <a:gd name="T15" fmla="*/ 0 h 131"/>
                  <a:gd name="T16" fmla="*/ 77 w 160"/>
                  <a:gd name="T17" fmla="*/ 34 h 131"/>
                  <a:gd name="T18" fmla="*/ 78 w 160"/>
                  <a:gd name="T19" fmla="*/ 40 h 131"/>
                  <a:gd name="T20" fmla="*/ 12 w 160"/>
                  <a:gd name="T21" fmla="*/ 7 h 131"/>
                  <a:gd name="T22" fmla="*/ 12 w 160"/>
                  <a:gd name="T23" fmla="*/ 6 h 131"/>
                  <a:gd name="T24" fmla="*/ 11 w 160"/>
                  <a:gd name="T25" fmla="*/ 7 h 131"/>
                  <a:gd name="T26" fmla="*/ 7 w 160"/>
                  <a:gd name="T27" fmla="*/ 23 h 131"/>
                  <a:gd name="T28" fmla="*/ 19 w 160"/>
                  <a:gd name="T29" fmla="*/ 50 h 131"/>
                  <a:gd name="T30" fmla="*/ 7 w 160"/>
                  <a:gd name="T31" fmla="*/ 46 h 131"/>
                  <a:gd name="T32" fmla="*/ 7 w 160"/>
                  <a:gd name="T33" fmla="*/ 46 h 131"/>
                  <a:gd name="T34" fmla="*/ 6 w 160"/>
                  <a:gd name="T35" fmla="*/ 47 h 131"/>
                  <a:gd name="T36" fmla="*/ 6 w 160"/>
                  <a:gd name="T37" fmla="*/ 47 h 131"/>
                  <a:gd name="T38" fmla="*/ 30 w 160"/>
                  <a:gd name="T39" fmla="*/ 79 h 131"/>
                  <a:gd name="T40" fmla="*/ 19 w 160"/>
                  <a:gd name="T41" fmla="*/ 79 h 131"/>
                  <a:gd name="T42" fmla="*/ 18 w 160"/>
                  <a:gd name="T43" fmla="*/ 79 h 131"/>
                  <a:gd name="T44" fmla="*/ 18 w 160"/>
                  <a:gd name="T45" fmla="*/ 80 h 131"/>
                  <a:gd name="T46" fmla="*/ 47 w 160"/>
                  <a:gd name="T47" fmla="*/ 103 h 131"/>
                  <a:gd name="T48" fmla="*/ 8 w 160"/>
                  <a:gd name="T49" fmla="*/ 115 h 131"/>
                  <a:gd name="T50" fmla="*/ 1 w 160"/>
                  <a:gd name="T51" fmla="*/ 115 h 131"/>
                  <a:gd name="T52" fmla="*/ 0 w 160"/>
                  <a:gd name="T53" fmla="*/ 115 h 131"/>
                  <a:gd name="T54" fmla="*/ 0 w 160"/>
                  <a:gd name="T55" fmla="*/ 116 h 131"/>
                  <a:gd name="T56" fmla="*/ 51 w 160"/>
                  <a:gd name="T57" fmla="*/ 131 h 131"/>
                  <a:gd name="T58" fmla="*/ 144 w 160"/>
                  <a:gd name="T59" fmla="*/ 38 h 131"/>
                  <a:gd name="T60" fmla="*/ 144 w 160"/>
                  <a:gd name="T61" fmla="*/ 34 h 131"/>
                  <a:gd name="T62" fmla="*/ 160 w 160"/>
                  <a:gd name="T63" fmla="*/ 17 h 131"/>
                  <a:gd name="T64" fmla="*/ 160 w 160"/>
                  <a:gd name="T65" fmla="*/ 16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0" h="131">
                    <a:moveTo>
                      <a:pt x="160" y="16"/>
                    </a:moveTo>
                    <a:cubicBezTo>
                      <a:pt x="160" y="16"/>
                      <a:pt x="160" y="16"/>
                      <a:pt x="159" y="16"/>
                    </a:cubicBezTo>
                    <a:cubicBezTo>
                      <a:pt x="154" y="18"/>
                      <a:pt x="149" y="19"/>
                      <a:pt x="144" y="20"/>
                    </a:cubicBezTo>
                    <a:cubicBezTo>
                      <a:pt x="150" y="16"/>
                      <a:pt x="154" y="10"/>
                      <a:pt x="156" y="4"/>
                    </a:cubicBezTo>
                    <a:cubicBezTo>
                      <a:pt x="156" y="3"/>
                      <a:pt x="156" y="3"/>
                      <a:pt x="156" y="3"/>
                    </a:cubicBezTo>
                    <a:cubicBezTo>
                      <a:pt x="155" y="3"/>
                      <a:pt x="155" y="3"/>
                      <a:pt x="155" y="3"/>
                    </a:cubicBezTo>
                    <a:cubicBezTo>
                      <a:pt x="149" y="7"/>
                      <a:pt x="142" y="9"/>
                      <a:pt x="135" y="11"/>
                    </a:cubicBezTo>
                    <a:cubicBezTo>
                      <a:pt x="128" y="4"/>
                      <a:pt x="120" y="0"/>
                      <a:pt x="111" y="0"/>
                    </a:cubicBezTo>
                    <a:cubicBezTo>
                      <a:pt x="92" y="0"/>
                      <a:pt x="77" y="15"/>
                      <a:pt x="77" y="34"/>
                    </a:cubicBezTo>
                    <a:cubicBezTo>
                      <a:pt x="77" y="36"/>
                      <a:pt x="77" y="38"/>
                      <a:pt x="78" y="40"/>
                    </a:cubicBezTo>
                    <a:cubicBezTo>
                      <a:pt x="52" y="39"/>
                      <a:pt x="29" y="26"/>
                      <a:pt x="12" y="7"/>
                    </a:cubicBezTo>
                    <a:cubicBezTo>
                      <a:pt x="12" y="6"/>
                      <a:pt x="12" y="6"/>
                      <a:pt x="12" y="6"/>
                    </a:cubicBezTo>
                    <a:cubicBezTo>
                      <a:pt x="11" y="6"/>
                      <a:pt x="11" y="6"/>
                      <a:pt x="11" y="7"/>
                    </a:cubicBezTo>
                    <a:cubicBezTo>
                      <a:pt x="8" y="12"/>
                      <a:pt x="7" y="18"/>
                      <a:pt x="7" y="23"/>
                    </a:cubicBezTo>
                    <a:cubicBezTo>
                      <a:pt x="7" y="34"/>
                      <a:pt x="11" y="43"/>
                      <a:pt x="19" y="50"/>
                    </a:cubicBezTo>
                    <a:cubicBezTo>
                      <a:pt x="15" y="49"/>
                      <a:pt x="11" y="48"/>
                      <a:pt x="7" y="46"/>
                    </a:cubicBezTo>
                    <a:cubicBezTo>
                      <a:pt x="7" y="46"/>
                      <a:pt x="7" y="46"/>
                      <a:pt x="7" y="46"/>
                    </a:cubicBezTo>
                    <a:cubicBezTo>
                      <a:pt x="6" y="46"/>
                      <a:pt x="6" y="46"/>
                      <a:pt x="6" y="47"/>
                    </a:cubicBezTo>
                    <a:cubicBezTo>
                      <a:pt x="6" y="47"/>
                      <a:pt x="6" y="47"/>
                      <a:pt x="6" y="47"/>
                    </a:cubicBezTo>
                    <a:cubicBezTo>
                      <a:pt x="6" y="62"/>
                      <a:pt x="16" y="75"/>
                      <a:pt x="30" y="79"/>
                    </a:cubicBezTo>
                    <a:cubicBezTo>
                      <a:pt x="26" y="79"/>
                      <a:pt x="22" y="79"/>
                      <a:pt x="19" y="79"/>
                    </a:cubicBezTo>
                    <a:cubicBezTo>
                      <a:pt x="18" y="79"/>
                      <a:pt x="18" y="79"/>
                      <a:pt x="18" y="79"/>
                    </a:cubicBezTo>
                    <a:cubicBezTo>
                      <a:pt x="18" y="79"/>
                      <a:pt x="18" y="79"/>
                      <a:pt x="18" y="80"/>
                    </a:cubicBezTo>
                    <a:cubicBezTo>
                      <a:pt x="22" y="93"/>
                      <a:pt x="33" y="102"/>
                      <a:pt x="47" y="103"/>
                    </a:cubicBezTo>
                    <a:cubicBezTo>
                      <a:pt x="36" y="111"/>
                      <a:pt x="22" y="115"/>
                      <a:pt x="8" y="115"/>
                    </a:cubicBezTo>
                    <a:cubicBezTo>
                      <a:pt x="6" y="115"/>
                      <a:pt x="3" y="115"/>
                      <a:pt x="1" y="115"/>
                    </a:cubicBezTo>
                    <a:cubicBezTo>
                      <a:pt x="0" y="115"/>
                      <a:pt x="0" y="115"/>
                      <a:pt x="0" y="115"/>
                    </a:cubicBezTo>
                    <a:cubicBezTo>
                      <a:pt x="0" y="116"/>
                      <a:pt x="0" y="116"/>
                      <a:pt x="0" y="116"/>
                    </a:cubicBezTo>
                    <a:cubicBezTo>
                      <a:pt x="15" y="126"/>
                      <a:pt x="33" y="131"/>
                      <a:pt x="51" y="131"/>
                    </a:cubicBezTo>
                    <a:cubicBezTo>
                      <a:pt x="109" y="131"/>
                      <a:pt x="144" y="83"/>
                      <a:pt x="144" y="38"/>
                    </a:cubicBezTo>
                    <a:cubicBezTo>
                      <a:pt x="144" y="36"/>
                      <a:pt x="144" y="35"/>
                      <a:pt x="144" y="34"/>
                    </a:cubicBezTo>
                    <a:cubicBezTo>
                      <a:pt x="150" y="29"/>
                      <a:pt x="156" y="23"/>
                      <a:pt x="160" y="17"/>
                    </a:cubicBezTo>
                    <a:cubicBezTo>
                      <a:pt x="160" y="17"/>
                      <a:pt x="160" y="16"/>
                      <a:pt x="160" y="16"/>
                    </a:cubicBezTo>
                    <a:close/>
                  </a:path>
                </a:pathLst>
              </a:custGeom>
              <a:grpFill/>
              <a:ln>
                <a:noFill/>
              </a:ln>
            </p:spPr>
            <p:txBody>
              <a:bodyPr vert="horz" wrap="square" lIns="96435" tIns="48218" rIns="96435" bIns="48218" numCol="1" anchor="t" anchorCtr="0" compatLnSpc="1">
                <a:prstTxWarp prst="textNoShape">
                  <a:avLst/>
                </a:prstTxWarp>
              </a:bodyPr>
              <a:lstStyle/>
              <a:p>
                <a:endParaRPr lang="en-US">
                  <a:solidFill>
                    <a:schemeClr val="bg2"/>
                  </a:solidFill>
                </a:endParaRPr>
              </a:p>
            </p:txBody>
          </p:sp>
          <p:sp>
            <p:nvSpPr>
              <p:cNvPr id="40" name="Freeform 21"/>
              <p:cNvSpPr>
                <a:spLocks/>
              </p:cNvSpPr>
              <p:nvPr/>
            </p:nvSpPr>
            <p:spPr bwMode="auto">
              <a:xfrm>
                <a:off x="3721171" y="6023413"/>
                <a:ext cx="227859" cy="287885"/>
              </a:xfrm>
              <a:custGeom>
                <a:avLst/>
                <a:gdLst>
                  <a:gd name="T0" fmla="*/ 129 w 323"/>
                  <a:gd name="T1" fmla="*/ 272 h 408"/>
                  <a:gd name="T2" fmla="*/ 68 w 323"/>
                  <a:gd name="T3" fmla="*/ 408 h 408"/>
                  <a:gd name="T4" fmla="*/ 98 w 323"/>
                  <a:gd name="T5" fmla="*/ 196 h 408"/>
                  <a:gd name="T6" fmla="*/ 149 w 323"/>
                  <a:gd name="T7" fmla="*/ 99 h 408"/>
                  <a:gd name="T8" fmla="*/ 172 w 323"/>
                  <a:gd name="T9" fmla="*/ 257 h 408"/>
                  <a:gd name="T10" fmla="*/ 234 w 323"/>
                  <a:gd name="T11" fmla="*/ 73 h 408"/>
                  <a:gd name="T12" fmla="*/ 47 w 323"/>
                  <a:gd name="T13" fmla="*/ 173 h 408"/>
                  <a:gd name="T14" fmla="*/ 57 w 323"/>
                  <a:gd name="T15" fmla="*/ 239 h 408"/>
                  <a:gd name="T16" fmla="*/ 1 w 323"/>
                  <a:gd name="T17" fmla="*/ 147 h 408"/>
                  <a:gd name="T18" fmla="*/ 137 w 323"/>
                  <a:gd name="T19" fmla="*/ 9 h 408"/>
                  <a:gd name="T20" fmla="*/ 310 w 323"/>
                  <a:gd name="T21" fmla="*/ 119 h 408"/>
                  <a:gd name="T22" fmla="*/ 183 w 323"/>
                  <a:gd name="T23" fmla="*/ 298 h 408"/>
                  <a:gd name="T24" fmla="*/ 129 w 323"/>
                  <a:gd name="T25" fmla="*/ 272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3" h="408">
                    <a:moveTo>
                      <a:pt x="129" y="272"/>
                    </a:moveTo>
                    <a:cubicBezTo>
                      <a:pt x="118" y="328"/>
                      <a:pt x="106" y="380"/>
                      <a:pt x="68" y="408"/>
                    </a:cubicBezTo>
                    <a:cubicBezTo>
                      <a:pt x="56" y="325"/>
                      <a:pt x="85" y="262"/>
                      <a:pt x="98" y="196"/>
                    </a:cubicBezTo>
                    <a:cubicBezTo>
                      <a:pt x="75" y="157"/>
                      <a:pt x="101" y="80"/>
                      <a:pt x="149" y="99"/>
                    </a:cubicBezTo>
                    <a:cubicBezTo>
                      <a:pt x="209" y="122"/>
                      <a:pt x="98" y="242"/>
                      <a:pt x="172" y="257"/>
                    </a:cubicBezTo>
                    <a:cubicBezTo>
                      <a:pt x="250" y="273"/>
                      <a:pt x="282" y="122"/>
                      <a:pt x="234" y="73"/>
                    </a:cubicBezTo>
                    <a:cubicBezTo>
                      <a:pt x="164" y="2"/>
                      <a:pt x="31" y="72"/>
                      <a:pt x="47" y="173"/>
                    </a:cubicBezTo>
                    <a:cubicBezTo>
                      <a:pt x="51" y="198"/>
                      <a:pt x="77" y="205"/>
                      <a:pt x="57" y="239"/>
                    </a:cubicBezTo>
                    <a:cubicBezTo>
                      <a:pt x="13" y="229"/>
                      <a:pt x="0" y="194"/>
                      <a:pt x="1" y="147"/>
                    </a:cubicBezTo>
                    <a:cubicBezTo>
                      <a:pt x="4" y="70"/>
                      <a:pt x="70" y="17"/>
                      <a:pt x="137" y="9"/>
                    </a:cubicBezTo>
                    <a:cubicBezTo>
                      <a:pt x="221" y="0"/>
                      <a:pt x="300" y="40"/>
                      <a:pt x="310" y="119"/>
                    </a:cubicBezTo>
                    <a:cubicBezTo>
                      <a:pt x="323" y="208"/>
                      <a:pt x="273" y="305"/>
                      <a:pt x="183" y="298"/>
                    </a:cubicBezTo>
                    <a:cubicBezTo>
                      <a:pt x="158" y="296"/>
                      <a:pt x="148" y="284"/>
                      <a:pt x="129" y="272"/>
                    </a:cubicBezTo>
                    <a:close/>
                  </a:path>
                </a:pathLst>
              </a:custGeom>
              <a:grpFill/>
              <a:ln>
                <a:noFill/>
              </a:ln>
            </p:spPr>
            <p:txBody>
              <a:bodyPr vert="horz" wrap="square" lIns="128580" tIns="64290" rIns="128580" bIns="64290" numCol="1" anchor="t" anchorCtr="0" compatLnSpc="1">
                <a:prstTxWarp prst="textNoShape">
                  <a:avLst/>
                </a:prstTxWarp>
              </a:bodyPr>
              <a:lstStyle/>
              <a:p>
                <a:endParaRPr lang="en-US" sz="2531" dirty="0">
                  <a:solidFill>
                    <a:schemeClr val="bg2"/>
                  </a:solidFill>
                </a:endParaRPr>
              </a:p>
            </p:txBody>
          </p:sp>
          <p:sp>
            <p:nvSpPr>
              <p:cNvPr id="41" name="Freeform 62"/>
              <p:cNvSpPr>
                <a:spLocks/>
              </p:cNvSpPr>
              <p:nvPr/>
            </p:nvSpPr>
            <p:spPr bwMode="auto">
              <a:xfrm>
                <a:off x="2838502" y="6029119"/>
                <a:ext cx="148418" cy="287885"/>
              </a:xfrm>
              <a:custGeom>
                <a:avLst/>
                <a:gdLst>
                  <a:gd name="T0" fmla="*/ 84 w 84"/>
                  <a:gd name="T1" fmla="*/ 27 h 163"/>
                  <a:gd name="T2" fmla="*/ 69 w 84"/>
                  <a:gd name="T3" fmla="*/ 27 h 163"/>
                  <a:gd name="T4" fmla="*/ 54 w 84"/>
                  <a:gd name="T5" fmla="*/ 41 h 163"/>
                  <a:gd name="T6" fmla="*/ 54 w 84"/>
                  <a:gd name="T7" fmla="*/ 60 h 163"/>
                  <a:gd name="T8" fmla="*/ 83 w 84"/>
                  <a:gd name="T9" fmla="*/ 60 h 163"/>
                  <a:gd name="T10" fmla="*/ 83 w 84"/>
                  <a:gd name="T11" fmla="*/ 88 h 163"/>
                  <a:gd name="T12" fmla="*/ 54 w 84"/>
                  <a:gd name="T13" fmla="*/ 88 h 163"/>
                  <a:gd name="T14" fmla="*/ 54 w 84"/>
                  <a:gd name="T15" fmla="*/ 163 h 163"/>
                  <a:gd name="T16" fmla="*/ 25 w 84"/>
                  <a:gd name="T17" fmla="*/ 163 h 163"/>
                  <a:gd name="T18" fmla="*/ 25 w 84"/>
                  <a:gd name="T19" fmla="*/ 88 h 163"/>
                  <a:gd name="T20" fmla="*/ 0 w 84"/>
                  <a:gd name="T21" fmla="*/ 88 h 163"/>
                  <a:gd name="T22" fmla="*/ 0 w 84"/>
                  <a:gd name="T23" fmla="*/ 60 h 163"/>
                  <a:gd name="T24" fmla="*/ 25 w 84"/>
                  <a:gd name="T25" fmla="*/ 60 h 163"/>
                  <a:gd name="T26" fmla="*/ 25 w 84"/>
                  <a:gd name="T27" fmla="*/ 38 h 163"/>
                  <a:gd name="T28" fmla="*/ 62 w 84"/>
                  <a:gd name="T29" fmla="*/ 0 h 163"/>
                  <a:gd name="T30" fmla="*/ 84 w 84"/>
                  <a:gd name="T31" fmla="*/ 0 h 163"/>
                  <a:gd name="T32" fmla="*/ 84 w 84"/>
                  <a:gd name="T33" fmla="*/ 2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4" h="163">
                    <a:moveTo>
                      <a:pt x="84" y="27"/>
                    </a:moveTo>
                    <a:cubicBezTo>
                      <a:pt x="69" y="27"/>
                      <a:pt x="69" y="27"/>
                      <a:pt x="69" y="27"/>
                    </a:cubicBezTo>
                    <a:cubicBezTo>
                      <a:pt x="57" y="27"/>
                      <a:pt x="54" y="33"/>
                      <a:pt x="54" y="41"/>
                    </a:cubicBezTo>
                    <a:cubicBezTo>
                      <a:pt x="54" y="60"/>
                      <a:pt x="54" y="60"/>
                      <a:pt x="54" y="60"/>
                    </a:cubicBezTo>
                    <a:cubicBezTo>
                      <a:pt x="83" y="60"/>
                      <a:pt x="83" y="60"/>
                      <a:pt x="83" y="60"/>
                    </a:cubicBezTo>
                    <a:cubicBezTo>
                      <a:pt x="83" y="88"/>
                      <a:pt x="83" y="88"/>
                      <a:pt x="83" y="88"/>
                    </a:cubicBezTo>
                    <a:cubicBezTo>
                      <a:pt x="54" y="88"/>
                      <a:pt x="54" y="88"/>
                      <a:pt x="54" y="88"/>
                    </a:cubicBezTo>
                    <a:cubicBezTo>
                      <a:pt x="54" y="163"/>
                      <a:pt x="54" y="163"/>
                      <a:pt x="54" y="163"/>
                    </a:cubicBezTo>
                    <a:cubicBezTo>
                      <a:pt x="25" y="163"/>
                      <a:pt x="25" y="163"/>
                      <a:pt x="25" y="163"/>
                    </a:cubicBezTo>
                    <a:cubicBezTo>
                      <a:pt x="25" y="88"/>
                      <a:pt x="25" y="88"/>
                      <a:pt x="25" y="88"/>
                    </a:cubicBezTo>
                    <a:cubicBezTo>
                      <a:pt x="0" y="88"/>
                      <a:pt x="0" y="88"/>
                      <a:pt x="0" y="88"/>
                    </a:cubicBezTo>
                    <a:cubicBezTo>
                      <a:pt x="0" y="60"/>
                      <a:pt x="0" y="60"/>
                      <a:pt x="0" y="60"/>
                    </a:cubicBezTo>
                    <a:cubicBezTo>
                      <a:pt x="25" y="60"/>
                      <a:pt x="25" y="60"/>
                      <a:pt x="25" y="60"/>
                    </a:cubicBezTo>
                    <a:cubicBezTo>
                      <a:pt x="25" y="38"/>
                      <a:pt x="25" y="38"/>
                      <a:pt x="25" y="38"/>
                    </a:cubicBezTo>
                    <a:cubicBezTo>
                      <a:pt x="25" y="13"/>
                      <a:pt x="40" y="0"/>
                      <a:pt x="62" y="0"/>
                    </a:cubicBezTo>
                    <a:cubicBezTo>
                      <a:pt x="84" y="0"/>
                      <a:pt x="84" y="0"/>
                      <a:pt x="84" y="0"/>
                    </a:cubicBezTo>
                    <a:lnTo>
                      <a:pt x="84" y="27"/>
                    </a:lnTo>
                    <a:close/>
                  </a:path>
                </a:pathLst>
              </a:custGeom>
              <a:grpFill/>
              <a:ln>
                <a:noFill/>
              </a:ln>
            </p:spPr>
            <p:txBody>
              <a:bodyPr vert="horz" wrap="square" lIns="96435" tIns="48218" rIns="96435" bIns="48218" numCol="1" anchor="t" anchorCtr="0" compatLnSpc="1">
                <a:prstTxWarp prst="textNoShape">
                  <a:avLst/>
                </a:prstTxWarp>
              </a:bodyPr>
              <a:lstStyle/>
              <a:p>
                <a:endParaRPr lang="en-US">
                  <a:solidFill>
                    <a:schemeClr val="bg2"/>
                  </a:solidFill>
                </a:endParaRPr>
              </a:p>
            </p:txBody>
          </p:sp>
        </p:grpSp>
      </p:grpSp>
      <p:grpSp>
        <p:nvGrpSpPr>
          <p:cNvPr id="52" name="Group 51"/>
          <p:cNvGrpSpPr/>
          <p:nvPr/>
        </p:nvGrpSpPr>
        <p:grpSpPr>
          <a:xfrm>
            <a:off x="9607468" y="4732751"/>
            <a:ext cx="2300965" cy="1563661"/>
            <a:chOff x="9109468" y="4487595"/>
            <a:chExt cx="2181775" cy="1482664"/>
          </a:xfrm>
        </p:grpSpPr>
        <p:grpSp>
          <p:nvGrpSpPr>
            <p:cNvPr id="27" name="Group 26"/>
            <p:cNvGrpSpPr/>
            <p:nvPr/>
          </p:nvGrpSpPr>
          <p:grpSpPr>
            <a:xfrm>
              <a:off x="9109468" y="4487595"/>
              <a:ext cx="2181775" cy="986439"/>
              <a:chOff x="900753" y="4445391"/>
              <a:chExt cx="2181775" cy="986439"/>
            </a:xfrm>
          </p:grpSpPr>
          <p:sp>
            <p:nvSpPr>
              <p:cNvPr id="28" name="TextBox 27"/>
              <p:cNvSpPr txBox="1"/>
              <p:nvPr/>
            </p:nvSpPr>
            <p:spPr>
              <a:xfrm>
                <a:off x="1427947" y="4445391"/>
                <a:ext cx="1127390" cy="350201"/>
              </a:xfrm>
              <a:prstGeom prst="rect">
                <a:avLst/>
              </a:prstGeom>
              <a:noFill/>
            </p:spPr>
            <p:txBody>
              <a:bodyPr wrap="none" rtlCol="0">
                <a:spAutoFit/>
              </a:bodyPr>
              <a:lstStyle/>
              <a:p>
                <a:pPr algn="ctr"/>
                <a:r>
                  <a:rPr lang="en-US" b="1" smtClean="0">
                    <a:solidFill>
                      <a:schemeClr val="bg2"/>
                    </a:solidFill>
                  </a:rPr>
                  <a:t>Portfolio 4</a:t>
                </a:r>
                <a:endParaRPr lang="en-US" b="1">
                  <a:solidFill>
                    <a:schemeClr val="bg2"/>
                  </a:solidFill>
                </a:endParaRPr>
              </a:p>
            </p:txBody>
          </p:sp>
          <p:sp>
            <p:nvSpPr>
              <p:cNvPr id="29" name="Rectangle 28"/>
              <p:cNvSpPr/>
              <p:nvPr/>
            </p:nvSpPr>
            <p:spPr>
              <a:xfrm>
                <a:off x="900753" y="4790160"/>
                <a:ext cx="2181775" cy="641670"/>
              </a:xfrm>
              <a:prstGeom prst="rect">
                <a:avLst/>
              </a:prstGeom>
            </p:spPr>
            <p:txBody>
              <a:bodyPr wrap="square">
                <a:spAutoFit/>
              </a:bodyPr>
              <a:lstStyle/>
              <a:p>
                <a:pPr algn="ctr"/>
                <a:r>
                  <a:rPr lang="en-US" sz="1266">
                    <a:solidFill>
                      <a:schemeClr val="bg2"/>
                    </a:solidFill>
                  </a:rPr>
                  <a:t>Lorem ipsum dolor sit amet, consectetuer adipiscing elit, sed diam nonummy</a:t>
                </a:r>
              </a:p>
            </p:txBody>
          </p:sp>
        </p:grpSp>
        <p:grpSp>
          <p:nvGrpSpPr>
            <p:cNvPr id="42" name="Group 41"/>
            <p:cNvGrpSpPr/>
            <p:nvPr/>
          </p:nvGrpSpPr>
          <p:grpSpPr>
            <a:xfrm>
              <a:off x="9645091" y="5676668"/>
              <a:ext cx="1110528" cy="293591"/>
              <a:chOff x="2838502" y="6023413"/>
              <a:chExt cx="1110528" cy="293591"/>
            </a:xfrm>
            <a:solidFill>
              <a:schemeClr val="bg1">
                <a:lumMod val="75000"/>
              </a:schemeClr>
            </a:solidFill>
          </p:grpSpPr>
          <p:sp>
            <p:nvSpPr>
              <p:cNvPr id="43" name="Freeform 63"/>
              <p:cNvSpPr>
                <a:spLocks/>
              </p:cNvSpPr>
              <p:nvPr/>
            </p:nvSpPr>
            <p:spPr bwMode="auto">
              <a:xfrm>
                <a:off x="3179093" y="6023413"/>
                <a:ext cx="349905" cy="287885"/>
              </a:xfrm>
              <a:custGeom>
                <a:avLst/>
                <a:gdLst>
                  <a:gd name="T0" fmla="*/ 160 w 160"/>
                  <a:gd name="T1" fmla="*/ 16 h 131"/>
                  <a:gd name="T2" fmla="*/ 159 w 160"/>
                  <a:gd name="T3" fmla="*/ 16 h 131"/>
                  <a:gd name="T4" fmla="*/ 144 w 160"/>
                  <a:gd name="T5" fmla="*/ 20 h 131"/>
                  <a:gd name="T6" fmla="*/ 156 w 160"/>
                  <a:gd name="T7" fmla="*/ 4 h 131"/>
                  <a:gd name="T8" fmla="*/ 156 w 160"/>
                  <a:gd name="T9" fmla="*/ 3 h 131"/>
                  <a:gd name="T10" fmla="*/ 155 w 160"/>
                  <a:gd name="T11" fmla="*/ 3 h 131"/>
                  <a:gd name="T12" fmla="*/ 135 w 160"/>
                  <a:gd name="T13" fmla="*/ 11 h 131"/>
                  <a:gd name="T14" fmla="*/ 111 w 160"/>
                  <a:gd name="T15" fmla="*/ 0 h 131"/>
                  <a:gd name="T16" fmla="*/ 77 w 160"/>
                  <a:gd name="T17" fmla="*/ 34 h 131"/>
                  <a:gd name="T18" fmla="*/ 78 w 160"/>
                  <a:gd name="T19" fmla="*/ 40 h 131"/>
                  <a:gd name="T20" fmla="*/ 12 w 160"/>
                  <a:gd name="T21" fmla="*/ 7 h 131"/>
                  <a:gd name="T22" fmla="*/ 12 w 160"/>
                  <a:gd name="T23" fmla="*/ 6 h 131"/>
                  <a:gd name="T24" fmla="*/ 11 w 160"/>
                  <a:gd name="T25" fmla="*/ 7 h 131"/>
                  <a:gd name="T26" fmla="*/ 7 w 160"/>
                  <a:gd name="T27" fmla="*/ 23 h 131"/>
                  <a:gd name="T28" fmla="*/ 19 w 160"/>
                  <a:gd name="T29" fmla="*/ 50 h 131"/>
                  <a:gd name="T30" fmla="*/ 7 w 160"/>
                  <a:gd name="T31" fmla="*/ 46 h 131"/>
                  <a:gd name="T32" fmla="*/ 7 w 160"/>
                  <a:gd name="T33" fmla="*/ 46 h 131"/>
                  <a:gd name="T34" fmla="*/ 6 w 160"/>
                  <a:gd name="T35" fmla="*/ 47 h 131"/>
                  <a:gd name="T36" fmla="*/ 6 w 160"/>
                  <a:gd name="T37" fmla="*/ 47 h 131"/>
                  <a:gd name="T38" fmla="*/ 30 w 160"/>
                  <a:gd name="T39" fmla="*/ 79 h 131"/>
                  <a:gd name="T40" fmla="*/ 19 w 160"/>
                  <a:gd name="T41" fmla="*/ 79 h 131"/>
                  <a:gd name="T42" fmla="*/ 18 w 160"/>
                  <a:gd name="T43" fmla="*/ 79 h 131"/>
                  <a:gd name="T44" fmla="*/ 18 w 160"/>
                  <a:gd name="T45" fmla="*/ 80 h 131"/>
                  <a:gd name="T46" fmla="*/ 47 w 160"/>
                  <a:gd name="T47" fmla="*/ 103 h 131"/>
                  <a:gd name="T48" fmla="*/ 8 w 160"/>
                  <a:gd name="T49" fmla="*/ 115 h 131"/>
                  <a:gd name="T50" fmla="*/ 1 w 160"/>
                  <a:gd name="T51" fmla="*/ 115 h 131"/>
                  <a:gd name="T52" fmla="*/ 0 w 160"/>
                  <a:gd name="T53" fmla="*/ 115 h 131"/>
                  <a:gd name="T54" fmla="*/ 0 w 160"/>
                  <a:gd name="T55" fmla="*/ 116 h 131"/>
                  <a:gd name="T56" fmla="*/ 51 w 160"/>
                  <a:gd name="T57" fmla="*/ 131 h 131"/>
                  <a:gd name="T58" fmla="*/ 144 w 160"/>
                  <a:gd name="T59" fmla="*/ 38 h 131"/>
                  <a:gd name="T60" fmla="*/ 144 w 160"/>
                  <a:gd name="T61" fmla="*/ 34 h 131"/>
                  <a:gd name="T62" fmla="*/ 160 w 160"/>
                  <a:gd name="T63" fmla="*/ 17 h 131"/>
                  <a:gd name="T64" fmla="*/ 160 w 160"/>
                  <a:gd name="T65" fmla="*/ 16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0" h="131">
                    <a:moveTo>
                      <a:pt x="160" y="16"/>
                    </a:moveTo>
                    <a:cubicBezTo>
                      <a:pt x="160" y="16"/>
                      <a:pt x="160" y="16"/>
                      <a:pt x="159" y="16"/>
                    </a:cubicBezTo>
                    <a:cubicBezTo>
                      <a:pt x="154" y="18"/>
                      <a:pt x="149" y="19"/>
                      <a:pt x="144" y="20"/>
                    </a:cubicBezTo>
                    <a:cubicBezTo>
                      <a:pt x="150" y="16"/>
                      <a:pt x="154" y="10"/>
                      <a:pt x="156" y="4"/>
                    </a:cubicBezTo>
                    <a:cubicBezTo>
                      <a:pt x="156" y="3"/>
                      <a:pt x="156" y="3"/>
                      <a:pt x="156" y="3"/>
                    </a:cubicBezTo>
                    <a:cubicBezTo>
                      <a:pt x="155" y="3"/>
                      <a:pt x="155" y="3"/>
                      <a:pt x="155" y="3"/>
                    </a:cubicBezTo>
                    <a:cubicBezTo>
                      <a:pt x="149" y="7"/>
                      <a:pt x="142" y="9"/>
                      <a:pt x="135" y="11"/>
                    </a:cubicBezTo>
                    <a:cubicBezTo>
                      <a:pt x="128" y="4"/>
                      <a:pt x="120" y="0"/>
                      <a:pt x="111" y="0"/>
                    </a:cubicBezTo>
                    <a:cubicBezTo>
                      <a:pt x="92" y="0"/>
                      <a:pt x="77" y="15"/>
                      <a:pt x="77" y="34"/>
                    </a:cubicBezTo>
                    <a:cubicBezTo>
                      <a:pt x="77" y="36"/>
                      <a:pt x="77" y="38"/>
                      <a:pt x="78" y="40"/>
                    </a:cubicBezTo>
                    <a:cubicBezTo>
                      <a:pt x="52" y="39"/>
                      <a:pt x="29" y="26"/>
                      <a:pt x="12" y="7"/>
                    </a:cubicBezTo>
                    <a:cubicBezTo>
                      <a:pt x="12" y="6"/>
                      <a:pt x="12" y="6"/>
                      <a:pt x="12" y="6"/>
                    </a:cubicBezTo>
                    <a:cubicBezTo>
                      <a:pt x="11" y="6"/>
                      <a:pt x="11" y="6"/>
                      <a:pt x="11" y="7"/>
                    </a:cubicBezTo>
                    <a:cubicBezTo>
                      <a:pt x="8" y="12"/>
                      <a:pt x="7" y="18"/>
                      <a:pt x="7" y="23"/>
                    </a:cubicBezTo>
                    <a:cubicBezTo>
                      <a:pt x="7" y="34"/>
                      <a:pt x="11" y="43"/>
                      <a:pt x="19" y="50"/>
                    </a:cubicBezTo>
                    <a:cubicBezTo>
                      <a:pt x="15" y="49"/>
                      <a:pt x="11" y="48"/>
                      <a:pt x="7" y="46"/>
                    </a:cubicBezTo>
                    <a:cubicBezTo>
                      <a:pt x="7" y="46"/>
                      <a:pt x="7" y="46"/>
                      <a:pt x="7" y="46"/>
                    </a:cubicBezTo>
                    <a:cubicBezTo>
                      <a:pt x="6" y="46"/>
                      <a:pt x="6" y="46"/>
                      <a:pt x="6" y="47"/>
                    </a:cubicBezTo>
                    <a:cubicBezTo>
                      <a:pt x="6" y="47"/>
                      <a:pt x="6" y="47"/>
                      <a:pt x="6" y="47"/>
                    </a:cubicBezTo>
                    <a:cubicBezTo>
                      <a:pt x="6" y="62"/>
                      <a:pt x="16" y="75"/>
                      <a:pt x="30" y="79"/>
                    </a:cubicBezTo>
                    <a:cubicBezTo>
                      <a:pt x="26" y="79"/>
                      <a:pt x="22" y="79"/>
                      <a:pt x="19" y="79"/>
                    </a:cubicBezTo>
                    <a:cubicBezTo>
                      <a:pt x="18" y="79"/>
                      <a:pt x="18" y="79"/>
                      <a:pt x="18" y="79"/>
                    </a:cubicBezTo>
                    <a:cubicBezTo>
                      <a:pt x="18" y="79"/>
                      <a:pt x="18" y="79"/>
                      <a:pt x="18" y="80"/>
                    </a:cubicBezTo>
                    <a:cubicBezTo>
                      <a:pt x="22" y="93"/>
                      <a:pt x="33" y="102"/>
                      <a:pt x="47" y="103"/>
                    </a:cubicBezTo>
                    <a:cubicBezTo>
                      <a:pt x="36" y="111"/>
                      <a:pt x="22" y="115"/>
                      <a:pt x="8" y="115"/>
                    </a:cubicBezTo>
                    <a:cubicBezTo>
                      <a:pt x="6" y="115"/>
                      <a:pt x="3" y="115"/>
                      <a:pt x="1" y="115"/>
                    </a:cubicBezTo>
                    <a:cubicBezTo>
                      <a:pt x="0" y="115"/>
                      <a:pt x="0" y="115"/>
                      <a:pt x="0" y="115"/>
                    </a:cubicBezTo>
                    <a:cubicBezTo>
                      <a:pt x="0" y="116"/>
                      <a:pt x="0" y="116"/>
                      <a:pt x="0" y="116"/>
                    </a:cubicBezTo>
                    <a:cubicBezTo>
                      <a:pt x="15" y="126"/>
                      <a:pt x="33" y="131"/>
                      <a:pt x="51" y="131"/>
                    </a:cubicBezTo>
                    <a:cubicBezTo>
                      <a:pt x="109" y="131"/>
                      <a:pt x="144" y="83"/>
                      <a:pt x="144" y="38"/>
                    </a:cubicBezTo>
                    <a:cubicBezTo>
                      <a:pt x="144" y="36"/>
                      <a:pt x="144" y="35"/>
                      <a:pt x="144" y="34"/>
                    </a:cubicBezTo>
                    <a:cubicBezTo>
                      <a:pt x="150" y="29"/>
                      <a:pt x="156" y="23"/>
                      <a:pt x="160" y="17"/>
                    </a:cubicBezTo>
                    <a:cubicBezTo>
                      <a:pt x="160" y="17"/>
                      <a:pt x="160" y="16"/>
                      <a:pt x="160" y="16"/>
                    </a:cubicBezTo>
                    <a:close/>
                  </a:path>
                </a:pathLst>
              </a:custGeom>
              <a:grpFill/>
              <a:ln>
                <a:noFill/>
              </a:ln>
            </p:spPr>
            <p:txBody>
              <a:bodyPr vert="horz" wrap="square" lIns="96435" tIns="48218" rIns="96435" bIns="48218" numCol="1" anchor="t" anchorCtr="0" compatLnSpc="1">
                <a:prstTxWarp prst="textNoShape">
                  <a:avLst/>
                </a:prstTxWarp>
              </a:bodyPr>
              <a:lstStyle/>
              <a:p>
                <a:endParaRPr lang="en-US">
                  <a:solidFill>
                    <a:schemeClr val="bg2"/>
                  </a:solidFill>
                </a:endParaRPr>
              </a:p>
            </p:txBody>
          </p:sp>
          <p:sp>
            <p:nvSpPr>
              <p:cNvPr id="44" name="Freeform 21"/>
              <p:cNvSpPr>
                <a:spLocks/>
              </p:cNvSpPr>
              <p:nvPr/>
            </p:nvSpPr>
            <p:spPr bwMode="auto">
              <a:xfrm>
                <a:off x="3721171" y="6023413"/>
                <a:ext cx="227859" cy="287885"/>
              </a:xfrm>
              <a:custGeom>
                <a:avLst/>
                <a:gdLst>
                  <a:gd name="T0" fmla="*/ 129 w 323"/>
                  <a:gd name="T1" fmla="*/ 272 h 408"/>
                  <a:gd name="T2" fmla="*/ 68 w 323"/>
                  <a:gd name="T3" fmla="*/ 408 h 408"/>
                  <a:gd name="T4" fmla="*/ 98 w 323"/>
                  <a:gd name="T5" fmla="*/ 196 h 408"/>
                  <a:gd name="T6" fmla="*/ 149 w 323"/>
                  <a:gd name="T7" fmla="*/ 99 h 408"/>
                  <a:gd name="T8" fmla="*/ 172 w 323"/>
                  <a:gd name="T9" fmla="*/ 257 h 408"/>
                  <a:gd name="T10" fmla="*/ 234 w 323"/>
                  <a:gd name="T11" fmla="*/ 73 h 408"/>
                  <a:gd name="T12" fmla="*/ 47 w 323"/>
                  <a:gd name="T13" fmla="*/ 173 h 408"/>
                  <a:gd name="T14" fmla="*/ 57 w 323"/>
                  <a:gd name="T15" fmla="*/ 239 h 408"/>
                  <a:gd name="T16" fmla="*/ 1 w 323"/>
                  <a:gd name="T17" fmla="*/ 147 h 408"/>
                  <a:gd name="T18" fmla="*/ 137 w 323"/>
                  <a:gd name="T19" fmla="*/ 9 h 408"/>
                  <a:gd name="T20" fmla="*/ 310 w 323"/>
                  <a:gd name="T21" fmla="*/ 119 h 408"/>
                  <a:gd name="T22" fmla="*/ 183 w 323"/>
                  <a:gd name="T23" fmla="*/ 298 h 408"/>
                  <a:gd name="T24" fmla="*/ 129 w 323"/>
                  <a:gd name="T25" fmla="*/ 272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3" h="408">
                    <a:moveTo>
                      <a:pt x="129" y="272"/>
                    </a:moveTo>
                    <a:cubicBezTo>
                      <a:pt x="118" y="328"/>
                      <a:pt x="106" y="380"/>
                      <a:pt x="68" y="408"/>
                    </a:cubicBezTo>
                    <a:cubicBezTo>
                      <a:pt x="56" y="325"/>
                      <a:pt x="85" y="262"/>
                      <a:pt x="98" y="196"/>
                    </a:cubicBezTo>
                    <a:cubicBezTo>
                      <a:pt x="75" y="157"/>
                      <a:pt x="101" y="80"/>
                      <a:pt x="149" y="99"/>
                    </a:cubicBezTo>
                    <a:cubicBezTo>
                      <a:pt x="209" y="122"/>
                      <a:pt x="98" y="242"/>
                      <a:pt x="172" y="257"/>
                    </a:cubicBezTo>
                    <a:cubicBezTo>
                      <a:pt x="250" y="273"/>
                      <a:pt x="282" y="122"/>
                      <a:pt x="234" y="73"/>
                    </a:cubicBezTo>
                    <a:cubicBezTo>
                      <a:pt x="164" y="2"/>
                      <a:pt x="31" y="72"/>
                      <a:pt x="47" y="173"/>
                    </a:cubicBezTo>
                    <a:cubicBezTo>
                      <a:pt x="51" y="198"/>
                      <a:pt x="77" y="205"/>
                      <a:pt x="57" y="239"/>
                    </a:cubicBezTo>
                    <a:cubicBezTo>
                      <a:pt x="13" y="229"/>
                      <a:pt x="0" y="194"/>
                      <a:pt x="1" y="147"/>
                    </a:cubicBezTo>
                    <a:cubicBezTo>
                      <a:pt x="4" y="70"/>
                      <a:pt x="70" y="17"/>
                      <a:pt x="137" y="9"/>
                    </a:cubicBezTo>
                    <a:cubicBezTo>
                      <a:pt x="221" y="0"/>
                      <a:pt x="300" y="40"/>
                      <a:pt x="310" y="119"/>
                    </a:cubicBezTo>
                    <a:cubicBezTo>
                      <a:pt x="323" y="208"/>
                      <a:pt x="273" y="305"/>
                      <a:pt x="183" y="298"/>
                    </a:cubicBezTo>
                    <a:cubicBezTo>
                      <a:pt x="158" y="296"/>
                      <a:pt x="148" y="284"/>
                      <a:pt x="129" y="272"/>
                    </a:cubicBezTo>
                    <a:close/>
                  </a:path>
                </a:pathLst>
              </a:custGeom>
              <a:grpFill/>
              <a:ln>
                <a:noFill/>
              </a:ln>
            </p:spPr>
            <p:txBody>
              <a:bodyPr vert="horz" wrap="square" lIns="128580" tIns="64290" rIns="128580" bIns="64290" numCol="1" anchor="t" anchorCtr="0" compatLnSpc="1">
                <a:prstTxWarp prst="textNoShape">
                  <a:avLst/>
                </a:prstTxWarp>
              </a:bodyPr>
              <a:lstStyle/>
              <a:p>
                <a:endParaRPr lang="en-US" sz="2531" dirty="0">
                  <a:solidFill>
                    <a:schemeClr val="bg2"/>
                  </a:solidFill>
                </a:endParaRPr>
              </a:p>
            </p:txBody>
          </p:sp>
          <p:sp>
            <p:nvSpPr>
              <p:cNvPr id="45" name="Freeform 62"/>
              <p:cNvSpPr>
                <a:spLocks/>
              </p:cNvSpPr>
              <p:nvPr/>
            </p:nvSpPr>
            <p:spPr bwMode="auto">
              <a:xfrm>
                <a:off x="2838502" y="6029119"/>
                <a:ext cx="148418" cy="287885"/>
              </a:xfrm>
              <a:custGeom>
                <a:avLst/>
                <a:gdLst>
                  <a:gd name="T0" fmla="*/ 84 w 84"/>
                  <a:gd name="T1" fmla="*/ 27 h 163"/>
                  <a:gd name="T2" fmla="*/ 69 w 84"/>
                  <a:gd name="T3" fmla="*/ 27 h 163"/>
                  <a:gd name="T4" fmla="*/ 54 w 84"/>
                  <a:gd name="T5" fmla="*/ 41 h 163"/>
                  <a:gd name="T6" fmla="*/ 54 w 84"/>
                  <a:gd name="T7" fmla="*/ 60 h 163"/>
                  <a:gd name="T8" fmla="*/ 83 w 84"/>
                  <a:gd name="T9" fmla="*/ 60 h 163"/>
                  <a:gd name="T10" fmla="*/ 83 w 84"/>
                  <a:gd name="T11" fmla="*/ 88 h 163"/>
                  <a:gd name="T12" fmla="*/ 54 w 84"/>
                  <a:gd name="T13" fmla="*/ 88 h 163"/>
                  <a:gd name="T14" fmla="*/ 54 w 84"/>
                  <a:gd name="T15" fmla="*/ 163 h 163"/>
                  <a:gd name="T16" fmla="*/ 25 w 84"/>
                  <a:gd name="T17" fmla="*/ 163 h 163"/>
                  <a:gd name="T18" fmla="*/ 25 w 84"/>
                  <a:gd name="T19" fmla="*/ 88 h 163"/>
                  <a:gd name="T20" fmla="*/ 0 w 84"/>
                  <a:gd name="T21" fmla="*/ 88 h 163"/>
                  <a:gd name="T22" fmla="*/ 0 w 84"/>
                  <a:gd name="T23" fmla="*/ 60 h 163"/>
                  <a:gd name="T24" fmla="*/ 25 w 84"/>
                  <a:gd name="T25" fmla="*/ 60 h 163"/>
                  <a:gd name="T26" fmla="*/ 25 w 84"/>
                  <a:gd name="T27" fmla="*/ 38 h 163"/>
                  <a:gd name="T28" fmla="*/ 62 w 84"/>
                  <a:gd name="T29" fmla="*/ 0 h 163"/>
                  <a:gd name="T30" fmla="*/ 84 w 84"/>
                  <a:gd name="T31" fmla="*/ 0 h 163"/>
                  <a:gd name="T32" fmla="*/ 84 w 84"/>
                  <a:gd name="T33" fmla="*/ 2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4" h="163">
                    <a:moveTo>
                      <a:pt x="84" y="27"/>
                    </a:moveTo>
                    <a:cubicBezTo>
                      <a:pt x="69" y="27"/>
                      <a:pt x="69" y="27"/>
                      <a:pt x="69" y="27"/>
                    </a:cubicBezTo>
                    <a:cubicBezTo>
                      <a:pt x="57" y="27"/>
                      <a:pt x="54" y="33"/>
                      <a:pt x="54" y="41"/>
                    </a:cubicBezTo>
                    <a:cubicBezTo>
                      <a:pt x="54" y="60"/>
                      <a:pt x="54" y="60"/>
                      <a:pt x="54" y="60"/>
                    </a:cubicBezTo>
                    <a:cubicBezTo>
                      <a:pt x="83" y="60"/>
                      <a:pt x="83" y="60"/>
                      <a:pt x="83" y="60"/>
                    </a:cubicBezTo>
                    <a:cubicBezTo>
                      <a:pt x="83" y="88"/>
                      <a:pt x="83" y="88"/>
                      <a:pt x="83" y="88"/>
                    </a:cubicBezTo>
                    <a:cubicBezTo>
                      <a:pt x="54" y="88"/>
                      <a:pt x="54" y="88"/>
                      <a:pt x="54" y="88"/>
                    </a:cubicBezTo>
                    <a:cubicBezTo>
                      <a:pt x="54" y="163"/>
                      <a:pt x="54" y="163"/>
                      <a:pt x="54" y="163"/>
                    </a:cubicBezTo>
                    <a:cubicBezTo>
                      <a:pt x="25" y="163"/>
                      <a:pt x="25" y="163"/>
                      <a:pt x="25" y="163"/>
                    </a:cubicBezTo>
                    <a:cubicBezTo>
                      <a:pt x="25" y="88"/>
                      <a:pt x="25" y="88"/>
                      <a:pt x="25" y="88"/>
                    </a:cubicBezTo>
                    <a:cubicBezTo>
                      <a:pt x="0" y="88"/>
                      <a:pt x="0" y="88"/>
                      <a:pt x="0" y="88"/>
                    </a:cubicBezTo>
                    <a:cubicBezTo>
                      <a:pt x="0" y="60"/>
                      <a:pt x="0" y="60"/>
                      <a:pt x="0" y="60"/>
                    </a:cubicBezTo>
                    <a:cubicBezTo>
                      <a:pt x="25" y="60"/>
                      <a:pt x="25" y="60"/>
                      <a:pt x="25" y="60"/>
                    </a:cubicBezTo>
                    <a:cubicBezTo>
                      <a:pt x="25" y="38"/>
                      <a:pt x="25" y="38"/>
                      <a:pt x="25" y="38"/>
                    </a:cubicBezTo>
                    <a:cubicBezTo>
                      <a:pt x="25" y="13"/>
                      <a:pt x="40" y="0"/>
                      <a:pt x="62" y="0"/>
                    </a:cubicBezTo>
                    <a:cubicBezTo>
                      <a:pt x="84" y="0"/>
                      <a:pt x="84" y="0"/>
                      <a:pt x="84" y="0"/>
                    </a:cubicBezTo>
                    <a:lnTo>
                      <a:pt x="84" y="27"/>
                    </a:lnTo>
                    <a:close/>
                  </a:path>
                </a:pathLst>
              </a:custGeom>
              <a:grpFill/>
              <a:ln>
                <a:noFill/>
              </a:ln>
            </p:spPr>
            <p:txBody>
              <a:bodyPr vert="horz" wrap="square" lIns="96435" tIns="48218" rIns="96435" bIns="48218" numCol="1" anchor="t" anchorCtr="0" compatLnSpc="1">
                <a:prstTxWarp prst="textNoShape">
                  <a:avLst/>
                </a:prstTxWarp>
              </a:bodyPr>
              <a:lstStyle/>
              <a:p>
                <a:endParaRPr lang="en-US">
                  <a:solidFill>
                    <a:schemeClr val="bg2"/>
                  </a:solidFill>
                </a:endParaRPr>
              </a:p>
            </p:txBody>
          </p:sp>
        </p:grpSp>
      </p:grpSp>
      <p:sp>
        <p:nvSpPr>
          <p:cNvPr id="53" name="矩形 52"/>
          <p:cNvSpPr/>
          <p:nvPr/>
        </p:nvSpPr>
        <p:spPr>
          <a:xfrm>
            <a:off x="311169" y="448147"/>
            <a:ext cx="573895" cy="5530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54" name="矩形 53"/>
          <p:cNvSpPr/>
          <p:nvPr/>
        </p:nvSpPr>
        <p:spPr>
          <a:xfrm>
            <a:off x="165023" y="198"/>
            <a:ext cx="538090" cy="8386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55" name="文本框 54"/>
          <p:cNvSpPr txBox="1"/>
          <p:nvPr/>
        </p:nvSpPr>
        <p:spPr>
          <a:xfrm>
            <a:off x="1048046" y="482886"/>
            <a:ext cx="3077766" cy="369204"/>
          </a:xfrm>
          <a:prstGeom prst="rect">
            <a:avLst/>
          </a:prstGeom>
          <a:noFill/>
        </p:spPr>
        <p:txBody>
          <a:bodyPr wrap="none" lIns="0" tIns="0" rIns="0" bIns="0" rtlCol="0">
            <a:spAutoFit/>
          </a:bodyPr>
          <a:lstStyle/>
          <a:p>
            <a:pPr defTabSz="964149"/>
            <a:r>
              <a:rPr lang="zh-CN" altLang="en-US" sz="2399"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56" name="文本框 55"/>
          <p:cNvSpPr txBox="1"/>
          <p:nvPr/>
        </p:nvSpPr>
        <p:spPr>
          <a:xfrm>
            <a:off x="1048046" y="815443"/>
            <a:ext cx="2157898" cy="184666"/>
          </a:xfrm>
          <a:prstGeom prst="rect">
            <a:avLst/>
          </a:prstGeom>
          <a:noFill/>
        </p:spPr>
        <p:txBody>
          <a:bodyPr wrap="none" lIns="0" tIns="0" rIns="0" bIns="0" rtlCol="0">
            <a:spAutoFit/>
          </a:bodyPr>
          <a:lstStyle/>
          <a:p>
            <a:pPr defTabSz="964149"/>
            <a:r>
              <a:rPr lang="en-US" altLang="zh-CN" sz="12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mn-lt"/>
              </a:rPr>
              <a:t>ADD RELATED TITLE WORDS</a:t>
            </a:r>
            <a:endParaRPr lang="zh-CN" altLang="en-US" sz="12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mn-lt"/>
            </a:endParaRPr>
          </a:p>
        </p:txBody>
      </p:sp>
    </p:spTree>
    <p:extLst>
      <p:ext uri="{BB962C8B-B14F-4D97-AF65-F5344CB8AC3E}">
        <p14:creationId xmlns:p14="http://schemas.microsoft.com/office/powerpoint/2010/main" val="1633627207"/>
      </p:ext>
    </p:extLst>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53" presetClass="entr" presetSubtype="16"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fade">
                                      <p:cBhvr>
                                        <p:cTn id="20" dur="1000"/>
                                        <p:tgtEl>
                                          <p:spTgt spid="49"/>
                                        </p:tgtEl>
                                      </p:cBhvr>
                                    </p:animEffect>
                                    <p:anim calcmode="lin" valueType="num">
                                      <p:cBhvr>
                                        <p:cTn id="21" dur="1000" fill="hold"/>
                                        <p:tgtEl>
                                          <p:spTgt spid="49"/>
                                        </p:tgtEl>
                                        <p:attrNameLst>
                                          <p:attrName>ppt_x</p:attrName>
                                        </p:attrNameLst>
                                      </p:cBhvr>
                                      <p:tavLst>
                                        <p:tav tm="0">
                                          <p:val>
                                            <p:strVal val="#ppt_x"/>
                                          </p:val>
                                        </p:tav>
                                        <p:tav tm="100000">
                                          <p:val>
                                            <p:strVal val="#ppt_x"/>
                                          </p:val>
                                        </p:tav>
                                      </p:tavLst>
                                    </p:anim>
                                    <p:anim calcmode="lin" valueType="num">
                                      <p:cBhvr>
                                        <p:cTn id="22" dur="1000" fill="hold"/>
                                        <p:tgtEl>
                                          <p:spTgt spid="49"/>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37" presetClass="entr" presetSubtype="0"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900" decel="100000" fill="hold"/>
                                        <p:tgtEl>
                                          <p:spTgt spid="6"/>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46"/>
                                        </p:tgtEl>
                                        <p:attrNameLst>
                                          <p:attrName>style.visibility</p:attrName>
                                        </p:attrNameLst>
                                      </p:cBhvr>
                                      <p:to>
                                        <p:strVal val="visible"/>
                                      </p:to>
                                    </p:set>
                                    <p:anim calcmode="lin" valueType="num">
                                      <p:cBhvr>
                                        <p:cTn id="33" dur="500" fill="hold"/>
                                        <p:tgtEl>
                                          <p:spTgt spid="46"/>
                                        </p:tgtEl>
                                        <p:attrNameLst>
                                          <p:attrName>ppt_w</p:attrName>
                                        </p:attrNameLst>
                                      </p:cBhvr>
                                      <p:tavLst>
                                        <p:tav tm="0">
                                          <p:val>
                                            <p:fltVal val="0"/>
                                          </p:val>
                                        </p:tav>
                                        <p:tav tm="100000">
                                          <p:val>
                                            <p:strVal val="#ppt_w"/>
                                          </p:val>
                                        </p:tav>
                                      </p:tavLst>
                                    </p:anim>
                                    <p:anim calcmode="lin" valueType="num">
                                      <p:cBhvr>
                                        <p:cTn id="34" dur="500" fill="hold"/>
                                        <p:tgtEl>
                                          <p:spTgt spid="46"/>
                                        </p:tgtEl>
                                        <p:attrNameLst>
                                          <p:attrName>ppt_h</p:attrName>
                                        </p:attrNameLst>
                                      </p:cBhvr>
                                      <p:tavLst>
                                        <p:tav tm="0">
                                          <p:val>
                                            <p:fltVal val="0"/>
                                          </p:val>
                                        </p:tav>
                                        <p:tav tm="100000">
                                          <p:val>
                                            <p:strVal val="#ppt_h"/>
                                          </p:val>
                                        </p:tav>
                                      </p:tavLst>
                                    </p:anim>
                                    <p:animEffect transition="in" filter="fade">
                                      <p:cBhvr>
                                        <p:cTn id="35" dur="500"/>
                                        <p:tgtEl>
                                          <p:spTgt spid="46"/>
                                        </p:tgtEl>
                                      </p:cBhvr>
                                    </p:animEffect>
                                  </p:childTnLst>
                                </p:cTn>
                              </p:par>
                            </p:childTnLst>
                          </p:cTn>
                        </p:par>
                        <p:par>
                          <p:cTn id="36" fill="hold">
                            <p:stCondLst>
                              <p:cond delay="4000"/>
                            </p:stCondLst>
                            <p:childTnLst>
                              <p:par>
                                <p:cTn id="37" presetID="42" presetClass="entr" presetSubtype="0" fill="hold"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37" presetClass="entr" presetSubtype="0" fill="hold" grpId="0" nodeType="after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fade">
                                      <p:cBhvr>
                                        <p:cTn id="45" dur="1000"/>
                                        <p:tgtEl>
                                          <p:spTgt spid="7"/>
                                        </p:tgtEl>
                                      </p:cBhvr>
                                    </p:animEffect>
                                    <p:anim calcmode="lin" valueType="num">
                                      <p:cBhvr>
                                        <p:cTn id="46" dur="1000" fill="hold"/>
                                        <p:tgtEl>
                                          <p:spTgt spid="7"/>
                                        </p:tgtEl>
                                        <p:attrNameLst>
                                          <p:attrName>ppt_x</p:attrName>
                                        </p:attrNameLst>
                                      </p:cBhvr>
                                      <p:tavLst>
                                        <p:tav tm="0">
                                          <p:val>
                                            <p:strVal val="#ppt_x"/>
                                          </p:val>
                                        </p:tav>
                                        <p:tav tm="100000">
                                          <p:val>
                                            <p:strVal val="#ppt_x"/>
                                          </p:val>
                                        </p:tav>
                                      </p:tavLst>
                                    </p:anim>
                                    <p:anim calcmode="lin" valueType="num">
                                      <p:cBhvr>
                                        <p:cTn id="47" dur="900" decel="100000" fill="hold"/>
                                        <p:tgtEl>
                                          <p:spTgt spid="7"/>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49" fill="hold">
                            <p:stCondLst>
                              <p:cond delay="6000"/>
                            </p:stCondLst>
                            <p:childTnLst>
                              <p:par>
                                <p:cTn id="50" presetID="53" presetClass="entr" presetSubtype="16" fill="hold" nodeType="afterEffect">
                                  <p:stCondLst>
                                    <p:cond delay="0"/>
                                  </p:stCondLst>
                                  <p:childTnLst>
                                    <p:set>
                                      <p:cBhvr>
                                        <p:cTn id="51" dur="1" fill="hold">
                                          <p:stCondLst>
                                            <p:cond delay="0"/>
                                          </p:stCondLst>
                                        </p:cTn>
                                        <p:tgtEl>
                                          <p:spTgt spid="47"/>
                                        </p:tgtEl>
                                        <p:attrNameLst>
                                          <p:attrName>style.visibility</p:attrName>
                                        </p:attrNameLst>
                                      </p:cBhvr>
                                      <p:to>
                                        <p:strVal val="visible"/>
                                      </p:to>
                                    </p:set>
                                    <p:anim calcmode="lin" valueType="num">
                                      <p:cBhvr>
                                        <p:cTn id="52" dur="500" fill="hold"/>
                                        <p:tgtEl>
                                          <p:spTgt spid="47"/>
                                        </p:tgtEl>
                                        <p:attrNameLst>
                                          <p:attrName>ppt_w</p:attrName>
                                        </p:attrNameLst>
                                      </p:cBhvr>
                                      <p:tavLst>
                                        <p:tav tm="0">
                                          <p:val>
                                            <p:fltVal val="0"/>
                                          </p:val>
                                        </p:tav>
                                        <p:tav tm="100000">
                                          <p:val>
                                            <p:strVal val="#ppt_w"/>
                                          </p:val>
                                        </p:tav>
                                      </p:tavLst>
                                    </p:anim>
                                    <p:anim calcmode="lin" valueType="num">
                                      <p:cBhvr>
                                        <p:cTn id="53" dur="500" fill="hold"/>
                                        <p:tgtEl>
                                          <p:spTgt spid="47"/>
                                        </p:tgtEl>
                                        <p:attrNameLst>
                                          <p:attrName>ppt_h</p:attrName>
                                        </p:attrNameLst>
                                      </p:cBhvr>
                                      <p:tavLst>
                                        <p:tav tm="0">
                                          <p:val>
                                            <p:fltVal val="0"/>
                                          </p:val>
                                        </p:tav>
                                        <p:tav tm="100000">
                                          <p:val>
                                            <p:strVal val="#ppt_h"/>
                                          </p:val>
                                        </p:tav>
                                      </p:tavLst>
                                    </p:anim>
                                    <p:animEffect transition="in" filter="fade">
                                      <p:cBhvr>
                                        <p:cTn id="54" dur="500"/>
                                        <p:tgtEl>
                                          <p:spTgt spid="4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37" presetClass="entr" presetSubtype="0" fill="hold" grpId="0" nodeType="afterEffect">
                                  <p:stCondLst>
                                    <p:cond delay="0"/>
                                  </p:stCondLst>
                                  <p:childTnLst>
                                    <p:set>
                                      <p:cBhvr>
                                        <p:cTn id="63" dur="1" fill="hold">
                                          <p:stCondLst>
                                            <p:cond delay="0"/>
                                          </p:stCondLst>
                                        </p:cTn>
                                        <p:tgtEl>
                                          <p:spTgt spid="8"/>
                                        </p:tgtEl>
                                        <p:attrNameLst>
                                          <p:attrName>style.visibility</p:attrName>
                                        </p:attrNameLst>
                                      </p:cBhvr>
                                      <p:to>
                                        <p:strVal val="visible"/>
                                      </p:to>
                                    </p:set>
                                    <p:animEffect transition="in" filter="fade">
                                      <p:cBhvr>
                                        <p:cTn id="64" dur="1000"/>
                                        <p:tgtEl>
                                          <p:spTgt spid="8"/>
                                        </p:tgtEl>
                                      </p:cBhvr>
                                    </p:animEffect>
                                    <p:anim calcmode="lin" valueType="num">
                                      <p:cBhvr>
                                        <p:cTn id="65" dur="1000" fill="hold"/>
                                        <p:tgtEl>
                                          <p:spTgt spid="8"/>
                                        </p:tgtEl>
                                        <p:attrNameLst>
                                          <p:attrName>ppt_x</p:attrName>
                                        </p:attrNameLst>
                                      </p:cBhvr>
                                      <p:tavLst>
                                        <p:tav tm="0">
                                          <p:val>
                                            <p:strVal val="#ppt_x"/>
                                          </p:val>
                                        </p:tav>
                                        <p:tav tm="100000">
                                          <p:val>
                                            <p:strVal val="#ppt_x"/>
                                          </p:val>
                                        </p:tav>
                                      </p:tavLst>
                                    </p:anim>
                                    <p:anim calcmode="lin" valueType="num">
                                      <p:cBhvr>
                                        <p:cTn id="66" dur="900" decel="100000" fill="hold"/>
                                        <p:tgtEl>
                                          <p:spTgt spid="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68" fill="hold">
                            <p:stCondLst>
                              <p:cond delay="8500"/>
                            </p:stCondLst>
                            <p:childTnLst>
                              <p:par>
                                <p:cTn id="69" presetID="53" presetClass="entr" presetSubtype="16" fill="hold"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9000"/>
                            </p:stCondLst>
                            <p:childTnLst>
                              <p:par>
                                <p:cTn id="75" presetID="42" presetClass="entr" presetSubtype="0"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fade">
                                      <p:cBhvr>
                                        <p:cTn id="77" dur="1000"/>
                                        <p:tgtEl>
                                          <p:spTgt spid="52"/>
                                        </p:tgtEl>
                                      </p:cBhvr>
                                    </p:animEffect>
                                    <p:anim calcmode="lin" valueType="num">
                                      <p:cBhvr>
                                        <p:cTn id="78" dur="1000" fill="hold"/>
                                        <p:tgtEl>
                                          <p:spTgt spid="52"/>
                                        </p:tgtEl>
                                        <p:attrNameLst>
                                          <p:attrName>ppt_x</p:attrName>
                                        </p:attrNameLst>
                                      </p:cBhvr>
                                      <p:tavLst>
                                        <p:tav tm="0">
                                          <p:val>
                                            <p:strVal val="#ppt_x"/>
                                          </p:val>
                                        </p:tav>
                                        <p:tav tm="100000">
                                          <p:val>
                                            <p:strVal val="#ppt_x"/>
                                          </p:val>
                                        </p:tav>
                                      </p:tavLst>
                                    </p:anim>
                                    <p:anim calcmode="lin" valueType="num">
                                      <p:cBhvr>
                                        <p:cTn id="79"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884351" y="1982453"/>
            <a:ext cx="4233264" cy="676724"/>
          </a:xfrm>
          <a:prstGeom prst="rect">
            <a:avLst/>
          </a:prstGeom>
        </p:spPr>
        <p:txBody>
          <a:bodyPr wrap="square">
            <a:spAutoFit/>
          </a:bodyPr>
          <a:lstStyle/>
          <a:p>
            <a:r>
              <a:rPr lang="en-US" sz="1266">
                <a:solidFill>
                  <a:schemeClr val="bg2"/>
                </a:solidFill>
              </a:rPr>
              <a:t>Lorem ipsum dolor sit amet, consectetuer adipiscing elit, sed diam nonummy nibh euismod tincidunt ut laoreet dolore magna aliquam erat volutpat. </a:t>
            </a:r>
          </a:p>
        </p:txBody>
      </p:sp>
      <p:grpSp>
        <p:nvGrpSpPr>
          <p:cNvPr id="29" name="Group 28"/>
          <p:cNvGrpSpPr/>
          <p:nvPr/>
        </p:nvGrpSpPr>
        <p:grpSpPr>
          <a:xfrm>
            <a:off x="6988204" y="3672502"/>
            <a:ext cx="4670400" cy="251326"/>
            <a:chOff x="6625882" y="3545058"/>
            <a:chExt cx="4428474" cy="196948"/>
          </a:xfrm>
        </p:grpSpPr>
        <p:sp>
          <p:nvSpPr>
            <p:cNvPr id="7" name="Rectangle 6"/>
            <p:cNvSpPr/>
            <p:nvPr/>
          </p:nvSpPr>
          <p:spPr>
            <a:xfrm>
              <a:off x="6625882" y="3545058"/>
              <a:ext cx="4428474" cy="1969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625882" y="3545058"/>
              <a:ext cx="2227606" cy="1969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6884351" y="3270593"/>
            <a:ext cx="1217962" cy="369332"/>
          </a:xfrm>
          <a:prstGeom prst="rect">
            <a:avLst/>
          </a:prstGeom>
          <a:noFill/>
        </p:spPr>
        <p:txBody>
          <a:bodyPr wrap="none" rtlCol="0">
            <a:spAutoFit/>
          </a:bodyPr>
          <a:lstStyle/>
          <a:p>
            <a:r>
              <a:rPr lang="en-US" b="1" smtClean="0">
                <a:solidFill>
                  <a:schemeClr val="bg2"/>
                </a:solidFill>
              </a:rPr>
              <a:t>Photoshop</a:t>
            </a:r>
            <a:endParaRPr lang="en-US" b="1">
              <a:solidFill>
                <a:schemeClr val="bg2"/>
              </a:solidFill>
            </a:endParaRPr>
          </a:p>
        </p:txBody>
      </p:sp>
      <p:sp>
        <p:nvSpPr>
          <p:cNvPr id="18" name="TextBox 17"/>
          <p:cNvSpPr txBox="1"/>
          <p:nvPr/>
        </p:nvSpPr>
        <p:spPr>
          <a:xfrm>
            <a:off x="6884351" y="4081721"/>
            <a:ext cx="1121654" cy="369332"/>
          </a:xfrm>
          <a:prstGeom prst="rect">
            <a:avLst/>
          </a:prstGeom>
          <a:noFill/>
        </p:spPr>
        <p:txBody>
          <a:bodyPr wrap="none" rtlCol="0">
            <a:spAutoFit/>
          </a:bodyPr>
          <a:lstStyle/>
          <a:p>
            <a:r>
              <a:rPr lang="en-US" b="1" smtClean="0">
                <a:solidFill>
                  <a:schemeClr val="bg2"/>
                </a:solidFill>
              </a:rPr>
              <a:t>Illustrator</a:t>
            </a:r>
            <a:endParaRPr lang="en-US" b="1">
              <a:solidFill>
                <a:schemeClr val="bg2"/>
              </a:solidFill>
            </a:endParaRPr>
          </a:p>
        </p:txBody>
      </p:sp>
      <p:sp>
        <p:nvSpPr>
          <p:cNvPr id="19" name="TextBox 18"/>
          <p:cNvSpPr txBox="1"/>
          <p:nvPr/>
        </p:nvSpPr>
        <p:spPr>
          <a:xfrm>
            <a:off x="6884351" y="4892848"/>
            <a:ext cx="1296765" cy="369332"/>
          </a:xfrm>
          <a:prstGeom prst="rect">
            <a:avLst/>
          </a:prstGeom>
          <a:noFill/>
        </p:spPr>
        <p:txBody>
          <a:bodyPr wrap="none" rtlCol="0">
            <a:spAutoFit/>
          </a:bodyPr>
          <a:lstStyle/>
          <a:p>
            <a:r>
              <a:rPr lang="en-US" b="1" smtClean="0">
                <a:solidFill>
                  <a:schemeClr val="bg2"/>
                </a:solidFill>
              </a:rPr>
              <a:t>CorelDRAW</a:t>
            </a:r>
            <a:endParaRPr lang="en-US" b="1">
              <a:solidFill>
                <a:schemeClr val="bg2"/>
              </a:solidFill>
            </a:endParaRPr>
          </a:p>
        </p:txBody>
      </p:sp>
      <p:sp>
        <p:nvSpPr>
          <p:cNvPr id="20" name="TextBox 19"/>
          <p:cNvSpPr txBox="1"/>
          <p:nvPr/>
        </p:nvSpPr>
        <p:spPr>
          <a:xfrm>
            <a:off x="6884351" y="5703975"/>
            <a:ext cx="1266437" cy="369332"/>
          </a:xfrm>
          <a:prstGeom prst="rect">
            <a:avLst/>
          </a:prstGeom>
          <a:noFill/>
        </p:spPr>
        <p:txBody>
          <a:bodyPr wrap="none" rtlCol="0">
            <a:spAutoFit/>
          </a:bodyPr>
          <a:lstStyle/>
          <a:p>
            <a:r>
              <a:rPr lang="en-US" b="1" smtClean="0">
                <a:solidFill>
                  <a:schemeClr val="bg2"/>
                </a:solidFill>
              </a:rPr>
              <a:t>After Effect</a:t>
            </a:r>
            <a:endParaRPr lang="en-US" b="1">
              <a:solidFill>
                <a:schemeClr val="bg2"/>
              </a:solidFill>
            </a:endParaRPr>
          </a:p>
        </p:txBody>
      </p:sp>
      <p:grpSp>
        <p:nvGrpSpPr>
          <p:cNvPr id="30" name="Group 29"/>
          <p:cNvGrpSpPr/>
          <p:nvPr/>
        </p:nvGrpSpPr>
        <p:grpSpPr>
          <a:xfrm>
            <a:off x="6988204" y="4479094"/>
            <a:ext cx="4670401" cy="251326"/>
            <a:chOff x="6625881" y="4239620"/>
            <a:chExt cx="4428475" cy="196948"/>
          </a:xfrm>
        </p:grpSpPr>
        <p:sp>
          <p:nvSpPr>
            <p:cNvPr id="23" name="Rectangle 22"/>
            <p:cNvSpPr/>
            <p:nvPr/>
          </p:nvSpPr>
          <p:spPr>
            <a:xfrm>
              <a:off x="6625882" y="4239620"/>
              <a:ext cx="4428474" cy="1969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6625881" y="4239620"/>
              <a:ext cx="3451569" cy="1969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p:cNvGrpSpPr/>
          <p:nvPr/>
        </p:nvGrpSpPr>
        <p:grpSpPr>
          <a:xfrm>
            <a:off x="6988204" y="5280916"/>
            <a:ext cx="4670400" cy="251326"/>
            <a:chOff x="6625882" y="4999908"/>
            <a:chExt cx="4428474" cy="196948"/>
          </a:xfrm>
        </p:grpSpPr>
        <p:sp>
          <p:nvSpPr>
            <p:cNvPr id="25" name="Rectangle 24"/>
            <p:cNvSpPr/>
            <p:nvPr/>
          </p:nvSpPr>
          <p:spPr>
            <a:xfrm>
              <a:off x="6625882" y="4999908"/>
              <a:ext cx="4428474" cy="1969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625883" y="4999908"/>
              <a:ext cx="3109788" cy="1969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p:cNvGrpSpPr/>
          <p:nvPr/>
        </p:nvGrpSpPr>
        <p:grpSpPr>
          <a:xfrm>
            <a:off x="6988204" y="6101348"/>
            <a:ext cx="4670400" cy="251326"/>
            <a:chOff x="6625882" y="5777842"/>
            <a:chExt cx="4428474" cy="196948"/>
          </a:xfrm>
        </p:grpSpPr>
        <p:sp>
          <p:nvSpPr>
            <p:cNvPr id="27" name="Rectangle 26"/>
            <p:cNvSpPr/>
            <p:nvPr/>
          </p:nvSpPr>
          <p:spPr>
            <a:xfrm>
              <a:off x="6625882" y="5777842"/>
              <a:ext cx="4428474" cy="1969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625882" y="5777842"/>
              <a:ext cx="4246906" cy="1969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Box 32"/>
          <p:cNvSpPr txBox="1"/>
          <p:nvPr/>
        </p:nvSpPr>
        <p:spPr>
          <a:xfrm>
            <a:off x="8721023" y="3635868"/>
            <a:ext cx="514885" cy="319446"/>
          </a:xfrm>
          <a:prstGeom prst="rect">
            <a:avLst/>
          </a:prstGeom>
          <a:noFill/>
        </p:spPr>
        <p:txBody>
          <a:bodyPr wrap="none" rtlCol="0">
            <a:spAutoFit/>
          </a:bodyPr>
          <a:lstStyle/>
          <a:p>
            <a:r>
              <a:rPr lang="en-US" sz="1476" b="1">
                <a:solidFill>
                  <a:schemeClr val="bg2"/>
                </a:solidFill>
              </a:rPr>
              <a:t>50%</a:t>
            </a:r>
          </a:p>
        </p:txBody>
      </p:sp>
      <p:sp>
        <p:nvSpPr>
          <p:cNvPr id="34" name="TextBox 33"/>
          <p:cNvSpPr txBox="1"/>
          <p:nvPr/>
        </p:nvSpPr>
        <p:spPr>
          <a:xfrm>
            <a:off x="9987921" y="4442460"/>
            <a:ext cx="514885" cy="319446"/>
          </a:xfrm>
          <a:prstGeom prst="rect">
            <a:avLst/>
          </a:prstGeom>
          <a:noFill/>
        </p:spPr>
        <p:txBody>
          <a:bodyPr wrap="none" rtlCol="0">
            <a:spAutoFit/>
          </a:bodyPr>
          <a:lstStyle/>
          <a:p>
            <a:r>
              <a:rPr lang="en-US" sz="1476" b="1">
                <a:solidFill>
                  <a:schemeClr val="bg2"/>
                </a:solidFill>
              </a:rPr>
              <a:t>70%</a:t>
            </a:r>
          </a:p>
        </p:txBody>
      </p:sp>
      <p:sp>
        <p:nvSpPr>
          <p:cNvPr id="35" name="TextBox 34"/>
          <p:cNvSpPr txBox="1"/>
          <p:nvPr/>
        </p:nvSpPr>
        <p:spPr>
          <a:xfrm>
            <a:off x="9707961" y="5249053"/>
            <a:ext cx="514885" cy="319446"/>
          </a:xfrm>
          <a:prstGeom prst="rect">
            <a:avLst/>
          </a:prstGeom>
          <a:noFill/>
        </p:spPr>
        <p:txBody>
          <a:bodyPr wrap="none" rtlCol="0">
            <a:spAutoFit/>
          </a:bodyPr>
          <a:lstStyle/>
          <a:p>
            <a:r>
              <a:rPr lang="en-US" sz="1476" b="1">
                <a:solidFill>
                  <a:schemeClr val="bg2"/>
                </a:solidFill>
              </a:rPr>
              <a:t>60%</a:t>
            </a:r>
          </a:p>
        </p:txBody>
      </p:sp>
      <p:sp>
        <p:nvSpPr>
          <p:cNvPr id="36" name="TextBox 35"/>
          <p:cNvSpPr txBox="1"/>
          <p:nvPr/>
        </p:nvSpPr>
        <p:spPr>
          <a:xfrm>
            <a:off x="10837656" y="6066201"/>
            <a:ext cx="514885" cy="319446"/>
          </a:xfrm>
          <a:prstGeom prst="rect">
            <a:avLst/>
          </a:prstGeom>
          <a:noFill/>
        </p:spPr>
        <p:txBody>
          <a:bodyPr wrap="none" rtlCol="0">
            <a:spAutoFit/>
          </a:bodyPr>
          <a:lstStyle/>
          <a:p>
            <a:r>
              <a:rPr lang="en-US" sz="1476" b="1">
                <a:solidFill>
                  <a:schemeClr val="bg2"/>
                </a:solidFill>
              </a:rPr>
              <a:t>90%</a:t>
            </a:r>
          </a:p>
        </p:txBody>
      </p:sp>
      <p:sp>
        <p:nvSpPr>
          <p:cNvPr id="37" name="Rectangle 36"/>
          <p:cNvSpPr/>
          <p:nvPr/>
        </p:nvSpPr>
        <p:spPr>
          <a:xfrm>
            <a:off x="353" y="0"/>
            <a:ext cx="6424077" cy="72326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矩形 37"/>
          <p:cNvSpPr/>
          <p:nvPr/>
        </p:nvSpPr>
        <p:spPr>
          <a:xfrm>
            <a:off x="311169" y="448147"/>
            <a:ext cx="573895" cy="5530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39" name="矩形 38"/>
          <p:cNvSpPr/>
          <p:nvPr/>
        </p:nvSpPr>
        <p:spPr>
          <a:xfrm>
            <a:off x="165023" y="198"/>
            <a:ext cx="538090" cy="8386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40" name="文本框 39"/>
          <p:cNvSpPr txBox="1"/>
          <p:nvPr/>
        </p:nvSpPr>
        <p:spPr>
          <a:xfrm>
            <a:off x="1048046" y="482886"/>
            <a:ext cx="3077766" cy="369204"/>
          </a:xfrm>
          <a:prstGeom prst="rect">
            <a:avLst/>
          </a:prstGeom>
          <a:noFill/>
        </p:spPr>
        <p:txBody>
          <a:bodyPr wrap="none" lIns="0" tIns="0" rIns="0" bIns="0" rtlCol="0">
            <a:spAutoFit/>
          </a:bodyPr>
          <a:lstStyle/>
          <a:p>
            <a:pPr defTabSz="964149"/>
            <a:r>
              <a:rPr lang="zh-CN" altLang="en-US" sz="2399"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41" name="文本框 40"/>
          <p:cNvSpPr txBox="1"/>
          <p:nvPr/>
        </p:nvSpPr>
        <p:spPr>
          <a:xfrm>
            <a:off x="1048046" y="815443"/>
            <a:ext cx="2157898" cy="184666"/>
          </a:xfrm>
          <a:prstGeom prst="rect">
            <a:avLst/>
          </a:prstGeom>
          <a:noFill/>
        </p:spPr>
        <p:txBody>
          <a:bodyPr wrap="none" lIns="0" tIns="0" rIns="0" bIns="0" rtlCol="0">
            <a:spAutoFit/>
          </a:bodyPr>
          <a:lstStyle/>
          <a:p>
            <a:pPr defTabSz="964149"/>
            <a:r>
              <a:rPr lang="en-US" altLang="zh-CN" sz="12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mn-lt"/>
              </a:rPr>
              <a:t>ADD RELATED TITLE WORDS</a:t>
            </a:r>
            <a:endParaRPr lang="zh-CN" altLang="en-US" sz="12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mn-lt"/>
            </a:endParaRPr>
          </a:p>
        </p:txBody>
      </p:sp>
    </p:spTree>
    <p:extLst>
      <p:ext uri="{BB962C8B-B14F-4D97-AF65-F5344CB8AC3E}">
        <p14:creationId xmlns:p14="http://schemas.microsoft.com/office/powerpoint/2010/main" val="258717559"/>
      </p:ext>
    </p:extLst>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wipe(left)">
                                      <p:cBhvr>
                                        <p:cTn id="17" dur="500"/>
                                        <p:tgtEl>
                                          <p:spTgt spid="29"/>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p:cTn id="21" dur="500" fill="hold"/>
                                        <p:tgtEl>
                                          <p:spTgt spid="18"/>
                                        </p:tgtEl>
                                        <p:attrNameLst>
                                          <p:attrName>ppt_w</p:attrName>
                                        </p:attrNameLst>
                                      </p:cBhvr>
                                      <p:tavLst>
                                        <p:tav tm="0">
                                          <p:val>
                                            <p:fltVal val="0"/>
                                          </p:val>
                                        </p:tav>
                                        <p:tav tm="100000">
                                          <p:val>
                                            <p:strVal val="#ppt_w"/>
                                          </p:val>
                                        </p:tav>
                                      </p:tavLst>
                                    </p:anim>
                                    <p:anim calcmode="lin" valueType="num">
                                      <p:cBhvr>
                                        <p:cTn id="22" dur="500" fill="hold"/>
                                        <p:tgtEl>
                                          <p:spTgt spid="18"/>
                                        </p:tgtEl>
                                        <p:attrNameLst>
                                          <p:attrName>ppt_h</p:attrName>
                                        </p:attrNameLst>
                                      </p:cBhvr>
                                      <p:tavLst>
                                        <p:tav tm="0">
                                          <p:val>
                                            <p:fltVal val="0"/>
                                          </p:val>
                                        </p:tav>
                                        <p:tav tm="100000">
                                          <p:val>
                                            <p:strVal val="#ppt_h"/>
                                          </p:val>
                                        </p:tav>
                                      </p:tavLst>
                                    </p:anim>
                                    <p:animEffect transition="in" filter="fade">
                                      <p:cBhvr>
                                        <p:cTn id="23" dur="500"/>
                                        <p:tgtEl>
                                          <p:spTgt spid="18"/>
                                        </p:tgtEl>
                                      </p:cBhvr>
                                    </p:animEffect>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wipe(left)">
                                      <p:cBhvr>
                                        <p:cTn id="27" dur="500"/>
                                        <p:tgtEl>
                                          <p:spTgt spid="30"/>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wipe(left)">
                                      <p:cBhvr>
                                        <p:cTn id="37" dur="500"/>
                                        <p:tgtEl>
                                          <p:spTgt spid="31"/>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wipe(left)">
                                      <p:cBhvr>
                                        <p:cTn id="4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7" grpId="0"/>
      <p:bldP spid="18" grpId="0"/>
      <p:bldP spid="19" grpId="0"/>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0" y="0"/>
            <a:ext cx="12858750" cy="7232650"/>
          </a:xfrm>
          <a:prstGeom prst="rect">
            <a:avLst/>
          </a:prstGeom>
          <a:blipFill dpi="0" rotWithShape="1">
            <a:blip r:embed="rId3">
              <a:extLst>
                <a:ext uri="{BEBA8EAE-BF5A-486C-A8C5-ECC9F3942E4B}">
                  <a14:imgProps xmlns:a14="http://schemas.microsoft.com/office/drawing/2010/main">
                    <a14:imgLayer r:embed="rId4">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TextBox 148"/>
          <p:cNvSpPr txBox="1"/>
          <p:nvPr/>
        </p:nvSpPr>
        <p:spPr>
          <a:xfrm>
            <a:off x="818788" y="969593"/>
            <a:ext cx="5112288" cy="5293116"/>
          </a:xfrm>
          <a:prstGeom prst="rect">
            <a:avLst/>
          </a:prstGeom>
          <a:noFill/>
        </p:spPr>
        <p:txBody>
          <a:bodyPr wrap="square" lIns="0" tIns="0" rIns="0" bIns="0" rtlCol="0">
            <a:spAutoFit/>
          </a:bodyPr>
          <a:lstStyle/>
          <a:p>
            <a:pPr algn="ctr"/>
            <a:r>
              <a:rPr lang="en-US" altLang="zh-CN" sz="34396" b="1" cap="all">
                <a:solidFill>
                  <a:schemeClr val="accent2"/>
                </a:solidFill>
                <a:cs typeface="+mn-ea"/>
                <a:sym typeface="+mn-lt"/>
              </a:rPr>
              <a:t>02</a:t>
            </a:r>
            <a:endParaRPr lang="zh-CN" altLang="en-US" sz="19897" b="1" cap="all" spc="300" dirty="0">
              <a:solidFill>
                <a:schemeClr val="accent2"/>
              </a:solidFill>
              <a:cs typeface="+mn-ea"/>
              <a:sym typeface="+mn-lt"/>
            </a:endParaRPr>
          </a:p>
        </p:txBody>
      </p:sp>
      <p:sp>
        <p:nvSpPr>
          <p:cNvPr id="66" name="圆角矩形 65"/>
          <p:cNvSpPr/>
          <p:nvPr/>
        </p:nvSpPr>
        <p:spPr bwMode="auto">
          <a:xfrm>
            <a:off x="1086143" y="3335058"/>
            <a:ext cx="4124893" cy="562535"/>
          </a:xfrm>
          <a:prstGeom prst="roundRect">
            <a:avLst/>
          </a:prstGeom>
          <a:solidFill>
            <a:schemeClr val="bg1"/>
          </a:solidFill>
          <a:ln w="38100">
            <a:noFill/>
          </a:ln>
          <a:effectLst>
            <a:outerShdw blurRad="203200" dist="889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accent2"/>
              </a:solidFill>
              <a:cs typeface="+mn-ea"/>
              <a:sym typeface="+mn-lt"/>
            </a:endParaRPr>
          </a:p>
        </p:txBody>
      </p:sp>
      <p:sp>
        <p:nvSpPr>
          <p:cNvPr id="68" name="文本框 67"/>
          <p:cNvSpPr txBox="1"/>
          <p:nvPr/>
        </p:nvSpPr>
        <p:spPr>
          <a:xfrm>
            <a:off x="1970333" y="3370119"/>
            <a:ext cx="2318880" cy="492443"/>
          </a:xfrm>
          <a:prstGeom prst="rect">
            <a:avLst/>
          </a:prstGeom>
          <a:noFill/>
        </p:spPr>
        <p:txBody>
          <a:bodyPr wrap="square" lIns="0" tIns="0" rIns="0" bIns="0" rtlCol="0">
            <a:spAutoFit/>
          </a:bodyPr>
          <a:lstStyle/>
          <a:p>
            <a:r>
              <a:rPr lang="en-US" altLang="zh-CN" sz="3200" b="1" cap="all" dirty="0">
                <a:solidFill>
                  <a:schemeClr val="accent2"/>
                </a:solidFill>
                <a:latin typeface="+mj-lt"/>
              </a:rPr>
              <a:t>The first</a:t>
            </a:r>
            <a:endParaRPr lang="zh-CN" altLang="en-US" sz="3200" cap="all" dirty="0">
              <a:solidFill>
                <a:schemeClr val="accent2"/>
              </a:solidFill>
              <a:latin typeface="+mj-lt"/>
            </a:endParaRPr>
          </a:p>
        </p:txBody>
      </p:sp>
      <p:sp>
        <p:nvSpPr>
          <p:cNvPr id="2" name="矩形 1"/>
          <p:cNvSpPr/>
          <p:nvPr/>
        </p:nvSpPr>
        <p:spPr>
          <a:xfrm>
            <a:off x="5851433" y="2842894"/>
            <a:ext cx="3818124" cy="615425"/>
          </a:xfrm>
          <a:prstGeom prst="rect">
            <a:avLst/>
          </a:prstGeom>
        </p:spPr>
        <p:txBody>
          <a:bodyPr wrap="square" lIns="0" tIns="0" rIns="0" bIns="0">
            <a:spAutoFit/>
          </a:bodyPr>
          <a:lstStyle/>
          <a:p>
            <a:pPr>
              <a:defRPr/>
            </a:pPr>
            <a:r>
              <a:rPr lang="zh-CN" altLang="en-US" sz="3999" b="1">
                <a:solidFill>
                  <a:schemeClr val="accent2"/>
                </a:solidFill>
                <a:latin typeface="微软雅黑" panose="020B0503020204020204" pitchFamily="34" charset="-122"/>
                <a:ea typeface="微软雅黑" panose="020B0503020204020204" pitchFamily="34" charset="-122"/>
                <a:cs typeface="+mn-ea"/>
                <a:sym typeface="+mn-lt"/>
              </a:rPr>
              <a:t>工作完成情况</a:t>
            </a:r>
            <a:endParaRPr lang="en-US" altLang="zh-CN" sz="3999" b="1" dirty="0">
              <a:solidFill>
                <a:schemeClr val="accent2"/>
              </a:solidFill>
              <a:latin typeface="微软雅黑" panose="020B0503020204020204" pitchFamily="34" charset="-122"/>
              <a:ea typeface="微软雅黑" panose="020B0503020204020204" pitchFamily="34" charset="-122"/>
              <a:cs typeface="+mn-ea"/>
              <a:sym typeface="+mn-lt"/>
            </a:endParaRPr>
          </a:p>
        </p:txBody>
      </p:sp>
      <p:cxnSp>
        <p:nvCxnSpPr>
          <p:cNvPr id="4" name="直接连接符 3"/>
          <p:cNvCxnSpPr/>
          <p:nvPr/>
        </p:nvCxnSpPr>
        <p:spPr>
          <a:xfrm>
            <a:off x="5851433" y="3624682"/>
            <a:ext cx="6338266"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5851433" y="3833439"/>
            <a:ext cx="6338266" cy="484748"/>
          </a:xfrm>
          <a:prstGeom prst="rect">
            <a:avLst/>
          </a:prstGeom>
        </p:spPr>
        <p:txBody>
          <a:bodyPr wrap="square" lIns="0" tIns="0" rIns="0" bIns="0">
            <a:spAutoFit/>
          </a:bodyPr>
          <a:lstStyle/>
          <a:p>
            <a:pPr>
              <a:defRPr/>
            </a:pPr>
            <a:r>
              <a:rPr lang="en-US" altLang="zh-CN" sz="1050" b="1">
                <a:solidFill>
                  <a:schemeClr val="accent2"/>
                </a:solidFill>
                <a:latin typeface="微软雅黑" panose="020B0503020204020204" pitchFamily="34" charset="-122"/>
                <a:ea typeface="微软雅黑" panose="020B0503020204020204" pitchFamily="34" charset="-122"/>
                <a:cs typeface="+mn-ea"/>
                <a:sym typeface="+mn-lt"/>
              </a:rPr>
              <a:t>PLEASE REPLACE THE TEXT, MODIFY THE TEXT, YOU CAN ALSO COPY YOUR CONTENT DIRECTLY TO THIS. PLEASE REPLACE THE TEXT, MODIFY THE TEXT, YOU CAN ALSO COPY YOUR CONTENT DIRECTLY TO THIS.</a:t>
            </a:r>
            <a:endParaRPr lang="en-US" altLang="zh-CN" sz="1050" b="1" dirty="0">
              <a:solidFill>
                <a:schemeClr val="accent2"/>
              </a:solidFill>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2467525274"/>
      </p:ext>
    </p:extLst>
  </p:cSld>
  <p:clrMapOvr>
    <a:masterClrMapping/>
  </p:clrMapOvr>
  <mc:AlternateContent xmlns:mc="http://schemas.openxmlformats.org/markup-compatibility/2006" xmlns:p14="http://schemas.microsoft.com/office/powerpoint/2010/main">
    <mc:Choice Requires="p14">
      <p:transition spd="slow" p14:dur="1600" advTm="5000">
        <p14:prism isInverted="1"/>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2" presetClass="entr" presetSubtype="4" fill="hold" grpId="0" nodeType="afterEffect">
                                  <p:stCondLst>
                                    <p:cond delay="0"/>
                                  </p:stCondLst>
                                  <p:childTnLst>
                                    <p:set>
                                      <p:cBhvr>
                                        <p:cTn id="12" dur="1" fill="hold">
                                          <p:stCondLst>
                                            <p:cond delay="0"/>
                                          </p:stCondLst>
                                        </p:cTn>
                                        <p:tgtEl>
                                          <p:spTgt spid="65"/>
                                        </p:tgtEl>
                                        <p:attrNameLst>
                                          <p:attrName>style.visibility</p:attrName>
                                        </p:attrNameLst>
                                      </p:cBhvr>
                                      <p:to>
                                        <p:strVal val="visible"/>
                                      </p:to>
                                    </p:set>
                                    <p:anim calcmode="lin" valueType="num">
                                      <p:cBhvr additive="base">
                                        <p:cTn id="13" dur="500"/>
                                        <p:tgtEl>
                                          <p:spTgt spid="65"/>
                                        </p:tgtEl>
                                        <p:attrNameLst>
                                          <p:attrName>ppt_y</p:attrName>
                                        </p:attrNameLst>
                                      </p:cBhvr>
                                      <p:tavLst>
                                        <p:tav tm="0">
                                          <p:val>
                                            <p:strVal val="#ppt_y+#ppt_h*1.125000"/>
                                          </p:val>
                                        </p:tav>
                                        <p:tav tm="100000">
                                          <p:val>
                                            <p:strVal val="#ppt_y"/>
                                          </p:val>
                                        </p:tav>
                                      </p:tavLst>
                                    </p:anim>
                                    <p:animEffect transition="in" filter="wipe(up)">
                                      <p:cBhvr>
                                        <p:cTn id="14" dur="500"/>
                                        <p:tgtEl>
                                          <p:spTgt spid="65"/>
                                        </p:tgtEl>
                                      </p:cBhvr>
                                    </p:animEffect>
                                  </p:childTnLst>
                                </p:cTn>
                              </p:par>
                            </p:childTnLst>
                          </p:cTn>
                        </p:par>
                        <p:par>
                          <p:cTn id="15" fill="hold">
                            <p:stCondLst>
                              <p:cond delay="1500"/>
                            </p:stCondLst>
                            <p:childTnLst>
                              <p:par>
                                <p:cTn id="16" presetID="2" presetClass="entr" presetSubtype="8" fill="hold" grpId="0" nodeType="afterEffect">
                                  <p:stCondLst>
                                    <p:cond delay="0"/>
                                  </p:stCondLst>
                                  <p:childTnLst>
                                    <p:set>
                                      <p:cBhvr>
                                        <p:cTn id="17" dur="1" fill="hold">
                                          <p:stCondLst>
                                            <p:cond delay="0"/>
                                          </p:stCondLst>
                                        </p:cTn>
                                        <p:tgtEl>
                                          <p:spTgt spid="66"/>
                                        </p:tgtEl>
                                        <p:attrNameLst>
                                          <p:attrName>style.visibility</p:attrName>
                                        </p:attrNameLst>
                                      </p:cBhvr>
                                      <p:to>
                                        <p:strVal val="visible"/>
                                      </p:to>
                                    </p:set>
                                    <p:anim calcmode="lin" valueType="num">
                                      <p:cBhvr additive="base">
                                        <p:cTn id="18" dur="500" fill="hold"/>
                                        <p:tgtEl>
                                          <p:spTgt spid="66"/>
                                        </p:tgtEl>
                                        <p:attrNameLst>
                                          <p:attrName>ppt_x</p:attrName>
                                        </p:attrNameLst>
                                      </p:cBhvr>
                                      <p:tavLst>
                                        <p:tav tm="0">
                                          <p:val>
                                            <p:strVal val="0-#ppt_w/2"/>
                                          </p:val>
                                        </p:tav>
                                        <p:tav tm="100000">
                                          <p:val>
                                            <p:strVal val="#ppt_x"/>
                                          </p:val>
                                        </p:tav>
                                      </p:tavLst>
                                    </p:anim>
                                    <p:anim calcmode="lin" valueType="num">
                                      <p:cBhvr additive="base">
                                        <p:cTn id="19" dur="500" fill="hold"/>
                                        <p:tgtEl>
                                          <p:spTgt spid="66"/>
                                        </p:tgtEl>
                                        <p:attrNameLst>
                                          <p:attrName>ppt_y</p:attrName>
                                        </p:attrNameLst>
                                      </p:cBhvr>
                                      <p:tavLst>
                                        <p:tav tm="0">
                                          <p:val>
                                            <p:strVal val="#ppt_y"/>
                                          </p:val>
                                        </p:tav>
                                        <p:tav tm="100000">
                                          <p:val>
                                            <p:strVal val="#ppt_y"/>
                                          </p:val>
                                        </p:tav>
                                      </p:tavLst>
                                    </p:anim>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down)">
                                      <p:cBhvr>
                                        <p:cTn id="23" dur="500"/>
                                        <p:tgtEl>
                                          <p:spTgt spid="68"/>
                                        </p:tgtEl>
                                      </p:cBhvr>
                                    </p:animEffect>
                                  </p:childTnLst>
                                </p:cTn>
                              </p:par>
                            </p:childTnLst>
                          </p:cTn>
                        </p:par>
                        <p:par>
                          <p:cTn id="24" fill="hold">
                            <p:stCondLst>
                              <p:cond delay="2500"/>
                            </p:stCondLst>
                            <p:childTnLst>
                              <p:par>
                                <p:cTn id="25" presetID="2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left)">
                                      <p:cBhvr>
                                        <p:cTn id="32" dur="500"/>
                                        <p:tgtEl>
                                          <p:spTgt spid="4"/>
                                        </p:tgtEl>
                                      </p:cBhvr>
                                    </p:animEffect>
                                  </p:childTnLst>
                                </p:cTn>
                              </p:par>
                            </p:childTnLst>
                          </p:cTn>
                        </p:par>
                        <p:par>
                          <p:cTn id="33" fill="hold">
                            <p:stCondLst>
                              <p:cond delay="3500"/>
                            </p:stCondLst>
                            <p:childTnLst>
                              <p:par>
                                <p:cTn id="34" presetID="23" presetClass="entr" presetSubtype="1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5" grpId="0"/>
      <p:bldP spid="66" grpId="0" animBg="1"/>
      <p:bldP spid="68" grpId="0"/>
      <p:bldP spid="2" grpId="0"/>
      <p:bldP spid="25"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9E7965BD-BA7C-4284-B303-3DF26FF20985"/>
  <p:tag name="ISPRING_SCORM_RATE_SLIDES" val="1"/>
  <p:tag name="ISPRINGONLINEFOLDERID" val="0"/>
  <p:tag name="ISPRINGONLINEFOLDERPATH" val="Content List"/>
  <p:tag name="ISPRINGCLOUDFOLDERID" val="0"/>
  <p:tag name="ISPRINGCLOUDFOLDERPATH" val="Repository"/>
  <p:tag name="ISPRING_OUTPUT_FOLDER" val="C:\Users\Administrator\Desktop"/>
  <p:tag name="ISPRING_UUID" val="{C1A8F295-47DC-48FB-81BD-666766343352}"/>
  <p:tag name="ISPRING_RESOURCE_FOLDER" val="E:\素材\正版图-卖\PPT\0变色龙\0包图网\bt369\ppt\bt369\"/>
  <p:tag name="ISPRING_PRESENTATION_PATH" val="E:\素材\正版图-卖\PPT\0变色龙\0包图网\bt369\ppt\bt369.pptx"/>
  <p:tag name="ISPRING_PROJECT_FOLDER_UPDATED" val="1"/>
  <p:tag name="ISPRING_SCREEN_RECS_UPDATED" val="E:\素材\正版图-卖\PPT\0变色龙\0包图网\bt369\ppt\bt369"/>
  <p:tag name="ISPRING_PRESENTATION_TITLE" val="bt1268"/>
  <p:tag name="ISPRING_SCORM_ENDPOINT" val="&lt;endpoint&gt;&lt;enable&gt;0&lt;/enable&gt;&lt;lrs&gt;http://&lt;/lrs&gt;&lt;auth&gt;0&lt;/auth&gt;&lt;login&gt;&lt;/login&gt;&lt;password&gt;&lt;/password&gt;&lt;key&gt;&lt;/key&gt;&lt;name&gt;&lt;/name&gt;&lt;email&gt;&lt;/email&gt;&lt;/endpoint&gt;&#10;"/>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wQUAAIACAC3tvNKoLhfFWUEAAAEEQAAHQAAAHVuaXZlcnNhbC9jb21tb25fbWVzc2FnZXMubG5nrVhtb9s2EP5eoP+BEFBgA7a0HdCiGBIHtMTYRGTJleg42TAIjMTYRCgx1Yvb7NN+zX7YfsmOlJ3EfYGkJIBtmJTvuePdPXdHHx5/yRXaiLKSujhy3h68cZAoUp3JYnXkLNjJrx8cVNW8yLjShThyCu2g49HLF4eKF6uGrwR8f/kCocNcVBUsq5FZ3a+RzI6c+Thxw9kcBxeJH07CZEwnzsjV+Q0vbpGvV/qn395/+PL23fufD19v5frAxDPs+/tAyCK9e9MDKGBR6CeARvwkIOfMGZnPYXLhgvk0IM5o+2WY9DwiZ87IfHbKLaKIBCyJfeqRhMZJEDLrC58w4jmjC92gNd8IVGu0keIzqtcC4ljLUqBKycw+SDVsFI3oUuaFM0yDJCIxi6jLaBg4o1iX5e0vFpY39VqXoK5Cmaz4pRKZ1QkZY5/flKIC1byGjELwqtcSfqlzLouDTtURXtJgkrAw9OOEBN5uxxmRIkNeyY2agSgRjkkEACWvRPkI2cRmmRVHWKlhCFM6mfrwZsaEqVytFbzroXbMCcRgLoouKcgREkF2xfEyjDzjNFCFOLrhVfVZl9lefjwMVBcwDdwQUtBlD8CZwdgBQ4wl1I2yFGndBTYjcYwnJBmH55DIwLtwiER4CnQ7HSJxQWKgCIm7ZAJ8RifYJLyh2C7/d/xKuUlndYt4moKccd9G6qaCHeNSYIFlWnUwTE1MPi4gbBT7P6BxiwretauV3Aiwo8xE2akIKotLPJNFHxf0j+QEU594CaSVFy4TZkue0ZjzW1ToGvFsw4tUoEuR8gZy/RaeZTKzz0ycrf5Pjfwb8XpbVV5tC1LgkfNXQ+3Zq2HfMaupwKa6FvlN3aXaOGxr/mOsMDn9QxP6HP1x+mOXBDii4fNEppJ5o9qq++T43Fk2NEadRjzRU/2j9dyWxG1tHVMoWGOp+0sQ6Kamf0ADVP2laHACiuZtiYYaTourATqDcAsQaPRYjDNw1Z4JZ+DCAfJLMo4pg9loKS4rWXeOHZaNbYC+H9oU5jwlanFPxktxpWHCUYJv2ukDupCNdGdAHww3e62CUeaDyQEArtrkAUglc7A/64G5mJGdB9oCv3eSpW5UZsmr5LUt8uDbJhffjk1Xpc7truLVLnnbJnP8FCvaw0Wt0vmA9n/Hv97xeUC/x0cpJjhyp4mLA5eYQd9wVfUUAgoYV/gsTnw8NuLAhZzX6Rqa6ZVuiqwnUDure+QEA9j2zLHgZbr+759/e2J8ZUm7i7a7vw8CAWKbKkjuwP4MdC2qv7pAGB7vy9lFH6nt3WYnFzZwi+hkM6OQhM9yheBtZ8l1DlsH3Xohx7cxw4xhdzoDGsQ263VTwuQ2BGGGo1MoZXYId0YzXl5DHWRaq0Eo1tMm/+ph2u9vl02tevn8XvZpncQcmNF5gj3PXrWBe0qm123LzOBCkW7v3Aru3H3B3CkOoMx+hScyWQ8EtJ1pV4SA5+36nuWbbxvV3aqy/1ccvn7w98X/UEsDBBQAAgAIALe280pDyDz5hQQAAAwWAAAnAAAAdW5pdmVyc2FsL2ZsYXNoX3B1Ymxpc2hpbmdfc2V0dGluZ3MueG1s5Vhfc9o4EH/nU2h808dikiZpkjFkSGImTPl34Ls0TxlhC6yLLLmWDKVP92nug/WTdIWCA4Ukcu6S6cwNw4Cl3d+uVrurn+WdfU0YmpFMUsHrzl615iDCQxFRPq07fwSt98cOkgrzCDPBSd3hwkFnjYqX5mNGZTwiSoGoRADD5Wmq6k6sVHrquvP5vEplmulZwXIF+LIaisRNMyIJVyRzU4YX8KMWKZHOPYIFAHwTwe/VGpUKQp5B6oooZwTRCDznVC8KsxbDMnZcIzbG4d00EzmPLgQTGcqm47rz23FTf1YyBuqSJoTrmMgGDOphdYqjiGovMBvRbwTFhE5jcHevduCgOY1UXHc+1PY1Dsi72zhLdLN4rHEuBESBq3sDCVE4wgqbR2NRka9KrgbMULTgOKFhADNIR6DuXAa3o0770r/t9QN/dHsVdDvGhxJKgf85KKEUtIOObyU/GPojvxf4w9vzdr+kxkus+N1mu1NS59o/H7WDspZ6zW5ZlcFVv2enc9HvDpq9m1KuXd0M/GGn3ft0G/T7naA9eNCCbNxIJs/dzDYPslLkWUiKZPNUnCdjjimDCv8pBSVR0CMYzqYkEC0KJTDBTBIH/ZWS6e85ZlQtdFlAK7kjJG3KlIRqqFO+7qgsJ84DnAEEx6AOioI6PCnq6ePxxtJdY/1hWTu99IoOM4iFEm/s/V7tsHD/5OBp9x9x1IMOl2K+6Ijpm3t/eFR4v3/0TPR3uelhpXAYQ9eDDVn65rnrQyuxieAbeaWf0ViwqFgRScYk6uGErHXz0R3lLZDcc9AEKoDBWpsZxcxBVMHaw0JZ5mOpqFqeGq11SQRYcLwR1B1txSKMcSY30r0Iu+7YYcPnEbrM8ByOJBMNM/yY+IBwG7ErCD3T4SeZjbifYVlCEjUZsxHu4uyOZCgQgkmrxa1yF7X5RFi5k0Ch2ghek7GkitiInlMr09ciZxFaiBwxekeQEgi8zxP4FxO0fiajSSaS5SjwBoUko5AqM0rmJDqzMXQDJpIcNHVtMKKMhS85/YbGZCIywCV4BvkD41Qa/Gop4BRL+QCKVz6+Mydzu3fpf36nF4ijGeZhSXCoVJKk6lXw8QJxoVZ6EI4Q55CeelMiGi3nbNZWffk2SJrkzGzzf70Za9CvuCWvY6XMxjzrgbXZGM+WhaiLawkNJUhhSwwmTITQ5ynPiS1giDkSnC0QDoHISF3WMypyCSOmgA20fLmHRh9RvnyawpkEFrOIZFaQtb39DweHRx+PT06r7ve//3n/pNI9xRswrM0ZjnfxKP9+RutRFm6t93KLW4zcWnMH+bXW/ZmdWytucfRnNJ9g6s9oPsHXt3RbIkt0I4i2UmH3+9s9W9smNJ6ridZu3rXkh78i7eoDHrfqA8toWLGXof+nFSAE1qpf2Jnt9W2k+p9spIaGwQzW2IuVC3DiTU0HhzOP0QSYVvRm/esNKvRNauVfvaOYQnudWnnRLv3y7eX/EjHzVNzSbFzLFNcFm5eHeiahnCYQR81PihvHxuFBzXN3T1UqgLZ5g9uo/ABQSwMEFAACAAgAt7bzSpQwfma4AgAAVAoAACEAAAB1bml2ZXJzYWwvZmxhc2hfc2tpbl9zZXR0aW5ncy54bWyVVm1v2jAQ/r5fgdh30r3SSSlSS5lUia3VWvHdSY7EwrEj26Hj38/n2MSBhDBOlfBzz+M7351NY7WjfPFhMolTwYR8Ba0pzxUiHpvQ7G6a1FoLPksF18D1jAtZEjZdfPxpP3FkmWMqsQd5rWZLUmjDzO3nGomL8W2ONiRIRVkRfliLXMwSku5yKWqejaZWHCqQjPKdYd78mC9XgwEYVfpJQ9nJaXWLdp2kkqAUYErfV2ijKkYSYD7Sjf1cqWlDXT79iWxPFdVWdv8JbUhWkRy6Rb69Rxvmc7N7tytztMsCDX+1oX75jDZIZeQAsrv541e0QYWo6up/ZqSSIseCdjWXm3jUMEEyc/0wqxu0UQEeCAONdsGVx571MSC5r+G9j/G6SsFesK4nDwI2PWGw0LKGOPKrxqcK8f5ca3M/YLElTBlCCLWkF5P0C6mV36aLtbw/8E55FpAc0DI2gtUlLJt8A2IXb/nL5YN9KsL8jliQoIS9A4MMW7Bl/jZlPWMGYMt8ZTSDZ84OZ/RTT6PxLX4grpmXq2+8wIlZ+nr5lfdipDVeXBWEdoDnlCKDhcJ03mgJ2LU4sliTUnSWU8zJnuZEU8F/IS852MOoODpxuEnrn6tYU82gb9xsjuaRDvtl1+PT2PwmtGdr1hNtnvC7KdGapEVpfpPUdOJ0d1MbZBr1S/CVNHyQT3wrAhHGHtKURO5AvgnB1JUKLjRcnZJobtYQPY6CGsRRf5Fjt0lf9XldJiBXpmkUlG9BF2yIBc0LZv70hsI7ZCeKAW8j1YXZjxN6HMsAcDMARKbFcQKaVeMqa6Ypgz0w7w4Qe+ih08XKjOnQxN3rNWx1OHMOORnK4B61M+meinZWwn26jh7BxqTVr2g843OvSaLswTo33z/CbcqdZ9m/Zjh9YfQGcNPU2dn4zytoQPxv8h9QSwMEFAACAAgAt7bzShkEC21YBAAAHRUAACYAAAB1bml2ZXJzYWwvaHRtbF9wdWJsaXNoaW5nX3NldHRpbmdzLnhtbN1Y3U7jOBS+5ymsrOZyGsoAAygFFQiimv5tm12GK+QmbuPFsbO2007nap9mH2yfZI9rGugUqIOGrrRCCOKc7zs/Puf4OMHZt4yhKZGKCt7w6rVdDxEei4TyScP7Lbr6eOQhpTFPMBOcNDwuPHR2uhPkxYhRlQ6J1iCqENBwdZLrhpdqnZ/4/mw2q1GVS/NWsEIDv6rFIvNzSRThmkg/Z3gOf/Q8J8p7YHAggN9M8AfY6c4OQoFl6oikYATRBCzn1DiF2bXOmOdbqRGO7ydSFDy5EExIJCejhvfLUdP8LGUs0yXNCDchUaewaJb1CU4SaozAbEi/E5QSOknB2vruvodmNNFpw/u0u2d4QN5f51mwW9+x4bkQEASuHxRkROMEa2wfrUZNvmm1XLBLyZzjjMYRvEEmAA3vMrobtluX4V23F4XDu+uo07Y2VABF4deoAihqRe3QSb4/CIdhNwoHd+etXkXEW7SEnWarXRFzE54PW1FVTd1mpyqkf93rumEuep1+s3tbybTr2344aLe6X+6iXq8dtfqPKMjGlWQK/NVsCyArRSFjUiZboNMiG3FMGRT4DymoiIYWwbCckEhcUSiBMWaKeOiPnEx+LTCjem7KAjrJPSF5U+Uk1gOT8g1Py4J4j3SWEAyDOigL6uC4rKfPRyuu+1b7o1vPWhmUDaafCi22bH1996A0/3j/dfNfMDSABpdjPm+LydatPzgsrd873BD958wMsNY4TqHrwYYsbAv8p0tLsbHgK3llntFIsKT0aAwpzsCZpqSYeYhqcC4u32oTAn1FGSS/wdZrY67XvItTLNVKApeBND04Pg15gi4lnsEZY/2zyy+J9wl3EbuGYDITUCJdxEOJVQVJ1GTMRbiD5T2RKBKCKSfnltmIWnwsnMzJoPRcBG/ISFFNXETPqZPqG1GwBM1FgRi9J0gLBNYXGfyXEvT0lEVjKbLFKsNKI8VoQtCUkhlJzlwU3YKKrACkyXZGtNXwZ0G/oxEZCwm8BE8hf2CdKstfq0ScY6UeSfHSxg/2rG11L8OvH4yDOJliHlckh9ojWa7fhR/PERd6iYNwxLiA9DSbktBk8c7Ft9rbt0HRrGB2m3/2ZjyhfscteR8tVTZmowXOalM8XRSiKa4FNZQghS2xnPAihj5NeUFcCWPMkeBsjnAMo4kyZT2lolCwYgvYUqu3W2jxiPLF0wSuDKBRJkQ6Ue7W9z7tHxx+Pjo+qfn//PX3x1dBD0Nbn2Gjzk5tFy9O1BtQL87Vzri3a1ybsZ2Rz4yzztgf521n4NrUvQH5yuy9AfnKBL6GvRIyM40gWUuF529kD/PX+kAT+Gb8eX6SWkx82xmkenA/506VvfDPaR4ZhL87EUKonDqAm9puz0Wq98VFamBnkv6TecTJBDjDJrYnwynGaAazU7K1jrSFmttK9r9+j7C18ZOy/01x/+9bwP82Bvap/Nqx8nmjvHavfoTbgfXVT5qnO/8CUEsDBBQAAgAIALe280rVzFwmlQEAACAGAAAfAAAAdW5pdmVyc2FsL2h0bWxfc2tpbl9zZXR0aW5ncy5qc42Uy07DMBBF93xFZbaoKs8Cu4oWCYkFEt0hFm46TaM6Hst2AwXx72TcQmNnQvFs4puTO4/I/jzq1Utkonfb+wzPYf8U74MGpHm7hpNYVx16SbpwqpjDtChBFRpEglQ/n/7KX3uCMxY6mM42z2TrGn4C6c1CKtfEDWNhGc0xWsVob4z2ziX+iDrbdbXtqDHm2dp71P0MtQft+xptKQMjju/DajaYwFiBPYAuZAaR6TCsLnLveDmkaHIZlkbqzSPm2J/JbJVbXOt5V/7lxoCtf/hqCwxuhneTyE4Vzj94KNPEk2uKbtJYcA52ea8mFCys5AxUw3cQ1h9oZNxuKKGrwhX+hx6dUjRpI3NoTel6RBFjuvZqTXNI0eY8vPstcX5GERFKbsC2rMYXFBGIZm3+8QONxZwm0kLbM/9FFcp5ofNd6gEFy1GxZNs1vX2jofyxiI4QJkdoyZ2+khM1JzpO9OzhdUnmR+7TzjsrBZEBDQdWbDE+vUlo/0JTBlffDmAf9ALFST0KaVdgp4iqrv81rfRAsqOvb1BLAwQUAAIACAC3tvNKPTwv0cEAAADlAQAAGgAAAHVuaXZlcnNhbC9pMThuX3ByZXNldHMueG1snZGxCsIwEIb3PkW43cRupSR1E9wcdJaaphppLyWXWh/flIp0kYBDIP/xfT8kJ3evvmNP48k6VJDzLTCD2jUWbwrOp/2mAEahxqbuHBoF6IDtqkzavMCjN2QCsViBpOAewlAKMU0TtzT42ECuG0MsJq5dL+LpHYrZFMOiwuKW9i/7M4MqyxiT19F24YBVvMe0IIy8VjA7F43cYutA/AIakwBMqsFQAmh9AngMCcCPK0CK75vnpEcK8aNikGK1nip7A1BLAwQUAAIACAC3tvNKpkNlV2cAAABrAAAAHAAAAHVuaXZlcnNhbC9sb2NhbF9zZXR0aW5ncy54bWwNyjEOgzAMAMCdV1jeaRMWqERg69il9AEWsRCSYyMSVeX3zXbDjfMvCXz5zLtpQH9zCKyrxV23gJ/l2Q4IuZBGElMOqIYwT80otpK8uZQaMxxCF58Lp4rCL0p1bmaxc753vX/gfWr+UEsDBBQAAgAIAESUV0cjtE77+wIAALAIAAAUAAAAdW5pdmVyc2FsL3BsYXllci54bWytVd9P2zAQfi7S/ofI79gtHQOqBMSQ0B7GhNSx7a0yiZt4TeLMdgjlr9/Zzu+lbEh7aJWc7/vufPfdxb96zlLviUnFRR6gBZ4jj+WhiHgeB+jh6+3xObq6fHfkFyndM+nxKEBlzg2ApsiLmAolLzSA76lOAtQzYGBGXiG5kFzvgfsUuNtIJ0v07mgGLrkKUKJ1sSKkqirMFSDyWIm0NCQKhyIjhWSK5ZpJ4tJAXoNd6b+j4ZeJnOh9wVQPWei3B65JWo5nxQck1RILGZOT+XxBftx9XocJy+gxz5WmeciQB5Wc2VI+0nB3J6IyZcrYZr5Lcs20NklY28zXK744zz0lwwA5h03GlKIxUzjNY0QclkyA/W1KVVLzqAGt4VU7XvNav4153zRutnOkcy7Kx5SrBI76kM46CfTJMKqf2etaBT00Cro1TMiT7FfJJYvs67dWjPMFcgFbxdk8sapCOICnWxpqIfc3AAMV1R3EbdOwaxq2oJYDt9HXHQVqbrtlVJeSNaWa+U88YuILlZIaWVxqWTKfjIw1lgzBPnFXrpvUNcRPdJae/kNvjN+oNT/Va52xgP/RmE9A1NaE5xF7vuXgo1kGNdUMim1sWBcpNjG7nFT5mPV0PTC5HOumwEU8TWXMYAwjqinp7OQQlEmqwCUs5QjbOzgITnicpPDTkwzj04M0GZW7SYbewUFwKsLdBLQ1t2Uk4zqOxNQqyCcT68QPS6VFxl+sPAd7Rq+sDl8buebouuDtwdn8j1EcxGgGc4smVpd56u2r5vDezKlWnc+mcJaBWmEemC4L59XMQlmMfCK2pWWqb/o5NfuwBx3lPDUd01zfQe+iWvMX5lU8Ml+6xdLUJGFGMwH6cL7sMUA/YbsMwlvToYhbkTd1wJjYN/dvK9ps+bp1ruuHOuxDDZ84qxzGzdRHUEcsRZlHox7iovuIqBR22rVk1EvZFm60OAGRiiJA7+GhvvPF6UV35bPFRYO1ed27wC6XN6z0OuFOQaTWdXsRv94N8PgbUEsDBBQAAgAIALe280qrWAmoRAgAAH8gAAApAAAAdW5pdmVyc2FsL3NraW5fY3VzdG9taXphdGlvbl9zZXR0aW5ncy54bWy1Wutu47oR/t+nIFwcoAWK+CJfC68LWaITYR3Jx1KS3RaFwViMLUQSXYn2bg78o09zHuw8SYeUFEuO7UjZrbUJVsOZb4Zz48UZxs9eqG1jzgLvN8I9FtqUcy9cxaM/ITRcMp9Fs4jGlMf1A+XBC132zQifmKABNeYkdEnkamI0HjXQRH5Qv6f29T68tcftFuq1cQv3kY47GowNFH2gaDCmt5rasH4EkeBGdElDfhp1WC+MvhUwwphG3Ahd+n2kFLnzQ8UZXEfE9YAvHnXb4tlnWvd6Wzyo3ez0OnjfUhVF6SKtozf1xr7XG/TUJsKNdqeh7Mf9ltJSULPTaQ66+2av1VHgbTLoAkobD7qo3Wu3W/q+hVsgjVR1rLe0fU8ZNJsqaMP9gbafTMa9RgM1m02lre87XWUybiDgVgBDVfrCgYqujJXuXh2rzb6CJtpkPGnvsY67Wgf1W7jbaOzb47HSaByce5hd3l0HaunpZO58B/BkCE6Oityqn0iu4XIbRcDs0GDjE05RSAL6qbZizG01mr1GrzmopZkpszjjywwqUhMikAXKKA8yrEtSNi4tyZdCno4891Ptccs5C6+WLORg3lXIooD4tdGfk2xJ51JGku1oVEXuiSzpQV1PfsqKpbogg+G5JLRkwYaEL1O2YlePZPm8itg2dEuZuX7Z0Mj3wmfgbgx6Gr6oyPdibnAaFOzDffGUF9tAh4qpMK+LxVNK0ieP1M80NuSngtxB5fseORLdebHHpajaFM8l0Q1Z0WIA+qp4LsuEoKUYtZ543hfi9DsHdkUUfOsiu09eaFRUkjTIi1Jss91UzadNxFbC2UW59wP9Kucz6DfhSljYEE8pITFBobBUlFK3yfnrR4zp63EvGQagBYKbby4pSULOxgvNup2p5tfF1Lq2FmPjujbSkqpEoiz/0ur2vzc73b8O66lcSST7Vp1Oi1hIgnUa5bBMZ25NFwCIpwsTf3FqI/G7sqh150wNE9dG6X8qA8zm+L42Er/LiN7N59h0FvbU0PHCsBem5Ui/TLGD9droK9uiNdlRxBnaefQb4muKoD17EUWx77lyQLRsL9zSEvp061Y1zMUc287c0BzDMmsjm0XRy98kMtnyNSTPmsTI9WLy6FNXqoUUkeOivYB2uSND8I+vPeBkAfHCqzLa5+qDYV4vHMua2gts6hmlNsKhi/SICE3VgeaqjeeAERFYuT8mvpDZJxGQ6vuVQW6M65sp/DjCkBtvtfbhh3/AmhmGkMxoWEIQEgfPIets+8Ga68KHoBARtCFx/I1FbiFp8qErgW2YmgWpqTk5fEfAZNgQeC9cQurQJS+Bd4ttW73Gi7H1BXIcatOqKGR9hpL8XFHoK7ahhrBdQsxU741rVVSEKMOsQLIaXBKR7/4LIsslyAlv7jy2jYEiPAxlIqsxvqqsyca/3kEgDXV6ptoTYHC2fFt5OwqmRC4scyV0QRvSsC6y69c745+LiWpMsb6AdNOth4Uju6RQGpAXFDKOiLsj4ZKiR7okW6iEFxhzPVeOichLE/6z9X5DhKf955e0dZk6/vLLB0wqNLwTlsFGGZTBNmXD39Mu3JbO4IOGiFw/a0UZB3zYBFvDpjo3rJ8TotgLtn7SpX9GoF6Nqxqsd+34cX+VD9v/wRg7acFjAzra2GOVhDCsxGLJgcXTryRomBNQN0v6OTR8cSatBGBaKYbJ0A/A3IPnCobcg0erQTzgsW04sNl6oI/i9FFCWNZqErXT8RZnRJ/Ckfy1VB/pE4P9kk/JLtnIwNolw18myrmtUmFpcQxnCoabgLlKkgpQfS8QZ6hysHe3OHNFshoU5vPAtr4rq9v3nuWKAH7eBvTtPuwpYoGk+iTO8jpZlP7xg4YkU5wnemfVNhCvBVo6Vrn6/KGI2VidazcLTTU1LE4Uop798nJQHcInU8deTNWxQIAyCQhfrmEVfhLnvPJYyYlAxxMV8NLJ25REy/Uf//29PMyRPQkVpdS/V8WB4hddE7/i/ctknMb/LoHjqOOiqHwpKZgeqDJRawuHljIV7xiQnz/lxEKSVSlggbjhKqUaKiCNouo4qnZzC0Viy5pg2wi2ghVBbtX5Z+h7cqtfG92S6Bn6psOYXxVIOl6kJq9sw+GEu+V+2RAcxH94IRKTd4zZQtV1efSHEvW95XOy+rpwfklv+ZDPVlXwtBvVhOZ8BEldj1fHlGtb1rSgIyTvh36wO7nUvRIO9yk+gRbOC9czIY+YPxMXW29vcoFB3MNBGo94JE702VueI16zb2nsRk/Ej4EtTzpmnYENM7FXTCGLtGPuuagdN8eaEo757pkPq4KWzCbHXqQfS2naWN775u1+pb0xHA5Z6VDO8gPxmN+k3/kb/hzxmN8WK4oFp7o3QscjecnsLm5Mojy9TOSAh4ayR6U82VuRR1gwFXeycc6klFDkDJhLR3JhdLyApsUsaHmD62csHoave5dbIfP4Iqcdi+8cCgOH5K1fzt4h97hPz6e2nAcUYD768r1a/idfHRz7IqEi/rKhn2pwCCHLtWjzcQ2lGJ9qUm3yvcw5wU3WzUQzy4kKay5LBrKZy15eSS4ULbyakSyp9MtCw/obPw3rlwI0TGHPxy/cBo80wpACHrS4NIhFYp59nV2D3cvd6JHcmdE8AF8Ddgjno6wQcoRCXskt1WtWJW95BthYcs+nO+pnTDlKzj2XPTCMoTwuZ7fKp/SJ5/M7pZwsg1x1H1dB2uoOuZjHLA6cFZPnsZNyyUi1quPkMZaTP9GtsqXnMKETi1HWpUW+561KCIXMPaELeM95f1jPr7LQpN58uXpMA1HAO/s3Bv8DUEsDBBQAAgAIALi280oKyjzg5z8AACV2AAAXAAAAdW5pdmVyc2FsL3VuaXZlcnNhbC5wbmftvQdUU1n4LwqhiCACitKLMioqCkiTlqAo6CjFQQVFAUGKtKCRGpIQC0UpOiodIoOCjNJECDWJggaHEhCkBRKkBYQQQ0mAEHKDMyo6cf6u99596651dS1hccreX/l9bZ9vnxNja20pLiovysfHJ3740IHf+PgEhfj4ADEiwtwjtY63qNxf/JDfLPfzFTQrjnH/EPTcZ7WPj684QWzxHPdKvtUBh05B+PjW1i7/58eDH53n4wusPHxg3/EQJ2qfc6Gp5ynQEnCrMp9ExINt4et9Y7eNQDyOGr7JcV10BPySuuO55M0Dhw5py//hsnnTSZ8/HGJ/8TK3fXZdQEv3Guj3jv3F5XAnY+xjUkZBqUcfM3OWkhpKPZ/LntDT8enQKzQtKWTCCk9JUFMLUYtD26pUOHP4qk4nKHWSFQVazALruUTwC8uu+HG/CDlBzyYnYLDsMHWOlIQo/zXVNVo4PoEVP54QzWY484EyotVLC+MA5Iu8BOeuQM4LI0y85srLNPxUL0XMhY0iligIQQDg63m4P/Q9VKcioqr9zAaeXR44Dz2q/dUsaPDyWfhMtsrhq/qJwvPD1Wxna3y9tuuKMZAQhWiT/iwIKIZ6tfErErVwOD95SdEn4Ylm4TN1FBAntGTfSXh6hgt4WnC8fO/uFfP4m6kXTXkcU+//5fL4tk0svPqKcTp1ig6pf2AiOMyqMSYay6a+jbfG+5jOzsLoN52rHzd1Yhilj9sH12XhooAzWX25wNm8mkJNOHy0uMJ5sWvyTeBNWAxX1Mp9hHAlShe5Qj50MWybTak99AsLerIOv0jP1ZBZNX0UILOiasRgifXaBn5JBgRdmqcUvhGhGWsta03GR2uwNOPNE/h0Grn6cW2PORJdQ/WrmssU3kKnzc1fXSURqVhXeQQ7myUuRKLHB/dSHYUFmeJCzcVYn72vQ8R3J64QT28B8uV+5IU7ikgz3QH0pQ82fkM23WQ79Aa9mIihu36ZPilHGqWjPebO0sI6HT0ED9zJiGPWjxsH38lA4uoxVEdKL6uqHd7TTM28paSAj/yskf43ws0bRQ+YKzZBqu+n7/twOyF8aNJT+4oi6CaHQEs+d0sTqNzgPojVHshMOJjdXZBUIuWaIbLpUuJ+Y7uss9tqb7oRY2AXmIFhtj22qkscAmeRQO7KDVni/uaEN4zf9KuDUILcao5c25okKgRkFCfUuFuY6fbREBwWeWZa9h4hRQiMYBFpFmPZ+tpqqokJAZuUE6ilVkGKhQ7AhGCNNGIMZ0Sdg6EqLjw0khatZvXRSFXULutJeyATSprONPAtYxH91Zza8sAGFTOrcdMVoyswVeQncPM6gE6a9wqbNpYf9m3fwxcduVs5QXh76qBXpoDLooECNUTj6tWQCWfOrDNZRMaVHTRkqtxAHYLUEVxrulAhGkh03OJ24mtYH1PsqaZ0NDu+UyoObhIcyUe9OxOi8f73QmPlm2wgRfPdw/1Ir1fZFwgtW5YUSgSfHia8AskPhdccG/R6MF08xxGRmtol0H3eMsO1Rr/lAnr9JmuTYMWrDsGVGZm2qrVRa/KmAl+WDc67EeXO1xEGQplUcDUjnHRB61LzoB+RCMwyXooHfca5WeEyGoJmgEugVKbiO8JtTm+FV+ogXf9AtIeGwki15fPLl/WUEzzyz2rKc6pTnIkRni1FmtLJRGuFrenrRJ+BM0IY3Z5kr5lBSoUNi/TrrSwL2r7xU0u/Z5nFpuIPhU04cyWzOGYq9DSUIIwRF+ph2R4QUCY2RoKcg2Nf4Alu7MV49wFDSFpuL8GVfBQ5d8rYZ0umDiC6K+gaPz21ZwGPdUMMePpF3y5RbZQM+G1yHlaqofkFzkn6RQ7qAROvoFKiz8ShkYKhnguLYN32YxEi6y/9Ctdn06cddlsQc8cPCuyFxTsAyZhbHHK8LtPXM8w2R0eopzMT9UJy/Kg5cixuogftkD6Oc97DBb+R5YdB7MUzPSmAVlXKswXf+lzutUZDNaKu7TX5Z5+kMXdEczHtkCMuP+Idpi6dTOotqpE717yu3g+P1ZlJxvRtIotKsYy4pxlNg7uFVzqngNUC9quFLuWYsQDZ52K1VC3mSl7How66pYC3Rd9XvXr1jEHHa6j00bRJ8ywzWlCiiJArKJcpGZ0CoGAKcVvMkYq7EoT35hLQWWbGfyo3jOSur+PQfEZKXmdi9DZduT4WDcP0DWKyzHyh79XBf8iWCPVARergePgQ4RICsvWIiTJrQ0NdI/LI4n7oWpm1K93yqHbAPVtVmsItu2o1kWg5/tZfKPi54Rr+S90OWxPBYBPZhldYGy7lr57XfyRLQYpvKPrihGX1dVcrpnR0p6xVoPUwwQNk+QbSg+jQSR1bVK91yzLzN0Dr1Iy5lNez5HoNpJP9jTl9JDtV86vhJC4oNpt40QpvoV60TN+8cGrbpZXklF9DHuTaQViPjUjyZIiuTZvUUjgIFjuCBktFB05vRYairjDY76i5G7kOilBFM8wBn4pGeHa1lGSMjV9wps2UcnleeoUpLTRe6oMbvXi2lbK3Pyl5u2RTGGZExHSAbEhUs/wL0m7iIXlA8tbzfYJCrcfxl9qgEs+IcTnVMCyCtV24uCl8CUY0PN4p+xzVLBrtLuFnrNyQJj+SK3GU3HGLJUX0B7m/uwtVTB+cI+aIrV4ZgxSXgwdfN3Vz1QH1/jnyJD3YV1FhJXuSoos0EdpJhNQ1ANGU4ahHC9QhrAhgY8KN0g6hLqrSe9lJz2PM81eGTxcf4WuA/cim5j+6ejSrOscB+JXhz05gP/JeFAA+xn6j83XoVtyjKi0pmrz966NaRce4d8QphxzOenDr6zhtpq4qfUtkz9fX+7ZH2Lpkr3LarC51/uv8QVJUROiXK98kDAp6qtJdo8gkkV8F5b5OAZQXppKw1dP5wt+mGL6ECFsz9c3Srl8P3/WIPwtnIVEtGABdfd9tMnkld7j25VtUv6Xo0y3XbPfXf830siQOfUuRvjc3HWgV0JS6+y3TIkLXAOv2fZ3EIOO4SYbvDO6I4JZvmd7PnxVx4BthumRztaZg+mHdvhjVr7OV/yT9gO3mz6S36354IaY5gWHW0KhOocP3MjQ32PJviIbsS18/0Kt1yUmGq4DI/liXEusmkImiAT7ubzqJ2h/uFYa7M3t8CseuHDcTOt6/i3uTebpaGKGbS6mZQarT+URsBugXRTH8lb9v6RGGf7iq4nX949UuQgOKrdDM5dErW2c2l4RTQUBFED7h0+j3ZX7j32CLrBCdySy5DuCO+IU1MymBNo/+d1EqJKWFTB9FkwLADttcgCl2fD9y87YZkoD7PPHwqNKnafmFC9zN1G1zY0pydxSd54pcHjZmukJW4DHtp8ccns4X7eJOJ79h7wyLrHA6jBVx8yZI64vobsju1bW7byHmpnnCTCjxSYTt/fqYKoOHxdVj0V+GiuKqNNE3z/eIkLf9R5iPfoGTbyP3nqD1nrQTLq+5POsH8Wu5utStNIui80fcHXfYVi0zG3F7JSTkHvW96IJyyTty/L6BWVD287izh8KQDqRowc/+31h4d6ttyFruNT0bRk09xbh8WsiuJP9R35//DMEVxtA1EvS+BsJ4dY3bO4dPaC9dc+aPrA+KO+4DSne2QOF77MyiXVbg5340sif/Ro09/4byA9zRD1qP1qz6a8rily+TrKCg5mTydtUDWisAb1tnRj35kvQ4QvTMH4BPigpVW6GIJC91kyjRR2ZU0RmnnY3SkptlV1iSuuv9oMeuNK7wdx/jouv2+jAa8mn1Sikd0ZXONBc6fj9IKKxwg4eoiFTsCnuQ1ratOlHM5PKW9GhZd6trmGanSCvMF7dFXpSQBVgWf02nqI7QNREL4f9BfOAVwulfJ36dwjWbR2eRJJ/rKYD9gis5O7im3f/ERI3oI9yWHarS6pf200xtEw1WCCcgJvIF5FGEaHuBGa30xVH+TVdWcrZZ2Bu9g+HENZp1GyRFpQ2zmMrqDQorhFN+wPydIdeqvO3vM0+fy4mQfF7/lbWUOm6AFgJ2BMRwgXcjvQUqcXc4boVwVqo9X+vH1C78/6vaaY5Iz8xQD2bdepsJZZOQIujcuygaZpCDgk5WsPx7Fnb+yVupNxY2ag7XiVbPvDlSlZsZ5s2sV0uolhI8r9qyZAAQcN4h+YnkUYu2m41TSxHnPs2cqH1/uNtCyAk+P3xWdz4BtDTXquoiv/ZARP8RoTACetlEbVcKiZ/aXLnzw8BNzcnM8KnX3af4WR6idYRM+MJYoEz9Y+O8z7zPu78JDDxu+c+dj3z7H8Tj9j/ccasEoAybaS3g3ngFWY6N0ORaMT7lX8KMCPI03RDCLeNoHkKK8rMq7NBG/Q+l1BV69V4R8qre5nHeu53E5YLYYwawMJzXNMKrRkQ+3O87IO8KemzHfIu3FH5luXq3Et8E0Sn8V2Shnz1PyLsQ863z7VVQgpIGSzeZ886b13ygXysNT4eAobzsL6DZ4kVZUp5Z+N3+h1zaRRUG5qd3TmpLvjvQW4uz3LgbEguG7eQJEDQp1jeQ80c3/H1ebiTo1w+KOqu5ZRJL9ihaBXVZ8vm+a0L0jkiRNeH5uby5crAh/sa5pzF/7IpalpkuA++x5UAtyjm3+Uw02shkaW4w+Nw+X0cH27Y8XhAya9rofhaq1EYfXMu5aI697bEEHK+DvIKgVYxlOVhwWms/xb5RuJw2beEgWbJpoG199YZ3ZVZMXkjuL3O8PTt5Fn7XJbaZnFuhfNZAfkq2AjQTOOoRST3EqfAPkWVt3HedtbE3HsHTwxEvGJcVb2s9bllr3NNI9qzxGshuBQ6PRGiHYWkVruTpnRbztBJQzXgl+Pks3JKnFwyo0XczJihaheh2U+RPoXwKBtkc7T4sZScjlBw0SBXWbtiEWbtLBw06AiKR0PeZgYz28w0Nory8hm9FqyHTJ0F4tl1hKiP7WLzqZoW5251hXmQiWunMOFUC/37Dpn3QhGu3O/0zDL7jmFJR7jslsynaBznyJYCpHOSRvnegVA6sKViQfz7QK+WheTyJWqojn2j6gtibytPC9R3Th50DY4/ixafC0jq3JBIS1lUTnkSYbzCciREJdb4S0uwT7v1ie+DNlHWYxDze3jXxglxZzT3ZFOxlN0WCjMGC8XAOkmloFOV/Q5aQ4dxZeXHgjJYkGPGh9ChvB/j3/UcwJ1Tl+9xUtpTP3I6Wk2Sl0kKa5jdk1Z+5Co/Du41EFrrv4O1e3U9HUv2H14lfJFiuzhw8pChq2mPMtlTa/CRaTrA11jlspA7TkpXRFBBf6XshjaeFOHr7NtNPE+RE654tPvSXD0F1KtOayJ2X8UtKrBss8bolfJyMW/cRxG/Pt3ge783FbOig8vTU1yOHEpn0lpmF1rGp1r1kZrZgUoG9LjPKiVDfJJ7tod2g+uJK8omAArRz7/77T2eKyzsYPAVS8Pb8k7FQmvEJIOhXrdRhR/YNqNyEmHBidS1Cl15c85B0JeBx6ZNyZ96Rtut+bw8QH82sb4yQ3ZKwfVItm5pUsC92ggaN0y55l+5MHxOd33hNZKs1TGw/VK0OMkk+WbaLV1Qtupczkl6oI99pZ470OqlJP3aFElIT5XHgjFukuYmn4I4ogBzKpOhJBM+IrUE08g32ab2mLCbsereqxhHx8teDyRd9gudB0vUHHPp9KnjHUo1OfV/oEW3vmsJz8Sn8reUF78ZbrDa4CT8vxayFLVy1UXZgRPOMcy7dHeeIjlUPx2YpRuuiSG2I/K2LLcRV4VO4pwDeqPNTKqspNW8bR3EDzlvprUAlF3JsdAi0Tg+z9u2iPOvpCGWCl5ZxqQopR7BljulO2MviA3fWre0zficPvtMVrBnlg8k4NxZG/ou3Vv0fjjk0wHt7ZhYg7XoeQlyFum58/hDLqHGv3SahgZDm6XCKwllF1F3Kle/6U+XfzklfNzc4UT3UCtL12UT6rd+n+ztCJBp1ndb9M8p/b0jcsjw2owPsXpqjTALi5MQof07n+6J5ehP0m8tPLoAGXl1hWbzp1L0CGy3gJFXnDWSdkgOGusyTt/J0qsPEVY4muldqchT6lcLipCLPvB+31ZIq0Qvf5Yj8HjC6Tp/sf351FdRTrI5F7/wQOIoBSIme8X5A2iZxxvp3nn5quOeGn6lddSGM7Cgy0My+hx3AiNB71vbZ9f+ehcPYhDm0iSuBXx/m6Z/88+gObZgD09Wa0tGoE9XvXKoRnBZLKWtnykMP0YnHtC20C0VbCyGFB3mG6QK5D3MhQmv1WulOc6LOmpi5gd3+8SG+J3HPtLHtsPWuZMZ1wAlvx3dzaFYXT//k3XT4Idt0BsMqJ+Py4S+tFgao/KycEZXU+VugBDPV1Nkj4UqVre8eemw/M6BHegPhqdLe3waLX8HyLtU+F9GyhkFxmG5+bT/O7+Cbe2deCyT1RumFmc6k8kbQw1cj8oV6OWTye/FV2chJGNSMdXogB36xEOkTflCkuLCgsytpl0kuT7FvlE/1wbxyM1CMzVtIWrpBibWAD1H5W6/hG6NkudCNXsQkqHEJoLS182R9ulSqLH1DVyfO4qoSrQ/bbl9t2t8yutBbAxigOxiUXdzpzPKHj95Z1Rx8mafJNHdadF06qWoxwtQjUTDvXGJH8I+Wsljyjdf5tdNUGWx5Hfn4sRg2nSsCNvs9T2t1d7zpB3TULY4CdoDHqoYpRIG1TdbJYgBX0CBQIGlBGiklFQUM7U/02BNbXeDoZMmzOklUuK1HJWblsY5YhSZYGJYFqocniwkM3FlVENiGIw0qgqu6mGH+hvWjsDh0WThvEObPO4wvHagNe6StkpGpApaIFg6dofJDDMTT/UGAqGSkpM7qgVC1aNk+JkuRYq5iGYLyO80M4R0xdc2THuOyjJeY8S34Ke2nIIMFxCg9+VjAhJ9YDZFQpFqmIA71ZaWjrIto+VLHHJ0pj3lH7mX5Tj0DROXUoN60vDp6lVVt6jKZgyxmJ/NrLTCumvMf0P1wJEqI5WFx4NDAeDjv6mmvs8K5hjZRxUofuG47iySh0kCmUPlD23Dm2YwKtrmOrIXn5vSnJF2NvbNwPq6ojbD2PANXufXN4j5P08u1z71+56a2fyBQ6FV1lbm9MaCcebyjkOtfiCeQuAAXedU6YB2mDvjSJzlSKAp44t3dzqqzgUzEMM/QzgTL+GblAqKA1rS7rbNuDXV3F5JPFNVB590UilGtyZbRUnFzb8A7y2njGQWI90evZrq5d3O+Iy1dYFIhbjRX6KjCO692ir98+dDjm3ks6sQVEbHEsF1M8dWJ4Rllsx28fbJXxG5npLlKXrC3m0lwG64B+0dfny4n+QW5effe2dne4ApGvkxnCNUxpJmn1/TNyqoo7ZRtm4bmDuKjw8ONcOvAEuXnTafyRbjZexcHUr1h0xURZ0o+70Iu1HG1I+g40s5TLD2sDXfjntOARZRUQR1RPjwDzTvr3wveeW4cvyNgdL0wN7F09AsazBfJ7R3VAvAbyFY30pJ5TuN+WpRw6RFg/naENkR1yfkOtOtXEveWq3Mkb69LceQcnqydyX7+IX25fOZd29s+1itGc093PuKtlYJWlxBrbvl8mjc6H71N7XLknvY5zjuF7vTSMsnlls/5vNXW7m01kS/6CKf3neTTR1c2007o+P2TvA3Vu3Qr46TQ8X553rU9Tk9+DSEPsMP2Me/avvT0euhjwI6AON61fb+8eCTlOP+GRyd4L+mczo+pOcG/odyC95JOQJxwLeTPCNF23tW/WX5HHYl7+kw2b4SUW1y9OEYJp7+UCSaAOIt9wYucjZiBUsziVIM9LA+1NJNbiJHw43cKG3uInrBZ1PAbQgx65ob39Ywbu6Msk6R4aUvWb92fT/5epoDPvTOA4QkdSxsKDVN7fWAvIejAeOFK07UJwIXRNPkZvApicVQ77EP/c4UE0FS9WhUlE1ow/vCgrPS4lc/U0B0bzEt8mw2I/aosgWpfnRPUXaC0oyyAJ4RuzG49W6Ug7qwbSLXXvdOqCJxttztL/LPsQ6k5smyMkIrWkRmQraPHFHpmho4UaBNOKWr/psJpfgVSThhMVptrjbY8FPDeHsjBpNbBLSBYmo8/1jUjCGvdh7rRsJoXqo772lp3UxRTSAbXgco+tVdkTeMtdLDEscFW2VfY7HNx+EFyd/2kIxC+kZCSYEUuaAFubHiWQJmZDYk/A2KClBso/s4IDTS4knVGXXL8WWGo0RXlBMqhkEUDTG7g69nctlE3UHZ3c+EcU/daDIKiHc2xVklgv6bcxBOl5kM0nJzDD9aC/N4Pkv3uS/IfCEvGNLsFphILQ5a6CtcYWF88FZjC01KP+/02wjDOKUDtSVW0CtWN7A6xuCoz7q6jDEqgeV0axLa6jNydctBHZLLWE2+gXk5T2md8R9zSiuEmmeKBxvuVQQ3bGcX+vmpp44qmYPP4rsmszpAn3XF+dWF0JYKceOiEvbD0fMik24R5VY1vkZuKW8ojS9ZJZDgMH39M484+M5Pg6sQ1m3LOHcY0r7EaqNhjW48WenbOinW6B7rzqM/veGCmAbpbfw7Cupd1QFgasnUnaDdPj1JxzLCMxrIIZe7CFiL9LHNyxWm6ul6W+W6sVtUytU56iD5DO8xUSQqM2pn6zutACT2BUxbn65ubsUtLaR/YmVxse1/pISHwaUUCwvJqb3yj53S6OOMyUS5oSD3ceBbh3KRzvD6FT+5BHfzltMf9O4HRFDCZqHLOAmqD7HIiaap6Ck1ASWNwbi4yNeuhfkcvkyv6+DHt0+M0O5747OipG1Jn9I4TO03Q4lPP6P4qN/1oYkI5BDlCa/wHNNi+vnUh/QawZtX+KgT12aJvuwTsBa732dyY+FRPZzEtMrzY2fA3LPi8yfhdHfm1sL9qLzMOCG+nHr0aYiUVUffU0GfTUgaxcaQGRg01f+1mcDu94xdQ6H1TJ7nGRqp9VXOxqmuz8z38dV4O7k/dLTUswxqwWRWcpKKqgB1jNRKkRIegQ9kVTXnTdBPq0esX+rX6sIr34j305UfcaO5YG/UicB+3pLxw6E2HqTwjyBsB3EgwEN/+dGNFzZj2jcrSEqE96sn+lPbu9RVnqjh4xuO+yWI5hRp/cOA8T1j2eq+/RGYb6btmMAHRlOjbC2Piiz2R0PM5ZlBzDMOJLxQVwSidbZSOnnVVoF6eNw9MhbJwurZeNBstWNr+jjwYCzczEnkKn/5cq6/wyTwmRVxq41HLuWnZIUYOoTNye3c94a376TvVqP1VhX5K8dROXem9M6uFmYHhO8fFeCbrv7ZdjGfXK4wezE6yI0+zJ6jHZ7y0SsZih3vGptWyzKyhCcLl4rI9CqtejTe1UqsJuN6jSIdtFvhsfjBtElsY1MpHcVTvsZGr3z5N9YlFWXlq1A3SzxxLSE9FZc8euxMeR+/tjvWsBcFY+3y3MXJhNPiEXaT2fIh+B306yGIf5p6qs6dJsIkyK4OpUy8HaIMZ6tup0rbf0lk7lXO9Ir+C7e1ppBhWVWd4xtkt7bvO/TUlNtI4dbT6MYJFmulNYBRw2o5NOWAzDmuxQ2qqVzsRVUdYI9MWgd0antMZrHXE+Fc6llQm7LKzbn9bJIQ8EXnBatpufQ6nye/ltIWbEveKNBKfNhkuNc41mCyz6sw1oq7sMeCr8QvoJAP99MkjVUf1+4trxhzX5BAMarC4yx21WazDE4/dhS1Dj+aoLXGRIH5h94UFecIWng8B4oTdmgihvj1L6wqragpx64hEdFz6qdsJw5BMI3nld/jtKqtCC9jYoSC1iGQMe+h3AiKPwrtoeJh6I9+EYGiODIc+n1kvmljgZ2LTbBHdzd86x9CfpxIFEklYx26nSJUoIP/ASQYkhs0z93D441xRHDeb1K1tSxvYdQKVDke8j2bDMtHiqpulR2FWhsMcICtgfNwiLgd1I2CcZVKJ4KkMblR8kgvYUZTBO0fxzc2n/3rCTMjiO88fWrc+D+MmUMQ83rlhUI984XGh4y7PAD8n/zn5j0x+lJgapQIPkSFjjpsJldkjzbEcnsNIivoW0qdvnOi3/Zgd99ZsjxuO4/u696FFlZtiLj9W3s8fA/xC4Ks1IkK617gc7EfGZczFSctu/2JWhwT284tniT5afkTvcuCrh/lrrwMM48rZhR2HucyZbuhiGk9SBRRqJGW3a/32RXadEbYuplaZ9n8ATLlFgwhfrPCKJ/8tbeYO3JTdJXvDqHg87Jesb59jhwzfs9fvGQnp5hKXe1y1Werzkymq9frLE0rQz1RqVn94MTnb6Qx6aFAUy60hXu2QpETutZxx0llO5S9njx30CEXUf566QW7uvT22Ejr71t6gYzKkgjs+nnvHtb0Gsek+17mC2LRXretJSa+KgHde4le9IteWn6aZqfNuIZnbsm4L8dbRr3snSsX/s3li2js3NB41+FULy5H/bCVx3nzsqfjrX74iwJb4n00UuoVBqZQ5QzgPVjbX/+9hBRckztWJWBUNRoNW2TuFulOOCHEhPHDmbzGfUbj2Wcx9ICdFKD7z78Hc14QP73TurmH0+FSqLrd3hBwRGuiVpESTpvO5LLbE5cikDCfNq5kpvf2Uuf2rVSNf8lOrRjXI5TOZ7mtGP17kUgCooTh+o0ZuJDqj039xecLP8UXzTsHjbKN/RGDmLtCjtHw6+bEZzbD535njSCp/wuMI0RXP7B8Jf2lxCbJc5n7kO6VthQdukIvB7zxxJwdRHiY59ZhyFqeDyXTOkfBhRmJXot+jCNFe7PecigyQPWZDUw4dut1XKwFazKHlZob9Cb1DMJlu3I2Z3onurtm0kztA+kPe1bCa0gFBQGu5pfqHmTYbLD1j0z5iP8EP1JHg9xLBvdsQXYBf7m+w473uPFMmTd+I9F1afuZtkK/MiRfmPL+6KhiU4J79HGx+JcTHbFFD+SZtuaz0z5gD7zYQF7qkUOG/yHop4xzeBsFXVjhd26iJXbxEO1JSzbVmJG/fOBO0z/CIqgJnbIE+7TWVfSFhK1BhKWgjd3CaQguGrXoFOZeKgal6bjlK/lOSGF0YUjDmxq1ovf4eNcIWd/C5yormK+KeFqLQ8GWOb3/uOKUeQZxBN4wsdLfQuBksxlb16rUQzJjRfLqUQ13nHRtgqMy6meq4LPTaRHvkrhP3mZX9VAGPjcm761c+pAK7QZpsVZl6nqpDMJE9B+rREufVP3Ar7hmMSQMXKhNfIgbcMZsvHj3Y9M/dLC5vZqHkiPJC3AyMRadVk80WOb3EVYy4BZUwlpnuEiTLrFHWC2sJXJ2FVl4m4fh95gKPJRc1cSuSgarFELFQMYuAFpsQE+pBy2hsEB1aqosTG9y5pEDI4CiHxnUc498wh10h5Y1fpByrC7zohk2XkjSYuWkBWkozEPQFyanmMvCPYOEU7HQmgI7hLNZdUewGXbZBmutwJ9Ct41AwQ5DYaotxLsREhB4QX0h+sZS3CrJ+4QNUfsP3KKvwRehC4hWvBWKK0EUdnEOB+NqnMQS0yJAj3yVyDic+kJigFTt8KXG/8PrQtuetnZ6mXAPMwr3X5LMQXrm+4hX+ya47RZnStx6JHV9pDMk+wst9V/d5I/2LUfMqB/9t1Cvk+//GqO/3HfunZ4znE7YCuQ/loh+Fx2t9M/gLu/+2/Z/s/mT3/wG7uDNV0+8fF04uvS9c8mauQnxYVUVeyCf3sKc0OU/Bei73y5FzZ+PJY3N98WR6RSFPv6/oI4yZzqBNKEMnivuyE4DvHcVlHfKQc0oJ5Fk3Z54U4+WRNuED6+Wf39O/ckV5n72PKrzzOkAecWFFgiosrugj2LiuZa+oRNm5j+cVqvlk5VYWkgFPpFok/bM3XU5XonzsbV0p8a773Ewn0lYdx81Fr25DZAMshL6I9AXukPqH5mAMhALt05OU9tVU5ypba6WyXa4KW5gjaXBmlTF5/MlzT+C0nEFyb7/41r/pUNIyWtlW6+DphkDhLNSLak4BSEBVSa0dX+dWXP+la7acn+RQrpP45rNIGzQ0szxWPAAzWm5u5l6lbx4xBlOrhrlkvy66SQvcjXlfMPmJ251/X8MNYcRVgoAcsT1fdScv93Muz6Afxl9+73IPXHb7516xAs9PJ5cHUPsmufznODLOie+Xqc4jQ2+dqP+Isf/kmr9v+Zg2fSWdbOHPx4taxXD5D9oYtYc+94IHmAr8c/JfWnn05bjvDED1NtZpcyHD+1MTONr1Byn135JRpmLx62ecj8t9umlZPisRbiH++bhLtgxfzOLsutAv25HKN/wgpQE7x56xtX578bknkfBF5NcAFt/0U386rlDDd2ioMKn+cU3PP522uHzZH6M0wvFwLjXq9rrPEAn7InJV6ZVm8DfA/j7eNSpkthlRc8CJ+jbzU1vEyx+ktPdXIz9Q7N0VW8G+qOKbhl/5z8dxFpp86+bHt0x5FzL+BdT/gdL+k28usM49uPa5TTTzi8hFhGK/ab9fAfBb9c6at+2hpZ7/0OOo/YOUon+3Jkqobfks8tkfBHjEgaWwmOqex5/6sntv/CCl/x+b4pFrAA4DzClLg4NYEyVVXvqDFDo5kybBLYbONuAhsH4Blb0L4ai5um1B9L4SlQRTRpcC0a+TU+rMKj0bji+zKCOWSCSdZnRV3GeGz9rSRBODj53/1g0ht+xHBkjHhbMyrMLAV1HZHaZNAYIS8yZRmTTNpQHN5ZH7gjL0RbxQ4PNVpqyAPPfrAA+x5D1fsFy076PL+y0LlzWip0D3+tPtOFtNZb7+rAAq+0P3cTwWMmR6ZtKn3y2ly8JkI/E1JV1/bH46pDmkQEQ9pwm6qGEeGz7J0KurNGSdkw8JpxiTu2HvxJzL03Zp9flXTTyUX9iSaale9FwsQnfJ6EJ15WPjT3r5/aP15Nm69Oz1zFZ69ceFOHx2SjzNqyw7a6mQs1BYlWOUw8Fz8IQ/ThFSVrV5GMjTlzdrYhwpCuS5V31h8xuvp2+6RZAhoJqgTzqFxVEL7bmTmZodBL/hxsjwZgdQR5o+pziB3lsc55AjLuRKHjCc9qRzWICoLalzD9GbeAWhj/SE2SB9nxJtVZdAaUNef2bHNI/oe0ooQrlp/VRF3xrJtdcBrclopmT0CNBT5UAJEKahjNLv8aslL3EwaIm6pTp7ko9qmR4s86HC/Bb0NumufqH+xHXeLNe6L9YT/89c/bZXeyIBVKtVkF+A8uy5UOIDilGb3ytHYde7mAwMQl3aS4HpkOP3nllBDjavy7RV3R8Hc65hajs8baV1J35rCFc/QsLnOsCvVl48UJclt0ZRVKgHKlR39KrIKi7Z2lNkUrCLvGj6Gy1mJEAN9SzgL/gZV7ksnLAm35u58Qf0FRHsyKexWp9ZSt4SB1ffU5Vnh7NwM3aCl8Lg+gt0/SvJ7gHq0vXobUOXl8ILERoo5pZ69J5nzG1eCh9EhBh9tlqpHBhTOpr9mn3TD2+vcPTMHxUqsLXfulJh8X+sBW9RP13sNTD9KqK13KJNsSkE/vJS9wPLNtKSsUJf8uFbzq0RlMYrXf4kn/t9SXOh4S+ftvZSpugmdMX5t5P2xOOW5ih+sydp45YOkqAEPBGFBw75eDPBz45hh8L2I8W5gWh7VpmmxdEvgeije08UEdrdXR1WYEm+ZF63xXszT1iYqQdkboXGWLB/J3JDzAeAahzWWr5w8n3zp2B4/pOvmAKujWpeVUN5EhVmX1QtttJtdK5wfSWCRzec/26o/e7o/1Oo5cnhD4TaC4uBb0IC7YM/4XPLj4baI6tLYdquX0It/kdD7WDhnVePqyo/hdpdcj8aan99RL0ptf7bbOx/DrXyiAxdp763GZ9C7esfDbW/7fdzjk3mqcX/DGA8LepHQi1PZ/EjofaV87Y4++DAz6F2z4+G2ru2RBm1rZ9FHvijoZanS/+RUPvwWg9GVvtLqHX7QYA/oHceHnx7tu9TqE380ax315Z2xsvoL1mv0o9mvf8HmGJ2Fs6YPN+cQQvs6M+Fv88Nav1lgXRSPD5DLIxwSmK2wCVU5quOabd+B7UPXW4JF9bo4df44swWC8SEGjdqud9aGSni9QDLuYfuNQUvkSaRro7YCBje+J/S7d/GubdD5GNoT9l1/5y0/BOi2WI8nlb57/gTHwTgsPoNMPS4vlWguX06wo3cw9eFB4KN4XgKJuzqUSY3HL58IBMzHHfry6aMc58L7pnMwuUNetlrVlatnwvuL3vyDlGUVuGRnxi+sOL+7H+X82ZV2csFOWRFU9S9L+c/F+w8y/mWSe6oj3BneLc0jaQiYQmcJvJiUzOz0kdr4IXReD7v0t6iJ1lEEMPqoy04XRAHTqcQYouKmm/s5Lk4ofUGLyLUoRQtImQB39lRY817wNNyy4Cpiwt8f5L3npoHVlJcxFn0OuT68+550nqTs4w8Nf8ndujvrDL73eDqWGvglVHgd56t3dY/yLUH2YtuGZW8e85kL9gtW4SUQUfed5qgY59tX/ZD0Qrj7d/p2DuUthyVY8uLrfu+s2CzkleemrLokf4sLt7Nbyt5/Y5aVoiL96r+Cl55d6GtFBfvLriVvPJcflopru9hTfonNH5C4/8KaLQ3QQimaOhAzLag5Y2VfUw7G1O9/T6tgU7h9JcFbK+kBHYCgsa60dnJml2cJpDz9/TlmoNofUsVSTK8J966PHFemqUKbKaAP2GrAWaQo/ZL+Yj9hKWNAHm3ShOrQRNbHcxUgc+9K0h6629QlnLOnDVNglF7kEIbJ3krDrucGjzzX27/PKv7F53MeOxXny3XjHMxAqiMK4VpIEj+rLFcFAZaEKLBAaHQsEy3uKAJ8ycK5O5FdANoulEHHGZaoVLsqyD6jAWEsStsbIDzQ5PPr66q6vVYNMD0oGyYs3ep8YuT8QVqvAH6y7LSWB6iB0QkwWrJ8INqSlYXTZStQoxvqqrcFDZUhg7dtpxMnfH6fZAzTSleWt7mWWVlaaess951PjlOMmHY3sTyyXqC1DgtbbukeLBJImsdB2UVsluF05THLj4DdDaxjwRIadRxKMBXRhUJfuIDnsVwDbI+JwoOfx9kCQ+27BzjLZw7y8KZ8FksCY23MEyl+P7pdr7ar5eYIlRsHZ+O11c7Hp2zV57KoMitO6/eYk0lbDVNjJmd2tlBlhE9oEPClG7qaFB1dVYvApMhDxAL4dSnFSpRpK0Bo5TiJrsy46kq48p43q7j48SNFTG3F7w6IDcQi5wZ47SBNRI9fmVqs/PTvku5tDECgkLkZ+gNUsvU+KJzjD3XnZ9r0R+bX2SRrtwiyDRMQM+29cxEAnL9gydlNeZDeNuc/Cquzd0PXG81i0kTHbnLulACfzKfIGxkOUdEbz6gpmIV3izthb5tFdbI5wWa7b+bxny5pxhFT2ftRya/lUygQTGw5y8x5Nzbti7OtnumqirbjXjbndXVZbtTCk2IhC3oR4QXwquVVHPeUsSFs7sJ+Es7EKQHmjRjLXYoaVu/g/otwh3iXwmH0uUT/Erj4BoyBLSmdHSgm7PO/ejOrkjJYn+gs+C6Nr5NHYT+c2E2SHMQCsMwJyrN9ymdzeXtJa2uLE8feEftvWEGMHWYYSe8R6SeJf4s4eCdzPFSNTaV4AYNVUGOwQA9CApbzBVanB8ErSAUZ3iRpg3d2IvcNAu4lMZKPmeuARKXd91Yd9mY5b2ecFvvNSU6lcoKfYL4628g8W6XvrDuZzT5GU1+Jho/ofETGv8bobEuK4I229GvwqGrWDo4eL7kLVeHiyqDD/MiRDWOf2fna7tO13If4HdK4KIB4KsjdvwbHB595z0MjzyL5DbYIjd8530SL2GxSTmAHUW2vKFVZEtw0eGW/DsLvvOuD5asppXQcZes7+gzK/O5x3EzoZNneItxA1PbKZXL3P7vCHG/6dWmRxGiT8p5w3rnpFu1Lpe569/pbLgeJpx2jCubi7yxdLIXH3KBy5zYCd5IEptdo5/Nlc0Ab9t+Up5Af8NlbuOfvC1743s5XwuubH4q/qfifyr+p+J/Kv6n4n8q/qfifyr+p+J/Kv6n4n8q/v8oxVdP/bVzp7/7RwpYJ1Wbpf5RQJ9X2O1TJBWtz0LaI+wU8u5633ghFk7GPF9YFucTs3SF5e1amA2ftmst7kEIPvqy5Ur28y49+643IYe592RviIbsT1ewKFi/vGgimS7l20GPWvPVBrYAx79bM779JMJyH4R+WP9DCPpes6Fy/KqVp8/U/tf2uUW9deqE7fNfn/Rv+M8dd5cny94Y4mvpX22U8/nPfX1YC8Cw4RbUNx9ykPvPt0o39500ooTsVf5KAOLfe/+y8sI7CUT5/01vnI7cj1z+PkIVAc4oqZJAzNVWMWtosCq8MnRiBOOGdeW4gtwQW1zWaX3Fww1kmWfVSzi1HXYjczeGM2PDefa48GanyvjQQi6QvGt38CSmzFh6rgONKWW9dWa/TRPjj1eq7iJ30fLT+aqtZYxXjFbm0z/uzFloWksi5Y7FY3Y7EdOpDjmnCWG/nnXtZ93tBNmjxgb7snDbQPOvf0OabTRgVKH35mpw8mxg3jLkXA1WJrPak1laCKPuaoAvTaPIsFFzlUrWUhceGPSmzDoU2NDoLJKJWJo38OZUEGCTVqXghCMawY8yLzZOzcFYRDK87VINfvbW7S2Zbv7OJM4SkxZf08wKOx0W2Trqq8rS5kAvkt38YHoen3rLXbVmTnpCUG/mmndNRyHmokrYv2nooDP+TMAXnw3DVRlLP0otr4Nrwi7dsKD6gaHEs+Yhf5WpmIR8SBzebBuNshSQJ9NC8MaTS9C/GBoQzh2/duCLiEfzVWT2ZBUnodICgsJvVoZ2VpECtVpiZl1THAwSGwbX7f6jtTlg0xJiMpmq8zsrCEXZW6ZJPz2od20Y0m3MXJNt5ynQncDiNDfKMcrldT7tLdCeow/dsSko29RsAW92eBvJaWfHu1UPOQ5VmSPtgmc2JqXVtk2H6B5r5XuFsFkt5BqJw+RoWUQSLTQsIVDGy6du20i+jBK49q/K+8wWjdNGwzUA9/eepNNELk0luz+61XA9Kt1wnVWQMaSfCkawSC6bOk3Pn58xHNAbarzrxlpXaGiK2ildXsclz4NLXjF5A0U20O1vzxuJLEf17GKcO0JrS8c/RNE2omXwYQVrc4G7pWWra89blwBLYxJyLhmZwsj79tj1X9rWm/47WTnKK3OQ3Fa0NXVY8WVCwDYFjtcMcbbNXHew7RgnXerSaNL0rdutlGiKWC6E9fvz571LGWG/daN7t3jIZuxRqIefmWSOA52ejO/9+3syLWBVkg/8ZtO4IeNCM94wc7qjLPQ9e8OI94YEMSFhc6TGZF6WWWydNRkMNDVrjR7xmtm+irCHva0BJr6IsXXpUUVn4TDDucqMXaDOyyp7ft/3chSSXqkJYQWrgJOMYpqp2exyMq3xDMy0APOpQ9Ps6BbnaZhgDqK2ybCqnRzeCc8MUXh+Zpd16Bn1gCxbFzL05TTfQQfJBDHB3dB1fTKj5wXgcbb9t6SycGMqoUbBb6raY6DnQUGrMEtzCZyQvbMookSCMyM9m/T+4/bIgN0CPphiEgZLHnkfkoed938XOuAmQ3mvzSy37QdkmVX79bfAVm2WjIauT7+0vrLi6hgdI2ZVLXRf3LUHKlpHINrc86Jtb+kwJE22wv84QLJThScyt9UPJ/TZ9SffZgHxeaxL1BTA8mdngp2XppKCl99D6P9MKpOlVP6RMoY7IDtw7+xWEwiLOzTkRliezEeHqLfGhNkLqRUQSVogeo1RUh5PvyEEjxNZb5Iwlwtd+r2zcDMS/WUteOUqAn9Krc7U3Hawyl7GMXBruIX6LRRQktPHLL6uxvLIGJTJeQTRfR+KiGZQFaRE6i7GtGy9mrZmdY+CeNl4XVDPK1DqfFDGhUMtyihDNTmnGRNLaPZzO8bw6SwcbbGZNrE0CFoatMIyEPNJCMPLF9N0QJeW9j7TLK6NKjN4qtI2TfIS74GlcqXKGrz36XX3zezXv6ohjM+6Zhiik7qiHMPi7UAx47Z91wDM9O2SVs7Gf1QXtkTlXKcQhQfoDKg/FIIVVAaxh5RL48fm6RmbzDo05enhGh58QwSigriHy62GUvxuhbkQjRdX3IIZKCj08IQjDTIUJ+yGtelOcnteB7NSMrrwavUElMwiKbADFjmYFABqvtFzMvHm7Wk3A7F0IiHzTrCJzURD1ginNwv3uBBTeRP3wBMFJYMN7DUTUPDdx3aWfgxY5ZFIVviiyxqzo1i3EY8lUymEQlkCnuyG5bCwnESsDcNvG3wjAj2sz2iCx/q9vEQnk7DBI959VTUOQMYWJ7cqf24KFT8XWh1vXmignLDwctBPaZBS3DcXuggL9WK3nh5aIlGWuNkXNBIAUTWdBDzHSUhkjpaMxQuzuupDqvPvsxcGZLDl6HOZj2fzZKLL+Q7YZTq3pRyl0yDXAfSeqZ2Md0BUspa9RIIx6G/DtO00q05abMf6MXYFj8ItumXxZPMozAC4pHcky32AVu2wlZOTumR1R+dgybvJ0F0Qf2iZHkzJ75AUAvXKfukJmxhInmDItsQUMsDlIiIDO8cvFj3SQUigplItaJrLkbZ3nL0Ngr2lXAjNOjXVRTWOOfgm1blVRMW4Vcko1PrqtQqYcmj8hWkUB2ipfmt7mGNauUu8sABk9kM52eaf96nJzyVxEQQVAhjibsd5x3ugm3wiAVSyYyuOokHwHSEGMtj59wSUqerhTxSc6cHN25v8ab71t/1GyGn0hUts8yxcMZViRK8cBJevOZjzzrIDbSqsxjI9u813Zslp+a3/H3NEzMhLj9eDZTTBpGzOxQHTjhmPyp74TPzrIOc/TdAE5mqhnHO4N1m4y6fP/tJ0UaqCQBQZef/uIjbt0xchiupyxSd8RiAzwCWPHhmufS/vimFYZVMgWWbxmWh+M0FBul6Y3bAhWq0p0Fjk3r76Q+qShIzAxhQhlkdd5k5pEQXIbArXKUuKfnxNxHyqTNqWBGLxdp+L5wyDBvxz2whb/oKwwhu4nhB28+YobHLnsiJZfX8nPvdzkLdzgiutl85uaLoQ7lmiIrDOT10yzg8jAa882ry3y+Bxid81SNC+pbN3rKYrPMzj27fVxnWhH+0jSWyCA5kM5JgXQnhTsb/x9P2+wmW0KNZgO/cj1bJwy+ilZYa9zzOWpAYvaiiP7yob9sm8rIRmqaDdsnC9ZxnTHrtS2neb7kexgkZ3iUZ5iKT7gEZ2u5rSqtyYS0FvbcU/Jlv+rbhesliuCXwUjKo+7KSfT7XKyj4V351JJasVZ8yF6r6iBhuLqdZemwNjAl0mqdl4p9pebcPhWZrYYVfOdCB+3ETXzmXhdO7VM1Si8NoaUzP1Dxzyg8fXu5Tvbm+5fbUSnGFoMh+iu4icbbVU6VveeNTFnqQtTaZhuKbNnIRPUuCT/nLvIsRe5hWUVffCPESHKkO1De11nDZJR9+kYNDrFVOtitwhTlUQnY+ONFW8mgajKYRpLj2j3DhGT9+uxZaOGCOuerovUx8HAatEU3zBuCSwUjIpC5tLSTMuMyV6r4p+iiSk/GnIRhjZufizqMTz2cA2G73k5rpkohNh8JxbAZAE1JoO+riPs8p57rpz18FBFVsJGGImW6XGcWtiXGCYGDhU5s9dcl3BmxvuTGRtP9EWeCm1u1jhTePbma7VgbulvTRlDU9MtjAmS1SiyrpJ/OXiwlMkAebq/RRG52Cz/T9N6olITxQs6LZtf5fVJKPPTpWjnAZfwG03aEiDrwm0yTY+G9Q8WF9GDMhWGiNz9e9GJChYWFr1aJ03ioYUpACWKd2PTLFV9RBafKPJftNqdl9c1LXbIRf9IRGbv/7x4EXSYDGtrpt0DjG5S5DaJMzckl/BrhgMeS/0B+zxi8seL2aogmpNc3ks7bMF+acEBei06mxqPbzxbcMghV1j6zzr/tFnJiCX02GmqPCIxZwEbMFs7YOh0fkstMTRq1fSN0k2EPrsvCfBDysqm/IRXht9qghUMqotBdCGljjPJ6nzetqidX7jzfC+NmQ+5BrgnGuBPks52Aa59ZePL/wnbQzw5WZaePiIJ9yD6YlgeFYhFnIRU2efCCOmtiEuMfWlyFE+knkj9a8fnqW0xFRYxUoICdCNk+LArJRCNasAgtBm63a8/CSkJu6cvwrRpb/Fscha/PAk9Ew+LeHUp/1z/SwyZ+kDfiOeLNpar+zTPAjGOXgsrOZvHRppWgUxZqUOXVCXtLq0uxOS8ADCaUoiku0TQhT26S8Wn2kfb/GJC3tJLqHPXZbciW7DuG8eh5IjfmGCPAyuxdwmH84yWy9aJy44qAxoewVaO0lm95H7YBQrQo87fNoAAWGOY5fGAUhXpFnkXgBy3vb80NClX9Vv2ZFLKuIE9Wj+CpwmptvwIIRmmkYkVERCF0LSz0hYRVWdVJdk7c14HeDlzPVi9HH2ptx/drwWXUPOHV0gYcEdRYtnqB0f5KHOtUmYmYdZZqreoaW295kHdxcvKmaiOPMobFWrBfGD5V86GfySIJ+kmAvyIHYbaBfXgT0JevW8l9bcO4iHI9S2NzNzlcKcEbFdNmA4JK89ZKgXggprNCXrHnqdGtfu5g8ynZQ4+U8xS8Z5gljdTUICkN2UpczTxMHlDyZGCXBruaElgISySUiDBtIcvDq5eescgkPjrP64DUGAOZFsTH8VHX7Nj0pc/Ud3HIJi2dnop6aMvSdWV8EYtFV1ycFROc/1PV8Mxm/6aNqwNSbzQ3fSuKjzDvyLHOdzaivQz2XGT+CUpY5Q6lYL9aIm6OYQFm6WBCyaeT13crfkCcbfhB7/JyjJLlddgYUsMQ22QXcF2oAy1UtAHCFyFjqxQGMtfXvNZcVNQFlm1cHBRo4uYc78YJVHSltFhJpVROuORkBQJoOGI9YhjOxXKvoQfOtg/D9LKWA9Sdp2EJPsiH7KNSbETlboJDtksoLiwVnKeHyPaxY5RnhLscmq1v7lz9thpdbUcWzIRpIG8rEJW2fGBPRquaKaN0eGoNoqbG7kVif9BZ9Tm7orlu2+9+MulEfe/esQ4+kscKVdGSg43LrbYtbdep4YXGBdC1YprztENFzbsj072nnuhcwkaT2JdfsaiFUCqmJlgxbUssyeQ0UXa0GLtd40gaLjXfSb2LmbTGtVgunDXXDsMjvhjFqVUIiFSbPIx2WTQAHtm/OK7PZ8Xx2SOSg41jXFsZsMmbBUHKyQnzEhsRnIP8fa8g7/Vbj4V+EEieujMxXX1D0ttrZp3TXuWnJQgA7PhZx54JpmSnv4VAXOKZtjUfQgyyj1xeMqVu1rbh1i+E7fxRR4c4tYJWulNePzGbS1Qjs2j2/vNcDON53tdew3gA8acPMJFfaoJS0xxt0tI/MPxyDjbe74nuIve93LnyFlBfOMalkObuHezvbFnqZ6kqNya4zfng1Wl1QAdh4ibr8+ejYnWFrbyVl3/iICmayvxMnAZPSjESw0LScd7wbg3zZvh+jWwIt+WZd4uOb4+27rMXoYqzIfu6TsaZ5lRlh/3InR7Ynqq+GwaeSXlhvKyPSSkCdTPiW03Ye+XUhAvt4mOffww5Hn37wX6e/t4XISvFdiyL++Hw78NeSr5Q1krbDyQmsC/Bepdd8uuGgVaQvcXmUyM6jC6UKSu5BJvx/+9Zulkc0SIaPbQPMx/37b1PIruw4of2iZRGAbN96SPLz6mzvL3Ja/PVopJjQwvpxEPNyvcOT64gswRYZUHPRk5bWq4gc4KGfwNQD9aqczArb8gazVq64J/OuTp41mM6xWJtqZo1JoX5HxRjrOm4/77/BB6wMF+12u/C9QSwMEFAACAAgAuLbzSg+F2spNAAAAagAAABsAAAB1bml2ZXJzYWwvdW5pdmVyc2FsLnBuZy54bWyzsa/IzVEoSy0qzszPs1Uy1DNQsrfj5bIpKEoty0wtV6gAihnpGUCAkkKlrZIJErc8M6Ukw1bJ3MgcIZaRmpmeUWKrZGpiChfUBxoJAFBLAQIAABQAAgAIAEOUV0cNwDEewAEAANoDAAAPAAAAAAAAAAEAAAAAAAAAAABub25lL3BsYXllci54bWxQSwECAAAUAAIACAC3tvNKoLhfFWUEAAAEEQAAHQAAAAAAAAABAAAAAADtAQAAdW5pdmVyc2FsL2NvbW1vbl9tZXNzYWdlcy5sbmdQSwECAAAUAAIACAC3tvNKQ8g8+YUEAAAMFgAAJwAAAAAAAAABAAAAAACNBgAAdW5pdmVyc2FsL2ZsYXNoX3B1Ymxpc2hpbmdfc2V0dGluZ3MueG1sUEsBAgAAFAACAAgAt7bzSpQwfma4AgAAVAoAACEAAAAAAAAAAQAAAAAAVwsAAHVuaXZlcnNhbC9mbGFzaF9za2luX3NldHRpbmdzLnhtbFBLAQIAABQAAgAIALe280oZBAttWAQAAB0VAAAmAAAAAAAAAAEAAAAAAE4OAAB1bml2ZXJzYWwvaHRtbF9wdWJsaXNoaW5nX3NldHRpbmdzLnhtbFBLAQIAABQAAgAIALe280rVzFwmlQEAACAGAAAfAAAAAAAAAAEAAAAAAOoSAAB1bml2ZXJzYWwvaHRtbF9za2luX3NldHRpbmdzLmpzUEsBAgAAFAACAAgAt7bzSj08L9HBAAAA5QEAABoAAAAAAAAAAQAAAAAAvBQAAHVuaXZlcnNhbC9pMThuX3ByZXNldHMueG1sUEsBAgAAFAACAAgAt7bzSqZDZVdnAAAAawAAABwAAAAAAAAAAQAAAAAAtRUAAHVuaXZlcnNhbC9sb2NhbF9zZXR0aW5ncy54bWxQSwECAAAUAAIACABElFdHI7RO+/sCAACwCAAAFAAAAAAAAAABAAAAAABWFgAAdW5pdmVyc2FsL3BsYXllci54bWxQSwECAAAUAAIACAC3tvNKq1gJqEQIAAB/IAAAKQAAAAAAAAABAAAAAACDGQAAdW5pdmVyc2FsL3NraW5fY3VzdG9taXphdGlvbl9zZXR0aW5ncy54bWxQSwECAAAUAAIACAC4tvNKCso84Oc/AAAldgAAFwAAAAAAAAAAAAAAAAAOIgAAdW5pdmVyc2FsL3VuaXZlcnNhbC5wbmdQSwECAAAUAAIACAC4tvNKD4Xayk0AAABqAAAAGwAAAAAAAAABAAAAAAAqYgAAdW5pdmVyc2FsL3VuaXZlcnNhbC5wbmcueG1sUEsFBgAAAAAMAAwAhgMAALBiAAAAAA=="/>
</p:tagLst>
</file>

<file path=ppt/tags/tag10.xml><?xml version="1.0" encoding="utf-8"?>
<p:tagLst xmlns:a="http://schemas.openxmlformats.org/drawingml/2006/main" xmlns:r="http://schemas.openxmlformats.org/officeDocument/2006/relationships" xmlns:p="http://schemas.openxmlformats.org/presentationml/2006/main">
  <p:tag name="MH" val="20161022203525"/>
  <p:tag name="MH_LIBRARY" val="GRAPHIC"/>
  <p:tag name="MH_TYPE" val="Other"/>
  <p:tag name="MH_ORDER" val="4"/>
</p:tagLst>
</file>

<file path=ppt/tags/tag11.xml><?xml version="1.0" encoding="utf-8"?>
<p:tagLst xmlns:a="http://schemas.openxmlformats.org/drawingml/2006/main" xmlns:r="http://schemas.openxmlformats.org/officeDocument/2006/relationships" xmlns:p="http://schemas.openxmlformats.org/presentationml/2006/main">
  <p:tag name="MH" val="20160830110855"/>
  <p:tag name="MH_LIBRARY" val="CONTENTS"/>
  <p:tag name="MH_TYPE" val="OTHERS"/>
  <p:tag name="ID" val="545820"/>
</p:tagLst>
</file>

<file path=ppt/tags/tag12.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13.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14.xml><?xml version="1.0" encoding="utf-8"?>
<p:tagLst xmlns:a="http://schemas.openxmlformats.org/drawingml/2006/main" xmlns:r="http://schemas.openxmlformats.org/officeDocument/2006/relationships" xmlns:p="http://schemas.openxmlformats.org/presentationml/2006/main">
  <p:tag name="MH" val="20160830110855"/>
  <p:tag name="MH_LIBRARY" val="CONTENTS"/>
  <p:tag name="MH_TYPE" val="OTHERS"/>
  <p:tag name="ID" val="545820"/>
</p:tagLst>
</file>

<file path=ppt/tags/tag2.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BingLLB#"/>
  <p:tag name="MH_LAYOUT" val="SubTitle"/>
  <p:tag name="MH" val="20161022203525"/>
  <p:tag name="MH_LIBRARY" val="GRAPHIC"/>
</p:tagLst>
</file>

<file path=ppt/tags/tag3.xml><?xml version="1.0" encoding="utf-8"?>
<p:tagLst xmlns:a="http://schemas.openxmlformats.org/drawingml/2006/main" xmlns:r="http://schemas.openxmlformats.org/officeDocument/2006/relationships" xmlns:p="http://schemas.openxmlformats.org/presentationml/2006/main">
  <p:tag name="MH" val="20161022203525"/>
  <p:tag name="MH_LIBRARY" val="GRAPHIC"/>
  <p:tag name="MH_TYPE" val="SubTitle"/>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61022203525"/>
  <p:tag name="MH_LIBRARY" val="GRAPHIC"/>
  <p:tag name="MH_TYPE" val="Other"/>
  <p:tag name="MH_ORDER" val="1"/>
</p:tagLst>
</file>

<file path=ppt/tags/tag5.xml><?xml version="1.0" encoding="utf-8"?>
<p:tagLst xmlns:a="http://schemas.openxmlformats.org/drawingml/2006/main" xmlns:r="http://schemas.openxmlformats.org/officeDocument/2006/relationships" xmlns:p="http://schemas.openxmlformats.org/presentationml/2006/main">
  <p:tag name="MH" val="20161022203525"/>
  <p:tag name="MH_LIBRARY" val="GRAPHIC"/>
  <p:tag name="MH_TYPE" val="SubTitle"/>
  <p:tag name="MH_ORDER" val="2"/>
</p:tagLst>
</file>

<file path=ppt/tags/tag6.xml><?xml version="1.0" encoding="utf-8"?>
<p:tagLst xmlns:a="http://schemas.openxmlformats.org/drawingml/2006/main" xmlns:r="http://schemas.openxmlformats.org/officeDocument/2006/relationships" xmlns:p="http://schemas.openxmlformats.org/presentationml/2006/main">
  <p:tag name="MH" val="20161022203525"/>
  <p:tag name="MH_LIBRARY" val="GRAPHIC"/>
  <p:tag name="MH_TYPE" val="Other"/>
  <p:tag name="MH_ORDER" val="2"/>
</p:tagLst>
</file>

<file path=ppt/tags/tag7.xml><?xml version="1.0" encoding="utf-8"?>
<p:tagLst xmlns:a="http://schemas.openxmlformats.org/drawingml/2006/main" xmlns:r="http://schemas.openxmlformats.org/officeDocument/2006/relationships" xmlns:p="http://schemas.openxmlformats.org/presentationml/2006/main">
  <p:tag name="MH" val="20161022203525"/>
  <p:tag name="MH_LIBRARY" val="GRAPHIC"/>
  <p:tag name="MH_TYPE" val="SubTitle"/>
  <p:tag name="MH_ORDER" val="3"/>
</p:tagLst>
</file>

<file path=ppt/tags/tag8.xml><?xml version="1.0" encoding="utf-8"?>
<p:tagLst xmlns:a="http://schemas.openxmlformats.org/drawingml/2006/main" xmlns:r="http://schemas.openxmlformats.org/officeDocument/2006/relationships" xmlns:p="http://schemas.openxmlformats.org/presentationml/2006/main">
  <p:tag name="MH" val="20161022203525"/>
  <p:tag name="MH_LIBRARY" val="GRAPHIC"/>
  <p:tag name="MH_TYPE" val="Other"/>
  <p:tag name="MH_ORDER" val="3"/>
</p:tagLst>
</file>

<file path=ppt/tags/tag9.xml><?xml version="1.0" encoding="utf-8"?>
<p:tagLst xmlns:a="http://schemas.openxmlformats.org/drawingml/2006/main" xmlns:r="http://schemas.openxmlformats.org/officeDocument/2006/relationships" xmlns:p="http://schemas.openxmlformats.org/presentationml/2006/main">
  <p:tag name="MH" val="20161022203525"/>
  <p:tag name="MH_LIBRARY" val="GRAPHIC"/>
  <p:tag name="MH_TYPE" val="SubTitle"/>
  <p:tag name="MH_ORDER" val="4"/>
</p:tagLst>
</file>

<file path=ppt/theme/theme1.xml><?xml version="1.0" encoding="utf-8"?>
<a:theme xmlns:a="http://schemas.openxmlformats.org/drawingml/2006/main" name="自定义设计方案">
  <a:themeElements>
    <a:clrScheme name="001通用彩色">
      <a:dk1>
        <a:sysClr val="windowText" lastClr="000000"/>
      </a:dk1>
      <a:lt1>
        <a:sysClr val="window" lastClr="FFFFFF"/>
      </a:lt1>
      <a:dk2>
        <a:srgbClr val="663A77"/>
      </a:dk2>
      <a:lt2>
        <a:srgbClr val="757070"/>
      </a:lt2>
      <a:accent1>
        <a:srgbClr val="FFB850"/>
      </a:accent1>
      <a:accent2>
        <a:srgbClr val="01ACBE"/>
      </a:accent2>
      <a:accent3>
        <a:srgbClr val="E87071"/>
      </a:accent3>
      <a:accent4>
        <a:srgbClr val="663A77"/>
      </a:accent4>
      <a:accent5>
        <a:srgbClr val="FFB850"/>
      </a:accent5>
      <a:accent6>
        <a:srgbClr val="01ACBE"/>
      </a:accent6>
      <a:hlink>
        <a:srgbClr val="E87071"/>
      </a:hlink>
      <a:folHlink>
        <a:srgbClr val="663A77"/>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2227</Words>
  <Application>Microsoft Office PowerPoint</Application>
  <PresentationFormat>自定义</PresentationFormat>
  <Paragraphs>277</Paragraphs>
  <Slides>26</Slides>
  <Notes>26</Notes>
  <HiddenSlides>0</HiddenSlides>
  <MMClips>1</MMClips>
  <ScaleCrop>false</ScaleCrop>
  <HeadingPairs>
    <vt:vector size="4" baseType="variant">
      <vt:variant>
        <vt:lpstr>主题</vt:lpstr>
      </vt:variant>
      <vt:variant>
        <vt:i4>1</vt:i4>
      </vt:variant>
      <vt:variant>
        <vt:lpstr>幻灯片标题</vt:lpstr>
      </vt:variant>
      <vt:variant>
        <vt:i4>26</vt:i4>
      </vt:variant>
    </vt:vector>
  </HeadingPairs>
  <TitlesOfParts>
    <vt:vector size="27" baseType="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dcterms:created xsi:type="dcterms:W3CDTF">2017-03-13T14:42:57Z</dcterms:created>
  <dcterms:modified xsi:type="dcterms:W3CDTF">2017-09-22T08:59:25Z</dcterms:modified>
</cp:coreProperties>
</file>