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5" autoAdjust="0"/>
    <p:restoredTop sz="94660"/>
  </p:normalViewPr>
  <p:slideViewPr>
    <p:cSldViewPr snapToGrid="0">
      <p:cViewPr>
        <p:scale>
          <a:sx n="75" d="100"/>
          <a:sy n="75" d="100"/>
        </p:scale>
        <p:origin x="-80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C6C3E-A2AF-47D7-A19D-F283CFF4FE5C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3B567-B8A6-4F04-A627-EE52B0359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31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99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6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8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41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9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659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68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35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951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25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95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555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41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1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540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502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76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0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46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9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92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98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495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1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B567-B8A6-4F04-A627-EE52B0359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73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2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2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3" y="927100"/>
            <a:ext cx="10141749" cy="44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BA33-EF4F-4626-9658-E7587EB5829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2CE7-4D1C-4AFA-A641-497F04B770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19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35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0.jp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5.jpg"/><Relationship Id="rId4" Type="http://schemas.openxmlformats.org/officeDocument/2006/relationships/image" Target="../media/image33.jp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2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2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47.jpe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15.jp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15.jpg"/><Relationship Id="rId4" Type="http://schemas.openxmlformats.org/officeDocument/2006/relationships/image" Target="../media/image18.jp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4" y="772176"/>
            <a:ext cx="10072914" cy="4447942"/>
          </a:xfrm>
          <a:prstGeom prst="rect">
            <a:avLst/>
          </a:prstGeom>
        </p:spPr>
      </p:pic>
      <p:pic>
        <p:nvPicPr>
          <p:cNvPr id="8" name="灯光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58" y="-130629"/>
            <a:ext cx="8770627" cy="2816453"/>
          </a:xfrm>
          <a:prstGeom prst="rect">
            <a:avLst/>
          </a:prstGeom>
        </p:spPr>
      </p:pic>
      <p:pic>
        <p:nvPicPr>
          <p:cNvPr id="6" name="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773" y="-130629"/>
            <a:ext cx="4125722" cy="7186743"/>
          </a:xfrm>
          <a:prstGeom prst="rect">
            <a:avLst/>
          </a:prstGeom>
        </p:spPr>
      </p:pic>
      <p:pic>
        <p:nvPicPr>
          <p:cNvPr id="7" name="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13" y="-130629"/>
            <a:ext cx="4005943" cy="71867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1" y="1870328"/>
            <a:ext cx="990350" cy="978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6" y="1858813"/>
            <a:ext cx="990346" cy="10018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72" y="2248747"/>
            <a:ext cx="666750" cy="371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27" y="1870328"/>
            <a:ext cx="978834" cy="978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29" y="1858813"/>
            <a:ext cx="990346" cy="10018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038" y="1870328"/>
            <a:ext cx="990350" cy="9788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587" y="2620222"/>
            <a:ext cx="2261871" cy="409906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16692" y="397772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经济管理学院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88" y="3753891"/>
            <a:ext cx="36195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27" y="1395896"/>
            <a:ext cx="4605335" cy="392385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79" y="3537017"/>
            <a:ext cx="2212748" cy="178273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15" y="1395898"/>
            <a:ext cx="2259012" cy="1506008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/>
        </p:blipFill>
        <p:spPr>
          <a:xfrm>
            <a:off x="653143" y="1395897"/>
            <a:ext cx="2540000" cy="392385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585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 rot="292558">
            <a:off x="3603647" y="2399374"/>
            <a:ext cx="2311400" cy="2702544"/>
            <a:chOff x="2997200" y="2400300"/>
            <a:chExt cx="2311400" cy="2702544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997200" y="2400300"/>
              <a:ext cx="2311400" cy="270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r="16777"/>
            <a:stretch>
              <a:fillRect/>
            </a:stretch>
          </p:blipFill>
          <p:spPr>
            <a:xfrm>
              <a:off x="3185718" y="2557641"/>
              <a:ext cx="1934365" cy="1934365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 rot="21089853">
            <a:off x="1258244" y="2462627"/>
            <a:ext cx="2311400" cy="2598225"/>
            <a:chOff x="0" y="2702954"/>
            <a:chExt cx="2311400" cy="2598225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矩形 5"/>
            <p:cNvSpPr/>
            <p:nvPr/>
          </p:nvSpPr>
          <p:spPr>
            <a:xfrm>
              <a:off x="0" y="2702954"/>
              <a:ext cx="2311400" cy="2598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0" r="20020"/>
            <a:stretch>
              <a:fillRect/>
            </a:stretch>
          </p:blipFill>
          <p:spPr>
            <a:xfrm>
              <a:off x="189912" y="2865497"/>
              <a:ext cx="1934365" cy="1934365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rot="21342450">
            <a:off x="6067813" y="2388816"/>
            <a:ext cx="2311400" cy="2649742"/>
            <a:chOff x="6096001" y="2702955"/>
            <a:chExt cx="2311400" cy="2649742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/>
          </p:nvSpPr>
          <p:spPr>
            <a:xfrm>
              <a:off x="6096001" y="2702955"/>
              <a:ext cx="2311400" cy="2649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6284517" y="2860781"/>
              <a:ext cx="1934365" cy="1934365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 rot="389709">
            <a:off x="8510954" y="2359342"/>
            <a:ext cx="2311400" cy="2677831"/>
            <a:chOff x="8585201" y="2551627"/>
            <a:chExt cx="2311400" cy="2677831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>
              <a:off x="8585201" y="2551627"/>
              <a:ext cx="2311400" cy="267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8773718" y="2731982"/>
              <a:ext cx="1934365" cy="193436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045"/>
            <a:ext cx="12192000" cy="9609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5209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5217" y="2077884"/>
            <a:ext cx="27624766" cy="2276402"/>
            <a:chOff x="-635217" y="2077884"/>
            <a:chExt cx="27624766" cy="22764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r="-98562"/>
            <a:stretch/>
          </p:blipFill>
          <p:spPr>
            <a:xfrm>
              <a:off x="-635217" y="2077884"/>
              <a:ext cx="27624766" cy="2276402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10319" y="2487535"/>
              <a:ext cx="11922331" cy="1450242"/>
              <a:chOff x="10319" y="2487535"/>
              <a:chExt cx="11922331" cy="1450242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10000"/>
              <a:stretch>
                <a:fillRect/>
              </a:stretch>
            </p:blipFill>
            <p:spPr>
              <a:xfrm>
                <a:off x="10319" y="2497777"/>
                <a:ext cx="2160000" cy="14400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10000"/>
              <a:stretch>
                <a:fillRect/>
              </a:stretch>
            </p:blipFill>
            <p:spPr>
              <a:xfrm>
                <a:off x="9772650" y="2487535"/>
                <a:ext cx="2160000" cy="1440000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10000"/>
              <a:stretch>
                <a:fillRect/>
              </a:stretch>
            </p:blipFill>
            <p:spPr>
              <a:xfrm>
                <a:off x="2450902" y="2497777"/>
                <a:ext cx="2160000" cy="144000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10000"/>
              <a:stretch>
                <a:fillRect/>
              </a:stretch>
            </p:blipFill>
            <p:spPr>
              <a:xfrm>
                <a:off x="4891485" y="2487535"/>
                <a:ext cx="2160000" cy="144000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 b="10000"/>
              <a:stretch>
                <a:fillRect/>
              </a:stretch>
            </p:blipFill>
            <p:spPr>
              <a:xfrm>
                <a:off x="7332068" y="2487535"/>
                <a:ext cx="2160000" cy="1440000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154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680">
            <a:off x="697139" y="1853579"/>
            <a:ext cx="5200326" cy="3088356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535">
            <a:off x="3444848" y="2091534"/>
            <a:ext cx="4344788" cy="2899022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 rot="20991314">
            <a:off x="6233284" y="1920683"/>
            <a:ext cx="5628527" cy="358160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9240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19395" y="1690172"/>
            <a:ext cx="5759948" cy="3519968"/>
            <a:chOff x="1190895" y="1677472"/>
            <a:chExt cx="5759948" cy="351996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" t="5606" r="2376" b="2582"/>
            <a:stretch>
              <a:fillRect/>
            </a:stretch>
          </p:blipFill>
          <p:spPr>
            <a:xfrm>
              <a:off x="2013468" y="1954230"/>
              <a:ext cx="4209531" cy="2693969"/>
            </a:xfrm>
            <a:custGeom>
              <a:avLst/>
              <a:gdLst>
                <a:gd name="connsiteX0" fmla="*/ 0 w 4114800"/>
                <a:gd name="connsiteY0" fmla="*/ 0 h 2641600"/>
                <a:gd name="connsiteX1" fmla="*/ 4114800 w 4114800"/>
                <a:gd name="connsiteY1" fmla="*/ 0 h 2641600"/>
                <a:gd name="connsiteX2" fmla="*/ 4114800 w 4114800"/>
                <a:gd name="connsiteY2" fmla="*/ 2641600 h 2641600"/>
                <a:gd name="connsiteX3" fmla="*/ 0 w 4114800"/>
                <a:gd name="connsiteY3" fmla="*/ 2641600 h 264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800" h="2641600">
                  <a:moveTo>
                    <a:pt x="0" y="0"/>
                  </a:moveTo>
                  <a:lnTo>
                    <a:pt x="4114800" y="0"/>
                  </a:lnTo>
                  <a:lnTo>
                    <a:pt x="4114800" y="2641600"/>
                  </a:lnTo>
                  <a:lnTo>
                    <a:pt x="0" y="2641600"/>
                  </a:lnTo>
                  <a:close/>
                </a:path>
              </a:pathLst>
            </a:cu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95" y="1677472"/>
              <a:ext cx="5759948" cy="351996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141737" y="1241017"/>
            <a:ext cx="3099461" cy="5616984"/>
            <a:chOff x="1017037" y="1241017"/>
            <a:chExt cx="3099461" cy="56169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37" y="1241017"/>
              <a:ext cx="3099461" cy="561698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747203" y="2721203"/>
              <a:ext cx="1899755" cy="949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毕业季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333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535">
            <a:off x="3417352" y="1285156"/>
            <a:ext cx="5380488" cy="359008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 rot="1223606">
            <a:off x="9050748" y="2411174"/>
            <a:ext cx="3148380" cy="200341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947">
            <a:off x="474802" y="3177226"/>
            <a:ext cx="2908862" cy="1727507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75" y="5128445"/>
            <a:ext cx="2781526" cy="1588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13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>
            <a:off x="6173290" y="2219285"/>
            <a:ext cx="4142739" cy="2636155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59" y="2219284"/>
            <a:ext cx="4425977" cy="2628487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8768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" y="2760107"/>
            <a:ext cx="4539512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1354615"/>
            <a:ext cx="3416375" cy="227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4615"/>
            <a:ext cx="6350000" cy="422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3709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989638">
            <a:off x="6745299" y="1080013"/>
            <a:ext cx="2145984" cy="214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20784061">
            <a:off x="9131017" y="1080013"/>
            <a:ext cx="2145984" cy="214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>
            <a:fillRect/>
          </a:stretch>
        </p:blipFill>
        <p:spPr>
          <a:xfrm rot="539426">
            <a:off x="9131017" y="3485560"/>
            <a:ext cx="2145984" cy="214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 rot="21266598">
            <a:off x="6745299" y="3485560"/>
            <a:ext cx="2145984" cy="214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7" y="1241017"/>
            <a:ext cx="3099461" cy="56169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47203" y="2721203"/>
            <a:ext cx="1899755" cy="94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毕业季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337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>
            <a:fillRect/>
          </a:stretch>
        </p:blipFill>
        <p:spPr>
          <a:xfrm>
            <a:off x="9220322" y="2432861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5" y="1996522"/>
            <a:ext cx="4549018" cy="303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>
            <a:fillRect/>
          </a:stretch>
        </p:blipFill>
        <p:spPr>
          <a:xfrm>
            <a:off x="-159933" y="2432861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975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3000"/>
          <a:stretch>
            <a:fillRect/>
          </a:stretch>
        </p:blipFill>
        <p:spPr>
          <a:xfrm rot="1256591">
            <a:off x="3676950" y="2240734"/>
            <a:ext cx="1800000" cy="144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12883"/>
          <a:stretch>
            <a:fillRect/>
          </a:stretch>
        </p:blipFill>
        <p:spPr>
          <a:xfrm rot="20584055">
            <a:off x="749255" y="2399984"/>
            <a:ext cx="1800000" cy="144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2525"/>
          <a:stretch>
            <a:fillRect/>
          </a:stretch>
        </p:blipFill>
        <p:spPr>
          <a:xfrm rot="1693815">
            <a:off x="9442153" y="2306677"/>
            <a:ext cx="1800000" cy="144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r="8472"/>
          <a:stretch>
            <a:fillRect/>
          </a:stretch>
        </p:blipFill>
        <p:spPr>
          <a:xfrm rot="20206814">
            <a:off x="6409979" y="2350239"/>
            <a:ext cx="1800000" cy="144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8629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92558">
            <a:off x="6831265" y="1252704"/>
            <a:ext cx="3277711" cy="3832378"/>
            <a:chOff x="2997200" y="2400300"/>
            <a:chExt cx="2311400" cy="2702544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矩形 2"/>
            <p:cNvSpPr/>
            <p:nvPr/>
          </p:nvSpPr>
          <p:spPr>
            <a:xfrm>
              <a:off x="2997200" y="2400300"/>
              <a:ext cx="2311400" cy="270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r="16777"/>
            <a:stretch>
              <a:fillRect/>
            </a:stretch>
          </p:blipFill>
          <p:spPr>
            <a:xfrm>
              <a:off x="3185718" y="2557641"/>
              <a:ext cx="1934365" cy="193436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 rot="21089853">
            <a:off x="1419022" y="1587434"/>
            <a:ext cx="3277711" cy="3684447"/>
            <a:chOff x="0" y="2702954"/>
            <a:chExt cx="2311400" cy="2598225"/>
          </a:xfrm>
          <a:effectLst>
            <a:outerShdw blurRad="7239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矩形 5"/>
            <p:cNvSpPr/>
            <p:nvPr/>
          </p:nvSpPr>
          <p:spPr>
            <a:xfrm>
              <a:off x="0" y="2702954"/>
              <a:ext cx="2311400" cy="2598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0" r="20020"/>
            <a:stretch>
              <a:fillRect/>
            </a:stretch>
          </p:blipFill>
          <p:spPr>
            <a:xfrm>
              <a:off x="189912" y="2865497"/>
              <a:ext cx="1934365" cy="193436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596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124625" y="1307699"/>
            <a:ext cx="3277711" cy="4068626"/>
            <a:chOff x="7972225" y="1434699"/>
            <a:chExt cx="3277711" cy="4068626"/>
          </a:xfrm>
        </p:grpSpPr>
        <p:grpSp>
          <p:nvGrpSpPr>
            <p:cNvPr id="3" name="组合 2"/>
            <p:cNvGrpSpPr/>
            <p:nvPr/>
          </p:nvGrpSpPr>
          <p:grpSpPr>
            <a:xfrm rot="21089853">
              <a:off x="7972225" y="1818878"/>
              <a:ext cx="3277711" cy="3684447"/>
              <a:chOff x="0" y="2702954"/>
              <a:chExt cx="2311400" cy="2598225"/>
            </a:xfrm>
            <a:effectLst>
              <a:outerShdw blurRad="7239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矩形 3"/>
              <p:cNvSpPr/>
              <p:nvPr/>
            </p:nvSpPr>
            <p:spPr>
              <a:xfrm rot="21285950">
                <a:off x="0" y="2702954"/>
                <a:ext cx="2311400" cy="2598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26234">
                <a:off x="189912" y="3105358"/>
                <a:ext cx="1934365" cy="1454643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1187" y="1434699"/>
              <a:ext cx="315413" cy="3242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440806">
            <a:off x="1626496" y="1805667"/>
            <a:ext cx="3126341" cy="3306205"/>
            <a:chOff x="1561126" y="2119415"/>
            <a:chExt cx="3126341" cy="330620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126" y="2119415"/>
              <a:ext cx="3126341" cy="3306205"/>
            </a:xfrm>
            <a:prstGeom prst="rect">
              <a:avLst/>
            </a:prstGeom>
            <a:effectLst>
              <a:outerShdw blurRad="2921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861532" y="2935387"/>
              <a:ext cx="24450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吵架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也好，斗嘴也好，开心也好，出气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也好。</a:t>
              </a:r>
              <a:endParaRPr lang="en-US" altLang="zh-CN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你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永远是我心中最好的死党。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4965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r="3338"/>
          <a:stretch>
            <a:fillRect/>
          </a:stretch>
        </p:blipFill>
        <p:spPr>
          <a:xfrm>
            <a:off x="1511300" y="1411910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2888"/>
          <a:stretch>
            <a:fillRect/>
          </a:stretch>
        </p:blipFill>
        <p:spPr>
          <a:xfrm>
            <a:off x="2560832" y="1950492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 b="2114"/>
          <a:stretch>
            <a:fillRect/>
          </a:stretch>
        </p:blipFill>
        <p:spPr>
          <a:xfrm>
            <a:off x="3732117" y="2489074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689"/>
          <a:stretch>
            <a:fillRect/>
          </a:stretch>
        </p:blipFill>
        <p:spPr>
          <a:xfrm>
            <a:off x="4913223" y="3061744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b="2273"/>
          <a:stretch>
            <a:fillRect/>
          </a:stretch>
        </p:blipFill>
        <p:spPr>
          <a:xfrm>
            <a:off x="6082489" y="3495697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 b="2225"/>
          <a:stretch>
            <a:fillRect/>
          </a:stretch>
        </p:blipFill>
        <p:spPr>
          <a:xfrm>
            <a:off x="7408526" y="3991289"/>
            <a:ext cx="3821338" cy="243176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4817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r="3338"/>
          <a:stretch>
            <a:fillRect/>
          </a:stretch>
        </p:blipFill>
        <p:spPr>
          <a:xfrm rot="20615088">
            <a:off x="3548355" y="1422400"/>
            <a:ext cx="2982734" cy="189810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2888"/>
          <a:stretch>
            <a:fillRect/>
          </a:stretch>
        </p:blipFill>
        <p:spPr>
          <a:xfrm rot="20615088">
            <a:off x="-93598" y="4232602"/>
            <a:ext cx="2982734" cy="189810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689"/>
          <a:stretch>
            <a:fillRect/>
          </a:stretch>
        </p:blipFill>
        <p:spPr>
          <a:xfrm rot="20503801">
            <a:off x="6039380" y="4232601"/>
            <a:ext cx="2982734" cy="189810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 b="2225"/>
          <a:stretch>
            <a:fillRect/>
          </a:stretch>
        </p:blipFill>
        <p:spPr>
          <a:xfrm rot="20503801">
            <a:off x="9379964" y="1612737"/>
            <a:ext cx="2982734" cy="189810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785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 rot="555865">
            <a:off x="3215132" y="2447269"/>
            <a:ext cx="2376926" cy="2135462"/>
            <a:chOff x="4292464" y="1826438"/>
            <a:chExt cx="2959235" cy="265861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464" y="1826438"/>
              <a:ext cx="2959235" cy="265861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4" b="2114"/>
            <a:stretch>
              <a:fillRect/>
            </a:stretch>
          </p:blipFill>
          <p:spPr>
            <a:xfrm>
              <a:off x="4409662" y="2288752"/>
              <a:ext cx="2724838" cy="1733988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3" name="组合 12"/>
          <p:cNvGrpSpPr/>
          <p:nvPr/>
        </p:nvGrpSpPr>
        <p:grpSpPr>
          <a:xfrm rot="21164251">
            <a:off x="203200" y="3348382"/>
            <a:ext cx="2376926" cy="2135462"/>
            <a:chOff x="7830568" y="1826438"/>
            <a:chExt cx="2959235" cy="26586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568" y="1826438"/>
              <a:ext cx="2959235" cy="265861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89" b="7689"/>
            <a:stretch>
              <a:fillRect/>
            </a:stretch>
          </p:blipFill>
          <p:spPr>
            <a:xfrm>
              <a:off x="7976274" y="2306893"/>
              <a:ext cx="2667823" cy="1697706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5" name="组合 14"/>
          <p:cNvGrpSpPr/>
          <p:nvPr/>
        </p:nvGrpSpPr>
        <p:grpSpPr>
          <a:xfrm rot="20293594">
            <a:off x="6227064" y="1750879"/>
            <a:ext cx="2376926" cy="2135462"/>
            <a:chOff x="9605367" y="1594209"/>
            <a:chExt cx="2959235" cy="265861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5367" y="1594209"/>
              <a:ext cx="2959235" cy="265861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5" b="2225"/>
            <a:stretch>
              <a:fillRect/>
            </a:stretch>
          </p:blipFill>
          <p:spPr>
            <a:xfrm>
              <a:off x="9787152" y="2097623"/>
              <a:ext cx="2595665" cy="1651788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2" name="组合 11"/>
          <p:cNvGrpSpPr/>
          <p:nvPr/>
        </p:nvGrpSpPr>
        <p:grpSpPr>
          <a:xfrm rot="823225">
            <a:off x="9423188" y="1212920"/>
            <a:ext cx="2376926" cy="2135462"/>
            <a:chOff x="5772081" y="4463931"/>
            <a:chExt cx="2959235" cy="265861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081" y="4463931"/>
              <a:ext cx="2959235" cy="265861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3" b="2273"/>
            <a:stretch>
              <a:fillRect/>
            </a:stretch>
          </p:blipFill>
          <p:spPr>
            <a:xfrm>
              <a:off x="5917786" y="4956784"/>
              <a:ext cx="2667823" cy="1697706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86" y="2651517"/>
            <a:ext cx="2294520" cy="415823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746276" y="3855638"/>
            <a:ext cx="14063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毕业季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0754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535">
            <a:off x="5693843" y="2450728"/>
            <a:ext cx="3304516" cy="220491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 rot="1223606">
            <a:off x="8936448" y="2677874"/>
            <a:ext cx="3148380" cy="200341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168">
            <a:off x="8006880" y="924821"/>
            <a:ext cx="2908862" cy="1727507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24274" y="1872390"/>
            <a:ext cx="2665414" cy="4830384"/>
            <a:chOff x="1119186" y="2448317"/>
            <a:chExt cx="2294520" cy="415823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6" y="2448317"/>
              <a:ext cx="2294520" cy="415823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694476" y="3652438"/>
              <a:ext cx="140638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毕业季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3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35036" y="1261487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同学录</a:t>
            </a:r>
            <a:endParaRPr lang="zh-CN" altLang="en-US" sz="2800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0873797">
            <a:off x="2235753" y="2172938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72" y="3111500"/>
            <a:ext cx="2067325" cy="3746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7932" y="4169210"/>
            <a:ext cx="1267126" cy="51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同学录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0873797">
            <a:off x="4433309" y="2366317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0" name="文本框 9"/>
          <p:cNvSpPr txBox="1"/>
          <p:nvPr/>
        </p:nvSpPr>
        <p:spPr>
          <a:xfrm rot="20873797">
            <a:off x="3377425" y="2185133"/>
            <a:ext cx="134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+mn-ea"/>
              </a:rPr>
              <a:t>刘汉密</a:t>
            </a:r>
            <a:endParaRPr lang="zh-CN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 rot="20873797">
            <a:off x="6269465" y="3128761"/>
            <a:ext cx="905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2" name="文本框 11"/>
          <p:cNvSpPr txBox="1"/>
          <p:nvPr/>
        </p:nvSpPr>
        <p:spPr>
          <a:xfrm rot="20873797">
            <a:off x="2752083" y="3009588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12578" y="2039453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晓晓</a:t>
            </a:r>
            <a:endParaRPr lang="zh-CN" altLang="en-US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20873797">
            <a:off x="7957549" y="2880667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76062" y="3674072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赵鹏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062943" y="1958476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7" name="文本框 16"/>
          <p:cNvSpPr txBox="1"/>
          <p:nvPr/>
        </p:nvSpPr>
        <p:spPr>
          <a:xfrm rot="20873797">
            <a:off x="6870001" y="3332129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8" name="文本框 17"/>
          <p:cNvSpPr txBox="1"/>
          <p:nvPr/>
        </p:nvSpPr>
        <p:spPr>
          <a:xfrm rot="20873797">
            <a:off x="9318183" y="2171685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19" name="文本框 18"/>
          <p:cNvSpPr txBox="1"/>
          <p:nvPr/>
        </p:nvSpPr>
        <p:spPr>
          <a:xfrm rot="20873797">
            <a:off x="4088217" y="3009588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20" name="文本框 19"/>
          <p:cNvSpPr txBox="1"/>
          <p:nvPr/>
        </p:nvSpPr>
        <p:spPr>
          <a:xfrm rot="20873797">
            <a:off x="7301316" y="2493018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21" name="文本框 20"/>
          <p:cNvSpPr txBox="1"/>
          <p:nvPr/>
        </p:nvSpPr>
        <p:spPr>
          <a:xfrm rot="1011095">
            <a:off x="2168056" y="3743182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365684" y="2823209"/>
            <a:ext cx="9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李明</a:t>
            </a:r>
          </a:p>
        </p:txBody>
      </p:sp>
    </p:spTree>
    <p:extLst>
      <p:ext uri="{BB962C8B-B14F-4D97-AF65-F5344CB8AC3E}">
        <p14:creationId xmlns:p14="http://schemas.microsoft.com/office/powerpoint/2010/main" val="155018161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526">
            <a:off x="-1130304" y="1740457"/>
            <a:ext cx="6577616" cy="4385077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08" y="935021"/>
            <a:ext cx="3226263" cy="58467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449820" y="2156854"/>
            <a:ext cx="1977476" cy="170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回首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是一段青春无悔的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岁月。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50948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86">
            <a:off x="5254173" y="1090061"/>
            <a:ext cx="7310125" cy="49676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3" y="1011221"/>
            <a:ext cx="3226263" cy="58467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44195" y="2233054"/>
            <a:ext cx="1977476" cy="170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前望，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有一个繁花似锦的前程。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921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204">
            <a:off x="3756163" y="1871229"/>
            <a:ext cx="4290515" cy="286034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9795">
            <a:off x="159657" y="2158613"/>
            <a:ext cx="3439795" cy="2285578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7"/>
          <a:stretch/>
        </p:blipFill>
        <p:spPr>
          <a:xfrm rot="20982894">
            <a:off x="8351899" y="2098530"/>
            <a:ext cx="4005755" cy="2405742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3595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2104571" y="1672483"/>
            <a:ext cx="2945401" cy="451295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组合 5"/>
          <p:cNvGrpSpPr/>
          <p:nvPr/>
        </p:nvGrpSpPr>
        <p:grpSpPr>
          <a:xfrm>
            <a:off x="7286170" y="1940708"/>
            <a:ext cx="3126341" cy="3306205"/>
            <a:chOff x="7286170" y="1940708"/>
            <a:chExt cx="3126341" cy="33062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571">
              <a:off x="7286170" y="1940708"/>
              <a:ext cx="3126341" cy="3306205"/>
            </a:xfrm>
            <a:prstGeom prst="rect">
              <a:avLst/>
            </a:prstGeom>
            <a:effectLst>
              <a:outerShdw blurRad="2921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7626822" y="2719487"/>
              <a:ext cx="24450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吵架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也好，斗嘴也好，开心也好，出气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也好。</a:t>
              </a:r>
              <a:endParaRPr lang="en-US" altLang="zh-CN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你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永远是我心中最好的死党。 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601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16" y="1527624"/>
            <a:ext cx="2154682" cy="143569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3" y="1527624"/>
            <a:ext cx="4019341" cy="268187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13" y="1589711"/>
            <a:ext cx="1967285" cy="131152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90" y="1737825"/>
            <a:ext cx="2754569" cy="4991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67721" y="2963323"/>
            <a:ext cx="1688360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毕业季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309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6581">
            <a:off x="7353768" y="1052964"/>
            <a:ext cx="5181600" cy="296227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 rot="19760138">
            <a:off x="7747814" y="1248783"/>
            <a:ext cx="3154924" cy="3609962"/>
            <a:chOff x="603860" y="1539371"/>
            <a:chExt cx="3877671" cy="443695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1925">
              <a:off x="603860" y="1539371"/>
              <a:ext cx="3877671" cy="443695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6" t="14852" b="14852"/>
            <a:stretch>
              <a:fillRect/>
            </a:stretch>
          </p:blipFill>
          <p:spPr>
            <a:xfrm rot="21437306">
              <a:off x="1272695" y="2070100"/>
              <a:ext cx="2540000" cy="3193497"/>
            </a:xfrm>
            <a:custGeom>
              <a:avLst/>
              <a:gdLst>
                <a:gd name="connsiteX0" fmla="*/ 0 w 2540000"/>
                <a:gd name="connsiteY0" fmla="*/ 0 h 3193497"/>
                <a:gd name="connsiteX1" fmla="*/ 2540000 w 2540000"/>
                <a:gd name="connsiteY1" fmla="*/ 0 h 3193497"/>
                <a:gd name="connsiteX2" fmla="*/ 2540000 w 2540000"/>
                <a:gd name="connsiteY2" fmla="*/ 3193497 h 3193497"/>
                <a:gd name="connsiteX3" fmla="*/ 0 w 2540000"/>
                <a:gd name="connsiteY3" fmla="*/ 3193497 h 319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00" h="3193497">
                  <a:moveTo>
                    <a:pt x="0" y="0"/>
                  </a:moveTo>
                  <a:lnTo>
                    <a:pt x="2540000" y="0"/>
                  </a:lnTo>
                  <a:lnTo>
                    <a:pt x="2540000" y="3193497"/>
                  </a:lnTo>
                  <a:lnTo>
                    <a:pt x="0" y="3193497"/>
                  </a:lnTo>
                  <a:close/>
                </a:path>
              </a:pathLst>
            </a:custGeom>
          </p:spPr>
        </p:pic>
      </p:grpSp>
      <p:grpSp>
        <p:nvGrpSpPr>
          <p:cNvPr id="25" name="组合 24"/>
          <p:cNvGrpSpPr/>
          <p:nvPr/>
        </p:nvGrpSpPr>
        <p:grpSpPr>
          <a:xfrm rot="20942896">
            <a:off x="9381717" y="987309"/>
            <a:ext cx="2929103" cy="3192453"/>
            <a:chOff x="4087951" y="1219824"/>
            <a:chExt cx="4147667" cy="452057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146">
              <a:off x="4087951" y="1219824"/>
              <a:ext cx="4147667" cy="452057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7" t="5045" r="15593" b="6275"/>
            <a:stretch>
              <a:fillRect/>
            </a:stretch>
          </p:blipFill>
          <p:spPr>
            <a:xfrm>
              <a:off x="4574064" y="1790231"/>
              <a:ext cx="3150040" cy="3543891"/>
            </a:xfrm>
            <a:custGeom>
              <a:avLst/>
              <a:gdLst>
                <a:gd name="connsiteX0" fmla="*/ 0 w 3150040"/>
                <a:gd name="connsiteY0" fmla="*/ 0 h 3543891"/>
                <a:gd name="connsiteX1" fmla="*/ 3150040 w 3150040"/>
                <a:gd name="connsiteY1" fmla="*/ 0 h 3543891"/>
                <a:gd name="connsiteX2" fmla="*/ 3150040 w 3150040"/>
                <a:gd name="connsiteY2" fmla="*/ 3543891 h 3543891"/>
                <a:gd name="connsiteX3" fmla="*/ 0 w 3150040"/>
                <a:gd name="connsiteY3" fmla="*/ 3543891 h 35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040" h="3543891">
                  <a:moveTo>
                    <a:pt x="0" y="0"/>
                  </a:moveTo>
                  <a:lnTo>
                    <a:pt x="3150040" y="0"/>
                  </a:lnTo>
                  <a:lnTo>
                    <a:pt x="3150040" y="3543891"/>
                  </a:lnTo>
                  <a:lnTo>
                    <a:pt x="0" y="3543891"/>
                  </a:lnTo>
                  <a:close/>
                </a:path>
              </a:pathLst>
            </a:cu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6581">
            <a:off x="7656083" y="968624"/>
            <a:ext cx="5248275" cy="46767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440806">
            <a:off x="1626496" y="1805667"/>
            <a:ext cx="3126341" cy="3306205"/>
            <a:chOff x="1561126" y="2119415"/>
            <a:chExt cx="3126341" cy="330620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126" y="2119415"/>
              <a:ext cx="3126341" cy="3306205"/>
            </a:xfrm>
            <a:prstGeom prst="rect">
              <a:avLst/>
            </a:prstGeom>
            <a:effectLst>
              <a:outerShdw blurRad="2921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文本框 32"/>
            <p:cNvSpPr txBox="1"/>
            <p:nvPr/>
          </p:nvSpPr>
          <p:spPr>
            <a:xfrm>
              <a:off x="1861532" y="2935387"/>
              <a:ext cx="24450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吵架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也好，斗嘴也好，开心也好，出气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也好。</a:t>
              </a:r>
              <a:endParaRPr lang="en-US" altLang="zh-CN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400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你</a:t>
              </a:r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永远是我心中最好的死党。 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41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680">
            <a:off x="697139" y="1853579"/>
            <a:ext cx="5200326" cy="3088356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535">
            <a:off x="1330298" y="1492457"/>
            <a:ext cx="4344788" cy="2899022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 rot="20991314">
            <a:off x="1502119" y="2487787"/>
            <a:ext cx="5628527" cy="358160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矩形 10"/>
          <p:cNvSpPr/>
          <p:nvPr/>
        </p:nvSpPr>
        <p:spPr>
          <a:xfrm>
            <a:off x="9106138" y="4642094"/>
            <a:ext cx="3376147" cy="1664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路很</a:t>
            </a:r>
            <a:r>
              <a:rPr lang="zh-CN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长</a:t>
            </a:r>
            <a:endParaRPr lang="en-US" altLang="zh-CN" sz="36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请</a:t>
            </a:r>
            <a:r>
              <a:rPr lang="zh-CN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君走好。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446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2E0340C-1EFD-4643-B387-2C604D7A29F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  <p:tag name="ISPRING_PRESENTATION_TITLE" val="58ce28ef4539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161</Words>
  <Application>Microsoft Office PowerPoint</Application>
  <PresentationFormat>自定义</PresentationFormat>
  <Paragraphs>61</Paragraphs>
  <Slides>26</Slides>
  <Notes>26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58ce28ef4539e</dc:title>
  <cp:lastModifiedBy>User</cp:lastModifiedBy>
  <cp:revision>3</cp:revision>
  <dcterms:created xsi:type="dcterms:W3CDTF">2017-03-17T05:22:58Z</dcterms:created>
  <dcterms:modified xsi:type="dcterms:W3CDTF">2017-07-28T08:47:05Z</dcterms:modified>
</cp:coreProperties>
</file>