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2" r:id="rId7"/>
    <p:sldId id="263" r:id="rId8"/>
    <p:sldId id="261" r:id="rId9"/>
    <p:sldId id="265" r:id="rId10"/>
    <p:sldId id="264" r:id="rId11"/>
    <p:sldId id="266" r:id="rId12"/>
    <p:sldId id="296" r:id="rId13"/>
    <p:sldId id="268" r:id="rId14"/>
    <p:sldId id="269" r:id="rId15"/>
    <p:sldId id="270" r:id="rId16"/>
    <p:sldId id="271" r:id="rId17"/>
    <p:sldId id="272" r:id="rId18"/>
    <p:sldId id="273" r:id="rId19"/>
    <p:sldId id="274" r:id="rId20"/>
    <p:sldId id="275" r:id="rId21"/>
    <p:sldId id="276" r:id="rId22"/>
    <p:sldId id="297" r:id="rId23"/>
    <p:sldId id="278" r:id="rId24"/>
    <p:sldId id="279" r:id="rId25"/>
    <p:sldId id="295" r:id="rId26"/>
    <p:sldId id="280" r:id="rId27"/>
    <p:sldId id="281" r:id="rId28"/>
    <p:sldId id="282" r:id="rId29"/>
    <p:sldId id="284" r:id="rId30"/>
    <p:sldId id="285" r:id="rId31"/>
    <p:sldId id="283" r:id="rId32"/>
    <p:sldId id="298" r:id="rId33"/>
    <p:sldId id="286" r:id="rId34"/>
    <p:sldId id="288" r:id="rId35"/>
    <p:sldId id="289" r:id="rId36"/>
    <p:sldId id="290" r:id="rId37"/>
    <p:sldId id="294" r:id="rId38"/>
    <p:sldId id="291" r:id="rId39"/>
    <p:sldId id="292" r:id="rId40"/>
    <p:sldId id="293" r:id="rId41"/>
    <p:sldId id="299"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80"/>
    <a:srgbClr val="4BAF33"/>
    <a:srgbClr val="41982C"/>
    <a:srgbClr val="A6A6A6"/>
    <a:srgbClr val="FFFFFF"/>
    <a:srgbClr val="FFB37F"/>
    <a:srgbClr val="EA1E63"/>
    <a:srgbClr val="3748A8"/>
    <a:srgbClr val="FDFDF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0A451-EA42-420C-B645-91538B399F9F}" type="datetimeFigureOut">
              <a:rPr lang="zh-CN" altLang="en-US" smtClean="0"/>
              <a:t>2017/7/30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5AABD-D88F-4F3D-A94B-B4AB47A2B41F}" type="slidenum">
              <a:rPr lang="zh-CN" altLang="en-US" smtClean="0"/>
              <a:t>‹#›</a:t>
            </a:fld>
            <a:endParaRPr lang="zh-CN" altLang="en-US"/>
          </a:p>
        </p:txBody>
      </p:sp>
    </p:spTree>
    <p:extLst>
      <p:ext uri="{BB962C8B-B14F-4D97-AF65-F5344CB8AC3E}">
        <p14:creationId xmlns:p14="http://schemas.microsoft.com/office/powerpoint/2010/main" val="232918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a:t>
            </a:fld>
            <a:endParaRPr lang="zh-CN" altLang="en-US"/>
          </a:p>
        </p:txBody>
      </p:sp>
    </p:spTree>
    <p:extLst>
      <p:ext uri="{BB962C8B-B14F-4D97-AF65-F5344CB8AC3E}">
        <p14:creationId xmlns:p14="http://schemas.microsoft.com/office/powerpoint/2010/main" val="302308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10</a:t>
            </a:fld>
            <a:endParaRPr lang="zh-CN" altLang="en-US"/>
          </a:p>
        </p:txBody>
      </p:sp>
    </p:spTree>
    <p:extLst>
      <p:ext uri="{BB962C8B-B14F-4D97-AF65-F5344CB8AC3E}">
        <p14:creationId xmlns:p14="http://schemas.microsoft.com/office/powerpoint/2010/main" val="178642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11</a:t>
            </a:fld>
            <a:endParaRPr lang="zh-CN" altLang="en-US"/>
          </a:p>
        </p:txBody>
      </p:sp>
    </p:spTree>
    <p:extLst>
      <p:ext uri="{BB962C8B-B14F-4D97-AF65-F5344CB8AC3E}">
        <p14:creationId xmlns:p14="http://schemas.microsoft.com/office/powerpoint/2010/main" val="300074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12</a:t>
            </a:fld>
            <a:endParaRPr lang="zh-CN" altLang="en-US"/>
          </a:p>
        </p:txBody>
      </p:sp>
    </p:spTree>
    <p:extLst>
      <p:ext uri="{BB962C8B-B14F-4D97-AF65-F5344CB8AC3E}">
        <p14:creationId xmlns:p14="http://schemas.microsoft.com/office/powerpoint/2010/main" val="35230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13</a:t>
            </a:fld>
            <a:endParaRPr lang="zh-CN" altLang="en-US"/>
          </a:p>
        </p:txBody>
      </p:sp>
    </p:spTree>
    <p:extLst>
      <p:ext uri="{BB962C8B-B14F-4D97-AF65-F5344CB8AC3E}">
        <p14:creationId xmlns:p14="http://schemas.microsoft.com/office/powerpoint/2010/main" val="256506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14</a:t>
            </a:fld>
            <a:endParaRPr lang="zh-CN" altLang="en-US"/>
          </a:p>
        </p:txBody>
      </p:sp>
    </p:spTree>
    <p:extLst>
      <p:ext uri="{BB962C8B-B14F-4D97-AF65-F5344CB8AC3E}">
        <p14:creationId xmlns:p14="http://schemas.microsoft.com/office/powerpoint/2010/main" val="399416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15</a:t>
            </a:fld>
            <a:endParaRPr lang="zh-CN" altLang="en-US"/>
          </a:p>
        </p:txBody>
      </p:sp>
    </p:spTree>
    <p:extLst>
      <p:ext uri="{BB962C8B-B14F-4D97-AF65-F5344CB8AC3E}">
        <p14:creationId xmlns:p14="http://schemas.microsoft.com/office/powerpoint/2010/main" val="281421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16</a:t>
            </a:fld>
            <a:endParaRPr lang="zh-CN" altLang="en-US"/>
          </a:p>
        </p:txBody>
      </p:sp>
    </p:spTree>
    <p:extLst>
      <p:ext uri="{BB962C8B-B14F-4D97-AF65-F5344CB8AC3E}">
        <p14:creationId xmlns:p14="http://schemas.microsoft.com/office/powerpoint/2010/main" val="107640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17</a:t>
            </a:fld>
            <a:endParaRPr lang="zh-CN" altLang="en-US"/>
          </a:p>
        </p:txBody>
      </p:sp>
    </p:spTree>
    <p:extLst>
      <p:ext uri="{BB962C8B-B14F-4D97-AF65-F5344CB8AC3E}">
        <p14:creationId xmlns:p14="http://schemas.microsoft.com/office/powerpoint/2010/main" val="321978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18</a:t>
            </a:fld>
            <a:endParaRPr lang="zh-CN" altLang="en-US"/>
          </a:p>
        </p:txBody>
      </p:sp>
    </p:spTree>
    <p:extLst>
      <p:ext uri="{BB962C8B-B14F-4D97-AF65-F5344CB8AC3E}">
        <p14:creationId xmlns:p14="http://schemas.microsoft.com/office/powerpoint/2010/main" val="12023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19</a:t>
            </a:fld>
            <a:endParaRPr lang="zh-CN" altLang="en-US"/>
          </a:p>
        </p:txBody>
      </p:sp>
    </p:spTree>
    <p:extLst>
      <p:ext uri="{BB962C8B-B14F-4D97-AF65-F5344CB8AC3E}">
        <p14:creationId xmlns:p14="http://schemas.microsoft.com/office/powerpoint/2010/main" val="421501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a:t>
            </a:fld>
            <a:endParaRPr lang="zh-CN" altLang="en-US"/>
          </a:p>
        </p:txBody>
      </p:sp>
    </p:spTree>
    <p:extLst>
      <p:ext uri="{BB962C8B-B14F-4D97-AF65-F5344CB8AC3E}">
        <p14:creationId xmlns:p14="http://schemas.microsoft.com/office/powerpoint/2010/main" val="2153695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20</a:t>
            </a:fld>
            <a:endParaRPr lang="zh-CN" altLang="en-US"/>
          </a:p>
        </p:txBody>
      </p:sp>
    </p:spTree>
    <p:extLst>
      <p:ext uri="{BB962C8B-B14F-4D97-AF65-F5344CB8AC3E}">
        <p14:creationId xmlns:p14="http://schemas.microsoft.com/office/powerpoint/2010/main" val="380085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21</a:t>
            </a:fld>
            <a:endParaRPr lang="zh-CN" altLang="en-US"/>
          </a:p>
        </p:txBody>
      </p:sp>
    </p:spTree>
    <p:extLst>
      <p:ext uri="{BB962C8B-B14F-4D97-AF65-F5344CB8AC3E}">
        <p14:creationId xmlns:p14="http://schemas.microsoft.com/office/powerpoint/2010/main" val="261635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22</a:t>
            </a:fld>
            <a:endParaRPr lang="zh-CN" altLang="en-US"/>
          </a:p>
        </p:txBody>
      </p:sp>
    </p:spTree>
    <p:extLst>
      <p:ext uri="{BB962C8B-B14F-4D97-AF65-F5344CB8AC3E}">
        <p14:creationId xmlns:p14="http://schemas.microsoft.com/office/powerpoint/2010/main" val="3340689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23</a:t>
            </a:fld>
            <a:endParaRPr lang="zh-CN" altLang="en-US"/>
          </a:p>
        </p:txBody>
      </p:sp>
    </p:spTree>
    <p:extLst>
      <p:ext uri="{BB962C8B-B14F-4D97-AF65-F5344CB8AC3E}">
        <p14:creationId xmlns:p14="http://schemas.microsoft.com/office/powerpoint/2010/main" val="1510121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24</a:t>
            </a:fld>
            <a:endParaRPr lang="zh-CN" altLang="en-US"/>
          </a:p>
        </p:txBody>
      </p:sp>
    </p:spTree>
    <p:extLst>
      <p:ext uri="{BB962C8B-B14F-4D97-AF65-F5344CB8AC3E}">
        <p14:creationId xmlns:p14="http://schemas.microsoft.com/office/powerpoint/2010/main" val="2498875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25</a:t>
            </a:fld>
            <a:endParaRPr lang="zh-CN" altLang="en-US"/>
          </a:p>
        </p:txBody>
      </p:sp>
    </p:spTree>
    <p:extLst>
      <p:ext uri="{BB962C8B-B14F-4D97-AF65-F5344CB8AC3E}">
        <p14:creationId xmlns:p14="http://schemas.microsoft.com/office/powerpoint/2010/main" val="26630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26</a:t>
            </a:fld>
            <a:endParaRPr lang="zh-CN" altLang="en-US"/>
          </a:p>
        </p:txBody>
      </p:sp>
    </p:spTree>
    <p:extLst>
      <p:ext uri="{BB962C8B-B14F-4D97-AF65-F5344CB8AC3E}">
        <p14:creationId xmlns:p14="http://schemas.microsoft.com/office/powerpoint/2010/main" val="3692255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27</a:t>
            </a:fld>
            <a:endParaRPr lang="zh-CN" altLang="en-US"/>
          </a:p>
        </p:txBody>
      </p:sp>
    </p:spTree>
    <p:extLst>
      <p:ext uri="{BB962C8B-B14F-4D97-AF65-F5344CB8AC3E}">
        <p14:creationId xmlns:p14="http://schemas.microsoft.com/office/powerpoint/2010/main" val="3069506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28</a:t>
            </a:fld>
            <a:endParaRPr lang="zh-CN" altLang="en-US"/>
          </a:p>
        </p:txBody>
      </p:sp>
    </p:spTree>
    <p:extLst>
      <p:ext uri="{BB962C8B-B14F-4D97-AF65-F5344CB8AC3E}">
        <p14:creationId xmlns:p14="http://schemas.microsoft.com/office/powerpoint/2010/main" val="898533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29</a:t>
            </a:fld>
            <a:endParaRPr lang="zh-CN" altLang="en-US"/>
          </a:p>
        </p:txBody>
      </p:sp>
    </p:spTree>
    <p:extLst>
      <p:ext uri="{BB962C8B-B14F-4D97-AF65-F5344CB8AC3E}">
        <p14:creationId xmlns:p14="http://schemas.microsoft.com/office/powerpoint/2010/main" val="308977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a:t>
            </a:fld>
            <a:endParaRPr lang="zh-CN" altLang="en-US"/>
          </a:p>
        </p:txBody>
      </p:sp>
    </p:spTree>
    <p:extLst>
      <p:ext uri="{BB962C8B-B14F-4D97-AF65-F5344CB8AC3E}">
        <p14:creationId xmlns:p14="http://schemas.microsoft.com/office/powerpoint/2010/main" val="3869699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30</a:t>
            </a:fld>
            <a:endParaRPr lang="zh-CN" altLang="en-US"/>
          </a:p>
        </p:txBody>
      </p:sp>
    </p:spTree>
    <p:extLst>
      <p:ext uri="{BB962C8B-B14F-4D97-AF65-F5344CB8AC3E}">
        <p14:creationId xmlns:p14="http://schemas.microsoft.com/office/powerpoint/2010/main" val="661770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31</a:t>
            </a:fld>
            <a:endParaRPr lang="zh-CN" altLang="en-US"/>
          </a:p>
        </p:txBody>
      </p:sp>
    </p:spTree>
    <p:extLst>
      <p:ext uri="{BB962C8B-B14F-4D97-AF65-F5344CB8AC3E}">
        <p14:creationId xmlns:p14="http://schemas.microsoft.com/office/powerpoint/2010/main" val="1595981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32</a:t>
            </a:fld>
            <a:endParaRPr lang="zh-CN" altLang="en-US"/>
          </a:p>
        </p:txBody>
      </p:sp>
    </p:spTree>
    <p:extLst>
      <p:ext uri="{BB962C8B-B14F-4D97-AF65-F5344CB8AC3E}">
        <p14:creationId xmlns:p14="http://schemas.microsoft.com/office/powerpoint/2010/main" val="14135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33</a:t>
            </a:fld>
            <a:endParaRPr lang="zh-CN" altLang="en-US"/>
          </a:p>
        </p:txBody>
      </p:sp>
    </p:spTree>
    <p:extLst>
      <p:ext uri="{BB962C8B-B14F-4D97-AF65-F5344CB8AC3E}">
        <p14:creationId xmlns:p14="http://schemas.microsoft.com/office/powerpoint/2010/main" val="1871496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34</a:t>
            </a:fld>
            <a:endParaRPr lang="zh-CN" altLang="en-US"/>
          </a:p>
        </p:txBody>
      </p:sp>
    </p:spTree>
    <p:extLst>
      <p:ext uri="{BB962C8B-B14F-4D97-AF65-F5344CB8AC3E}">
        <p14:creationId xmlns:p14="http://schemas.microsoft.com/office/powerpoint/2010/main" val="3837277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35</a:t>
            </a:fld>
            <a:endParaRPr lang="zh-CN" altLang="en-US"/>
          </a:p>
        </p:txBody>
      </p:sp>
    </p:spTree>
    <p:extLst>
      <p:ext uri="{BB962C8B-B14F-4D97-AF65-F5344CB8AC3E}">
        <p14:creationId xmlns:p14="http://schemas.microsoft.com/office/powerpoint/2010/main" val="1189037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36</a:t>
            </a:fld>
            <a:endParaRPr lang="zh-CN" altLang="en-US"/>
          </a:p>
        </p:txBody>
      </p:sp>
    </p:spTree>
    <p:extLst>
      <p:ext uri="{BB962C8B-B14F-4D97-AF65-F5344CB8AC3E}">
        <p14:creationId xmlns:p14="http://schemas.microsoft.com/office/powerpoint/2010/main" val="1109820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37</a:t>
            </a:fld>
            <a:endParaRPr lang="zh-CN" altLang="en-US"/>
          </a:p>
        </p:txBody>
      </p:sp>
    </p:spTree>
    <p:extLst>
      <p:ext uri="{BB962C8B-B14F-4D97-AF65-F5344CB8AC3E}">
        <p14:creationId xmlns:p14="http://schemas.microsoft.com/office/powerpoint/2010/main" val="2669360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38</a:t>
            </a:fld>
            <a:endParaRPr lang="zh-CN" altLang="en-US"/>
          </a:p>
        </p:txBody>
      </p:sp>
    </p:spTree>
    <p:extLst>
      <p:ext uri="{BB962C8B-B14F-4D97-AF65-F5344CB8AC3E}">
        <p14:creationId xmlns:p14="http://schemas.microsoft.com/office/powerpoint/2010/main" val="1999969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39</a:t>
            </a:fld>
            <a:endParaRPr lang="zh-CN" altLang="en-US"/>
          </a:p>
        </p:txBody>
      </p:sp>
    </p:spTree>
    <p:extLst>
      <p:ext uri="{BB962C8B-B14F-4D97-AF65-F5344CB8AC3E}">
        <p14:creationId xmlns:p14="http://schemas.microsoft.com/office/powerpoint/2010/main" val="324952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4</a:t>
            </a:fld>
            <a:endParaRPr lang="zh-CN" altLang="en-US"/>
          </a:p>
        </p:txBody>
      </p:sp>
    </p:spTree>
    <p:extLst>
      <p:ext uri="{BB962C8B-B14F-4D97-AF65-F5344CB8AC3E}">
        <p14:creationId xmlns:p14="http://schemas.microsoft.com/office/powerpoint/2010/main" val="2427322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40</a:t>
            </a:fld>
            <a:endParaRPr lang="zh-CN" altLang="en-US"/>
          </a:p>
        </p:txBody>
      </p:sp>
    </p:spTree>
    <p:extLst>
      <p:ext uri="{BB962C8B-B14F-4D97-AF65-F5344CB8AC3E}">
        <p14:creationId xmlns:p14="http://schemas.microsoft.com/office/powerpoint/2010/main" val="2995496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41</a:t>
            </a:fld>
            <a:endParaRPr lang="zh-CN" altLang="en-US"/>
          </a:p>
        </p:txBody>
      </p:sp>
    </p:spTree>
    <p:extLst>
      <p:ext uri="{BB962C8B-B14F-4D97-AF65-F5344CB8AC3E}">
        <p14:creationId xmlns:p14="http://schemas.microsoft.com/office/powerpoint/2010/main" val="250431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5</a:t>
            </a:fld>
            <a:endParaRPr lang="zh-CN" altLang="en-US"/>
          </a:p>
        </p:txBody>
      </p:sp>
    </p:spTree>
    <p:extLst>
      <p:ext uri="{BB962C8B-B14F-4D97-AF65-F5344CB8AC3E}">
        <p14:creationId xmlns:p14="http://schemas.microsoft.com/office/powerpoint/2010/main" val="392429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6</a:t>
            </a:fld>
            <a:endParaRPr lang="zh-CN" altLang="en-US"/>
          </a:p>
        </p:txBody>
      </p:sp>
    </p:spTree>
    <p:extLst>
      <p:ext uri="{BB962C8B-B14F-4D97-AF65-F5344CB8AC3E}">
        <p14:creationId xmlns:p14="http://schemas.microsoft.com/office/powerpoint/2010/main" val="259732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7</a:t>
            </a:fld>
            <a:endParaRPr lang="zh-CN" altLang="en-US"/>
          </a:p>
        </p:txBody>
      </p:sp>
    </p:spTree>
    <p:extLst>
      <p:ext uri="{BB962C8B-B14F-4D97-AF65-F5344CB8AC3E}">
        <p14:creationId xmlns:p14="http://schemas.microsoft.com/office/powerpoint/2010/main" val="206396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8</a:t>
            </a:fld>
            <a:endParaRPr lang="zh-CN" altLang="en-US"/>
          </a:p>
        </p:txBody>
      </p:sp>
    </p:spTree>
    <p:extLst>
      <p:ext uri="{BB962C8B-B14F-4D97-AF65-F5344CB8AC3E}">
        <p14:creationId xmlns:p14="http://schemas.microsoft.com/office/powerpoint/2010/main" val="235283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5AABD-D88F-4F3D-A94B-B4AB47A2B41F}" type="slidenum">
              <a:rPr lang="zh-CN" altLang="en-US" smtClean="0"/>
              <a:t>9</a:t>
            </a:fld>
            <a:endParaRPr lang="zh-CN" altLang="en-US"/>
          </a:p>
        </p:txBody>
      </p:sp>
    </p:spTree>
    <p:extLst>
      <p:ext uri="{BB962C8B-B14F-4D97-AF65-F5344CB8AC3E}">
        <p14:creationId xmlns:p14="http://schemas.microsoft.com/office/powerpoint/2010/main" val="62548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37019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247888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128521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256483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418109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17979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22052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19865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419161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297328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9BD7CF3-1C9D-43CB-A160-2DE570E92F62}" type="datetimeFigureOut">
              <a:rPr lang="zh-CN" altLang="en-US" smtClean="0"/>
              <a:t>2017/7/30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379106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7CF3-1C9D-43CB-A160-2DE570E92F62}" type="datetimeFigureOut">
              <a:rPr lang="zh-CN" altLang="en-US" smtClean="0"/>
              <a:t>2017/7/30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FD003-1B51-4A8C-A0BC-1B9E9A543E30}" type="slidenum">
              <a:rPr lang="zh-CN" altLang="en-US" smtClean="0"/>
              <a:t>‹#›</a:t>
            </a:fld>
            <a:endParaRPr lang="zh-CN" altLang="en-US"/>
          </a:p>
        </p:txBody>
      </p:sp>
    </p:spTree>
    <p:extLst>
      <p:ext uri="{BB962C8B-B14F-4D97-AF65-F5344CB8AC3E}">
        <p14:creationId xmlns:p14="http://schemas.microsoft.com/office/powerpoint/2010/main" val="191769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2.jpg"/><Relationship Id="rId4" Type="http://schemas.openxmlformats.org/officeDocument/2006/relationships/image" Target="../media/image25.png"/><Relationship Id="rId9"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29.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1.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 Id="rId9"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44.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3121"/>
            <a:ext cx="12192000" cy="3069759"/>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985412"/>
            <a:ext cx="12192000" cy="3872588"/>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686300" y="2985411"/>
            <a:ext cx="7505700" cy="3314700"/>
          </a:xfrm>
          <a:custGeom>
            <a:avLst/>
            <a:gdLst>
              <a:gd name="connsiteX0" fmla="*/ 0 w 3846557"/>
              <a:gd name="connsiteY0" fmla="*/ 0 h 2155370"/>
              <a:gd name="connsiteX1" fmla="*/ 3846557 w 3846557"/>
              <a:gd name="connsiteY1" fmla="*/ 0 h 2155370"/>
              <a:gd name="connsiteX2" fmla="*/ 3846557 w 3846557"/>
              <a:gd name="connsiteY2" fmla="*/ 2155370 h 2155370"/>
              <a:gd name="connsiteX3" fmla="*/ 1178441 w 3846557"/>
              <a:gd name="connsiteY3" fmla="*/ 2155370 h 2155370"/>
            </a:gdLst>
            <a:ahLst/>
            <a:cxnLst>
              <a:cxn ang="0">
                <a:pos x="connsiteX0" y="connsiteY0"/>
              </a:cxn>
              <a:cxn ang="0">
                <a:pos x="connsiteX1" y="connsiteY1"/>
              </a:cxn>
              <a:cxn ang="0">
                <a:pos x="connsiteX2" y="connsiteY2"/>
              </a:cxn>
              <a:cxn ang="0">
                <a:pos x="connsiteX3" y="connsiteY3"/>
              </a:cxn>
            </a:cxnLst>
            <a:rect l="l" t="t" r="r" b="b"/>
            <a:pathLst>
              <a:path w="3846557" h="2155370">
                <a:moveTo>
                  <a:pt x="0" y="0"/>
                </a:moveTo>
                <a:lnTo>
                  <a:pt x="3846557" y="0"/>
                </a:lnTo>
                <a:lnTo>
                  <a:pt x="3846557" y="2155370"/>
                </a:lnTo>
                <a:lnTo>
                  <a:pt x="1178441" y="215537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flipH="1" flipV="1">
            <a:off x="0" y="1311732"/>
            <a:ext cx="5827490" cy="3314700"/>
          </a:xfrm>
          <a:custGeom>
            <a:avLst/>
            <a:gdLst>
              <a:gd name="connsiteX0" fmla="*/ 5827490 w 5827490"/>
              <a:gd name="connsiteY0" fmla="*/ 3314700 h 3314700"/>
              <a:gd name="connsiteX1" fmla="*/ 2299465 w 5827490"/>
              <a:gd name="connsiteY1" fmla="*/ 3314700 h 3314700"/>
              <a:gd name="connsiteX2" fmla="*/ 0 w 5827490"/>
              <a:gd name="connsiteY2" fmla="*/ 0 h 3314700"/>
              <a:gd name="connsiteX3" fmla="*/ 5827490 w 5827490"/>
              <a:gd name="connsiteY3" fmla="*/ 0 h 3314700"/>
            </a:gdLst>
            <a:ahLst/>
            <a:cxnLst>
              <a:cxn ang="0">
                <a:pos x="connsiteX0" y="connsiteY0"/>
              </a:cxn>
              <a:cxn ang="0">
                <a:pos x="connsiteX1" y="connsiteY1"/>
              </a:cxn>
              <a:cxn ang="0">
                <a:pos x="connsiteX2" y="connsiteY2"/>
              </a:cxn>
              <a:cxn ang="0">
                <a:pos x="connsiteX3" y="connsiteY3"/>
              </a:cxn>
            </a:cxnLst>
            <a:rect l="l" t="t" r="r" b="b"/>
            <a:pathLst>
              <a:path w="5827490" h="3314700">
                <a:moveTo>
                  <a:pt x="5827490" y="3314700"/>
                </a:moveTo>
                <a:lnTo>
                  <a:pt x="2299465" y="3314700"/>
                </a:lnTo>
                <a:lnTo>
                  <a:pt x="0" y="0"/>
                </a:lnTo>
                <a:lnTo>
                  <a:pt x="5827490" y="0"/>
                </a:lnTo>
                <a:close/>
              </a:path>
            </a:pathLst>
          </a:custGeom>
          <a:blipFill dpi="0" rotWithShape="0">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612571" y="-23121"/>
            <a:ext cx="4767943" cy="689912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
          <p:cNvSpPr>
            <a:spLocks noChangeArrowheads="1"/>
          </p:cNvSpPr>
          <p:nvPr/>
        </p:nvSpPr>
        <p:spPr bwMode="auto">
          <a:xfrm>
            <a:off x="1628559" y="5205334"/>
            <a:ext cx="29674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zh-CN" altLang="en-US" sz="54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企业名称</a:t>
            </a:r>
            <a:endParaRPr lang="en-US" altLang="en-US" sz="54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6" name="文本框 1"/>
          <p:cNvSpPr>
            <a:spLocks noChangeArrowheads="1"/>
          </p:cNvSpPr>
          <p:nvPr/>
        </p:nvSpPr>
        <p:spPr bwMode="auto">
          <a:xfrm>
            <a:off x="4996542" y="722012"/>
            <a:ext cx="63401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zh-CN" altLang="en-US" sz="60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公司简介文化宣传</a:t>
            </a:r>
            <a:endParaRPr lang="en-US" altLang="en-US" sz="60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8" name="文本框 17"/>
          <p:cNvSpPr txBox="1"/>
          <p:nvPr/>
        </p:nvSpPr>
        <p:spPr>
          <a:xfrm flipH="1">
            <a:off x="5895024" y="1867674"/>
            <a:ext cx="4543231" cy="461665"/>
          </a:xfrm>
          <a:prstGeom prst="rect">
            <a:avLst/>
          </a:prstGeom>
          <a:noFill/>
        </p:spPr>
        <p:txBody>
          <a:bodyPr wrap="none" rtlCol="0">
            <a:spAutoFit/>
          </a:bodyPr>
          <a:lstStyle/>
          <a:p>
            <a:r>
              <a:rPr lang="en-US" altLang="zh-CN" sz="2400" dirty="0" smtClean="0">
                <a:solidFill>
                  <a:schemeClr val="bg1"/>
                </a:solidFill>
                <a:latin typeface="MS PGothic" panose="020B0600070205080204" pitchFamily="34" charset="-128"/>
                <a:ea typeface="MS PGothic" panose="020B0600070205080204" pitchFamily="34" charset="-128"/>
                <a:cs typeface="Aharoni" panose="02010803020104030203" pitchFamily="2" charset="-79"/>
              </a:rPr>
              <a:t>BUSINESS    ANNUAL   REPORT</a:t>
            </a:r>
            <a:endParaRPr lang="zh-CN" altLang="en-US" sz="2400" dirty="0" smtClean="0">
              <a:solidFill>
                <a:schemeClr val="bg1"/>
              </a:solidFill>
              <a:latin typeface="MS PGothic" panose="020B0600070205080204" pitchFamily="34" charset="-128"/>
              <a:ea typeface="MS PGothic" panose="020B0600070205080204" pitchFamily="34" charset="-128"/>
              <a:cs typeface="Aharoni" panose="02010803020104030203" pitchFamily="2" charset="-79"/>
            </a:endParaRPr>
          </a:p>
        </p:txBody>
      </p:sp>
      <p:cxnSp>
        <p:nvCxnSpPr>
          <p:cNvPr id="19" name="直接连接符 18"/>
          <p:cNvCxnSpPr/>
          <p:nvPr/>
        </p:nvCxnSpPr>
        <p:spPr>
          <a:xfrm>
            <a:off x="5105724" y="1867674"/>
            <a:ext cx="61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20" name="Owl City&amp;Carly Rae Jepsen-Good 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5024" y="-982155"/>
            <a:ext cx="609600" cy="609600"/>
          </a:xfrm>
          <a:prstGeom prst="rect">
            <a:avLst/>
          </a:prstGeom>
        </p:spPr>
      </p:pic>
    </p:spTree>
    <p:extLst>
      <p:ext uri="{BB962C8B-B14F-4D97-AF65-F5344CB8AC3E}">
        <p14:creationId xmlns:p14="http://schemas.microsoft.com/office/powerpoint/2010/main" val="1327374325"/>
      </p:ext>
    </p:extLst>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750"/>
                                        <p:tgtEl>
                                          <p:spTgt spid="4"/>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750"/>
                                        <p:tgtEl>
                                          <p:spTgt spid="5"/>
                                        </p:tgtEl>
                                      </p:cBhvr>
                                    </p:animEffect>
                                  </p:childTnLst>
                                </p:cTn>
                              </p:par>
                            </p:childTnLst>
                          </p:cTn>
                        </p:par>
                        <p:par>
                          <p:cTn id="13" fill="hold">
                            <p:stCondLst>
                              <p:cond delay="750"/>
                            </p:stCondLst>
                            <p:childTnLst>
                              <p:par>
                                <p:cTn id="14" presetID="2" presetClass="entr" presetSubtype="8" decel="36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0-#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decel="36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6" presetClass="entr" presetSubtype="4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Horizontal)">
                                      <p:cBhvr>
                                        <p:cTn id="25" dur="500"/>
                                        <p:tgtEl>
                                          <p:spTgt spid="8"/>
                                        </p:tgtEl>
                                      </p:cBhvr>
                                    </p:animEffect>
                                  </p:childTnLst>
                                </p:cTn>
                              </p:par>
                            </p:childTnLst>
                          </p:cTn>
                        </p:par>
                        <p:par>
                          <p:cTn id="26" fill="hold">
                            <p:stCondLst>
                              <p:cond delay="2000"/>
                            </p:stCondLst>
                            <p:childTnLst>
                              <p:par>
                                <p:cTn id="27" presetID="5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Scale>
                                      <p:cBhvr>
                                        <p:cTn id="2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6"/>
                                        </p:tgtEl>
                                        <p:attrNameLst>
                                          <p:attrName>ppt_x</p:attrName>
                                          <p:attrName>ppt_y</p:attrName>
                                        </p:attrNameLst>
                                      </p:cBhvr>
                                    </p:animMotion>
                                    <p:animEffect transition="in" filter="fade">
                                      <p:cBhvr>
                                        <p:cTn id="31" dur="1000"/>
                                        <p:tgtEl>
                                          <p:spTgt spid="16"/>
                                        </p:tgtEl>
                                      </p:cBhvr>
                                    </p:animEffect>
                                  </p:childTnLst>
                                </p:cTn>
                              </p:par>
                            </p:childTnLst>
                          </p:cTn>
                        </p:par>
                        <p:par>
                          <p:cTn id="32" fill="hold">
                            <p:stCondLst>
                              <p:cond delay="3000"/>
                            </p:stCondLst>
                            <p:childTnLst>
                              <p:par>
                                <p:cTn id="33" presetID="16" presetClass="entr" presetSubtype="37"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7"/>
                                        </p:tgtEl>
                                        <p:attrNameLst>
                                          <p:attrName>ppt_y</p:attrName>
                                        </p:attrNameLst>
                                      </p:cBhvr>
                                      <p:tavLst>
                                        <p:tav tm="0">
                                          <p:val>
                                            <p:strVal val="#ppt_y"/>
                                          </p:val>
                                        </p:tav>
                                        <p:tav tm="100000">
                                          <p:val>
                                            <p:strVal val="#ppt_y"/>
                                          </p:val>
                                        </p:tav>
                                      </p:tavLst>
                                    </p:anim>
                                    <p:anim calcmode="lin" valueType="num">
                                      <p:cBhvr>
                                        <p:cTn id="4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hold" display="0">
                  <p:stCondLst>
                    <p:cond delay="indefinite"/>
                  </p:stCondLst>
                  <p:endCondLst>
                    <p:cond evt="onStopAudio" delay="0">
                      <p:tgtEl>
                        <p:sldTgt/>
                      </p:tgtEl>
                    </p:cond>
                  </p:endCondLst>
                </p:cTn>
                <p:tgtEl>
                  <p:spTgt spid="20"/>
                </p:tgtEl>
              </p:cMediaNode>
            </p:audio>
          </p:childTnLst>
        </p:cTn>
      </p:par>
    </p:tnLst>
    <p:bldLst>
      <p:bldP spid="4" grpId="0" animBg="1"/>
      <p:bldP spid="5" grpId="0" animBg="1"/>
      <p:bldP spid="6" grpId="0" animBg="1"/>
      <p:bldP spid="7" grpId="0" animBg="1"/>
      <p:bldP spid="17"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泪滴形 10"/>
          <p:cNvSpPr/>
          <p:nvPr/>
        </p:nvSpPr>
        <p:spPr>
          <a:xfrm>
            <a:off x="8575459" y="2057922"/>
            <a:ext cx="2497444" cy="2448239"/>
          </a:xfrm>
          <a:prstGeom prst="teardrop">
            <a:avLst/>
          </a:prstGeom>
          <a:solidFill>
            <a:srgbClr val="004C8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a:off x="5007779" y="2057922"/>
            <a:ext cx="2497444" cy="2448239"/>
          </a:xfrm>
          <a:prstGeom prst="teardrop">
            <a:avLst/>
          </a:prstGeom>
          <a:solidFill>
            <a:srgbClr val="4BAF3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泪滴形 14"/>
          <p:cNvSpPr/>
          <p:nvPr/>
        </p:nvSpPr>
        <p:spPr>
          <a:xfrm>
            <a:off x="1205346" y="2064580"/>
            <a:ext cx="2497444" cy="2448239"/>
          </a:xfrm>
          <a:prstGeom prst="teardrop">
            <a:avLst/>
          </a:prstGeom>
          <a:solidFill>
            <a:srgbClr val="004C8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泪滴形 15"/>
          <p:cNvSpPr/>
          <p:nvPr/>
        </p:nvSpPr>
        <p:spPr>
          <a:xfrm>
            <a:off x="1364144" y="2203666"/>
            <a:ext cx="2200100" cy="2156753"/>
          </a:xfrm>
          <a:prstGeom prst="teardrop">
            <a:avLst/>
          </a:prstGeom>
          <a:blipFill dpi="0" rotWithShape="1">
            <a:blip r:embed="rId3"/>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泪滴形 17"/>
          <p:cNvSpPr/>
          <p:nvPr/>
        </p:nvSpPr>
        <p:spPr>
          <a:xfrm>
            <a:off x="5170306" y="2203666"/>
            <a:ext cx="2200100" cy="2156753"/>
          </a:xfrm>
          <a:prstGeom prst="teardrop">
            <a:avLst/>
          </a:prstGeom>
          <a:blipFill dpi="0" rotWithShape="1">
            <a:blip r:embed="rId4"/>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泪滴形 18"/>
          <p:cNvSpPr/>
          <p:nvPr/>
        </p:nvSpPr>
        <p:spPr>
          <a:xfrm>
            <a:off x="8731911" y="2203666"/>
            <a:ext cx="2200100" cy="2156753"/>
          </a:xfrm>
          <a:prstGeom prst="teardrop">
            <a:avLst/>
          </a:prstGeom>
          <a:blipFill dpi="0" rotWithShape="1">
            <a:blip r:embed="rId5"/>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577113" y="4694109"/>
            <a:ext cx="1841732" cy="432713"/>
            <a:chOff x="1577113" y="4694109"/>
            <a:chExt cx="1841732" cy="432713"/>
          </a:xfrm>
        </p:grpSpPr>
        <p:sp>
          <p:nvSpPr>
            <p:cNvPr id="26" name="圆角矩形 25"/>
            <p:cNvSpPr/>
            <p:nvPr/>
          </p:nvSpPr>
          <p:spPr>
            <a:xfrm>
              <a:off x="1577113" y="4694109"/>
              <a:ext cx="1841732" cy="432713"/>
            </a:xfrm>
            <a:prstGeom prst="roundRect">
              <a:avLst>
                <a:gd name="adj" fmla="val 50000"/>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1"/>
            <p:cNvSpPr txBox="1"/>
            <p:nvPr/>
          </p:nvSpPr>
          <p:spPr>
            <a:xfrm>
              <a:off x="1892685" y="4711508"/>
              <a:ext cx="1210588" cy="400110"/>
            </a:xfrm>
            <a:prstGeom prst="rect">
              <a:avLst/>
            </a:prstGeom>
            <a:noFill/>
          </p:spPr>
          <p:txBody>
            <a:bodyPr wrap="none" rtlCol="0">
              <a:spAutoFit/>
            </a:bodyPr>
            <a:lstStyle/>
            <a:p>
              <a:r>
                <a:rPr lang="zh-CN" altLang="en-US" sz="2000" b="1" dirty="0" smtClean="0">
                  <a:solidFill>
                    <a:srgbClr val="FFFFFF"/>
                  </a:solidFill>
                  <a:latin typeface="微软雅黑" panose="020B0503020204020204" pitchFamily="34" charset="-122"/>
                  <a:ea typeface="微软雅黑" panose="020B0503020204020204" pitchFamily="34" charset="-122"/>
                </a:rPr>
                <a:t>设计总监</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28" name="TextBox 12"/>
          <p:cNvSpPr txBox="1"/>
          <p:nvPr/>
        </p:nvSpPr>
        <p:spPr>
          <a:xfrm>
            <a:off x="1503722" y="5342585"/>
            <a:ext cx="2016224"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303555" y="4707325"/>
            <a:ext cx="1841732" cy="432713"/>
            <a:chOff x="5303555" y="4707325"/>
            <a:chExt cx="1841732" cy="432713"/>
          </a:xfrm>
        </p:grpSpPr>
        <p:sp>
          <p:nvSpPr>
            <p:cNvPr id="30" name="圆角矩形 29"/>
            <p:cNvSpPr/>
            <p:nvPr/>
          </p:nvSpPr>
          <p:spPr>
            <a:xfrm>
              <a:off x="5303555" y="4707325"/>
              <a:ext cx="1841732" cy="432713"/>
            </a:xfrm>
            <a:prstGeom prst="roundRect">
              <a:avLst>
                <a:gd name="adj" fmla="val 50000"/>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13"/>
            <p:cNvSpPr txBox="1"/>
            <p:nvPr/>
          </p:nvSpPr>
          <p:spPr>
            <a:xfrm>
              <a:off x="5665062" y="4718353"/>
              <a:ext cx="1210588" cy="400110"/>
            </a:xfrm>
            <a:prstGeom prst="rect">
              <a:avLst/>
            </a:prstGeom>
            <a:noFill/>
          </p:spPr>
          <p:txBody>
            <a:bodyPr wrap="none" rtlCol="0">
              <a:spAutoFit/>
            </a:bodyPr>
            <a:lstStyle/>
            <a:p>
              <a:r>
                <a:rPr lang="zh-CN" altLang="en-US" sz="2000" b="1" dirty="0" smtClean="0">
                  <a:solidFill>
                    <a:srgbClr val="FFFFFF"/>
                  </a:solidFill>
                  <a:latin typeface="微软雅黑" panose="020B0503020204020204" pitchFamily="34" charset="-122"/>
                  <a:ea typeface="微软雅黑" panose="020B0503020204020204" pitchFamily="34" charset="-122"/>
                </a:rPr>
                <a:t>工程总监</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32" name="TextBox 14"/>
          <p:cNvSpPr txBox="1"/>
          <p:nvPr/>
        </p:nvSpPr>
        <p:spPr>
          <a:xfrm>
            <a:off x="5230164" y="5342585"/>
            <a:ext cx="2016224"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944880" y="4730429"/>
            <a:ext cx="1841732" cy="432713"/>
            <a:chOff x="8944880" y="4730429"/>
            <a:chExt cx="1841732" cy="432713"/>
          </a:xfrm>
        </p:grpSpPr>
        <p:sp>
          <p:nvSpPr>
            <p:cNvPr id="34" name="圆角矩形 33"/>
            <p:cNvSpPr/>
            <p:nvPr/>
          </p:nvSpPr>
          <p:spPr>
            <a:xfrm>
              <a:off x="8944880" y="4730429"/>
              <a:ext cx="1841732" cy="432713"/>
            </a:xfrm>
            <a:prstGeom prst="roundRect">
              <a:avLst>
                <a:gd name="adj" fmla="val 50000"/>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5"/>
            <p:cNvSpPr txBox="1"/>
            <p:nvPr/>
          </p:nvSpPr>
          <p:spPr>
            <a:xfrm>
              <a:off x="9260452" y="4730429"/>
              <a:ext cx="1210588" cy="400110"/>
            </a:xfrm>
            <a:prstGeom prst="rect">
              <a:avLst/>
            </a:prstGeom>
            <a:noFill/>
          </p:spPr>
          <p:txBody>
            <a:bodyPr wrap="none" rtlCol="0">
              <a:spAutoFit/>
            </a:bodyPr>
            <a:lstStyle/>
            <a:p>
              <a:r>
                <a:rPr lang="zh-CN" altLang="en-US" sz="2000" b="1" dirty="0" smtClean="0">
                  <a:solidFill>
                    <a:srgbClr val="FFFFFF"/>
                  </a:solidFill>
                  <a:latin typeface="微软雅黑" panose="020B0503020204020204" pitchFamily="34" charset="-122"/>
                  <a:ea typeface="微软雅黑" panose="020B0503020204020204" pitchFamily="34" charset="-122"/>
                </a:rPr>
                <a:t>创意总监</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36" name="TextBox 16"/>
          <p:cNvSpPr txBox="1"/>
          <p:nvPr/>
        </p:nvSpPr>
        <p:spPr>
          <a:xfrm>
            <a:off x="8871489" y="5369646"/>
            <a:ext cx="2016224"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101973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5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750" fill="hold"/>
                                        <p:tgtEl>
                                          <p:spTgt spid="29"/>
                                        </p:tgtEl>
                                        <p:attrNameLst>
                                          <p:attrName>ppt_x</p:attrName>
                                        </p:attrNameLst>
                                      </p:cBhvr>
                                      <p:tavLst>
                                        <p:tav tm="0">
                                          <p:val>
                                            <p:strVal val="#ppt_x"/>
                                          </p:val>
                                        </p:tav>
                                        <p:tav tm="100000">
                                          <p:val>
                                            <p:strVal val="#ppt_x"/>
                                          </p:val>
                                        </p:tav>
                                      </p:tavLst>
                                    </p:anim>
                                    <p:anim calcmode="lin" valueType="num">
                                      <p:cBhvr additive="base">
                                        <p:cTn id="44" dur="75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750" fill="hold"/>
                                        <p:tgtEl>
                                          <p:spTgt spid="33"/>
                                        </p:tgtEl>
                                        <p:attrNameLst>
                                          <p:attrName>ppt_x</p:attrName>
                                        </p:attrNameLst>
                                      </p:cBhvr>
                                      <p:tavLst>
                                        <p:tav tm="0">
                                          <p:val>
                                            <p:strVal val="#ppt_x"/>
                                          </p:val>
                                        </p:tav>
                                        <p:tav tm="100000">
                                          <p:val>
                                            <p:strVal val="#ppt_x"/>
                                          </p:val>
                                        </p:tav>
                                      </p:tavLst>
                                    </p:anim>
                                    <p:anim calcmode="lin" valueType="num">
                                      <p:cBhvr additive="base">
                                        <p:cTn id="48" dur="75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2750"/>
                            </p:stCondLst>
                            <p:childTnLst>
                              <p:par>
                                <p:cTn id="50" presetID="2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3250"/>
                            </p:stCondLst>
                            <p:childTnLst>
                              <p:par>
                                <p:cTn id="54" presetID="22" presetClass="entr" presetSubtype="1"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up)">
                                      <p:cBhvr>
                                        <p:cTn id="56" dur="500"/>
                                        <p:tgtEl>
                                          <p:spTgt spid="32"/>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up)">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8" grpId="0"/>
      <p:bldP spid="32"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7939121" y="5254903"/>
            <a:ext cx="1211263" cy="1400781"/>
            <a:chOff x="7939121" y="5254903"/>
            <a:chExt cx="1211263" cy="1400781"/>
          </a:xfrm>
        </p:grpSpPr>
        <p:sp>
          <p:nvSpPr>
            <p:cNvPr id="14" name="圆角矩形 13"/>
            <p:cNvSpPr/>
            <p:nvPr/>
          </p:nvSpPr>
          <p:spPr bwMode="auto">
            <a:xfrm>
              <a:off x="8024846" y="5254903"/>
              <a:ext cx="1050924" cy="1400781"/>
            </a:xfrm>
            <a:prstGeom prst="roundRect">
              <a:avLst>
                <a:gd name="adj" fmla="val 0"/>
              </a:avLst>
            </a:prstGeom>
            <a:solidFill>
              <a:srgbClr val="4BAF33"/>
            </a:solidFill>
            <a:ln w="25400" cap="flat" cmpd="sng" algn="ctr">
              <a:no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latin typeface="Calibri"/>
              </a:endParaRPr>
            </a:p>
          </p:txBody>
        </p:sp>
        <p:sp>
          <p:nvSpPr>
            <p:cNvPr id="15" name="TextBox 31"/>
            <p:cNvSpPr txBox="1"/>
            <p:nvPr/>
          </p:nvSpPr>
          <p:spPr bwMode="auto">
            <a:xfrm>
              <a:off x="7939121" y="5832454"/>
              <a:ext cx="1211263" cy="387798"/>
            </a:xfrm>
            <a:prstGeom prst="rect">
              <a:avLst/>
            </a:prstGeom>
            <a:noFill/>
            <a:ln>
              <a:noFill/>
            </a:ln>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defRPr/>
              </a:pPr>
              <a:r>
                <a:rPr lang="zh-CN" altLang="en-US" sz="2400" b="1" kern="0" dirty="0">
                  <a:ln w="18415" cmpd="sng">
                    <a:noFill/>
                    <a:prstDash val="solid"/>
                  </a:ln>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有梦想</a:t>
              </a:r>
            </a:p>
          </p:txBody>
        </p:sp>
      </p:grpSp>
      <p:grpSp>
        <p:nvGrpSpPr>
          <p:cNvPr id="16" name="组合 15"/>
          <p:cNvGrpSpPr/>
          <p:nvPr/>
        </p:nvGrpSpPr>
        <p:grpSpPr>
          <a:xfrm>
            <a:off x="6632078" y="5254904"/>
            <a:ext cx="1211263" cy="1112749"/>
            <a:chOff x="6632078" y="5254904"/>
            <a:chExt cx="1211263" cy="1112749"/>
          </a:xfrm>
        </p:grpSpPr>
        <p:sp>
          <p:nvSpPr>
            <p:cNvPr id="18" name="圆角矩形 17"/>
            <p:cNvSpPr/>
            <p:nvPr/>
          </p:nvSpPr>
          <p:spPr bwMode="auto">
            <a:xfrm>
              <a:off x="6706693" y="5254904"/>
              <a:ext cx="1050924" cy="1112749"/>
            </a:xfrm>
            <a:prstGeom prst="roundRect">
              <a:avLst>
                <a:gd name="adj" fmla="val 0"/>
              </a:avLst>
            </a:prstGeom>
            <a:solidFill>
              <a:srgbClr val="DCDCDC"/>
            </a:solidFill>
            <a:ln w="3175" cap="flat" cmpd="sng" algn="ctr">
              <a:solidFill>
                <a:srgbClr val="D7D7D7"/>
              </a:solidFill>
              <a:prstDash val="solid"/>
            </a:ln>
            <a:effectLst/>
          </p:spPr>
          <p:txBody>
            <a:bodyPr anchor="ctr"/>
            <a:lstStyle/>
            <a:p>
              <a:pPr algn="ctr">
                <a:lnSpc>
                  <a:spcPct val="120000"/>
                </a:lnSpc>
              </a:pPr>
              <a:endParaRPr lang="en-US" sz="2133" b="1" kern="0">
                <a:solidFill>
                  <a:prstClr val="black">
                    <a:lumMod val="50000"/>
                    <a:lumOff val="50000"/>
                  </a:prstClr>
                </a:solidFill>
                <a:cs typeface="+mn-ea"/>
              </a:endParaRPr>
            </a:p>
          </p:txBody>
        </p:sp>
        <p:sp>
          <p:nvSpPr>
            <p:cNvPr id="19" name="TextBox 32"/>
            <p:cNvSpPr txBox="1"/>
            <p:nvPr/>
          </p:nvSpPr>
          <p:spPr bwMode="auto">
            <a:xfrm>
              <a:off x="6632078" y="5678132"/>
              <a:ext cx="1211263" cy="418576"/>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年轻</a:t>
              </a:r>
              <a:endParaRPr lang="zh-CN" altLang="en-US" sz="213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9246129" y="5254903"/>
            <a:ext cx="1211263" cy="1112750"/>
            <a:chOff x="9246129" y="5254903"/>
            <a:chExt cx="1211263" cy="1112750"/>
          </a:xfrm>
        </p:grpSpPr>
        <p:sp>
          <p:nvSpPr>
            <p:cNvPr id="26" name="圆角矩形 25"/>
            <p:cNvSpPr/>
            <p:nvPr/>
          </p:nvSpPr>
          <p:spPr bwMode="auto">
            <a:xfrm>
              <a:off x="9327090" y="5254903"/>
              <a:ext cx="1050924" cy="1112750"/>
            </a:xfrm>
            <a:prstGeom prst="roundRect">
              <a:avLst>
                <a:gd name="adj" fmla="val 0"/>
              </a:avLst>
            </a:prstGeom>
            <a:solidFill>
              <a:srgbClr val="DCDCDC"/>
            </a:solidFill>
            <a:ln w="3175" cap="flat" cmpd="sng" algn="ctr">
              <a:solidFill>
                <a:srgbClr val="D7D7D7"/>
              </a:solidFill>
              <a:prstDash val="solid"/>
            </a:ln>
            <a:effectLst/>
          </p:spPr>
          <p:txBody>
            <a:bodyPr anchor="ctr"/>
            <a:lstStyle/>
            <a:p>
              <a:pPr algn="ctr">
                <a:lnSpc>
                  <a:spcPct val="120000"/>
                </a:lnSpc>
              </a:pPr>
              <a:endParaRPr lang="en-US" sz="2133" b="1" kern="0">
                <a:solidFill>
                  <a:prstClr val="black">
                    <a:lumMod val="50000"/>
                    <a:lumOff val="50000"/>
                  </a:prstClr>
                </a:solidFill>
                <a:cs typeface="+mn-ea"/>
              </a:endParaRPr>
            </a:p>
          </p:txBody>
        </p:sp>
        <p:sp>
          <p:nvSpPr>
            <p:cNvPr id="27" name="TextBox 33"/>
            <p:cNvSpPr txBox="1"/>
            <p:nvPr/>
          </p:nvSpPr>
          <p:spPr bwMode="auto">
            <a:xfrm>
              <a:off x="9246129" y="5451296"/>
              <a:ext cx="1211263" cy="861775"/>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行动</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00000"/>
                </a:lnSpc>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力强</a:t>
              </a:r>
            </a:p>
          </p:txBody>
        </p:sp>
      </p:grpSp>
      <p:grpSp>
        <p:nvGrpSpPr>
          <p:cNvPr id="28" name="组合 27"/>
          <p:cNvGrpSpPr/>
          <p:nvPr/>
        </p:nvGrpSpPr>
        <p:grpSpPr>
          <a:xfrm>
            <a:off x="5325036" y="5237987"/>
            <a:ext cx="1211263" cy="1129666"/>
            <a:chOff x="5325036" y="5237987"/>
            <a:chExt cx="1211263" cy="1129666"/>
          </a:xfrm>
        </p:grpSpPr>
        <p:sp>
          <p:nvSpPr>
            <p:cNvPr id="29" name="圆角矩形 28"/>
            <p:cNvSpPr/>
            <p:nvPr/>
          </p:nvSpPr>
          <p:spPr bwMode="auto">
            <a:xfrm>
              <a:off x="5417112" y="5237987"/>
              <a:ext cx="1050924" cy="1129666"/>
            </a:xfrm>
            <a:prstGeom prst="roundRect">
              <a:avLst>
                <a:gd name="adj" fmla="val 0"/>
              </a:avLst>
            </a:prstGeom>
            <a:solidFill>
              <a:srgbClr val="DCDCDC"/>
            </a:solidFill>
            <a:ln w="3175" cap="flat" cmpd="sng" algn="ctr">
              <a:solidFill>
                <a:srgbClr val="D7D7D7"/>
              </a:solidFill>
              <a:prstDash val="solid"/>
            </a:ln>
            <a:effectLst/>
          </p:spPr>
          <p:txBody>
            <a:bodyPr anchor="ctr"/>
            <a:lstStyle/>
            <a:p>
              <a:pPr algn="ctr">
                <a:lnSpc>
                  <a:spcPct val="120000"/>
                </a:lnSpc>
              </a:pPr>
              <a:endParaRPr lang="en-US" sz="2133" b="1" kern="0">
                <a:solidFill>
                  <a:prstClr val="black">
                    <a:lumMod val="50000"/>
                    <a:lumOff val="50000"/>
                  </a:prstClr>
                </a:solidFill>
                <a:cs typeface="+mn-ea"/>
              </a:endParaRPr>
            </a:p>
          </p:txBody>
        </p:sp>
        <p:sp>
          <p:nvSpPr>
            <p:cNvPr id="30" name="TextBox 30"/>
            <p:cNvSpPr txBox="1"/>
            <p:nvPr/>
          </p:nvSpPr>
          <p:spPr bwMode="auto">
            <a:xfrm>
              <a:off x="5325036" y="5678129"/>
              <a:ext cx="1211263" cy="418576"/>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专业</a:t>
              </a:r>
            </a:p>
          </p:txBody>
        </p:sp>
      </p:grpSp>
      <p:sp>
        <p:nvSpPr>
          <p:cNvPr id="31" name="矩形 30"/>
          <p:cNvSpPr/>
          <p:nvPr/>
        </p:nvSpPr>
        <p:spPr>
          <a:xfrm flipH="1">
            <a:off x="4675104" y="1851404"/>
            <a:ext cx="7516895" cy="3403500"/>
          </a:xfrm>
          <a:prstGeom prst="rect">
            <a:avLst/>
          </a:prstGeom>
          <a:gradFill>
            <a:gsLst>
              <a:gs pos="30000">
                <a:schemeClr val="accent1">
                  <a:lumMod val="5000"/>
                  <a:lumOff val="95000"/>
                  <a:alpha val="0"/>
                </a:schemeClr>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040480" y="1913379"/>
            <a:ext cx="5376000" cy="288000"/>
          </a:xfrm>
          <a:prstGeom prst="rect">
            <a:avLst/>
          </a:prstGeom>
          <a:noFill/>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姓名：</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                   性别：男</a:t>
            </a:r>
            <a:endParaRPr lang="en-US" altLang="zh-CN" sz="1600" dirty="0">
              <a:solidFill>
                <a:prstClr val="black">
                  <a:lumMod val="65000"/>
                  <a:lumOff val="35000"/>
                </a:prstClr>
              </a:solidFill>
              <a:cs typeface="+mn-ea"/>
              <a:sym typeface="+mn-lt"/>
            </a:endParaRPr>
          </a:p>
        </p:txBody>
      </p:sp>
      <p:sp>
        <p:nvSpPr>
          <p:cNvPr id="33" name="矩形 32"/>
          <p:cNvSpPr/>
          <p:nvPr/>
        </p:nvSpPr>
        <p:spPr>
          <a:xfrm>
            <a:off x="5040480" y="2328955"/>
            <a:ext cx="5376000" cy="288000"/>
          </a:xfrm>
          <a:prstGeom prst="rect">
            <a:avLst/>
          </a:prstGeom>
          <a:solidFill>
            <a:schemeClr val="bg1">
              <a:lumMod val="85000"/>
            </a:schemeClr>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年龄：</a:t>
            </a:r>
            <a:r>
              <a:rPr lang="en-US" altLang="zh-CN" sz="1600" dirty="0">
                <a:solidFill>
                  <a:prstClr val="black">
                    <a:lumMod val="65000"/>
                    <a:lumOff val="35000"/>
                  </a:prstClr>
                </a:solidFill>
                <a:cs typeface="+mn-ea"/>
                <a:sym typeface="+mn-lt"/>
              </a:rPr>
              <a:t>25</a:t>
            </a:r>
            <a:r>
              <a:rPr lang="zh-CN" altLang="en-US" sz="1600" dirty="0">
                <a:solidFill>
                  <a:prstClr val="black">
                    <a:lumMod val="65000"/>
                    <a:lumOff val="35000"/>
                  </a:prstClr>
                </a:solidFill>
                <a:cs typeface="+mn-ea"/>
                <a:sym typeface="+mn-lt"/>
              </a:rPr>
              <a:t>岁                               民族：汉族</a:t>
            </a:r>
            <a:endParaRPr lang="en-US" altLang="zh-CN" sz="1600" dirty="0">
              <a:solidFill>
                <a:prstClr val="black">
                  <a:lumMod val="65000"/>
                  <a:lumOff val="35000"/>
                </a:prstClr>
              </a:solidFill>
              <a:cs typeface="+mn-ea"/>
              <a:sym typeface="+mn-lt"/>
            </a:endParaRPr>
          </a:p>
        </p:txBody>
      </p:sp>
      <p:sp>
        <p:nvSpPr>
          <p:cNvPr id="34" name="矩形 33"/>
          <p:cNvSpPr/>
          <p:nvPr/>
        </p:nvSpPr>
        <p:spPr>
          <a:xfrm>
            <a:off x="5040480" y="2744531"/>
            <a:ext cx="5376000" cy="288000"/>
          </a:xfrm>
          <a:prstGeom prst="rect">
            <a:avLst/>
          </a:prstGeom>
          <a:noFill/>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体重：</a:t>
            </a:r>
            <a:r>
              <a:rPr lang="en-US" altLang="zh-CN" sz="1600" dirty="0">
                <a:solidFill>
                  <a:prstClr val="black">
                    <a:lumMod val="65000"/>
                    <a:lumOff val="35000"/>
                  </a:prstClr>
                </a:solidFill>
                <a:cs typeface="+mn-ea"/>
                <a:sym typeface="+mn-lt"/>
              </a:rPr>
              <a:t>75kg</a:t>
            </a:r>
            <a:r>
              <a:rPr lang="zh-CN" altLang="en-US" sz="1600" dirty="0">
                <a:solidFill>
                  <a:prstClr val="black">
                    <a:lumMod val="65000"/>
                    <a:lumOff val="35000"/>
                  </a:prstClr>
                </a:solidFill>
                <a:cs typeface="+mn-ea"/>
                <a:sym typeface="+mn-lt"/>
              </a:rPr>
              <a:t>                               身高：</a:t>
            </a:r>
            <a:r>
              <a:rPr lang="en-US" altLang="zh-CN" sz="1600" dirty="0">
                <a:solidFill>
                  <a:prstClr val="black">
                    <a:lumMod val="65000"/>
                    <a:lumOff val="35000"/>
                  </a:prstClr>
                </a:solidFill>
                <a:cs typeface="+mn-ea"/>
                <a:sym typeface="+mn-lt"/>
              </a:rPr>
              <a:t>186cm</a:t>
            </a:r>
          </a:p>
        </p:txBody>
      </p:sp>
      <p:sp>
        <p:nvSpPr>
          <p:cNvPr id="35" name="矩形 34"/>
          <p:cNvSpPr/>
          <p:nvPr/>
        </p:nvSpPr>
        <p:spPr>
          <a:xfrm>
            <a:off x="5040480" y="3160107"/>
            <a:ext cx="5376000" cy="288000"/>
          </a:xfrm>
          <a:prstGeom prst="rect">
            <a:avLst/>
          </a:prstGeom>
          <a:solidFill>
            <a:schemeClr val="bg1">
              <a:lumMod val="85000"/>
            </a:schemeClr>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籍贯：上海                               学历：硕士</a:t>
            </a:r>
            <a:endParaRPr lang="en-US" altLang="zh-CN" sz="1600" dirty="0">
              <a:solidFill>
                <a:prstClr val="black">
                  <a:lumMod val="65000"/>
                  <a:lumOff val="35000"/>
                </a:prstClr>
              </a:solidFill>
              <a:cs typeface="+mn-ea"/>
              <a:sym typeface="+mn-lt"/>
            </a:endParaRPr>
          </a:p>
        </p:txBody>
      </p:sp>
      <p:sp>
        <p:nvSpPr>
          <p:cNvPr id="36" name="矩形 35"/>
          <p:cNvSpPr/>
          <p:nvPr/>
        </p:nvSpPr>
        <p:spPr>
          <a:xfrm>
            <a:off x="5040480" y="3575683"/>
            <a:ext cx="5376000" cy="288000"/>
          </a:xfrm>
          <a:prstGeom prst="rect">
            <a:avLst/>
          </a:prstGeom>
          <a:noFill/>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婚姻状况：未婚                        政治面貌：党员</a:t>
            </a:r>
            <a:endParaRPr lang="en-US" altLang="zh-CN" sz="1600" dirty="0">
              <a:solidFill>
                <a:prstClr val="black">
                  <a:lumMod val="65000"/>
                  <a:lumOff val="35000"/>
                </a:prstClr>
              </a:solidFill>
              <a:cs typeface="+mn-ea"/>
              <a:sym typeface="+mn-lt"/>
            </a:endParaRPr>
          </a:p>
        </p:txBody>
      </p:sp>
      <p:sp>
        <p:nvSpPr>
          <p:cNvPr id="37" name="矩形 36"/>
          <p:cNvSpPr/>
          <p:nvPr/>
        </p:nvSpPr>
        <p:spPr>
          <a:xfrm>
            <a:off x="5040480" y="3991259"/>
            <a:ext cx="5376000" cy="288000"/>
          </a:xfrm>
          <a:prstGeom prst="rect">
            <a:avLst/>
          </a:prstGeom>
          <a:solidFill>
            <a:srgbClr val="4BAF33"/>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b="1" dirty="0">
                <a:solidFill>
                  <a:prstClr val="white"/>
                </a:solidFill>
                <a:cs typeface="+mn-ea"/>
                <a:sym typeface="+mn-lt"/>
              </a:rPr>
              <a:t>联系方式：</a:t>
            </a:r>
            <a:r>
              <a:rPr lang="en-US" altLang="zh-CN" sz="1600" b="1" dirty="0">
                <a:solidFill>
                  <a:prstClr val="white"/>
                </a:solidFill>
                <a:cs typeface="+mn-ea"/>
                <a:sym typeface="+mn-lt"/>
              </a:rPr>
              <a:t>1234567890</a:t>
            </a:r>
          </a:p>
        </p:txBody>
      </p:sp>
      <p:sp>
        <p:nvSpPr>
          <p:cNvPr id="38" name="矩形 37"/>
          <p:cNvSpPr/>
          <p:nvPr/>
        </p:nvSpPr>
        <p:spPr>
          <a:xfrm>
            <a:off x="5040480" y="4406835"/>
            <a:ext cx="5376000" cy="288000"/>
          </a:xfrm>
          <a:prstGeom prst="rect">
            <a:avLst/>
          </a:prstGeom>
          <a:noFill/>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电子邮箱：</a:t>
            </a:r>
            <a:r>
              <a:rPr lang="en-US" altLang="zh-CN" sz="1600" dirty="0">
                <a:solidFill>
                  <a:prstClr val="black">
                    <a:lumMod val="65000"/>
                    <a:lumOff val="35000"/>
                  </a:prstClr>
                </a:solidFill>
                <a:cs typeface="+mn-ea"/>
                <a:sym typeface="+mn-lt"/>
              </a:rPr>
              <a:t>Mikl@163.com</a:t>
            </a:r>
          </a:p>
        </p:txBody>
      </p:sp>
      <p:sp>
        <p:nvSpPr>
          <p:cNvPr id="39" name="矩形 38"/>
          <p:cNvSpPr/>
          <p:nvPr/>
        </p:nvSpPr>
        <p:spPr>
          <a:xfrm>
            <a:off x="5040480" y="4822411"/>
            <a:ext cx="5376000" cy="288000"/>
          </a:xfrm>
          <a:prstGeom prst="rect">
            <a:avLst/>
          </a:prstGeom>
          <a:solidFill>
            <a:schemeClr val="bg1">
              <a:lumMod val="85000"/>
            </a:schemeClr>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prstClr val="black">
                    <a:lumMod val="65000"/>
                    <a:lumOff val="35000"/>
                  </a:prstClr>
                </a:solidFill>
                <a:cs typeface="+mn-ea"/>
                <a:sym typeface="+mn-lt"/>
              </a:rPr>
              <a:t>现在住址：深圳宝安新区</a:t>
            </a:r>
            <a:endParaRPr lang="en-US" altLang="zh-CN" sz="1600" dirty="0">
              <a:solidFill>
                <a:prstClr val="black">
                  <a:lumMod val="65000"/>
                  <a:lumOff val="35000"/>
                </a:prstClr>
              </a:solidFill>
              <a:cs typeface="+mn-ea"/>
              <a:sym typeface="+mn-lt"/>
            </a:endParaRPr>
          </a:p>
        </p:txBody>
      </p:sp>
      <p:grpSp>
        <p:nvGrpSpPr>
          <p:cNvPr id="40" name="组合 39"/>
          <p:cNvGrpSpPr/>
          <p:nvPr/>
        </p:nvGrpSpPr>
        <p:grpSpPr>
          <a:xfrm>
            <a:off x="639387" y="1688482"/>
            <a:ext cx="3748425" cy="3729343"/>
            <a:chOff x="639387" y="1688482"/>
            <a:chExt cx="3748425" cy="3729343"/>
          </a:xfrm>
        </p:grpSpPr>
        <p:sp>
          <p:nvSpPr>
            <p:cNvPr id="41" name="矩形 40"/>
            <p:cNvSpPr/>
            <p:nvPr/>
          </p:nvSpPr>
          <p:spPr>
            <a:xfrm>
              <a:off x="639387" y="1688482"/>
              <a:ext cx="3748425" cy="3729343"/>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bwMode="auto">
            <a:xfrm>
              <a:off x="785600" y="1812943"/>
              <a:ext cx="3456000" cy="3456000"/>
            </a:xfrm>
            <a:prstGeom prst="roundRect">
              <a:avLst>
                <a:gd name="adj" fmla="val 0"/>
              </a:avLst>
            </a:prstGeom>
            <a:blipFill dpi="0" rotWithShape="1">
              <a:blip r:embed="rId3"/>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grpSp>
    </p:spTree>
    <p:extLst>
      <p:ext uri="{BB962C8B-B14F-4D97-AF65-F5344CB8AC3E}">
        <p14:creationId xmlns:p14="http://schemas.microsoft.com/office/powerpoint/2010/main" val="209215635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strips(downRigh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nodeType="withEffect">
                                  <p:stCondLst>
                                    <p:cond delay="25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par>
                                <p:cTn id="19" presetID="22" presetClass="entr" presetSubtype="1"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1" fill="hold" nodeType="withEffect">
                                  <p:stCondLst>
                                    <p:cond delay="75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2250"/>
                            </p:stCondLst>
                            <p:childTnLst>
                              <p:par>
                                <p:cTn id="26" presetID="37"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900" decel="100000" fill="hold"/>
                                        <p:tgtEl>
                                          <p:spTgt spid="3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10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900" decel="100000" fill="hold"/>
                                        <p:tgtEl>
                                          <p:spTgt spid="3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50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900" decel="100000" fill="hold"/>
                                        <p:tgtEl>
                                          <p:spTgt spid="3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2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900" decel="100000" fill="hold"/>
                                        <p:tgtEl>
                                          <p:spTgt spid="3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900" decel="100000" fill="hold"/>
                                        <p:tgtEl>
                                          <p:spTgt spid="37"/>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300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900" decel="100000" fill="hold"/>
                                        <p:tgtEl>
                                          <p:spTgt spid="3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35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900" decel="100000" fill="hold"/>
                                        <p:tgtEl>
                                          <p:spTgt spid="39"/>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35" grpId="0" animBg="1"/>
      <p:bldP spid="36" grpId="0"/>
      <p:bldP spid="37" grpId="0" animBg="1"/>
      <p:bldP spid="38" grpId="0"/>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13616108">
            <a:off x="-1908661" y="1677345"/>
            <a:ext cx="3817321" cy="3567797"/>
          </a:xfrm>
          <a:custGeom>
            <a:avLst/>
            <a:gdLst>
              <a:gd name="connsiteX0" fmla="*/ 3817321 w 3817321"/>
              <a:gd name="connsiteY0" fmla="*/ 3567797 h 3567797"/>
              <a:gd name="connsiteX1" fmla="*/ 0 w 3817321"/>
              <a:gd name="connsiteY1" fmla="*/ 0 h 3567797"/>
              <a:gd name="connsiteX2" fmla="*/ 0 w 3817321"/>
              <a:gd name="connsiteY2" fmla="*/ 3567797 h 3567797"/>
            </a:gdLst>
            <a:ahLst/>
            <a:cxnLst>
              <a:cxn ang="0">
                <a:pos x="connsiteX0" y="connsiteY0"/>
              </a:cxn>
              <a:cxn ang="0">
                <a:pos x="connsiteX1" y="connsiteY1"/>
              </a:cxn>
              <a:cxn ang="0">
                <a:pos x="connsiteX2" y="connsiteY2"/>
              </a:cxn>
            </a:cxnLst>
            <a:rect l="l" t="t" r="r" b="b"/>
            <a:pathLst>
              <a:path w="3817321" h="3567797">
                <a:moveTo>
                  <a:pt x="3817321" y="3567797"/>
                </a:moveTo>
                <a:lnTo>
                  <a:pt x="0" y="0"/>
                </a:lnTo>
                <a:lnTo>
                  <a:pt x="0" y="3567797"/>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18888085">
            <a:off x="717331" y="-704866"/>
            <a:ext cx="1721167" cy="4293513"/>
          </a:xfrm>
          <a:custGeom>
            <a:avLst/>
            <a:gdLst>
              <a:gd name="connsiteX0" fmla="*/ 1721167 w 1721167"/>
              <a:gd name="connsiteY0" fmla="*/ 944702 h 4293513"/>
              <a:gd name="connsiteX1" fmla="*/ 1721167 w 1721167"/>
              <a:gd name="connsiteY1" fmla="*/ 4293513 h 4293513"/>
              <a:gd name="connsiteX2" fmla="*/ 0 w 1721167"/>
              <a:gd name="connsiteY2" fmla="*/ 4293513 h 4293513"/>
              <a:gd name="connsiteX3" fmla="*/ 0 w 1721167"/>
              <a:gd name="connsiteY3" fmla="*/ 777582 h 4293513"/>
              <a:gd name="connsiteX4" fmla="*/ 782991 w 1721167"/>
              <a:gd name="connsiteY4" fmla="*/ 0 h 429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7" h="4293513">
                <a:moveTo>
                  <a:pt x="1721167" y="944702"/>
                </a:moveTo>
                <a:lnTo>
                  <a:pt x="1721167" y="4293513"/>
                </a:lnTo>
                <a:lnTo>
                  <a:pt x="0" y="4293513"/>
                </a:lnTo>
                <a:lnTo>
                  <a:pt x="0" y="777582"/>
                </a:lnTo>
                <a:lnTo>
                  <a:pt x="782991" y="0"/>
                </a:lnTo>
                <a:close/>
              </a:path>
            </a:pathLst>
          </a:custGeom>
          <a:blipFill dpi="0" rotWithShape="0">
            <a:blip r:embed="rId3"/>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8888085">
            <a:off x="4336263" y="3718644"/>
            <a:ext cx="1193775" cy="4182822"/>
          </a:xfrm>
          <a:custGeom>
            <a:avLst/>
            <a:gdLst>
              <a:gd name="connsiteX0" fmla="*/ 1193775 w 1193775"/>
              <a:gd name="connsiteY0" fmla="*/ 0 h 4164862"/>
              <a:gd name="connsiteX1" fmla="*/ 1193775 w 1193775"/>
              <a:gd name="connsiteY1" fmla="*/ 4164862 h 4164862"/>
              <a:gd name="connsiteX2" fmla="*/ 1166055 w 1193775"/>
              <a:gd name="connsiteY2" fmla="*/ 4164862 h 4164862"/>
              <a:gd name="connsiteX3" fmla="*/ 0 w 1193775"/>
              <a:gd name="connsiteY3" fmla="*/ 2990696 h 4164862"/>
              <a:gd name="connsiteX4" fmla="*/ 0 w 1193775"/>
              <a:gd name="connsiteY4" fmla="*/ 0 h 416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75" h="4164862">
                <a:moveTo>
                  <a:pt x="1193775" y="0"/>
                </a:moveTo>
                <a:lnTo>
                  <a:pt x="1193775" y="4164862"/>
                </a:lnTo>
                <a:lnTo>
                  <a:pt x="1166055" y="4164862"/>
                </a:lnTo>
                <a:lnTo>
                  <a:pt x="0" y="2990696"/>
                </a:lnTo>
                <a:lnTo>
                  <a:pt x="0" y="0"/>
                </a:lnTo>
                <a:close/>
              </a:path>
            </a:pathLst>
          </a:custGeom>
          <a:blipFill dpi="0" rotWithShape="0">
            <a:blip r:embed="rId4"/>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888085">
            <a:off x="3089677" y="4717431"/>
            <a:ext cx="1185506" cy="3030622"/>
          </a:xfrm>
          <a:custGeom>
            <a:avLst/>
            <a:gdLst>
              <a:gd name="connsiteX0" fmla="*/ 1185506 w 1185506"/>
              <a:gd name="connsiteY0" fmla="*/ 0 h 3005051"/>
              <a:gd name="connsiteX1" fmla="*/ 1185506 w 1185506"/>
              <a:gd name="connsiteY1" fmla="*/ 3005051 h 3005051"/>
              <a:gd name="connsiteX2" fmla="*/ 0 w 1185506"/>
              <a:gd name="connsiteY2" fmla="*/ 1811299 h 3005051"/>
              <a:gd name="connsiteX3" fmla="*/ 0 w 1185506"/>
              <a:gd name="connsiteY3" fmla="*/ 0 h 3005051"/>
            </a:gdLst>
            <a:ahLst/>
            <a:cxnLst>
              <a:cxn ang="0">
                <a:pos x="connsiteX0" y="connsiteY0"/>
              </a:cxn>
              <a:cxn ang="0">
                <a:pos x="connsiteX1" y="connsiteY1"/>
              </a:cxn>
              <a:cxn ang="0">
                <a:pos x="connsiteX2" y="connsiteY2"/>
              </a:cxn>
              <a:cxn ang="0">
                <a:pos x="connsiteX3" y="connsiteY3"/>
              </a:cxn>
            </a:cxnLst>
            <a:rect l="l" t="t" r="r" b="b"/>
            <a:pathLst>
              <a:path w="1185506" h="3005051">
                <a:moveTo>
                  <a:pt x="1185506" y="0"/>
                </a:moveTo>
                <a:lnTo>
                  <a:pt x="1185506" y="3005051"/>
                </a:lnTo>
                <a:lnTo>
                  <a:pt x="0" y="1811299"/>
                </a:lnTo>
                <a:lnTo>
                  <a:pt x="0" y="0"/>
                </a:lnTo>
                <a:close/>
              </a:path>
            </a:pathLst>
          </a:custGeom>
          <a:blipFill dpi="0" rotWithShape="0">
            <a:blip r:embed="rId5"/>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688085">
            <a:off x="1426798" y="1917437"/>
            <a:ext cx="1271440" cy="5843099"/>
          </a:xfrm>
          <a:custGeom>
            <a:avLst/>
            <a:gdLst>
              <a:gd name="connsiteX0" fmla="*/ 0 w 1271440"/>
              <a:gd name="connsiteY0" fmla="*/ 0 h 5843099"/>
              <a:gd name="connsiteX1" fmla="*/ 1271440 w 1271440"/>
              <a:gd name="connsiteY1" fmla="*/ 0 h 5843099"/>
              <a:gd name="connsiteX2" fmla="*/ 1271440 w 1271440"/>
              <a:gd name="connsiteY2" fmla="*/ 5166583 h 5843099"/>
              <a:gd name="connsiteX3" fmla="*/ 590218 w 1271440"/>
              <a:gd name="connsiteY3" fmla="*/ 5843099 h 5843099"/>
              <a:gd name="connsiteX4" fmla="*/ 0 w 1271440"/>
              <a:gd name="connsiteY4" fmla="*/ 5248776 h 58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40" h="5843099">
                <a:moveTo>
                  <a:pt x="0" y="0"/>
                </a:moveTo>
                <a:lnTo>
                  <a:pt x="1271440" y="0"/>
                </a:lnTo>
                <a:lnTo>
                  <a:pt x="1271440" y="5166583"/>
                </a:lnTo>
                <a:lnTo>
                  <a:pt x="590218" y="5843099"/>
                </a:lnTo>
                <a:lnTo>
                  <a:pt x="0" y="5248776"/>
                </a:lnTo>
                <a:close/>
              </a:path>
            </a:pathLst>
          </a:custGeom>
          <a:blipFill dpi="0" rotWithShape="0">
            <a:blip r:embed="rId6"/>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688085">
            <a:off x="5090023" y="-1148693"/>
            <a:ext cx="1271440" cy="4572000"/>
          </a:xfrm>
          <a:custGeom>
            <a:avLst/>
            <a:gdLst>
              <a:gd name="connsiteX0" fmla="*/ 0 w 1271440"/>
              <a:gd name="connsiteY0" fmla="*/ 1262657 h 4496458"/>
              <a:gd name="connsiteX1" fmla="*/ 1271440 w 1271440"/>
              <a:gd name="connsiteY1" fmla="*/ 0 h 4496458"/>
              <a:gd name="connsiteX2" fmla="*/ 1271440 w 1271440"/>
              <a:gd name="connsiteY2" fmla="*/ 4496458 h 4496458"/>
              <a:gd name="connsiteX3" fmla="*/ 0 w 1271440"/>
              <a:gd name="connsiteY3" fmla="*/ 4496458 h 4496458"/>
            </a:gdLst>
            <a:ahLst/>
            <a:cxnLst>
              <a:cxn ang="0">
                <a:pos x="connsiteX0" y="connsiteY0"/>
              </a:cxn>
              <a:cxn ang="0">
                <a:pos x="connsiteX1" y="connsiteY1"/>
              </a:cxn>
              <a:cxn ang="0">
                <a:pos x="connsiteX2" y="connsiteY2"/>
              </a:cxn>
              <a:cxn ang="0">
                <a:pos x="connsiteX3" y="connsiteY3"/>
              </a:cxn>
            </a:cxnLst>
            <a:rect l="l" t="t" r="r" b="b"/>
            <a:pathLst>
              <a:path w="1271440" h="4496458">
                <a:moveTo>
                  <a:pt x="0" y="1262657"/>
                </a:moveTo>
                <a:lnTo>
                  <a:pt x="1271440" y="0"/>
                </a:lnTo>
                <a:lnTo>
                  <a:pt x="1271440" y="4496458"/>
                </a:lnTo>
                <a:lnTo>
                  <a:pt x="0" y="4496458"/>
                </a:lnTo>
                <a:close/>
              </a:path>
            </a:pathLst>
          </a:custGeom>
          <a:solidFill>
            <a:srgbClr val="4BAF33"/>
          </a:solid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198876" y="2409585"/>
            <a:ext cx="3150221" cy="1446550"/>
          </a:xfrm>
          <a:prstGeom prst="rect">
            <a:avLst/>
          </a:prstGeom>
          <a:noFill/>
          <a:effectLst/>
        </p:spPr>
        <p:txBody>
          <a:bodyPr wrap="none" rtlCol="0">
            <a:spAutoFit/>
          </a:bodyPr>
          <a:lstStyle/>
          <a:p>
            <a:r>
              <a:rPr lang="en-US" altLang="zh-CN" sz="2800" b="1" dirty="0" smtClean="0">
                <a:solidFill>
                  <a:schemeClr val="bg1"/>
                </a:solidFill>
              </a:rPr>
              <a:t>  </a:t>
            </a:r>
            <a:r>
              <a:rPr lang="en-US" altLang="zh-CN" sz="8800" b="1" dirty="0">
                <a:solidFill>
                  <a:srgbClr val="004C80"/>
                </a:solidFill>
                <a:latin typeface="Kartika" panose="02020503030404060203" pitchFamily="18" charset="0"/>
                <a:ea typeface="华文宋体" panose="02010600040101010101" pitchFamily="2" charset="-122"/>
                <a:cs typeface="Kartika" panose="02020503030404060203" pitchFamily="18" charset="0"/>
              </a:rPr>
              <a:t>TW</a:t>
            </a:r>
            <a:r>
              <a:rPr lang="en-US" altLang="zh-CN" sz="8800" b="1" dirty="0">
                <a:solidFill>
                  <a:srgbClr val="4BAF33"/>
                </a:solidFill>
                <a:latin typeface="Kartika" panose="02020503030404060203" pitchFamily="18" charset="0"/>
                <a:ea typeface="华文宋体" panose="02010600040101010101" pitchFamily="2" charset="-122"/>
                <a:cs typeface="Kartika" panose="02020503030404060203" pitchFamily="18" charset="0"/>
              </a:rPr>
              <a:t>O</a:t>
            </a:r>
            <a:endParaRPr lang="en-US" altLang="zh-CN" sz="23900" b="1" dirty="0">
              <a:solidFill>
                <a:srgbClr val="4BAF33"/>
              </a:solidFill>
              <a:latin typeface="Kartika" panose="02020503030404060203" pitchFamily="18" charset="0"/>
              <a:ea typeface="华文宋体" panose="02010600040101010101" pitchFamily="2" charset="-122"/>
              <a:cs typeface="Kartika" panose="02020503030404060203" pitchFamily="18" charset="0"/>
            </a:endParaRPr>
          </a:p>
        </p:txBody>
      </p:sp>
      <p:sp>
        <p:nvSpPr>
          <p:cNvPr id="14" name="文本框 13"/>
          <p:cNvSpPr txBox="1"/>
          <p:nvPr/>
        </p:nvSpPr>
        <p:spPr>
          <a:xfrm>
            <a:off x="6778922" y="3758826"/>
            <a:ext cx="3890809" cy="1200329"/>
          </a:xfrm>
          <a:prstGeom prst="rect">
            <a:avLst/>
          </a:prstGeom>
          <a:noFill/>
        </p:spPr>
        <p:txBody>
          <a:bodyPr wrap="none" rtlCol="0">
            <a:spAutoFit/>
          </a:bodyPr>
          <a:lstStyle/>
          <a:p>
            <a:r>
              <a:rPr lang="zh-CN" altLang="en-US" sz="7200" b="1" dirty="0">
                <a:solidFill>
                  <a:schemeClr val="tx1">
                    <a:lumMod val="75000"/>
                    <a:lumOff val="25000"/>
                  </a:schemeClr>
                </a:solidFill>
                <a:latin typeface="幼圆" panose="02010509060101010101" pitchFamily="49" charset="-122"/>
                <a:ea typeface="幼圆" panose="02010509060101010101" pitchFamily="49" charset="-122"/>
              </a:rPr>
              <a:t>项目介绍</a:t>
            </a:r>
          </a:p>
        </p:txBody>
      </p:sp>
      <p:cxnSp>
        <p:nvCxnSpPr>
          <p:cNvPr id="15" name="直接连接符 14"/>
          <p:cNvCxnSpPr/>
          <p:nvPr/>
        </p:nvCxnSpPr>
        <p:spPr>
          <a:xfrm>
            <a:off x="6709731" y="3653483"/>
            <a:ext cx="396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39564"/>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000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par>
                                <p:cTn id="13" presetID="9" presetClass="entr" presetSubtype="0" fill="hold" grpId="0" nodeType="withEffect">
                                  <p:stCondLst>
                                    <p:cond delay="25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500"/>
                                        <p:tgtEl>
                                          <p:spTgt spid="61"/>
                                        </p:tgtEl>
                                      </p:cBhvr>
                                    </p:animEffect>
                                  </p:childTnLst>
                                </p:cTn>
                              </p:par>
                              <p:par>
                                <p:cTn id="16" presetID="9" presetClass="entr" presetSubtype="0" fill="hold" grpId="0" nodeType="withEffect">
                                  <p:stCondLst>
                                    <p:cond delay="500"/>
                                  </p:stCondLst>
                                  <p:childTnLst>
                                    <p:set>
                                      <p:cBhvr>
                                        <p:cTn id="17" dur="1" fill="hold">
                                          <p:stCondLst>
                                            <p:cond delay="0"/>
                                          </p:stCondLst>
                                        </p:cTn>
                                        <p:tgtEl>
                                          <p:spTgt spid="59"/>
                                        </p:tgtEl>
                                        <p:attrNameLst>
                                          <p:attrName>style.visibility</p:attrName>
                                        </p:attrNameLst>
                                      </p:cBhvr>
                                      <p:to>
                                        <p:strVal val="visible"/>
                                      </p:to>
                                    </p:set>
                                    <p:animEffect transition="in" filter="dissolve">
                                      <p:cBhvr>
                                        <p:cTn id="18" dur="500"/>
                                        <p:tgtEl>
                                          <p:spTgt spid="59"/>
                                        </p:tgtEl>
                                      </p:cBhvr>
                                    </p:animEffect>
                                  </p:childTnLst>
                                </p:cTn>
                              </p:par>
                              <p:par>
                                <p:cTn id="19" presetID="9" presetClass="entr" presetSubtype="0" fill="hold" grpId="0"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par>
                                <p:cTn id="22" presetID="22" presetClass="entr" presetSubtype="4" fill="hold" grpId="0" nodeType="withEffect">
                                  <p:stCondLst>
                                    <p:cond delay="125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par>
                          <p:cTn id="25" fill="hold">
                            <p:stCondLst>
                              <p:cond delay="2500"/>
                            </p:stCondLst>
                            <p:childTnLst>
                              <p:par>
                                <p:cTn id="26" presetID="52"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Scale>
                                      <p:cBhvr>
                                        <p:cTn id="28"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3"/>
                                        </p:tgtEl>
                                        <p:attrNameLst>
                                          <p:attrName>ppt_x</p:attrName>
                                          <p:attrName>ppt_y</p:attrName>
                                        </p:attrNameLst>
                                      </p:cBhvr>
                                    </p:animMotion>
                                    <p:animEffect transition="in" filter="fade">
                                      <p:cBhvr>
                                        <p:cTn id="30" dur="1000"/>
                                        <p:tgtEl>
                                          <p:spTgt spid="63"/>
                                        </p:tgtEl>
                                      </p:cBhvr>
                                    </p:animEffect>
                                  </p:childTnLst>
                                </p:cTn>
                              </p:par>
                            </p:childTnLst>
                          </p:cTn>
                        </p:par>
                        <p:par>
                          <p:cTn id="31" fill="hold">
                            <p:stCondLst>
                              <p:cond delay="3500"/>
                            </p:stCondLst>
                            <p:childTnLst>
                              <p:par>
                                <p:cTn id="32" presetID="16" presetClass="entr" presetSubtype="37"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outVertical)">
                                      <p:cBhvr>
                                        <p:cTn id="34" dur="500"/>
                                        <p:tgtEl>
                                          <p:spTgt spid="15"/>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43" name="矩形 47"/>
          <p:cNvSpPr>
            <a:spLocks noChangeAspect="1" noChangeArrowheads="1"/>
          </p:cNvSpPr>
          <p:nvPr/>
        </p:nvSpPr>
        <p:spPr bwMode="auto">
          <a:xfrm>
            <a:off x="1063022" y="1658057"/>
            <a:ext cx="4293741" cy="218771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73">
              <a:spcBef>
                <a:spcPct val="0"/>
              </a:spcBef>
              <a:buNone/>
            </a:pPr>
            <a:endParaRPr lang="zh-CN" altLang="zh-CN" sz="2400">
              <a:solidFill>
                <a:srgbClr val="FFFFFF"/>
              </a:solidFill>
              <a:sym typeface="微软雅黑" pitchFamily="34" charset="-122"/>
            </a:endParaRPr>
          </a:p>
        </p:txBody>
      </p:sp>
      <p:sp>
        <p:nvSpPr>
          <p:cNvPr id="44" name="矩形 1"/>
          <p:cNvSpPr>
            <a:spLocks noChangeArrowheads="1"/>
          </p:cNvSpPr>
          <p:nvPr/>
        </p:nvSpPr>
        <p:spPr bwMode="auto">
          <a:xfrm>
            <a:off x="6099430" y="1658057"/>
            <a:ext cx="5053252" cy="2187716"/>
          </a:xfrm>
          <a:prstGeom prst="rect">
            <a:avLst/>
          </a:prstGeom>
          <a:solidFill>
            <a:srgbClr val="004C80"/>
          </a:solidFill>
          <a:ln>
            <a:noFill/>
          </a:ln>
          <a:ex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73">
              <a:spcBef>
                <a:spcPct val="0"/>
              </a:spcBef>
              <a:buNone/>
            </a:pPr>
            <a:endParaRPr lang="zh-CN" altLang="zh-CN" sz="2400">
              <a:solidFill>
                <a:srgbClr val="FF8607"/>
              </a:solidFill>
              <a:sym typeface="微软雅黑" pitchFamily="34" charset="-122"/>
            </a:endParaRPr>
          </a:p>
        </p:txBody>
      </p:sp>
      <p:sp>
        <p:nvSpPr>
          <p:cNvPr id="45" name="矩形 59"/>
          <p:cNvSpPr>
            <a:spLocks noChangeArrowheads="1"/>
          </p:cNvSpPr>
          <p:nvPr/>
        </p:nvSpPr>
        <p:spPr bwMode="auto">
          <a:xfrm>
            <a:off x="1063022" y="4431234"/>
            <a:ext cx="4293741" cy="2187716"/>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73">
              <a:spcBef>
                <a:spcPct val="0"/>
              </a:spcBef>
              <a:buNone/>
            </a:pPr>
            <a:endParaRPr lang="zh-CN" altLang="zh-CN" sz="2400">
              <a:solidFill>
                <a:srgbClr val="FFFFFF"/>
              </a:solidFill>
              <a:sym typeface="微软雅黑" pitchFamily="34" charset="-122"/>
            </a:endParaRPr>
          </a:p>
        </p:txBody>
      </p:sp>
      <p:grpSp>
        <p:nvGrpSpPr>
          <p:cNvPr id="46" name="组合 45"/>
          <p:cNvGrpSpPr/>
          <p:nvPr/>
        </p:nvGrpSpPr>
        <p:grpSpPr>
          <a:xfrm>
            <a:off x="5708214" y="2360699"/>
            <a:ext cx="782431" cy="782431"/>
            <a:chOff x="4644009" y="1703896"/>
            <a:chExt cx="573732" cy="573732"/>
          </a:xfrm>
        </p:grpSpPr>
        <p:sp>
          <p:nvSpPr>
            <p:cNvPr id="47" name="椭圆 46"/>
            <p:cNvSpPr/>
            <p:nvPr/>
          </p:nvSpPr>
          <p:spPr>
            <a:xfrm>
              <a:off x="4644009" y="1703896"/>
              <a:ext cx="573732" cy="573732"/>
            </a:xfrm>
            <a:prstGeom prst="ellipse">
              <a:avLst/>
            </a:prstGeom>
            <a:solidFill>
              <a:srgbClr val="004C80"/>
            </a:solidFill>
            <a:ln w="25400">
              <a:solidFill>
                <a:srgbClr val="F4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a:off x="4860032" y="1860175"/>
              <a:ext cx="216024" cy="26117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1"/>
          <p:cNvSpPr>
            <a:spLocks noChangeArrowheads="1"/>
          </p:cNvSpPr>
          <p:nvPr/>
        </p:nvSpPr>
        <p:spPr bwMode="auto">
          <a:xfrm>
            <a:off x="6099430" y="4431234"/>
            <a:ext cx="5053252" cy="2187716"/>
          </a:xfrm>
          <a:prstGeom prst="rect">
            <a:avLst/>
          </a:prstGeom>
          <a:solidFill>
            <a:srgbClr val="4BAF33"/>
          </a:solidFill>
          <a:ln>
            <a:noFill/>
          </a:ln>
          <a:ex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73">
              <a:spcBef>
                <a:spcPct val="0"/>
              </a:spcBef>
              <a:buNone/>
            </a:pPr>
            <a:endParaRPr lang="zh-CN" altLang="zh-CN" sz="2400">
              <a:solidFill>
                <a:srgbClr val="FF8607"/>
              </a:solidFill>
              <a:sym typeface="微软雅黑" pitchFamily="34" charset="-122"/>
            </a:endParaRPr>
          </a:p>
        </p:txBody>
      </p:sp>
      <p:grpSp>
        <p:nvGrpSpPr>
          <p:cNvPr id="50" name="组合 49"/>
          <p:cNvGrpSpPr/>
          <p:nvPr/>
        </p:nvGrpSpPr>
        <p:grpSpPr>
          <a:xfrm>
            <a:off x="5708214" y="5133876"/>
            <a:ext cx="782431" cy="782431"/>
            <a:chOff x="4644009" y="1703896"/>
            <a:chExt cx="573732" cy="573732"/>
          </a:xfrm>
        </p:grpSpPr>
        <p:sp>
          <p:nvSpPr>
            <p:cNvPr id="51" name="椭圆 50"/>
            <p:cNvSpPr/>
            <p:nvPr/>
          </p:nvSpPr>
          <p:spPr>
            <a:xfrm>
              <a:off x="4644009" y="1703896"/>
              <a:ext cx="573732" cy="573732"/>
            </a:xfrm>
            <a:prstGeom prst="ellipse">
              <a:avLst/>
            </a:prstGeom>
            <a:solidFill>
              <a:srgbClr val="4BAF33"/>
            </a:solidFill>
            <a:ln w="25400">
              <a:solidFill>
                <a:srgbClr val="F4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右箭头 51"/>
            <p:cNvSpPr/>
            <p:nvPr/>
          </p:nvSpPr>
          <p:spPr>
            <a:xfrm>
              <a:off x="4860032" y="1860175"/>
              <a:ext cx="216024" cy="261173"/>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16"/>
          <p:cNvSpPr txBox="1"/>
          <p:nvPr/>
        </p:nvSpPr>
        <p:spPr bwMode="auto">
          <a:xfrm>
            <a:off x="6699789" y="2425741"/>
            <a:ext cx="4302991" cy="1708160"/>
          </a:xfrm>
          <a:prstGeom prst="rect">
            <a:avLst/>
          </a:prstGeom>
          <a:noFill/>
        </p:spPr>
        <p:txBody>
          <a:bodyPr wrap="square">
            <a:spAutoFit/>
          </a:bodyPr>
          <a:lstStyle/>
          <a:p>
            <a:pPr>
              <a:lnSpc>
                <a:spcPct val="150000"/>
              </a:lnSpc>
            </a:pPr>
            <a:r>
              <a:rPr lang="zh-CN" altLang="en-US" sz="1400" dirty="0">
                <a:solidFill>
                  <a:srgbClr val="FFFFFF"/>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a:t>
            </a:r>
            <a:r>
              <a:rPr lang="zh-CN" altLang="en-US" sz="1400" dirty="0" smtClean="0">
                <a:solidFill>
                  <a:srgbClr val="FFFFFF"/>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a:t>
            </a:r>
          </a:p>
          <a:p>
            <a:pPr>
              <a:lnSpc>
                <a:spcPct val="150000"/>
              </a:lnSpc>
            </a:pP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54" name="矩形 53"/>
          <p:cNvSpPr/>
          <p:nvPr/>
        </p:nvSpPr>
        <p:spPr bwMode="auto">
          <a:xfrm>
            <a:off x="7519321" y="1789671"/>
            <a:ext cx="2393350" cy="523220"/>
          </a:xfrm>
          <a:prstGeom prst="rect">
            <a:avLst/>
          </a:prstGeom>
          <a:solidFill>
            <a:srgbClr val="FFFFFF"/>
          </a:solidFill>
        </p:spPr>
        <p:txBody>
          <a:bodyPr wrap="square">
            <a:spAutoFit/>
          </a:bodyPr>
          <a:lstStyle/>
          <a:p>
            <a:pPr fontAlgn="auto">
              <a:spcBef>
                <a:spcPts val="0"/>
              </a:spcBef>
              <a:spcAft>
                <a:spcPts val="0"/>
              </a:spcAft>
              <a:defRPr/>
            </a:pPr>
            <a:r>
              <a:rPr lang="zh-CN" altLang="en-US" sz="2800" b="1" dirty="0" smtClean="0">
                <a:solidFill>
                  <a:srgbClr val="004C80"/>
                </a:solidFill>
                <a:latin typeface="微软雅黑" panose="020B0503020204020204" pitchFamily="34" charset="-122"/>
                <a:ea typeface="微软雅黑" panose="020B0503020204020204" pitchFamily="34" charset="-122"/>
              </a:rPr>
              <a:t>输入相关标题</a:t>
            </a:r>
            <a:endParaRPr lang="zh-CN" altLang="en-US" sz="2800" b="1" dirty="0">
              <a:solidFill>
                <a:srgbClr val="004C80"/>
              </a:solidFill>
              <a:latin typeface="微软雅黑" panose="020B0503020204020204" pitchFamily="34" charset="-122"/>
              <a:ea typeface="微软雅黑" panose="020B0503020204020204" pitchFamily="34" charset="-122"/>
            </a:endParaRPr>
          </a:p>
        </p:txBody>
      </p:sp>
      <p:sp>
        <p:nvSpPr>
          <p:cNvPr id="55" name="TextBox 16"/>
          <p:cNvSpPr txBox="1"/>
          <p:nvPr/>
        </p:nvSpPr>
        <p:spPr bwMode="auto">
          <a:xfrm>
            <a:off x="6733943" y="5208115"/>
            <a:ext cx="4302991" cy="1708160"/>
          </a:xfrm>
          <a:prstGeom prst="rect">
            <a:avLst/>
          </a:prstGeom>
          <a:noFill/>
        </p:spPr>
        <p:txBody>
          <a:bodyPr wrap="square">
            <a:spAutoFit/>
          </a:bodyPr>
          <a:lstStyle/>
          <a:p>
            <a:pPr>
              <a:lnSpc>
                <a:spcPct val="150000"/>
              </a:lnSpc>
            </a:pPr>
            <a:r>
              <a:rPr lang="zh-CN" altLang="en-US" sz="1400" dirty="0">
                <a:solidFill>
                  <a:srgbClr val="FFFFFF"/>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a:t>
            </a:r>
            <a:r>
              <a:rPr lang="zh-CN" altLang="en-US" sz="1400" dirty="0" smtClean="0">
                <a:solidFill>
                  <a:srgbClr val="FFFFFF"/>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a:t>
            </a:r>
          </a:p>
          <a:p>
            <a:pPr>
              <a:lnSpc>
                <a:spcPct val="150000"/>
              </a:lnSpc>
            </a:pP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56" name="矩形 55"/>
          <p:cNvSpPr/>
          <p:nvPr/>
        </p:nvSpPr>
        <p:spPr bwMode="auto">
          <a:xfrm>
            <a:off x="7553475" y="4572045"/>
            <a:ext cx="2393350" cy="523220"/>
          </a:xfrm>
          <a:prstGeom prst="rect">
            <a:avLst/>
          </a:prstGeom>
          <a:solidFill>
            <a:srgbClr val="FFFFFF"/>
          </a:solidFill>
        </p:spPr>
        <p:txBody>
          <a:bodyPr wrap="square">
            <a:spAutoFit/>
          </a:bodyPr>
          <a:lstStyle/>
          <a:p>
            <a:pPr fontAlgn="auto">
              <a:spcBef>
                <a:spcPts val="0"/>
              </a:spcBef>
              <a:spcAft>
                <a:spcPts val="0"/>
              </a:spcAft>
              <a:defRPr/>
            </a:pPr>
            <a:r>
              <a:rPr lang="zh-CN" altLang="en-US" sz="2800" b="1" dirty="0" smtClean="0">
                <a:solidFill>
                  <a:srgbClr val="4BAF33"/>
                </a:solidFill>
                <a:latin typeface="微软雅黑" panose="020B0503020204020204" pitchFamily="34" charset="-122"/>
                <a:ea typeface="微软雅黑" panose="020B0503020204020204" pitchFamily="34" charset="-122"/>
              </a:rPr>
              <a:t>输入相关标题</a:t>
            </a:r>
            <a:endParaRPr lang="zh-CN" altLang="en-US" sz="2800" b="1" dirty="0">
              <a:solidFill>
                <a:srgbClr val="4BAF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642499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4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750"/>
                            </p:stCondLst>
                            <p:childTnLst>
                              <p:par>
                                <p:cTn id="19" presetID="47"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250"/>
                            </p:stCondLst>
                            <p:childTnLst>
                              <p:par>
                                <p:cTn id="29" presetID="2" presetClass="entr" presetSubtype="8" decel="3400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750" fill="hold"/>
                                        <p:tgtEl>
                                          <p:spTgt spid="45"/>
                                        </p:tgtEl>
                                        <p:attrNameLst>
                                          <p:attrName>ppt_x</p:attrName>
                                        </p:attrNameLst>
                                      </p:cBhvr>
                                      <p:tavLst>
                                        <p:tav tm="0">
                                          <p:val>
                                            <p:strVal val="0-#ppt_w/2"/>
                                          </p:val>
                                        </p:tav>
                                        <p:tav tm="100000">
                                          <p:val>
                                            <p:strVal val="#ppt_x"/>
                                          </p:val>
                                        </p:tav>
                                      </p:tavLst>
                                    </p:anim>
                                    <p:anim calcmode="lin" valueType="num">
                                      <p:cBhvr additive="base">
                                        <p:cTn id="32" dur="75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0-#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par>
                          <p:cTn id="42" fill="hold">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1000"/>
                                        <p:tgtEl>
                                          <p:spTgt spid="56"/>
                                        </p:tgtEl>
                                      </p:cBhvr>
                                    </p:animEffect>
                                    <p:anim calcmode="lin" valueType="num">
                                      <p:cBhvr>
                                        <p:cTn id="46" dur="1000" fill="hold"/>
                                        <p:tgtEl>
                                          <p:spTgt spid="56"/>
                                        </p:tgtEl>
                                        <p:attrNameLst>
                                          <p:attrName>ppt_x</p:attrName>
                                        </p:attrNameLst>
                                      </p:cBhvr>
                                      <p:tavLst>
                                        <p:tav tm="0">
                                          <p:val>
                                            <p:strVal val="#ppt_x"/>
                                          </p:val>
                                        </p:tav>
                                        <p:tav tm="100000">
                                          <p:val>
                                            <p:strVal val="#ppt_x"/>
                                          </p:val>
                                        </p:tav>
                                      </p:tavLst>
                                    </p:anim>
                                    <p:anim calcmode="lin" valueType="num">
                                      <p:cBhvr>
                                        <p:cTn id="47" dur="1000" fill="hold"/>
                                        <p:tgtEl>
                                          <p:spTgt spid="56"/>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9" grpId="0" animBg="1"/>
      <p:bldP spid="53" grpId="0"/>
      <p:bldP spid="54" grpId="0" animBg="1"/>
      <p:bldP spid="55" grpId="0"/>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Freeform 6"/>
          <p:cNvSpPr>
            <a:spLocks/>
          </p:cNvSpPr>
          <p:nvPr/>
        </p:nvSpPr>
        <p:spPr bwMode="auto">
          <a:xfrm>
            <a:off x="76245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6"/>
          <p:cNvSpPr>
            <a:spLocks/>
          </p:cNvSpPr>
          <p:nvPr/>
        </p:nvSpPr>
        <p:spPr bwMode="auto">
          <a:xfrm>
            <a:off x="76245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004C80"/>
          </a:soli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6"/>
          <p:cNvSpPr>
            <a:spLocks/>
          </p:cNvSpPr>
          <p:nvPr/>
        </p:nvSpPr>
        <p:spPr bwMode="auto">
          <a:xfrm>
            <a:off x="3528090"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a:spLocks/>
          </p:cNvSpPr>
          <p:nvPr/>
        </p:nvSpPr>
        <p:spPr bwMode="auto">
          <a:xfrm>
            <a:off x="3528090"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004C80"/>
          </a:soli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6"/>
          <p:cNvSpPr>
            <a:spLocks/>
          </p:cNvSpPr>
          <p:nvPr/>
        </p:nvSpPr>
        <p:spPr bwMode="auto">
          <a:xfrm>
            <a:off x="6353392"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6"/>
          <p:cNvSpPr>
            <a:spLocks/>
          </p:cNvSpPr>
          <p:nvPr/>
        </p:nvSpPr>
        <p:spPr bwMode="auto">
          <a:xfrm>
            <a:off x="6353392"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004C80"/>
          </a:soli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6"/>
          <p:cNvSpPr>
            <a:spLocks/>
          </p:cNvSpPr>
          <p:nvPr/>
        </p:nvSpPr>
        <p:spPr bwMode="auto">
          <a:xfrm>
            <a:off x="917869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6"/>
          <p:cNvSpPr>
            <a:spLocks/>
          </p:cNvSpPr>
          <p:nvPr/>
        </p:nvSpPr>
        <p:spPr bwMode="auto">
          <a:xfrm>
            <a:off x="917869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004C80"/>
          </a:soli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7" name="组合 26"/>
          <p:cNvGrpSpPr/>
          <p:nvPr/>
        </p:nvGrpSpPr>
        <p:grpSpPr>
          <a:xfrm>
            <a:off x="7138507" y="3186724"/>
            <a:ext cx="685684" cy="520985"/>
            <a:chOff x="4268086" y="4221191"/>
            <a:chExt cx="509646" cy="387231"/>
          </a:xfrm>
          <a:solidFill>
            <a:srgbClr val="FFFFFF"/>
          </a:solidFill>
          <a:effectLst/>
        </p:grpSpPr>
        <p:sp>
          <p:nvSpPr>
            <p:cNvPr id="2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0" name="组合 29"/>
          <p:cNvGrpSpPr/>
          <p:nvPr/>
        </p:nvGrpSpPr>
        <p:grpSpPr>
          <a:xfrm>
            <a:off x="10112355" y="3195671"/>
            <a:ext cx="388591" cy="496960"/>
            <a:chOff x="1605186" y="572440"/>
            <a:chExt cx="563562" cy="720725"/>
          </a:xfrm>
          <a:solidFill>
            <a:srgbClr val="FEEEEF"/>
          </a:solidFill>
          <a:effectLst/>
        </p:grpSpPr>
        <p:sp>
          <p:nvSpPr>
            <p:cNvPr id="31"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4" name="组合 33"/>
          <p:cNvGrpSpPr/>
          <p:nvPr/>
        </p:nvGrpSpPr>
        <p:grpSpPr>
          <a:xfrm>
            <a:off x="4433294" y="3251721"/>
            <a:ext cx="445505" cy="440910"/>
            <a:chOff x="6967126" y="4092464"/>
            <a:chExt cx="453105" cy="448433"/>
          </a:xfrm>
          <a:solidFill>
            <a:srgbClr val="FFFFFF"/>
          </a:solidFill>
          <a:effectLst/>
        </p:grpSpPr>
        <p:sp>
          <p:nvSpPr>
            <p:cNvPr id="35"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7" name="组合 36"/>
          <p:cNvGrpSpPr/>
          <p:nvPr/>
        </p:nvGrpSpPr>
        <p:grpSpPr>
          <a:xfrm>
            <a:off x="1661041" y="3377248"/>
            <a:ext cx="458739" cy="438729"/>
            <a:chOff x="1004888" y="993775"/>
            <a:chExt cx="2438400" cy="2332038"/>
          </a:xfrm>
          <a:solidFill>
            <a:srgbClr val="FFFFFF"/>
          </a:solidFill>
          <a:effectLst/>
        </p:grpSpPr>
        <p:sp>
          <p:nvSpPr>
            <p:cNvPr id="38" name="Freeform 25"/>
            <p:cNvSpPr>
              <a:spLocks/>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任意多边形 3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grpSp>
      <p:sp>
        <p:nvSpPr>
          <p:cNvPr id="40" name="任意多边形 39"/>
          <p:cNvSpPr/>
          <p:nvPr/>
        </p:nvSpPr>
        <p:spPr>
          <a:xfrm>
            <a:off x="1892596"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4671238"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478203"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10312829"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21661" y="5552521"/>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486495" y="5552521"/>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351329" y="5552521"/>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178694" y="5552521"/>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280505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4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44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1750"/>
                            </p:stCondLst>
                            <p:childTnLst>
                              <p:par>
                                <p:cTn id="25" presetID="2" presetClass="entr" presetSubtype="1" decel="44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4" decel="44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ppt_x"/>
                                          </p:val>
                                        </p:tav>
                                        <p:tav tm="100000">
                                          <p:val>
                                            <p:strVal val="#ppt_x"/>
                                          </p:val>
                                        </p:tav>
                                      </p:tavLst>
                                    </p:anim>
                                    <p:anim calcmode="lin" valueType="num">
                                      <p:cBhvr additive="base">
                                        <p:cTn id="32" dur="75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3500"/>
                            </p:stCondLst>
                            <p:childTnLst>
                              <p:par>
                                <p:cTn id="45" presetID="2" presetClass="entr" presetSubtype="1" decel="4400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ppt_x"/>
                                          </p:val>
                                        </p:tav>
                                        <p:tav tm="100000">
                                          <p:val>
                                            <p:strVal val="#ppt_x"/>
                                          </p:val>
                                        </p:tav>
                                      </p:tavLst>
                                    </p:anim>
                                    <p:anim calcmode="lin" valueType="num">
                                      <p:cBhvr additive="base">
                                        <p:cTn id="48" dur="750" fill="hold"/>
                                        <p:tgtEl>
                                          <p:spTgt spid="18"/>
                                        </p:tgtEl>
                                        <p:attrNameLst>
                                          <p:attrName>ppt_y</p:attrName>
                                        </p:attrNameLst>
                                      </p:cBhvr>
                                      <p:tavLst>
                                        <p:tav tm="0">
                                          <p:val>
                                            <p:strVal val="0-#ppt_h/2"/>
                                          </p:val>
                                        </p:tav>
                                        <p:tav tm="100000">
                                          <p:val>
                                            <p:strVal val="#ppt_y"/>
                                          </p:val>
                                        </p:tav>
                                      </p:tavLst>
                                    </p:anim>
                                  </p:childTnLst>
                                </p:cTn>
                              </p:par>
                              <p:par>
                                <p:cTn id="49" presetID="2" presetClass="entr" presetSubtype="4" decel="44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750" fill="hold"/>
                                        <p:tgtEl>
                                          <p:spTgt spid="19"/>
                                        </p:tgtEl>
                                        <p:attrNameLst>
                                          <p:attrName>ppt_x</p:attrName>
                                        </p:attrNameLst>
                                      </p:cBhvr>
                                      <p:tavLst>
                                        <p:tav tm="0">
                                          <p:val>
                                            <p:strVal val="#ppt_x"/>
                                          </p:val>
                                        </p:tav>
                                        <p:tav tm="100000">
                                          <p:val>
                                            <p:strVal val="#ppt_x"/>
                                          </p:val>
                                        </p:tav>
                                      </p:tavLst>
                                    </p:anim>
                                    <p:anim calcmode="lin" valueType="num">
                                      <p:cBhvr additive="base">
                                        <p:cTn id="52" dur="7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4250"/>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childTnLst>
                          </p:cTn>
                        </p:par>
                        <p:par>
                          <p:cTn id="60" fill="hold">
                            <p:stCondLst>
                              <p:cond delay="4750"/>
                            </p:stCondLst>
                            <p:childTnLst>
                              <p:par>
                                <p:cTn id="61" presetID="10"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par>
                          <p:cTn id="64" fill="hold">
                            <p:stCondLst>
                              <p:cond delay="5250"/>
                            </p:stCondLst>
                            <p:childTnLst>
                              <p:par>
                                <p:cTn id="65" presetID="2" presetClass="entr" presetSubtype="1" decel="4400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750" fill="hold"/>
                                        <p:tgtEl>
                                          <p:spTgt spid="22"/>
                                        </p:tgtEl>
                                        <p:attrNameLst>
                                          <p:attrName>ppt_x</p:attrName>
                                        </p:attrNameLst>
                                      </p:cBhvr>
                                      <p:tavLst>
                                        <p:tav tm="0">
                                          <p:val>
                                            <p:strVal val="#ppt_x"/>
                                          </p:val>
                                        </p:tav>
                                        <p:tav tm="100000">
                                          <p:val>
                                            <p:strVal val="#ppt_x"/>
                                          </p:val>
                                        </p:tav>
                                      </p:tavLst>
                                    </p:anim>
                                    <p:anim calcmode="lin" valueType="num">
                                      <p:cBhvr additive="base">
                                        <p:cTn id="68" dur="750" fill="hold"/>
                                        <p:tgtEl>
                                          <p:spTgt spid="22"/>
                                        </p:tgtEl>
                                        <p:attrNameLst>
                                          <p:attrName>ppt_y</p:attrName>
                                        </p:attrNameLst>
                                      </p:cBhvr>
                                      <p:tavLst>
                                        <p:tav tm="0">
                                          <p:val>
                                            <p:strVal val="0-#ppt_h/2"/>
                                          </p:val>
                                        </p:tav>
                                        <p:tav tm="100000">
                                          <p:val>
                                            <p:strVal val="#ppt_y"/>
                                          </p:val>
                                        </p:tav>
                                      </p:tavLst>
                                    </p:anim>
                                  </p:childTnLst>
                                </p:cTn>
                              </p:par>
                              <p:par>
                                <p:cTn id="69" presetID="2" presetClass="entr" presetSubtype="4" decel="44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750" fill="hold"/>
                                        <p:tgtEl>
                                          <p:spTgt spid="26"/>
                                        </p:tgtEl>
                                        <p:attrNameLst>
                                          <p:attrName>ppt_x</p:attrName>
                                        </p:attrNameLst>
                                      </p:cBhvr>
                                      <p:tavLst>
                                        <p:tav tm="0">
                                          <p:val>
                                            <p:strVal val="#ppt_x"/>
                                          </p:val>
                                        </p:tav>
                                        <p:tav tm="100000">
                                          <p:val>
                                            <p:strVal val="#ppt_x"/>
                                          </p:val>
                                        </p:tav>
                                      </p:tavLst>
                                    </p:anim>
                                    <p:anim calcmode="lin" valueType="num">
                                      <p:cBhvr additive="base">
                                        <p:cTn id="72" dur="750" fill="hold"/>
                                        <p:tgtEl>
                                          <p:spTgt spid="26"/>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up)">
                                      <p:cBhvr>
                                        <p:cTn id="79" dur="500"/>
                                        <p:tgtEl>
                                          <p:spTgt spid="43"/>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animBg="1"/>
      <p:bldP spid="26" grpId="0" animBg="1"/>
      <p:bldP spid="40" grpId="0" animBg="1"/>
      <p:bldP spid="41" grpId="0" animBg="1"/>
      <p:bldP spid="42" grpId="0" animBg="1"/>
      <p:bldP spid="43" grpId="0" animBg="1"/>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11" name="图片 10" descr="1555-1103021421109.jpg"/>
          <p:cNvPicPr>
            <a:picLocks noChangeAspect="1"/>
          </p:cNvPicPr>
          <p:nvPr/>
        </p:nvPicPr>
        <p:blipFill>
          <a:blip r:embed="rId3" cstate="print"/>
          <a:stretch>
            <a:fillRect/>
          </a:stretch>
        </p:blipFill>
        <p:spPr>
          <a:xfrm>
            <a:off x="1343472" y="2306794"/>
            <a:ext cx="2608200" cy="1739608"/>
          </a:xfrm>
          <a:prstGeom prst="round2DiagRect">
            <a:avLst/>
          </a:prstGeom>
        </p:spPr>
      </p:pic>
      <p:pic>
        <p:nvPicPr>
          <p:cNvPr id="14" name="图片 13" descr="1555-1103021421109.jpg"/>
          <p:cNvPicPr>
            <a:picLocks noChangeAspect="1"/>
          </p:cNvPicPr>
          <p:nvPr/>
        </p:nvPicPr>
        <p:blipFill>
          <a:blip r:embed="rId4" cstate="print"/>
          <a:stretch>
            <a:fillRect/>
          </a:stretch>
        </p:blipFill>
        <p:spPr>
          <a:xfrm>
            <a:off x="4790125" y="2306795"/>
            <a:ext cx="2608200" cy="1739606"/>
          </a:xfrm>
          <a:prstGeom prst="round2DiagRect">
            <a:avLst/>
          </a:prstGeom>
        </p:spPr>
      </p:pic>
      <p:pic>
        <p:nvPicPr>
          <p:cNvPr id="15" name="图片 14" descr="1555-1103021421109.jpg"/>
          <p:cNvPicPr>
            <a:picLocks/>
          </p:cNvPicPr>
          <p:nvPr/>
        </p:nvPicPr>
        <p:blipFill>
          <a:blip r:embed="rId5" cstate="print"/>
          <a:stretch>
            <a:fillRect/>
          </a:stretch>
        </p:blipFill>
        <p:spPr>
          <a:xfrm>
            <a:off x="8212264" y="2305675"/>
            <a:ext cx="2608200" cy="1741843"/>
          </a:xfrm>
          <a:prstGeom prst="round2DiagRect">
            <a:avLst/>
          </a:prstGeom>
        </p:spPr>
      </p:pic>
      <p:sp>
        <p:nvSpPr>
          <p:cNvPr id="16" name="右箭头 15"/>
          <p:cNvSpPr/>
          <p:nvPr/>
        </p:nvSpPr>
        <p:spPr>
          <a:xfrm>
            <a:off x="4210961" y="4693349"/>
            <a:ext cx="372642" cy="372628"/>
          </a:xfrm>
          <a:prstGeom prst="rightArrow">
            <a:avLst/>
          </a:prstGeom>
          <a:noFill/>
          <a:ln w="38100">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endParaRPr lang="zh-CN" altLang="en-US" sz="2160"/>
          </a:p>
        </p:txBody>
      </p:sp>
      <p:sp>
        <p:nvSpPr>
          <p:cNvPr id="18" name="右箭头 17"/>
          <p:cNvSpPr/>
          <p:nvPr/>
        </p:nvSpPr>
        <p:spPr>
          <a:xfrm>
            <a:off x="7657894" y="4693349"/>
            <a:ext cx="372642" cy="372628"/>
          </a:xfrm>
          <a:prstGeom prst="rightArrow">
            <a:avLst/>
          </a:prstGeom>
          <a:noFill/>
          <a:ln w="38100">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endParaRPr lang="zh-CN" altLang="en-US" sz="2160"/>
          </a:p>
        </p:txBody>
      </p:sp>
      <p:sp>
        <p:nvSpPr>
          <p:cNvPr id="19" name="矩形 18"/>
          <p:cNvSpPr/>
          <p:nvPr/>
        </p:nvSpPr>
        <p:spPr>
          <a:xfrm rot="10800000" flipV="1">
            <a:off x="1343472" y="4221295"/>
            <a:ext cx="2608200" cy="1316736"/>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6"/>
              </a:spcAft>
            </a:pPr>
            <a:r>
              <a:rPr lang="zh-CN" altLang="en-US" sz="1560" dirty="0">
                <a:solidFill>
                  <a:schemeClr val="bg1"/>
                </a:solidFill>
                <a:latin typeface="微软雅黑" pitchFamily="34" charset="-122"/>
                <a:ea typeface="微软雅黑" pitchFamily="34" charset="-122"/>
              </a:rPr>
              <a:t>单击此处添加对图片的说明文字单击此处添加对图片的说明文字</a:t>
            </a:r>
            <a:r>
              <a:rPr lang="en-US" altLang="zh-CN" sz="1560" dirty="0">
                <a:solidFill>
                  <a:schemeClr val="bg1"/>
                </a:solidFill>
                <a:latin typeface="微软雅黑" pitchFamily="34" charset="-122"/>
                <a:ea typeface="微软雅黑" pitchFamily="34" charset="-122"/>
              </a:rPr>
              <a:t>.</a:t>
            </a:r>
            <a:endParaRPr lang="zh-CN" altLang="en-US" sz="1560" dirty="0">
              <a:solidFill>
                <a:schemeClr val="bg1"/>
              </a:solidFill>
              <a:latin typeface="微软雅黑" pitchFamily="34" charset="-122"/>
              <a:ea typeface="微软雅黑" pitchFamily="34" charset="-122"/>
            </a:endParaRPr>
          </a:p>
        </p:txBody>
      </p:sp>
      <p:sp>
        <p:nvSpPr>
          <p:cNvPr id="22" name="矩形 21"/>
          <p:cNvSpPr/>
          <p:nvPr/>
        </p:nvSpPr>
        <p:spPr>
          <a:xfrm rot="10800000" flipV="1">
            <a:off x="4790126" y="4221295"/>
            <a:ext cx="2608200" cy="1316736"/>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6"/>
              </a:spcAft>
            </a:pPr>
            <a:r>
              <a:rPr lang="zh-CN" altLang="en-US" sz="1560" dirty="0">
                <a:solidFill>
                  <a:schemeClr val="bg1"/>
                </a:solidFill>
                <a:latin typeface="微软雅黑" pitchFamily="34" charset="-122"/>
                <a:ea typeface="微软雅黑" pitchFamily="34" charset="-122"/>
              </a:rPr>
              <a:t>单击此处添加对图片的说明文字单击此处添加对图片的说明文字</a:t>
            </a:r>
            <a:r>
              <a:rPr lang="en-US" altLang="zh-CN" sz="1560" dirty="0">
                <a:solidFill>
                  <a:schemeClr val="bg1"/>
                </a:solidFill>
                <a:latin typeface="微软雅黑" pitchFamily="34" charset="-122"/>
                <a:ea typeface="微软雅黑" pitchFamily="34" charset="-122"/>
              </a:rPr>
              <a:t>.</a:t>
            </a:r>
            <a:endParaRPr lang="zh-CN" altLang="en-US" sz="1560" dirty="0">
              <a:solidFill>
                <a:schemeClr val="bg1"/>
              </a:solidFill>
              <a:latin typeface="微软雅黑" pitchFamily="34" charset="-122"/>
              <a:ea typeface="微软雅黑" pitchFamily="34" charset="-122"/>
            </a:endParaRPr>
          </a:p>
        </p:txBody>
      </p:sp>
      <p:sp>
        <p:nvSpPr>
          <p:cNvPr id="26" name="矩形 25"/>
          <p:cNvSpPr/>
          <p:nvPr/>
        </p:nvSpPr>
        <p:spPr>
          <a:xfrm rot="10800000" flipV="1">
            <a:off x="8212265" y="4221295"/>
            <a:ext cx="2608200" cy="1316736"/>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6"/>
              </a:spcAft>
            </a:pPr>
            <a:r>
              <a:rPr lang="zh-CN" altLang="en-US" sz="1560" dirty="0">
                <a:solidFill>
                  <a:schemeClr val="bg1"/>
                </a:solidFill>
                <a:latin typeface="微软雅黑" pitchFamily="34" charset="-122"/>
                <a:ea typeface="微软雅黑" pitchFamily="34" charset="-122"/>
              </a:rPr>
              <a:t>单击此处添加对图片的说明文字单击此处添加对图片的说明文字</a:t>
            </a:r>
            <a:r>
              <a:rPr lang="en-US" altLang="zh-CN" sz="1560" dirty="0">
                <a:solidFill>
                  <a:schemeClr val="bg1"/>
                </a:solidFill>
                <a:latin typeface="微软雅黑" pitchFamily="34" charset="-122"/>
                <a:ea typeface="微软雅黑" pitchFamily="34" charset="-122"/>
              </a:rPr>
              <a:t>.</a:t>
            </a:r>
            <a:endParaRPr lang="zh-CN" altLang="en-US" sz="156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82086013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8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3" fill="hold">
                            <p:stCondLst>
                              <p:cond delay="18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2300"/>
                            </p:stCondLst>
                            <p:childTnLst>
                              <p:par>
                                <p:cTn id="28" presetID="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par>
                          <p:cTn id="32" fill="hold">
                            <p:stCondLst>
                              <p:cond delay="28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300"/>
                            </p:stCondLst>
                            <p:childTnLst>
                              <p:par>
                                <p:cTn id="37" presetID="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38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2"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22685" y="4416510"/>
            <a:ext cx="2860249"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7159" y="4416510"/>
            <a:ext cx="3004436"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802" y="4416510"/>
            <a:ext cx="3047543"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直接连接符 15"/>
          <p:cNvCxnSpPr>
            <a:stCxn id="19" idx="6"/>
            <a:endCxn id="18" idx="2"/>
          </p:cNvCxnSpPr>
          <p:nvPr/>
        </p:nvCxnSpPr>
        <p:spPr>
          <a:xfrm>
            <a:off x="2651199" y="2792237"/>
            <a:ext cx="1005272"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Oval 14"/>
          <p:cNvSpPr>
            <a:spLocks noChangeArrowheads="1"/>
          </p:cNvSpPr>
          <p:nvPr/>
        </p:nvSpPr>
        <p:spPr bwMode="auto">
          <a:xfrm>
            <a:off x="3656472" y="2110857"/>
            <a:ext cx="1362937" cy="1362760"/>
          </a:xfrm>
          <a:prstGeom prst="ellipse">
            <a:avLst/>
          </a:prstGeom>
          <a:noFill/>
          <a:ln w="127000">
            <a:solidFill>
              <a:srgbClr val="004C80"/>
            </a:solidFill>
            <a:round/>
            <a:headEnd/>
            <a:tailEnd/>
          </a:ln>
        </p:spPr>
        <p:txBody>
          <a:bodyPr vert="horz" wrap="square" lIns="36000" tIns="45720" rIns="36000" bIns="45720" numCol="1" anchor="ctr" anchorCtr="0" compatLnSpc="1">
            <a:prstTxWarp prst="textNoShape">
              <a:avLst/>
            </a:prstTxWarp>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点击添加说明文字</a:t>
            </a:r>
          </a:p>
        </p:txBody>
      </p:sp>
      <p:sp>
        <p:nvSpPr>
          <p:cNvPr id="19" name="Oval 15"/>
          <p:cNvSpPr>
            <a:spLocks noChangeArrowheads="1"/>
          </p:cNvSpPr>
          <p:nvPr/>
        </p:nvSpPr>
        <p:spPr bwMode="auto">
          <a:xfrm>
            <a:off x="1553068" y="2241820"/>
            <a:ext cx="1098131" cy="1100836"/>
          </a:xfrm>
          <a:prstGeom prst="ellipse">
            <a:avLst/>
          </a:prstGeom>
          <a:noFill/>
          <a:ln w="127000">
            <a:solidFill>
              <a:srgbClr val="4BAF33"/>
            </a:solidFill>
            <a:round/>
            <a:headEnd/>
            <a:tailEnd/>
          </a:ln>
          <a:effectLst/>
        </p:spPr>
        <p:txBody>
          <a:bodyPr vert="horz" wrap="square" lIns="91440" tIns="45720" rIns="91440" bIns="45720" numCol="1" anchor="ctr" anchorCtr="0" compatLnSpc="1">
            <a:prstTxWarp prst="textNoShape">
              <a:avLst/>
            </a:prstTxWarp>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grpSp>
        <p:nvGrpSpPr>
          <p:cNvPr id="22" name="Group 22"/>
          <p:cNvGrpSpPr>
            <a:grpSpLocks/>
          </p:cNvGrpSpPr>
          <p:nvPr/>
        </p:nvGrpSpPr>
        <p:grpSpPr bwMode="auto">
          <a:xfrm>
            <a:off x="6519967" y="1648646"/>
            <a:ext cx="1119620" cy="503239"/>
            <a:chOff x="0" y="0"/>
            <a:chExt cx="1118059" cy="504056"/>
          </a:xfrm>
        </p:grpSpPr>
        <p:sp>
          <p:nvSpPr>
            <p:cNvPr id="26" name="矩形 46"/>
            <p:cNvSpPr>
              <a:spLocks noChangeArrowheads="1"/>
            </p:cNvSpPr>
            <p:nvPr/>
          </p:nvSpPr>
          <p:spPr bwMode="auto">
            <a:xfrm>
              <a:off x="0" y="0"/>
              <a:ext cx="1080120" cy="504056"/>
            </a:xfrm>
            <a:prstGeom prst="rect">
              <a:avLst/>
            </a:prstGeom>
            <a:solidFill>
              <a:srgbClr val="004C80"/>
            </a:solidFill>
            <a:ln w="12700" cmpd="sng">
              <a:noFill/>
              <a:miter lim="800000"/>
              <a:headEnd/>
              <a:tailEnd/>
            </a:ln>
            <a:extLst/>
          </p:spPr>
          <p:txBody>
            <a:bodyPr anchor="ctr"/>
            <a:lstStyle/>
            <a:p>
              <a:pPr algn="ctr"/>
              <a:endParaRPr lang="zh-CN" altLang="zh-CN" sz="1867">
                <a:solidFill>
                  <a:schemeClr val="tx1">
                    <a:lumMod val="85000"/>
                    <a:lumOff val="15000"/>
                  </a:schemeClr>
                </a:solidFill>
                <a:latin typeface="+mn-ea"/>
                <a:sym typeface="宋体" pitchFamily="2" charset="-122"/>
              </a:endParaRPr>
            </a:p>
          </p:txBody>
        </p:sp>
        <p:sp>
          <p:nvSpPr>
            <p:cNvPr id="27" name="文本框 47"/>
            <p:cNvSpPr>
              <a:spLocks noChangeArrowheads="1"/>
            </p:cNvSpPr>
            <p:nvPr/>
          </p:nvSpPr>
          <p:spPr bwMode="auto">
            <a:xfrm>
              <a:off x="37938" y="41772"/>
              <a:ext cx="1080121" cy="431586"/>
            </a:xfrm>
            <a:prstGeom prst="rect">
              <a:avLst/>
            </a:prstGeom>
            <a:noFill/>
            <a:ln w="12700" cmpd="sng">
              <a:noFill/>
              <a:miter lim="800000"/>
              <a:headEnd/>
              <a:tailEnd/>
            </a:ln>
            <a:extLst/>
          </p:spPr>
          <p:txBody>
            <a:bodyPr anchor="ct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28" name="矩形 60"/>
          <p:cNvSpPr>
            <a:spLocks noChangeArrowheads="1"/>
          </p:cNvSpPr>
          <p:nvPr/>
        </p:nvSpPr>
        <p:spPr bwMode="auto">
          <a:xfrm>
            <a:off x="7842816" y="1592885"/>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3" dirty="0">
                <a:solidFill>
                  <a:schemeClr val="tx1">
                    <a:lumMod val="85000"/>
                    <a:lumOff val="15000"/>
                  </a:schemeClr>
                </a:solidFill>
                <a:latin typeface="微软雅黑" pitchFamily="34" charset="-122"/>
                <a:ea typeface="微软雅黑" panose="020B0503020204020204" pitchFamily="34" charset="-122"/>
              </a:rPr>
              <a:t>单击此处添加文本单击此处添加文本</a:t>
            </a:r>
            <a:endParaRPr lang="en-US" altLang="zh-CN" sz="1333" dirty="0">
              <a:solidFill>
                <a:schemeClr val="tx1">
                  <a:lumMod val="85000"/>
                  <a:lumOff val="15000"/>
                </a:schemeClr>
              </a:solidFill>
              <a:latin typeface="微软雅黑" pitchFamily="34" charset="-122"/>
              <a:ea typeface="微软雅黑" panose="020B0503020204020204" pitchFamily="34" charset="-122"/>
            </a:endParaRPr>
          </a:p>
          <a:p>
            <a:pPr>
              <a:lnSpc>
                <a:spcPct val="130000"/>
              </a:lnSpc>
            </a:pPr>
            <a:r>
              <a:rPr lang="zh-CN" altLang="en-US" sz="1333" dirty="0">
                <a:solidFill>
                  <a:schemeClr val="tx1">
                    <a:lumMod val="85000"/>
                    <a:lumOff val="15000"/>
                  </a:schemeClr>
                </a:solidFill>
                <a:latin typeface="微软雅黑" pitchFamily="34" charset="-122"/>
                <a:ea typeface="微软雅黑" panose="020B0503020204020204" pitchFamily="34" charset="-122"/>
              </a:rPr>
              <a:t>单击此处添加文本单击此处添加文本</a:t>
            </a:r>
            <a:endParaRPr lang="en-US" altLang="zh-CN" sz="1333" dirty="0">
              <a:solidFill>
                <a:schemeClr val="tx1">
                  <a:lumMod val="85000"/>
                  <a:lumOff val="15000"/>
                </a:schemeClr>
              </a:solidFill>
              <a:latin typeface="微软雅黑" pitchFamily="34" charset="-122"/>
              <a:ea typeface="微软雅黑" panose="020B0503020204020204" pitchFamily="34" charset="-122"/>
            </a:endParaRPr>
          </a:p>
        </p:txBody>
      </p:sp>
      <p:grpSp>
        <p:nvGrpSpPr>
          <p:cNvPr id="29" name="Group 22"/>
          <p:cNvGrpSpPr>
            <a:grpSpLocks/>
          </p:cNvGrpSpPr>
          <p:nvPr/>
        </p:nvGrpSpPr>
        <p:grpSpPr bwMode="auto">
          <a:xfrm>
            <a:off x="6519967" y="2531214"/>
            <a:ext cx="1105765" cy="503239"/>
            <a:chOff x="0" y="0"/>
            <a:chExt cx="1104223" cy="504056"/>
          </a:xfrm>
        </p:grpSpPr>
        <p:sp>
          <p:nvSpPr>
            <p:cNvPr id="30" name="矩形 46"/>
            <p:cNvSpPr>
              <a:spLocks noChangeArrowheads="1"/>
            </p:cNvSpPr>
            <p:nvPr/>
          </p:nvSpPr>
          <p:spPr bwMode="auto">
            <a:xfrm>
              <a:off x="0" y="0"/>
              <a:ext cx="1080120" cy="504056"/>
            </a:xfrm>
            <a:prstGeom prst="rect">
              <a:avLst/>
            </a:prstGeom>
            <a:solidFill>
              <a:srgbClr val="004C80"/>
            </a:solidFill>
            <a:ln w="12700" cmpd="sng">
              <a:noFill/>
              <a:miter lim="800000"/>
              <a:headEnd/>
              <a:tailEnd/>
            </a:ln>
            <a:extLst/>
          </p:spPr>
          <p:txBody>
            <a:bodyPr anchor="ctr"/>
            <a:lstStyle/>
            <a:p>
              <a:pPr algn="ctr"/>
              <a:endParaRPr lang="zh-CN" altLang="zh-CN" sz="1867">
                <a:solidFill>
                  <a:schemeClr val="tx1">
                    <a:lumMod val="85000"/>
                    <a:lumOff val="15000"/>
                  </a:schemeClr>
                </a:solidFill>
                <a:latin typeface="+mn-ea"/>
                <a:sym typeface="宋体" pitchFamily="2" charset="-122"/>
              </a:endParaRPr>
            </a:p>
          </p:txBody>
        </p:sp>
        <p:sp>
          <p:nvSpPr>
            <p:cNvPr id="31" name="文本框 47"/>
            <p:cNvSpPr>
              <a:spLocks noChangeArrowheads="1"/>
            </p:cNvSpPr>
            <p:nvPr/>
          </p:nvSpPr>
          <p:spPr bwMode="auto">
            <a:xfrm>
              <a:off x="24102" y="41772"/>
              <a:ext cx="1080121" cy="431586"/>
            </a:xfrm>
            <a:prstGeom prst="rect">
              <a:avLst/>
            </a:prstGeom>
            <a:noFill/>
            <a:ln w="12700" cmpd="sng">
              <a:noFill/>
              <a:miter lim="800000"/>
              <a:headEnd/>
              <a:tailEnd/>
            </a:ln>
            <a:extLst/>
          </p:spPr>
          <p:txBody>
            <a:bodyPr anchor="ct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2" name="矩形 60"/>
          <p:cNvSpPr>
            <a:spLocks noChangeArrowheads="1"/>
          </p:cNvSpPr>
          <p:nvPr/>
        </p:nvSpPr>
        <p:spPr bwMode="auto">
          <a:xfrm>
            <a:off x="7842816" y="2475453"/>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3" dirty="0">
                <a:solidFill>
                  <a:schemeClr val="tx1">
                    <a:lumMod val="85000"/>
                    <a:lumOff val="15000"/>
                  </a:schemeClr>
                </a:solidFill>
                <a:latin typeface="微软雅黑" pitchFamily="34" charset="-122"/>
                <a:ea typeface="微软雅黑" panose="020B0503020204020204" pitchFamily="34" charset="-122"/>
              </a:rPr>
              <a:t>单击此处添加文本单击此处添加文本</a:t>
            </a:r>
            <a:endParaRPr lang="en-US" altLang="zh-CN" sz="1333" dirty="0">
              <a:solidFill>
                <a:schemeClr val="tx1">
                  <a:lumMod val="85000"/>
                  <a:lumOff val="15000"/>
                </a:schemeClr>
              </a:solidFill>
              <a:latin typeface="微软雅黑" pitchFamily="34" charset="-122"/>
              <a:ea typeface="微软雅黑" panose="020B0503020204020204" pitchFamily="34" charset="-122"/>
            </a:endParaRPr>
          </a:p>
          <a:p>
            <a:pPr>
              <a:lnSpc>
                <a:spcPct val="130000"/>
              </a:lnSpc>
            </a:pPr>
            <a:r>
              <a:rPr lang="zh-CN" altLang="en-US" sz="1333" dirty="0">
                <a:solidFill>
                  <a:schemeClr val="tx1">
                    <a:lumMod val="85000"/>
                    <a:lumOff val="15000"/>
                  </a:schemeClr>
                </a:solidFill>
                <a:latin typeface="微软雅黑" pitchFamily="34" charset="-122"/>
                <a:ea typeface="微软雅黑" panose="020B0503020204020204" pitchFamily="34" charset="-122"/>
              </a:rPr>
              <a:t>单击此处添加文本单击此处添加文本</a:t>
            </a:r>
            <a:endParaRPr lang="en-US" altLang="zh-CN" sz="1333" dirty="0">
              <a:solidFill>
                <a:schemeClr val="tx1">
                  <a:lumMod val="85000"/>
                  <a:lumOff val="15000"/>
                </a:schemeClr>
              </a:solidFill>
              <a:latin typeface="微软雅黑" pitchFamily="34" charset="-122"/>
              <a:ea typeface="微软雅黑" panose="020B0503020204020204" pitchFamily="34" charset="-122"/>
            </a:endParaRPr>
          </a:p>
        </p:txBody>
      </p:sp>
      <p:grpSp>
        <p:nvGrpSpPr>
          <p:cNvPr id="33" name="Group 22"/>
          <p:cNvGrpSpPr>
            <a:grpSpLocks/>
          </p:cNvGrpSpPr>
          <p:nvPr/>
        </p:nvGrpSpPr>
        <p:grpSpPr bwMode="auto">
          <a:xfrm>
            <a:off x="6519967" y="3426586"/>
            <a:ext cx="1105765" cy="503239"/>
            <a:chOff x="0" y="0"/>
            <a:chExt cx="1104223" cy="504056"/>
          </a:xfrm>
        </p:grpSpPr>
        <p:sp>
          <p:nvSpPr>
            <p:cNvPr id="34" name="矩形 46"/>
            <p:cNvSpPr>
              <a:spLocks noChangeArrowheads="1"/>
            </p:cNvSpPr>
            <p:nvPr/>
          </p:nvSpPr>
          <p:spPr bwMode="auto">
            <a:xfrm>
              <a:off x="0" y="0"/>
              <a:ext cx="1080120" cy="504056"/>
            </a:xfrm>
            <a:prstGeom prst="rect">
              <a:avLst/>
            </a:prstGeom>
            <a:solidFill>
              <a:srgbClr val="004C80"/>
            </a:solidFill>
            <a:ln w="12700" cmpd="sng">
              <a:noFill/>
              <a:miter lim="800000"/>
              <a:headEnd/>
              <a:tailEnd/>
            </a:ln>
            <a:extLst/>
          </p:spPr>
          <p:txBody>
            <a:bodyPr anchor="ctr"/>
            <a:lstStyle/>
            <a:p>
              <a:pPr algn="ctr"/>
              <a:endParaRPr lang="zh-CN" altLang="zh-CN" sz="1867">
                <a:solidFill>
                  <a:schemeClr val="tx1">
                    <a:lumMod val="85000"/>
                    <a:lumOff val="15000"/>
                  </a:schemeClr>
                </a:solidFill>
                <a:latin typeface="+mn-ea"/>
                <a:sym typeface="宋体" pitchFamily="2" charset="-122"/>
              </a:endParaRPr>
            </a:p>
          </p:txBody>
        </p:sp>
        <p:sp>
          <p:nvSpPr>
            <p:cNvPr id="35" name="文本框 47"/>
            <p:cNvSpPr>
              <a:spLocks noChangeArrowheads="1"/>
            </p:cNvSpPr>
            <p:nvPr/>
          </p:nvSpPr>
          <p:spPr bwMode="auto">
            <a:xfrm>
              <a:off x="24102" y="41772"/>
              <a:ext cx="1080121" cy="431586"/>
            </a:xfrm>
            <a:prstGeom prst="rect">
              <a:avLst/>
            </a:prstGeom>
            <a:noFill/>
            <a:ln w="12700" cmpd="sng">
              <a:noFill/>
              <a:miter lim="800000"/>
              <a:headEnd/>
              <a:tailEnd/>
            </a:ln>
            <a:extLst/>
          </p:spPr>
          <p:txBody>
            <a:bodyPr anchor="ct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6" name="矩形 60"/>
          <p:cNvSpPr>
            <a:spLocks noChangeArrowheads="1"/>
          </p:cNvSpPr>
          <p:nvPr/>
        </p:nvSpPr>
        <p:spPr bwMode="auto">
          <a:xfrm>
            <a:off x="7842816" y="3370825"/>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3" dirty="0">
                <a:solidFill>
                  <a:schemeClr val="tx1">
                    <a:lumMod val="85000"/>
                    <a:lumOff val="15000"/>
                  </a:schemeClr>
                </a:solidFill>
                <a:latin typeface="微软雅黑" pitchFamily="34" charset="-122"/>
                <a:ea typeface="微软雅黑" panose="020B0503020204020204" pitchFamily="34" charset="-122"/>
              </a:rPr>
              <a:t>单击此处添加文本单击此处添加文本</a:t>
            </a:r>
            <a:endParaRPr lang="en-US" altLang="zh-CN" sz="1333" dirty="0">
              <a:solidFill>
                <a:schemeClr val="tx1">
                  <a:lumMod val="85000"/>
                  <a:lumOff val="15000"/>
                </a:schemeClr>
              </a:solidFill>
              <a:latin typeface="微软雅黑" pitchFamily="34" charset="-122"/>
              <a:ea typeface="微软雅黑" panose="020B0503020204020204" pitchFamily="34" charset="-122"/>
            </a:endParaRPr>
          </a:p>
          <a:p>
            <a:pPr>
              <a:lnSpc>
                <a:spcPct val="130000"/>
              </a:lnSpc>
            </a:pPr>
            <a:r>
              <a:rPr lang="zh-CN" altLang="en-US" sz="1333" dirty="0">
                <a:solidFill>
                  <a:schemeClr val="tx1">
                    <a:lumMod val="85000"/>
                    <a:lumOff val="15000"/>
                  </a:schemeClr>
                </a:solidFill>
                <a:latin typeface="微软雅黑" pitchFamily="34" charset="-122"/>
                <a:ea typeface="微软雅黑" panose="020B0503020204020204" pitchFamily="34" charset="-122"/>
              </a:rPr>
              <a:t>单击此处添加文本单击此处添加文本</a:t>
            </a:r>
            <a:endParaRPr lang="en-US" altLang="zh-CN" sz="1333" dirty="0">
              <a:solidFill>
                <a:schemeClr val="tx1">
                  <a:lumMod val="85000"/>
                  <a:lumOff val="15000"/>
                </a:schemeClr>
              </a:solidFill>
              <a:latin typeface="微软雅黑" pitchFamily="34" charset="-122"/>
              <a:ea typeface="微软雅黑" panose="020B0503020204020204" pitchFamily="34" charset="-122"/>
            </a:endParaRPr>
          </a:p>
        </p:txBody>
      </p:sp>
      <p:grpSp>
        <p:nvGrpSpPr>
          <p:cNvPr id="37" name="组合 36"/>
          <p:cNvGrpSpPr/>
          <p:nvPr/>
        </p:nvGrpSpPr>
        <p:grpSpPr>
          <a:xfrm>
            <a:off x="5084217" y="1947542"/>
            <a:ext cx="1340241" cy="1777939"/>
            <a:chOff x="3884794" y="1425200"/>
            <a:chExt cx="1005181" cy="1333454"/>
          </a:xfrm>
        </p:grpSpPr>
        <p:cxnSp>
          <p:nvCxnSpPr>
            <p:cNvPr id="38" name="肘形连接符 37"/>
            <p:cNvCxnSpPr>
              <a:endCxn id="34" idx="1"/>
            </p:cNvCxnSpPr>
            <p:nvPr/>
          </p:nvCxnSpPr>
          <p:spPr>
            <a:xfrm rot="16200000" flipH="1">
              <a:off x="4308930" y="2177609"/>
              <a:ext cx="750262" cy="411827"/>
            </a:xfrm>
            <a:prstGeom prst="bentConnector2">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a:endCxn id="26" idx="1"/>
            </p:cNvCxnSpPr>
            <p:nvPr/>
          </p:nvCxnSpPr>
          <p:spPr>
            <a:xfrm rot="5400000" flipH="1" flipV="1">
              <a:off x="4392465" y="1510882"/>
              <a:ext cx="583192" cy="411827"/>
            </a:xfrm>
            <a:prstGeom prst="bentConnector2">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3884794" y="2049955"/>
              <a:ext cx="1005181" cy="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501048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1+#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8" grpId="0"/>
      <p:bldP spid="3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Rectangle 13"/>
          <p:cNvSpPr/>
          <p:nvPr/>
        </p:nvSpPr>
        <p:spPr>
          <a:xfrm>
            <a:off x="-2" y="3075439"/>
            <a:ext cx="12192002" cy="2167330"/>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组合 13"/>
          <p:cNvGrpSpPr/>
          <p:nvPr/>
        </p:nvGrpSpPr>
        <p:grpSpPr>
          <a:xfrm>
            <a:off x="5811703" y="2539939"/>
            <a:ext cx="2277550" cy="4301464"/>
            <a:chOff x="5811703" y="2539939"/>
            <a:chExt cx="2277550" cy="4301464"/>
          </a:xfrm>
        </p:grpSpPr>
        <p:pic>
          <p:nvPicPr>
            <p:cNvPr id="15"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811703" y="2539939"/>
              <a:ext cx="2277550" cy="4301464"/>
            </a:xfrm>
            <a:prstGeom prst="rect">
              <a:avLst/>
            </a:prstGeom>
            <a:noFill/>
            <a:ln w="9525">
              <a:noFill/>
              <a:miter lim="800000"/>
              <a:headEnd/>
              <a:tailEnd/>
            </a:ln>
          </p:spPr>
        </p:pic>
        <p:pic>
          <p:nvPicPr>
            <p:cNvPr id="16" name="Picture 10"/>
            <p:cNvPicPr>
              <a:picLocks noChangeAspect="1"/>
            </p:cNvPicPr>
            <p:nvPr/>
          </p:nvPicPr>
          <p:blipFill>
            <a:blip r:embed="rId4"/>
            <a:srcRect/>
            <a:stretch>
              <a:fillRect/>
            </a:stretch>
          </p:blipFill>
          <p:spPr bwMode="auto">
            <a:xfrm>
              <a:off x="6346145" y="2539939"/>
              <a:ext cx="1120299" cy="2014439"/>
            </a:xfrm>
            <a:prstGeom prst="rect">
              <a:avLst/>
            </a:prstGeom>
            <a:noFill/>
            <a:ln w="9525">
              <a:noFill/>
              <a:miter lim="800000"/>
              <a:headEnd/>
              <a:tailEnd/>
            </a:ln>
          </p:spPr>
        </p:pic>
        <p:sp>
          <p:nvSpPr>
            <p:cNvPr id="18" name="矩形 23"/>
            <p:cNvSpPr/>
            <p:nvPr/>
          </p:nvSpPr>
          <p:spPr>
            <a:xfrm>
              <a:off x="6510986" y="3052658"/>
              <a:ext cx="970206" cy="2418989"/>
            </a:xfrm>
            <a:custGeom>
              <a:avLst/>
              <a:gdLst>
                <a:gd name="connsiteX0" fmla="*/ 0 w 970206"/>
                <a:gd name="connsiteY0" fmla="*/ 0 h 2374744"/>
                <a:gd name="connsiteX1" fmla="*/ 970206 w 970206"/>
                <a:gd name="connsiteY1" fmla="*/ 0 h 2374744"/>
                <a:gd name="connsiteX2" fmla="*/ 970206 w 970206"/>
                <a:gd name="connsiteY2" fmla="*/ 2374744 h 2374744"/>
                <a:gd name="connsiteX3" fmla="*/ 0 w 970206"/>
                <a:gd name="connsiteY3" fmla="*/ 2374744 h 2374744"/>
                <a:gd name="connsiteX4" fmla="*/ 0 w 970206"/>
                <a:gd name="connsiteY4" fmla="*/ 0 h 2374744"/>
                <a:gd name="connsiteX0" fmla="*/ 0 w 970206"/>
                <a:gd name="connsiteY0" fmla="*/ 0 h 2374744"/>
                <a:gd name="connsiteX1" fmla="*/ 970206 w 970206"/>
                <a:gd name="connsiteY1" fmla="*/ 132735 h 2374744"/>
                <a:gd name="connsiteX2" fmla="*/ 970206 w 970206"/>
                <a:gd name="connsiteY2" fmla="*/ 2374744 h 2374744"/>
                <a:gd name="connsiteX3" fmla="*/ 0 w 970206"/>
                <a:gd name="connsiteY3" fmla="*/ 2374744 h 2374744"/>
                <a:gd name="connsiteX4" fmla="*/ 0 w 970206"/>
                <a:gd name="connsiteY4" fmla="*/ 0 h 2374744"/>
                <a:gd name="connsiteX0" fmla="*/ 0 w 970206"/>
                <a:gd name="connsiteY0" fmla="*/ 0 h 2418989"/>
                <a:gd name="connsiteX1" fmla="*/ 970206 w 970206"/>
                <a:gd name="connsiteY1" fmla="*/ 132735 h 2418989"/>
                <a:gd name="connsiteX2" fmla="*/ 970206 w 970206"/>
                <a:gd name="connsiteY2" fmla="*/ 2418989 h 2418989"/>
                <a:gd name="connsiteX3" fmla="*/ 0 w 970206"/>
                <a:gd name="connsiteY3" fmla="*/ 2374744 h 2418989"/>
                <a:gd name="connsiteX4" fmla="*/ 0 w 970206"/>
                <a:gd name="connsiteY4" fmla="*/ 0 h 2418989"/>
                <a:gd name="connsiteX0" fmla="*/ 0 w 970206"/>
                <a:gd name="connsiteY0" fmla="*/ 0 h 2418989"/>
                <a:gd name="connsiteX1" fmla="*/ 970206 w 970206"/>
                <a:gd name="connsiteY1" fmla="*/ 132735 h 2418989"/>
                <a:gd name="connsiteX2" fmla="*/ 970206 w 970206"/>
                <a:gd name="connsiteY2" fmla="*/ 2418989 h 2418989"/>
                <a:gd name="connsiteX3" fmla="*/ 0 w 970206"/>
                <a:gd name="connsiteY3" fmla="*/ 2359995 h 2418989"/>
                <a:gd name="connsiteX4" fmla="*/ 0 w 970206"/>
                <a:gd name="connsiteY4" fmla="*/ 0 h 2418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206" h="2418989">
                  <a:moveTo>
                    <a:pt x="0" y="0"/>
                  </a:moveTo>
                  <a:lnTo>
                    <a:pt x="970206" y="132735"/>
                  </a:lnTo>
                  <a:lnTo>
                    <a:pt x="970206" y="2418989"/>
                  </a:lnTo>
                  <a:lnTo>
                    <a:pt x="0" y="2359995"/>
                  </a:lnTo>
                  <a:lnTo>
                    <a:pt x="0" y="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17804" y="1991028"/>
            <a:ext cx="4677394" cy="4388333"/>
            <a:chOff x="317804" y="1991028"/>
            <a:chExt cx="4677394" cy="4388333"/>
          </a:xfrm>
        </p:grpSpPr>
        <p:pic>
          <p:nvPicPr>
            <p:cNvPr id="22" name="Picture 4"/>
            <p:cNvPicPr>
              <a:picLocks noChangeAspect="1"/>
            </p:cNvPicPr>
            <p:nvPr/>
          </p:nvPicPr>
          <p:blipFill>
            <a:blip r:embed="rId6"/>
            <a:srcRect/>
            <a:stretch>
              <a:fillRect/>
            </a:stretch>
          </p:blipFill>
          <p:spPr bwMode="auto">
            <a:xfrm>
              <a:off x="317804" y="1991028"/>
              <a:ext cx="4677394" cy="4388333"/>
            </a:xfrm>
            <a:prstGeom prst="rect">
              <a:avLst/>
            </a:prstGeom>
            <a:noFill/>
            <a:ln w="9525">
              <a:noFill/>
              <a:miter lim="800000"/>
              <a:headEnd/>
              <a:tailEnd/>
            </a:ln>
          </p:spPr>
        </p:pic>
        <p:sp>
          <p:nvSpPr>
            <p:cNvPr id="26" name="矩形 25"/>
            <p:cNvSpPr/>
            <p:nvPr/>
          </p:nvSpPr>
          <p:spPr>
            <a:xfrm>
              <a:off x="853009" y="2539939"/>
              <a:ext cx="3725821" cy="2104776"/>
            </a:xfrm>
            <a:prstGeom prst="rect">
              <a:avLst/>
            </a:prstGeom>
            <a:blipFill>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384665" y="3319333"/>
            <a:ext cx="4794216" cy="2989459"/>
            <a:chOff x="2384665" y="3319333"/>
            <a:chExt cx="4794216" cy="2989459"/>
          </a:xfrm>
        </p:grpSpPr>
        <p:pic>
          <p:nvPicPr>
            <p:cNvPr id="28" name="Picture 8"/>
            <p:cNvPicPr>
              <a:picLocks noChangeAspect="1"/>
            </p:cNvPicPr>
            <p:nvPr/>
          </p:nvPicPr>
          <p:blipFill>
            <a:blip r:embed="rId8"/>
            <a:srcRect/>
            <a:stretch>
              <a:fillRect/>
            </a:stretch>
          </p:blipFill>
          <p:spPr bwMode="auto">
            <a:xfrm>
              <a:off x="2384665" y="3319333"/>
              <a:ext cx="4794216" cy="2989459"/>
            </a:xfrm>
            <a:prstGeom prst="rect">
              <a:avLst/>
            </a:prstGeom>
            <a:noFill/>
            <a:ln w="9525">
              <a:noFill/>
              <a:miter lim="800000"/>
              <a:headEnd/>
              <a:tailEnd/>
            </a:ln>
          </p:spPr>
        </p:pic>
        <p:sp>
          <p:nvSpPr>
            <p:cNvPr id="29" name="矩形 28"/>
            <p:cNvSpPr/>
            <p:nvPr/>
          </p:nvSpPr>
          <p:spPr>
            <a:xfrm>
              <a:off x="3276070" y="3701117"/>
              <a:ext cx="2939304" cy="1866522"/>
            </a:xfrm>
            <a:prstGeom prst="rect">
              <a:avLst/>
            </a:prstGeom>
            <a:blipFill>
              <a:blip r:embed="rId9"/>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16"/>
          <p:cNvSpPr txBox="1"/>
          <p:nvPr/>
        </p:nvSpPr>
        <p:spPr bwMode="auto">
          <a:xfrm>
            <a:off x="7713323" y="3294722"/>
            <a:ext cx="4316873" cy="1993238"/>
          </a:xfrm>
          <a:prstGeom prst="rect">
            <a:avLst/>
          </a:prstGeom>
          <a:noFill/>
        </p:spPr>
        <p:txBody>
          <a:bodyPr wrap="square">
            <a:spAutoFit/>
          </a:bodyPr>
          <a:lstStyle/>
          <a:p>
            <a:pPr>
              <a:lnSpc>
                <a:spcPct val="150000"/>
              </a:lnSpc>
            </a:pPr>
            <a:r>
              <a:rPr lang="zh-CN" altLang="en-US" sz="1400" dirty="0">
                <a:solidFill>
                  <a:srgbClr val="FFFFFF"/>
                </a:solidFill>
                <a:latin typeface="微软雅黑" panose="020B0503020204020204" pitchFamily="34" charset="-122"/>
                <a:ea typeface="微软雅黑" panose="020B0503020204020204" pitchFamily="34" charset="-122"/>
              </a:rPr>
              <a:t>这里输入简单的文字</a:t>
            </a:r>
            <a:r>
              <a:rPr lang="zh-CN" altLang="en-US" sz="1400" dirty="0" smtClean="0">
                <a:solidFill>
                  <a:srgbClr val="FFFFFF"/>
                </a:solidFill>
                <a:latin typeface="微软雅黑" panose="020B0503020204020204" pitchFamily="34" charset="-122"/>
                <a:ea typeface="微软雅黑" panose="020B0503020204020204" pitchFamily="34" charset="-122"/>
              </a:rPr>
              <a:t>概述这里</a:t>
            </a:r>
            <a:r>
              <a:rPr lang="zh-CN" altLang="en-US" sz="1400" dirty="0">
                <a:solidFill>
                  <a:srgbClr val="FFFFFF"/>
                </a:solidFill>
                <a:latin typeface="微软雅黑" panose="020B0503020204020204" pitchFamily="34" charset="-122"/>
                <a:ea typeface="微软雅黑" panose="020B0503020204020204" pitchFamily="34" charset="-122"/>
              </a:rPr>
              <a:t>输入简单文字概述</a:t>
            </a:r>
            <a:r>
              <a:rPr lang="zh-CN" altLang="en-US" sz="1400" dirty="0" smtClean="0">
                <a:solidFill>
                  <a:srgbClr val="FFFFFF"/>
                </a:solidFill>
                <a:latin typeface="微软雅黑" panose="020B0503020204020204" pitchFamily="34" charset="-122"/>
                <a:ea typeface="微软雅黑" panose="020B0503020204020204" pitchFamily="34" charset="-122"/>
              </a:rPr>
              <a:t>简单</a:t>
            </a:r>
            <a:r>
              <a:rPr lang="zh-CN" altLang="en-US" sz="1400" dirty="0">
                <a:solidFill>
                  <a:srgbClr val="FFFFFF"/>
                </a:solidFill>
                <a:latin typeface="微软雅黑" panose="020B0503020204020204" pitchFamily="34" charset="-122"/>
                <a:ea typeface="微软雅黑" panose="020B0503020204020204" pitchFamily="34" charset="-122"/>
              </a:rPr>
              <a:t>的文字概述这里输入</a:t>
            </a:r>
            <a:r>
              <a:rPr lang="zh-CN" altLang="en-US" sz="1400" dirty="0" smtClean="0">
                <a:solidFill>
                  <a:srgbClr val="FFFFFF"/>
                </a:solidFill>
                <a:latin typeface="微软雅黑" panose="020B0503020204020204" pitchFamily="34" charset="-122"/>
                <a:ea typeface="微软雅黑" panose="020B0503020204020204" pitchFamily="34" charset="-122"/>
              </a:rPr>
              <a:t>简单</a:t>
            </a:r>
            <a:r>
              <a:rPr lang="zh-CN" altLang="en-US" sz="1400" dirty="0">
                <a:solidFill>
                  <a:srgbClr val="FFFFFF"/>
                </a:solidFill>
                <a:latin typeface="微软雅黑" panose="020B0503020204020204" pitchFamily="34" charset="-122"/>
                <a:ea typeface="微软雅黑" panose="020B0503020204020204" pitchFamily="34" charset="-122"/>
              </a:rPr>
              <a:t>的文字</a:t>
            </a:r>
            <a:r>
              <a:rPr lang="zh-CN" altLang="en-US" sz="1400" dirty="0" smtClean="0">
                <a:solidFill>
                  <a:srgbClr val="FFFFFF"/>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概述这里输入简单的文字概述这里输入简单文字概述简单的文字概述这里输入简单的文字概述这里输入简单的文字概述这里输入简单的文字概述这里输入简单的文字概述</a:t>
            </a:r>
          </a:p>
          <a:p>
            <a:pPr>
              <a:lnSpc>
                <a:spcPct val="150000"/>
              </a:lnSpc>
            </a:pPr>
            <a:endParaRPr lang="zh-CN" altLang="en-US" sz="14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843771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任意多边形 10"/>
          <p:cNvSpPr/>
          <p:nvPr/>
        </p:nvSpPr>
        <p:spPr>
          <a:xfrm>
            <a:off x="355193" y="2008910"/>
            <a:ext cx="7854238" cy="3929938"/>
          </a:xfrm>
          <a:custGeom>
            <a:avLst/>
            <a:gdLst/>
            <a:ahLst/>
            <a:cxnLst/>
            <a:rect l="l" t="t" r="r" b="b"/>
            <a:pathLst>
              <a:path w="9471331" h="4737100">
                <a:moveTo>
                  <a:pt x="9460710" y="4604172"/>
                </a:moveTo>
                <a:lnTo>
                  <a:pt x="9467460" y="4609055"/>
                </a:lnTo>
                <a:lnTo>
                  <a:pt x="9460723" y="4609055"/>
                </a:lnTo>
                <a:close/>
                <a:moveTo>
                  <a:pt x="9459779" y="4267992"/>
                </a:moveTo>
                <a:lnTo>
                  <a:pt x="9471331" y="4267992"/>
                </a:lnTo>
                <a:lnTo>
                  <a:pt x="9459806" y="4277542"/>
                </a:lnTo>
                <a:close/>
                <a:moveTo>
                  <a:pt x="8769335" y="4213223"/>
                </a:moveTo>
                <a:cubicBezTo>
                  <a:pt x="8731527" y="4213223"/>
                  <a:pt x="8700877" y="4243873"/>
                  <a:pt x="8700877" y="4281681"/>
                </a:cubicBezTo>
                <a:lnTo>
                  <a:pt x="8700877" y="4485828"/>
                </a:lnTo>
                <a:cubicBezTo>
                  <a:pt x="8700877" y="4523636"/>
                  <a:pt x="8731527" y="4554286"/>
                  <a:pt x="8769335" y="4554286"/>
                </a:cubicBezTo>
                <a:lnTo>
                  <a:pt x="8919937" y="4554286"/>
                </a:lnTo>
                <a:cubicBezTo>
                  <a:pt x="8957745" y="4554286"/>
                  <a:pt x="8988395" y="4523636"/>
                  <a:pt x="8988395" y="4485828"/>
                </a:cubicBezTo>
                <a:lnTo>
                  <a:pt x="8988395" y="4281681"/>
                </a:lnTo>
                <a:cubicBezTo>
                  <a:pt x="8988395" y="4243873"/>
                  <a:pt x="8957745" y="4213223"/>
                  <a:pt x="8919937" y="4213223"/>
                </a:cubicBezTo>
                <a:close/>
                <a:moveTo>
                  <a:pt x="8252748" y="4199483"/>
                </a:moveTo>
                <a:cubicBezTo>
                  <a:pt x="8218147" y="4199483"/>
                  <a:pt x="8190097" y="4227533"/>
                  <a:pt x="8190097" y="4262134"/>
                </a:cubicBezTo>
                <a:lnTo>
                  <a:pt x="8190097" y="4423126"/>
                </a:lnTo>
                <a:cubicBezTo>
                  <a:pt x="8190097" y="4457727"/>
                  <a:pt x="8218147" y="4485777"/>
                  <a:pt x="8252748" y="4485777"/>
                </a:cubicBezTo>
                <a:lnTo>
                  <a:pt x="8390575" y="4485777"/>
                </a:lnTo>
                <a:cubicBezTo>
                  <a:pt x="8425176" y="4485777"/>
                  <a:pt x="8453226" y="4457727"/>
                  <a:pt x="8453226" y="4423126"/>
                </a:cubicBezTo>
                <a:lnTo>
                  <a:pt x="8453226" y="4262134"/>
                </a:lnTo>
                <a:cubicBezTo>
                  <a:pt x="8453226" y="4227533"/>
                  <a:pt x="8425176" y="4199483"/>
                  <a:pt x="8390575" y="4199483"/>
                </a:cubicBezTo>
                <a:close/>
                <a:moveTo>
                  <a:pt x="7760171" y="4137570"/>
                </a:moveTo>
                <a:cubicBezTo>
                  <a:pt x="7729328" y="4137570"/>
                  <a:pt x="7704324" y="4162574"/>
                  <a:pt x="7704324" y="4193417"/>
                </a:cubicBezTo>
                <a:lnTo>
                  <a:pt x="7704324" y="4376453"/>
                </a:lnTo>
                <a:cubicBezTo>
                  <a:pt x="7704324" y="4407296"/>
                  <a:pt x="7729328" y="4432300"/>
                  <a:pt x="7760171" y="4432300"/>
                </a:cubicBezTo>
                <a:lnTo>
                  <a:pt x="7883031" y="4432300"/>
                </a:lnTo>
                <a:cubicBezTo>
                  <a:pt x="7913874" y="4432300"/>
                  <a:pt x="7938878" y="4407296"/>
                  <a:pt x="7938878" y="4376453"/>
                </a:cubicBezTo>
                <a:lnTo>
                  <a:pt x="7938878" y="4193417"/>
                </a:lnTo>
                <a:cubicBezTo>
                  <a:pt x="7938878" y="4162574"/>
                  <a:pt x="7913874" y="4137570"/>
                  <a:pt x="7883031" y="4137570"/>
                </a:cubicBezTo>
                <a:close/>
                <a:moveTo>
                  <a:pt x="7323040" y="4104233"/>
                </a:moveTo>
                <a:cubicBezTo>
                  <a:pt x="7296894" y="4104233"/>
                  <a:pt x="7275698" y="4125429"/>
                  <a:pt x="7275698" y="4151575"/>
                </a:cubicBezTo>
                <a:lnTo>
                  <a:pt x="7275698" y="4351621"/>
                </a:lnTo>
                <a:cubicBezTo>
                  <a:pt x="7275698" y="4377767"/>
                  <a:pt x="7296894" y="4398963"/>
                  <a:pt x="7323040" y="4398963"/>
                </a:cubicBezTo>
                <a:lnTo>
                  <a:pt x="7427190" y="4398963"/>
                </a:lnTo>
                <a:cubicBezTo>
                  <a:pt x="7453336" y="4398963"/>
                  <a:pt x="7474532" y="4377767"/>
                  <a:pt x="7474532" y="4351621"/>
                </a:cubicBezTo>
                <a:lnTo>
                  <a:pt x="7474532" y="4151575"/>
                </a:lnTo>
                <a:cubicBezTo>
                  <a:pt x="7474532" y="4125429"/>
                  <a:pt x="7453336" y="4104233"/>
                  <a:pt x="7427190" y="4104233"/>
                </a:cubicBezTo>
                <a:close/>
                <a:moveTo>
                  <a:pt x="6908703" y="4070350"/>
                </a:moveTo>
                <a:cubicBezTo>
                  <a:pt x="6882557" y="4070350"/>
                  <a:pt x="6861361" y="4091546"/>
                  <a:pt x="6861361" y="4117692"/>
                </a:cubicBezTo>
                <a:lnTo>
                  <a:pt x="6861361" y="4306376"/>
                </a:lnTo>
                <a:cubicBezTo>
                  <a:pt x="6861361" y="4332522"/>
                  <a:pt x="6882557" y="4353718"/>
                  <a:pt x="6908703" y="4353718"/>
                </a:cubicBezTo>
                <a:lnTo>
                  <a:pt x="7012853" y="4353718"/>
                </a:lnTo>
                <a:cubicBezTo>
                  <a:pt x="7038999" y="4353718"/>
                  <a:pt x="7060195" y="4332522"/>
                  <a:pt x="7060195" y="4306376"/>
                </a:cubicBezTo>
                <a:lnTo>
                  <a:pt x="7060195" y="4117692"/>
                </a:lnTo>
                <a:cubicBezTo>
                  <a:pt x="7060195" y="4091546"/>
                  <a:pt x="7038999" y="4070350"/>
                  <a:pt x="7012853" y="4070350"/>
                </a:cubicBezTo>
                <a:close/>
                <a:moveTo>
                  <a:pt x="6518178" y="4039394"/>
                </a:moveTo>
                <a:cubicBezTo>
                  <a:pt x="6492032" y="4039394"/>
                  <a:pt x="6470836" y="4060590"/>
                  <a:pt x="6470836" y="4086736"/>
                </a:cubicBezTo>
                <a:lnTo>
                  <a:pt x="6470836" y="4275420"/>
                </a:lnTo>
                <a:cubicBezTo>
                  <a:pt x="6470836" y="4301566"/>
                  <a:pt x="6492032" y="4322762"/>
                  <a:pt x="6518178" y="4322762"/>
                </a:cubicBezTo>
                <a:lnTo>
                  <a:pt x="6622328" y="4322762"/>
                </a:lnTo>
                <a:cubicBezTo>
                  <a:pt x="6648474" y="4322762"/>
                  <a:pt x="6669670" y="4301566"/>
                  <a:pt x="6669670" y="4275420"/>
                </a:cubicBezTo>
                <a:lnTo>
                  <a:pt x="6669670" y="4086736"/>
                </a:lnTo>
                <a:cubicBezTo>
                  <a:pt x="6669670" y="4060590"/>
                  <a:pt x="6648474" y="4039394"/>
                  <a:pt x="6622328" y="4039394"/>
                </a:cubicBezTo>
                <a:close/>
                <a:moveTo>
                  <a:pt x="6165978" y="4015582"/>
                </a:moveTo>
                <a:cubicBezTo>
                  <a:pt x="6142336" y="4015582"/>
                  <a:pt x="6123171" y="4034747"/>
                  <a:pt x="6123171" y="4058389"/>
                </a:cubicBezTo>
                <a:lnTo>
                  <a:pt x="6123171" y="4227568"/>
                </a:lnTo>
                <a:cubicBezTo>
                  <a:pt x="6123171" y="4251210"/>
                  <a:pt x="6142336" y="4270375"/>
                  <a:pt x="6165978" y="4270375"/>
                </a:cubicBezTo>
                <a:lnTo>
                  <a:pt x="6260149" y="4270375"/>
                </a:lnTo>
                <a:cubicBezTo>
                  <a:pt x="6283791" y="4270375"/>
                  <a:pt x="6302956" y="4251210"/>
                  <a:pt x="6302956" y="4227568"/>
                </a:cubicBezTo>
                <a:lnTo>
                  <a:pt x="6302956" y="4058389"/>
                </a:lnTo>
                <a:cubicBezTo>
                  <a:pt x="6302956" y="4034747"/>
                  <a:pt x="6283791" y="4015582"/>
                  <a:pt x="6260149" y="4015582"/>
                </a:cubicBezTo>
                <a:close/>
                <a:moveTo>
                  <a:pt x="5844850" y="3994147"/>
                </a:moveTo>
                <a:cubicBezTo>
                  <a:pt x="5824966" y="3994147"/>
                  <a:pt x="5808846" y="4010267"/>
                  <a:pt x="5808846" y="4030151"/>
                </a:cubicBezTo>
                <a:lnTo>
                  <a:pt x="5808846" y="4205795"/>
                </a:lnTo>
                <a:cubicBezTo>
                  <a:pt x="5808846" y="4225679"/>
                  <a:pt x="5824966" y="4241799"/>
                  <a:pt x="5844850" y="4241799"/>
                </a:cubicBezTo>
                <a:lnTo>
                  <a:pt x="5924054" y="4241799"/>
                </a:lnTo>
                <a:cubicBezTo>
                  <a:pt x="5943938" y="4241799"/>
                  <a:pt x="5960058" y="4225679"/>
                  <a:pt x="5960058" y="4205795"/>
                </a:cubicBezTo>
                <a:lnTo>
                  <a:pt x="5960058" y="4030151"/>
                </a:lnTo>
                <a:cubicBezTo>
                  <a:pt x="5960058" y="4010267"/>
                  <a:pt x="5943938" y="3994147"/>
                  <a:pt x="5924054" y="3994147"/>
                </a:cubicBezTo>
                <a:close/>
                <a:moveTo>
                  <a:pt x="5541976" y="3958428"/>
                </a:moveTo>
                <a:cubicBezTo>
                  <a:pt x="5523657" y="3958428"/>
                  <a:pt x="5508807" y="3973278"/>
                  <a:pt x="5508807" y="3991597"/>
                </a:cubicBezTo>
                <a:lnTo>
                  <a:pt x="5508807" y="4158625"/>
                </a:lnTo>
                <a:cubicBezTo>
                  <a:pt x="5508807" y="4176944"/>
                  <a:pt x="5523657" y="4191794"/>
                  <a:pt x="5541976" y="4191794"/>
                </a:cubicBezTo>
                <a:lnTo>
                  <a:pt x="5614944" y="4191794"/>
                </a:lnTo>
                <a:cubicBezTo>
                  <a:pt x="5633263" y="4191794"/>
                  <a:pt x="5648113" y="4176944"/>
                  <a:pt x="5648113" y="4158625"/>
                </a:cubicBezTo>
                <a:lnTo>
                  <a:pt x="5648113" y="3991597"/>
                </a:lnTo>
                <a:cubicBezTo>
                  <a:pt x="5648113" y="3973278"/>
                  <a:pt x="5633263" y="3958428"/>
                  <a:pt x="5614944" y="3958428"/>
                </a:cubicBezTo>
                <a:close/>
                <a:moveTo>
                  <a:pt x="5270513" y="3920328"/>
                </a:moveTo>
                <a:cubicBezTo>
                  <a:pt x="5252194" y="3920328"/>
                  <a:pt x="5237344" y="3935178"/>
                  <a:pt x="5237344" y="3953497"/>
                </a:cubicBezTo>
                <a:lnTo>
                  <a:pt x="5237344" y="4127669"/>
                </a:lnTo>
                <a:cubicBezTo>
                  <a:pt x="5237344" y="4145988"/>
                  <a:pt x="5252194" y="4160838"/>
                  <a:pt x="5270513" y="4160838"/>
                </a:cubicBezTo>
                <a:lnTo>
                  <a:pt x="5343481" y="4160838"/>
                </a:lnTo>
                <a:cubicBezTo>
                  <a:pt x="5361800" y="4160838"/>
                  <a:pt x="5376650" y="4145988"/>
                  <a:pt x="5376650" y="4127669"/>
                </a:cubicBezTo>
                <a:lnTo>
                  <a:pt x="5376650" y="3953497"/>
                </a:lnTo>
                <a:cubicBezTo>
                  <a:pt x="5376650" y="3935178"/>
                  <a:pt x="5361800" y="3920328"/>
                  <a:pt x="5343481" y="3920328"/>
                </a:cubicBezTo>
                <a:close/>
                <a:moveTo>
                  <a:pt x="5003813" y="3908421"/>
                </a:moveTo>
                <a:cubicBezTo>
                  <a:pt x="4985494" y="3908421"/>
                  <a:pt x="4970644" y="3923271"/>
                  <a:pt x="4970644" y="3941590"/>
                </a:cubicBezTo>
                <a:lnTo>
                  <a:pt x="4970644" y="4103855"/>
                </a:lnTo>
                <a:cubicBezTo>
                  <a:pt x="4970644" y="4122174"/>
                  <a:pt x="4985494" y="4137024"/>
                  <a:pt x="5003813" y="4137024"/>
                </a:cubicBezTo>
                <a:lnTo>
                  <a:pt x="5076781" y="4137024"/>
                </a:lnTo>
                <a:cubicBezTo>
                  <a:pt x="5095100" y="4137024"/>
                  <a:pt x="5109950" y="4122174"/>
                  <a:pt x="5109950" y="4103855"/>
                </a:cubicBezTo>
                <a:lnTo>
                  <a:pt x="5109950" y="3941590"/>
                </a:lnTo>
                <a:cubicBezTo>
                  <a:pt x="5109950" y="3923271"/>
                  <a:pt x="5095100" y="3908421"/>
                  <a:pt x="5076781" y="3908421"/>
                </a:cubicBezTo>
                <a:close/>
                <a:moveTo>
                  <a:pt x="4746638" y="3872702"/>
                </a:moveTo>
                <a:cubicBezTo>
                  <a:pt x="4728319" y="3872702"/>
                  <a:pt x="4713469" y="3887552"/>
                  <a:pt x="4713469" y="3905871"/>
                </a:cubicBezTo>
                <a:lnTo>
                  <a:pt x="4713469" y="4068136"/>
                </a:lnTo>
                <a:cubicBezTo>
                  <a:pt x="4713469" y="4086455"/>
                  <a:pt x="4728319" y="4101305"/>
                  <a:pt x="4746638" y="4101305"/>
                </a:cubicBezTo>
                <a:lnTo>
                  <a:pt x="4819606" y="4101305"/>
                </a:lnTo>
                <a:cubicBezTo>
                  <a:pt x="4837925" y="4101305"/>
                  <a:pt x="4852775" y="4086455"/>
                  <a:pt x="4852775" y="4068136"/>
                </a:cubicBezTo>
                <a:lnTo>
                  <a:pt x="4852775" y="3905871"/>
                </a:lnTo>
                <a:cubicBezTo>
                  <a:pt x="4852775" y="3887552"/>
                  <a:pt x="4837925" y="3872702"/>
                  <a:pt x="4819606" y="3872702"/>
                </a:cubicBezTo>
                <a:close/>
                <a:moveTo>
                  <a:pt x="4507491" y="3841744"/>
                </a:moveTo>
                <a:cubicBezTo>
                  <a:pt x="4491051" y="3841744"/>
                  <a:pt x="4477724" y="3855071"/>
                  <a:pt x="4477724" y="3871511"/>
                </a:cubicBezTo>
                <a:lnTo>
                  <a:pt x="4477724" y="4033439"/>
                </a:lnTo>
                <a:cubicBezTo>
                  <a:pt x="4477724" y="4049879"/>
                  <a:pt x="4491051" y="4063206"/>
                  <a:pt x="4507491" y="4063206"/>
                </a:cubicBezTo>
                <a:lnTo>
                  <a:pt x="4572977" y="4063206"/>
                </a:lnTo>
                <a:cubicBezTo>
                  <a:pt x="4589417" y="4063206"/>
                  <a:pt x="4602744" y="4049879"/>
                  <a:pt x="4602744" y="4033439"/>
                </a:cubicBezTo>
                <a:lnTo>
                  <a:pt x="4602744" y="3871511"/>
                </a:lnTo>
                <a:cubicBezTo>
                  <a:pt x="4602744" y="3855071"/>
                  <a:pt x="4589417" y="3841744"/>
                  <a:pt x="4572977" y="3841744"/>
                </a:cubicBezTo>
                <a:close/>
                <a:moveTo>
                  <a:pt x="4306672" y="3822693"/>
                </a:moveTo>
                <a:cubicBezTo>
                  <a:pt x="4294616" y="3822693"/>
                  <a:pt x="4284842" y="3832467"/>
                  <a:pt x="4284842" y="3844523"/>
                </a:cubicBezTo>
                <a:lnTo>
                  <a:pt x="4284842" y="3996132"/>
                </a:lnTo>
                <a:cubicBezTo>
                  <a:pt x="4284842" y="4008188"/>
                  <a:pt x="4294616" y="4017962"/>
                  <a:pt x="4306672" y="4017962"/>
                </a:cubicBezTo>
                <a:lnTo>
                  <a:pt x="4354696" y="4017962"/>
                </a:lnTo>
                <a:cubicBezTo>
                  <a:pt x="4366752" y="4017962"/>
                  <a:pt x="4376526" y="4008188"/>
                  <a:pt x="4376526" y="3996132"/>
                </a:cubicBezTo>
                <a:lnTo>
                  <a:pt x="4376526" y="3844523"/>
                </a:lnTo>
                <a:cubicBezTo>
                  <a:pt x="4376526" y="3832467"/>
                  <a:pt x="4366752" y="3822693"/>
                  <a:pt x="4354696" y="3822693"/>
                </a:cubicBezTo>
                <a:close/>
                <a:moveTo>
                  <a:pt x="4118553" y="3784593"/>
                </a:moveTo>
                <a:cubicBezTo>
                  <a:pt x="4106497" y="3784593"/>
                  <a:pt x="4096723" y="3794367"/>
                  <a:pt x="4096723" y="3806423"/>
                </a:cubicBezTo>
                <a:lnTo>
                  <a:pt x="4096723" y="3958032"/>
                </a:lnTo>
                <a:cubicBezTo>
                  <a:pt x="4096723" y="3970088"/>
                  <a:pt x="4106497" y="3979862"/>
                  <a:pt x="4118553" y="3979862"/>
                </a:cubicBezTo>
                <a:lnTo>
                  <a:pt x="4166577" y="3979862"/>
                </a:lnTo>
                <a:cubicBezTo>
                  <a:pt x="4178633" y="3979862"/>
                  <a:pt x="4188407" y="3970088"/>
                  <a:pt x="4188407" y="3958032"/>
                </a:cubicBezTo>
                <a:lnTo>
                  <a:pt x="4188407" y="3806423"/>
                </a:lnTo>
                <a:cubicBezTo>
                  <a:pt x="4188407" y="3794367"/>
                  <a:pt x="4178633" y="3784593"/>
                  <a:pt x="4166577" y="3784593"/>
                </a:cubicBezTo>
                <a:close/>
                <a:moveTo>
                  <a:pt x="3928053" y="3775068"/>
                </a:moveTo>
                <a:cubicBezTo>
                  <a:pt x="3915997" y="3775068"/>
                  <a:pt x="3906223" y="3784842"/>
                  <a:pt x="3906223" y="3796898"/>
                </a:cubicBezTo>
                <a:lnTo>
                  <a:pt x="3906223" y="3934220"/>
                </a:lnTo>
                <a:cubicBezTo>
                  <a:pt x="3906223" y="3946276"/>
                  <a:pt x="3915997" y="3956050"/>
                  <a:pt x="3928053" y="3956050"/>
                </a:cubicBezTo>
                <a:lnTo>
                  <a:pt x="3976077" y="3956050"/>
                </a:lnTo>
                <a:cubicBezTo>
                  <a:pt x="3988133" y="3956050"/>
                  <a:pt x="3997907" y="3946276"/>
                  <a:pt x="3997907" y="3934220"/>
                </a:cubicBezTo>
                <a:lnTo>
                  <a:pt x="3997907" y="3796898"/>
                </a:lnTo>
                <a:cubicBezTo>
                  <a:pt x="3997907" y="3784842"/>
                  <a:pt x="3988133" y="3775068"/>
                  <a:pt x="3976077" y="3775068"/>
                </a:cubicBezTo>
                <a:close/>
                <a:moveTo>
                  <a:pt x="3768288" y="3746500"/>
                </a:moveTo>
                <a:cubicBezTo>
                  <a:pt x="3757015" y="3746500"/>
                  <a:pt x="3747877" y="3755638"/>
                  <a:pt x="3747877" y="3766911"/>
                </a:cubicBezTo>
                <a:lnTo>
                  <a:pt x="3747877" y="3904683"/>
                </a:lnTo>
                <a:cubicBezTo>
                  <a:pt x="3747877" y="3915956"/>
                  <a:pt x="3757015" y="3925094"/>
                  <a:pt x="3768288" y="3925094"/>
                </a:cubicBezTo>
                <a:lnTo>
                  <a:pt x="3813190" y="3925094"/>
                </a:lnTo>
                <a:cubicBezTo>
                  <a:pt x="3824463" y="3925094"/>
                  <a:pt x="3833601" y="3915956"/>
                  <a:pt x="3833601" y="3904683"/>
                </a:cubicBezTo>
                <a:lnTo>
                  <a:pt x="3833601" y="3766911"/>
                </a:lnTo>
                <a:cubicBezTo>
                  <a:pt x="3833601" y="3755638"/>
                  <a:pt x="3824463" y="3746500"/>
                  <a:pt x="3813190" y="3746500"/>
                </a:cubicBezTo>
                <a:close/>
                <a:moveTo>
                  <a:pt x="3618269" y="3717925"/>
                </a:moveTo>
                <a:cubicBezTo>
                  <a:pt x="3606996" y="3717925"/>
                  <a:pt x="3597858" y="3727063"/>
                  <a:pt x="3597858" y="3738336"/>
                </a:cubicBezTo>
                <a:lnTo>
                  <a:pt x="3597858" y="3876108"/>
                </a:lnTo>
                <a:cubicBezTo>
                  <a:pt x="3597858" y="3887381"/>
                  <a:pt x="3606996" y="3896519"/>
                  <a:pt x="3618269" y="3896519"/>
                </a:cubicBezTo>
                <a:lnTo>
                  <a:pt x="3663171" y="3896519"/>
                </a:lnTo>
                <a:cubicBezTo>
                  <a:pt x="3674444" y="3896519"/>
                  <a:pt x="3683582" y="3887381"/>
                  <a:pt x="3683582" y="3876108"/>
                </a:cubicBezTo>
                <a:lnTo>
                  <a:pt x="3683582" y="3738336"/>
                </a:lnTo>
                <a:cubicBezTo>
                  <a:pt x="3683582" y="3727063"/>
                  <a:pt x="3674444" y="3717925"/>
                  <a:pt x="3663171" y="3717925"/>
                </a:cubicBezTo>
                <a:close/>
                <a:moveTo>
                  <a:pt x="3473125" y="3689350"/>
                </a:moveTo>
                <a:cubicBezTo>
                  <a:pt x="3463105" y="3689350"/>
                  <a:pt x="3454982" y="3697473"/>
                  <a:pt x="3454982" y="3707493"/>
                </a:cubicBezTo>
                <a:lnTo>
                  <a:pt x="3454982" y="3833131"/>
                </a:lnTo>
                <a:cubicBezTo>
                  <a:pt x="3454982" y="3843151"/>
                  <a:pt x="3463105" y="3851274"/>
                  <a:pt x="3473125" y="3851274"/>
                </a:cubicBezTo>
                <a:lnTo>
                  <a:pt x="3513039" y="3851274"/>
                </a:lnTo>
                <a:cubicBezTo>
                  <a:pt x="3523059" y="3851274"/>
                  <a:pt x="3531182" y="3843151"/>
                  <a:pt x="3531182" y="3833131"/>
                </a:cubicBezTo>
                <a:lnTo>
                  <a:pt x="3531182" y="3707493"/>
                </a:lnTo>
                <a:cubicBezTo>
                  <a:pt x="3531182" y="3697473"/>
                  <a:pt x="3523059" y="3689350"/>
                  <a:pt x="3513039" y="3689350"/>
                </a:cubicBezTo>
                <a:close/>
                <a:moveTo>
                  <a:pt x="3317890" y="3663156"/>
                </a:moveTo>
                <a:cubicBezTo>
                  <a:pt x="3309435" y="3663156"/>
                  <a:pt x="3302581" y="3670010"/>
                  <a:pt x="3302581" y="3678465"/>
                </a:cubicBezTo>
                <a:lnTo>
                  <a:pt x="3302581" y="3809771"/>
                </a:lnTo>
                <a:cubicBezTo>
                  <a:pt x="3302581" y="3818226"/>
                  <a:pt x="3309435" y="3825080"/>
                  <a:pt x="3317890" y="3825080"/>
                </a:cubicBezTo>
                <a:lnTo>
                  <a:pt x="3351567" y="3825080"/>
                </a:lnTo>
                <a:cubicBezTo>
                  <a:pt x="3360022" y="3825080"/>
                  <a:pt x="3366876" y="3818226"/>
                  <a:pt x="3366876" y="3809771"/>
                </a:cubicBezTo>
                <a:lnTo>
                  <a:pt x="3366876" y="3678465"/>
                </a:lnTo>
                <a:cubicBezTo>
                  <a:pt x="3366876" y="3670010"/>
                  <a:pt x="3360022" y="3663156"/>
                  <a:pt x="3351567" y="3663156"/>
                </a:cubicBezTo>
                <a:close/>
                <a:moveTo>
                  <a:pt x="3209032" y="3644102"/>
                </a:moveTo>
                <a:cubicBezTo>
                  <a:pt x="3201518" y="3644102"/>
                  <a:pt x="3195426" y="3650194"/>
                  <a:pt x="3195426" y="3657708"/>
                </a:cubicBezTo>
                <a:lnTo>
                  <a:pt x="3195426" y="3780513"/>
                </a:lnTo>
                <a:cubicBezTo>
                  <a:pt x="3195426" y="3788027"/>
                  <a:pt x="3201518" y="3794119"/>
                  <a:pt x="3209032" y="3794119"/>
                </a:cubicBezTo>
                <a:lnTo>
                  <a:pt x="3238966" y="3794119"/>
                </a:lnTo>
                <a:cubicBezTo>
                  <a:pt x="3246480" y="3794119"/>
                  <a:pt x="3252572" y="3788027"/>
                  <a:pt x="3252572" y="3780513"/>
                </a:cubicBezTo>
                <a:lnTo>
                  <a:pt x="3252572" y="3657708"/>
                </a:lnTo>
                <a:cubicBezTo>
                  <a:pt x="3252572" y="3650194"/>
                  <a:pt x="3246480" y="3644102"/>
                  <a:pt x="3238966" y="3644102"/>
                </a:cubicBezTo>
                <a:close/>
                <a:moveTo>
                  <a:pt x="3082826" y="3613145"/>
                </a:moveTo>
                <a:cubicBezTo>
                  <a:pt x="3075312" y="3613145"/>
                  <a:pt x="3069220" y="3619237"/>
                  <a:pt x="3069220" y="3626751"/>
                </a:cubicBezTo>
                <a:lnTo>
                  <a:pt x="3069220" y="3761461"/>
                </a:lnTo>
                <a:cubicBezTo>
                  <a:pt x="3069220" y="3768975"/>
                  <a:pt x="3075312" y="3775067"/>
                  <a:pt x="3082826" y="3775067"/>
                </a:cubicBezTo>
                <a:lnTo>
                  <a:pt x="3112760" y="3775067"/>
                </a:lnTo>
                <a:cubicBezTo>
                  <a:pt x="3120274" y="3775067"/>
                  <a:pt x="3126366" y="3768975"/>
                  <a:pt x="3126366" y="3761461"/>
                </a:cubicBezTo>
                <a:lnTo>
                  <a:pt x="3126366" y="3626751"/>
                </a:lnTo>
                <a:cubicBezTo>
                  <a:pt x="3126366" y="3619237"/>
                  <a:pt x="3120274" y="3613145"/>
                  <a:pt x="3112760" y="3613145"/>
                </a:cubicBezTo>
                <a:close/>
                <a:moveTo>
                  <a:pt x="2956620" y="3598858"/>
                </a:moveTo>
                <a:cubicBezTo>
                  <a:pt x="2949106" y="3598858"/>
                  <a:pt x="2943014" y="3604950"/>
                  <a:pt x="2943014" y="3612464"/>
                </a:cubicBezTo>
                <a:lnTo>
                  <a:pt x="2943014" y="3747174"/>
                </a:lnTo>
                <a:cubicBezTo>
                  <a:pt x="2943014" y="3754688"/>
                  <a:pt x="2949106" y="3760780"/>
                  <a:pt x="2956620" y="3760780"/>
                </a:cubicBezTo>
                <a:lnTo>
                  <a:pt x="2986554" y="3760780"/>
                </a:lnTo>
                <a:cubicBezTo>
                  <a:pt x="2994068" y="3760780"/>
                  <a:pt x="3000160" y="3754688"/>
                  <a:pt x="3000160" y="3747174"/>
                </a:cubicBezTo>
                <a:lnTo>
                  <a:pt x="3000160" y="3612464"/>
                </a:lnTo>
                <a:cubicBezTo>
                  <a:pt x="3000160" y="3604950"/>
                  <a:pt x="2994068" y="3598858"/>
                  <a:pt x="2986554" y="3598858"/>
                </a:cubicBezTo>
                <a:close/>
                <a:moveTo>
                  <a:pt x="2834817" y="3567902"/>
                </a:moveTo>
                <a:cubicBezTo>
                  <a:pt x="2828805" y="3567902"/>
                  <a:pt x="2823931" y="3572776"/>
                  <a:pt x="2823931" y="3578788"/>
                </a:cubicBezTo>
                <a:lnTo>
                  <a:pt x="2823931" y="3718938"/>
                </a:lnTo>
                <a:cubicBezTo>
                  <a:pt x="2823931" y="3724950"/>
                  <a:pt x="2828805" y="3729824"/>
                  <a:pt x="2834817" y="3729824"/>
                </a:cubicBezTo>
                <a:lnTo>
                  <a:pt x="2858764" y="3729824"/>
                </a:lnTo>
                <a:cubicBezTo>
                  <a:pt x="2864776" y="3729824"/>
                  <a:pt x="2869650" y="3724950"/>
                  <a:pt x="2869650" y="3718938"/>
                </a:cubicBezTo>
                <a:lnTo>
                  <a:pt x="2869650" y="3578788"/>
                </a:lnTo>
                <a:cubicBezTo>
                  <a:pt x="2869650" y="3572776"/>
                  <a:pt x="2864776" y="3567902"/>
                  <a:pt x="2858764" y="3567902"/>
                </a:cubicBezTo>
                <a:close/>
                <a:moveTo>
                  <a:pt x="2715754" y="3536946"/>
                </a:moveTo>
                <a:cubicBezTo>
                  <a:pt x="2709742" y="3536946"/>
                  <a:pt x="2704868" y="3541820"/>
                  <a:pt x="2704868" y="3547832"/>
                </a:cubicBezTo>
                <a:lnTo>
                  <a:pt x="2704868" y="3687982"/>
                </a:lnTo>
                <a:cubicBezTo>
                  <a:pt x="2704868" y="3693994"/>
                  <a:pt x="2709742" y="3698868"/>
                  <a:pt x="2715754" y="3698868"/>
                </a:cubicBezTo>
                <a:lnTo>
                  <a:pt x="2739701" y="3698868"/>
                </a:lnTo>
                <a:cubicBezTo>
                  <a:pt x="2745713" y="3698868"/>
                  <a:pt x="2750587" y="3693994"/>
                  <a:pt x="2750587" y="3687982"/>
                </a:cubicBezTo>
                <a:lnTo>
                  <a:pt x="2750587" y="3547832"/>
                </a:lnTo>
                <a:cubicBezTo>
                  <a:pt x="2750587" y="3541820"/>
                  <a:pt x="2745713" y="3536946"/>
                  <a:pt x="2739701" y="3536946"/>
                </a:cubicBezTo>
                <a:close/>
                <a:moveTo>
                  <a:pt x="2589548" y="3517896"/>
                </a:moveTo>
                <a:cubicBezTo>
                  <a:pt x="2583536" y="3517896"/>
                  <a:pt x="2578662" y="3522770"/>
                  <a:pt x="2578662" y="3528782"/>
                </a:cubicBezTo>
                <a:lnTo>
                  <a:pt x="2578662" y="3668932"/>
                </a:lnTo>
                <a:cubicBezTo>
                  <a:pt x="2578662" y="3674944"/>
                  <a:pt x="2583536" y="3679818"/>
                  <a:pt x="2589548" y="3679818"/>
                </a:cubicBezTo>
                <a:lnTo>
                  <a:pt x="2613495" y="3679818"/>
                </a:lnTo>
                <a:cubicBezTo>
                  <a:pt x="2619507" y="3679818"/>
                  <a:pt x="2624381" y="3674944"/>
                  <a:pt x="2624381" y="3668932"/>
                </a:cubicBezTo>
                <a:lnTo>
                  <a:pt x="2624381" y="3528782"/>
                </a:lnTo>
                <a:cubicBezTo>
                  <a:pt x="2624381" y="3522770"/>
                  <a:pt x="2619507" y="3517896"/>
                  <a:pt x="2613495" y="3517896"/>
                </a:cubicBezTo>
                <a:close/>
                <a:moveTo>
                  <a:pt x="2460961" y="3496465"/>
                </a:moveTo>
                <a:cubicBezTo>
                  <a:pt x="2454949" y="3496465"/>
                  <a:pt x="2450075" y="3501339"/>
                  <a:pt x="2450075" y="3507351"/>
                </a:cubicBezTo>
                <a:lnTo>
                  <a:pt x="2450075" y="3647501"/>
                </a:lnTo>
                <a:cubicBezTo>
                  <a:pt x="2450075" y="3653513"/>
                  <a:pt x="2454949" y="3658387"/>
                  <a:pt x="2460961" y="3658387"/>
                </a:cubicBezTo>
                <a:lnTo>
                  <a:pt x="2484908" y="3658387"/>
                </a:lnTo>
                <a:cubicBezTo>
                  <a:pt x="2490920" y="3658387"/>
                  <a:pt x="2495794" y="3653513"/>
                  <a:pt x="2495794" y="3647501"/>
                </a:cubicBezTo>
                <a:lnTo>
                  <a:pt x="2495794" y="3507351"/>
                </a:lnTo>
                <a:cubicBezTo>
                  <a:pt x="2495794" y="3501339"/>
                  <a:pt x="2490920" y="3496465"/>
                  <a:pt x="2484908" y="3496465"/>
                </a:cubicBezTo>
                <a:close/>
                <a:moveTo>
                  <a:pt x="2339517" y="3479794"/>
                </a:moveTo>
                <a:cubicBezTo>
                  <a:pt x="2333505" y="3479794"/>
                  <a:pt x="2328631" y="3484668"/>
                  <a:pt x="2328631" y="3490680"/>
                </a:cubicBezTo>
                <a:lnTo>
                  <a:pt x="2328631" y="3623693"/>
                </a:lnTo>
                <a:cubicBezTo>
                  <a:pt x="2328631" y="3629705"/>
                  <a:pt x="2333505" y="3634579"/>
                  <a:pt x="2339517" y="3634579"/>
                </a:cubicBezTo>
                <a:lnTo>
                  <a:pt x="2363464" y="3634579"/>
                </a:lnTo>
                <a:cubicBezTo>
                  <a:pt x="2369476" y="3634579"/>
                  <a:pt x="2374350" y="3629705"/>
                  <a:pt x="2374350" y="3623693"/>
                </a:cubicBezTo>
                <a:lnTo>
                  <a:pt x="2374350" y="3490680"/>
                </a:lnTo>
                <a:cubicBezTo>
                  <a:pt x="2374350" y="3484668"/>
                  <a:pt x="2369476" y="3479794"/>
                  <a:pt x="2363464" y="3479794"/>
                </a:cubicBezTo>
                <a:close/>
                <a:moveTo>
                  <a:pt x="2215692" y="3451219"/>
                </a:moveTo>
                <a:cubicBezTo>
                  <a:pt x="2209680" y="3451219"/>
                  <a:pt x="2204806" y="3456093"/>
                  <a:pt x="2204806" y="3462105"/>
                </a:cubicBezTo>
                <a:lnTo>
                  <a:pt x="2204806" y="3595118"/>
                </a:lnTo>
                <a:cubicBezTo>
                  <a:pt x="2204806" y="3601130"/>
                  <a:pt x="2209680" y="3606004"/>
                  <a:pt x="2215692" y="3606004"/>
                </a:cubicBezTo>
                <a:lnTo>
                  <a:pt x="2239639" y="3606004"/>
                </a:lnTo>
                <a:cubicBezTo>
                  <a:pt x="2245651" y="3606004"/>
                  <a:pt x="2250525" y="3601130"/>
                  <a:pt x="2250525" y="3595118"/>
                </a:cubicBezTo>
                <a:lnTo>
                  <a:pt x="2250525" y="3462105"/>
                </a:lnTo>
                <a:cubicBezTo>
                  <a:pt x="2250525" y="3456093"/>
                  <a:pt x="2245651" y="3451219"/>
                  <a:pt x="2239639" y="3451219"/>
                </a:cubicBezTo>
                <a:close/>
                <a:moveTo>
                  <a:pt x="2108536" y="3432169"/>
                </a:moveTo>
                <a:cubicBezTo>
                  <a:pt x="2102524" y="3432169"/>
                  <a:pt x="2097650" y="3437043"/>
                  <a:pt x="2097650" y="3443055"/>
                </a:cubicBezTo>
                <a:lnTo>
                  <a:pt x="2097650" y="3576068"/>
                </a:lnTo>
                <a:cubicBezTo>
                  <a:pt x="2097650" y="3582080"/>
                  <a:pt x="2102524" y="3586954"/>
                  <a:pt x="2108536" y="3586954"/>
                </a:cubicBezTo>
                <a:lnTo>
                  <a:pt x="2132483" y="3586954"/>
                </a:lnTo>
                <a:cubicBezTo>
                  <a:pt x="2138495" y="3586954"/>
                  <a:pt x="2143369" y="3582080"/>
                  <a:pt x="2143369" y="3576068"/>
                </a:cubicBezTo>
                <a:lnTo>
                  <a:pt x="2143369" y="3443055"/>
                </a:lnTo>
                <a:cubicBezTo>
                  <a:pt x="2143369" y="3437043"/>
                  <a:pt x="2138495" y="3432169"/>
                  <a:pt x="2132483" y="3432169"/>
                </a:cubicBezTo>
                <a:close/>
                <a:moveTo>
                  <a:pt x="1965660" y="3422645"/>
                </a:moveTo>
                <a:cubicBezTo>
                  <a:pt x="1959648" y="3422645"/>
                  <a:pt x="1954774" y="3427519"/>
                  <a:pt x="1954774" y="3433531"/>
                </a:cubicBezTo>
                <a:lnTo>
                  <a:pt x="1954774" y="3545115"/>
                </a:lnTo>
                <a:cubicBezTo>
                  <a:pt x="1954774" y="3551127"/>
                  <a:pt x="1959648" y="3556001"/>
                  <a:pt x="1965660" y="3556001"/>
                </a:cubicBezTo>
                <a:lnTo>
                  <a:pt x="1989607" y="3556001"/>
                </a:lnTo>
                <a:cubicBezTo>
                  <a:pt x="1995619" y="3556001"/>
                  <a:pt x="2000493" y="3551127"/>
                  <a:pt x="2000493" y="3545115"/>
                </a:cubicBezTo>
                <a:lnTo>
                  <a:pt x="2000493" y="3433531"/>
                </a:lnTo>
                <a:cubicBezTo>
                  <a:pt x="2000493" y="3427519"/>
                  <a:pt x="1995619" y="3422645"/>
                  <a:pt x="1989607" y="3422645"/>
                </a:cubicBezTo>
                <a:close/>
                <a:moveTo>
                  <a:pt x="1841833" y="3408358"/>
                </a:moveTo>
                <a:cubicBezTo>
                  <a:pt x="1835821" y="3408358"/>
                  <a:pt x="1830947" y="3413232"/>
                  <a:pt x="1830947" y="3419244"/>
                </a:cubicBezTo>
                <a:lnTo>
                  <a:pt x="1830947" y="3521302"/>
                </a:lnTo>
                <a:cubicBezTo>
                  <a:pt x="1830947" y="3527314"/>
                  <a:pt x="1835821" y="3532188"/>
                  <a:pt x="1841833" y="3532188"/>
                </a:cubicBezTo>
                <a:lnTo>
                  <a:pt x="1865780" y="3532188"/>
                </a:lnTo>
                <a:cubicBezTo>
                  <a:pt x="1871792" y="3532188"/>
                  <a:pt x="1876666" y="3527314"/>
                  <a:pt x="1876666" y="3521302"/>
                </a:cubicBezTo>
                <a:lnTo>
                  <a:pt x="1876666" y="3419244"/>
                </a:lnTo>
                <a:cubicBezTo>
                  <a:pt x="1876666" y="3413232"/>
                  <a:pt x="1871792" y="3408358"/>
                  <a:pt x="1865780" y="3408358"/>
                </a:cubicBezTo>
                <a:close/>
                <a:moveTo>
                  <a:pt x="1708482" y="3391689"/>
                </a:moveTo>
                <a:cubicBezTo>
                  <a:pt x="1702470" y="3391689"/>
                  <a:pt x="1697596" y="3396563"/>
                  <a:pt x="1697596" y="3402575"/>
                </a:cubicBezTo>
                <a:lnTo>
                  <a:pt x="1697596" y="3504633"/>
                </a:lnTo>
                <a:cubicBezTo>
                  <a:pt x="1697596" y="3510645"/>
                  <a:pt x="1702470" y="3515519"/>
                  <a:pt x="1708482" y="3515519"/>
                </a:cubicBezTo>
                <a:lnTo>
                  <a:pt x="1732429" y="3515519"/>
                </a:lnTo>
                <a:cubicBezTo>
                  <a:pt x="1738441" y="3515519"/>
                  <a:pt x="1743315" y="3510645"/>
                  <a:pt x="1743315" y="3504633"/>
                </a:cubicBezTo>
                <a:lnTo>
                  <a:pt x="1743315" y="3402575"/>
                </a:lnTo>
                <a:cubicBezTo>
                  <a:pt x="1743315" y="3396563"/>
                  <a:pt x="1738441" y="3391689"/>
                  <a:pt x="1732429" y="3391689"/>
                </a:cubicBezTo>
                <a:close/>
                <a:moveTo>
                  <a:pt x="1567989" y="3372639"/>
                </a:moveTo>
                <a:cubicBezTo>
                  <a:pt x="1561977" y="3372639"/>
                  <a:pt x="1557103" y="3377513"/>
                  <a:pt x="1557103" y="3383525"/>
                </a:cubicBezTo>
                <a:lnTo>
                  <a:pt x="1557103" y="3485583"/>
                </a:lnTo>
                <a:cubicBezTo>
                  <a:pt x="1557103" y="3491595"/>
                  <a:pt x="1561977" y="3496469"/>
                  <a:pt x="1567989" y="3496469"/>
                </a:cubicBezTo>
                <a:lnTo>
                  <a:pt x="1591936" y="3496469"/>
                </a:lnTo>
                <a:cubicBezTo>
                  <a:pt x="1597948" y="3496469"/>
                  <a:pt x="1602822" y="3491595"/>
                  <a:pt x="1602822" y="3485583"/>
                </a:cubicBezTo>
                <a:lnTo>
                  <a:pt x="1602822" y="3383525"/>
                </a:lnTo>
                <a:cubicBezTo>
                  <a:pt x="1602822" y="3377513"/>
                  <a:pt x="1597948" y="3372639"/>
                  <a:pt x="1591936" y="3372639"/>
                </a:cubicBezTo>
                <a:close/>
                <a:moveTo>
                  <a:pt x="1429877" y="3358351"/>
                </a:moveTo>
                <a:cubicBezTo>
                  <a:pt x="1423865" y="3358351"/>
                  <a:pt x="1418991" y="3363225"/>
                  <a:pt x="1418991" y="3369237"/>
                </a:cubicBezTo>
                <a:lnTo>
                  <a:pt x="1418991" y="3471295"/>
                </a:lnTo>
                <a:cubicBezTo>
                  <a:pt x="1418991" y="3477307"/>
                  <a:pt x="1423865" y="3482181"/>
                  <a:pt x="1429877" y="3482181"/>
                </a:cubicBezTo>
                <a:lnTo>
                  <a:pt x="1453824" y="3482181"/>
                </a:lnTo>
                <a:cubicBezTo>
                  <a:pt x="1459836" y="3482181"/>
                  <a:pt x="1464710" y="3477307"/>
                  <a:pt x="1464710" y="3471295"/>
                </a:cubicBezTo>
                <a:lnTo>
                  <a:pt x="1464710" y="3369237"/>
                </a:lnTo>
                <a:cubicBezTo>
                  <a:pt x="1464710" y="3363225"/>
                  <a:pt x="1459836" y="3358351"/>
                  <a:pt x="1453824" y="3358351"/>
                </a:cubicBezTo>
                <a:close/>
                <a:moveTo>
                  <a:pt x="1298909" y="3344064"/>
                </a:moveTo>
                <a:cubicBezTo>
                  <a:pt x="1292897" y="3344064"/>
                  <a:pt x="1288023" y="3348938"/>
                  <a:pt x="1288023" y="3354950"/>
                </a:cubicBezTo>
                <a:lnTo>
                  <a:pt x="1288023" y="3457008"/>
                </a:lnTo>
                <a:cubicBezTo>
                  <a:pt x="1288023" y="3463020"/>
                  <a:pt x="1292897" y="3467894"/>
                  <a:pt x="1298909" y="3467894"/>
                </a:cubicBezTo>
                <a:lnTo>
                  <a:pt x="1322856" y="3467894"/>
                </a:lnTo>
                <a:cubicBezTo>
                  <a:pt x="1328868" y="3467894"/>
                  <a:pt x="1333742" y="3463020"/>
                  <a:pt x="1333742" y="3457008"/>
                </a:cubicBezTo>
                <a:lnTo>
                  <a:pt x="1333742" y="3354950"/>
                </a:lnTo>
                <a:cubicBezTo>
                  <a:pt x="1333742" y="3348938"/>
                  <a:pt x="1328868" y="3344064"/>
                  <a:pt x="1322856" y="3344064"/>
                </a:cubicBezTo>
                <a:close/>
                <a:moveTo>
                  <a:pt x="1165559" y="3329776"/>
                </a:moveTo>
                <a:cubicBezTo>
                  <a:pt x="1159547" y="3329776"/>
                  <a:pt x="1154673" y="3334650"/>
                  <a:pt x="1154673" y="3340662"/>
                </a:cubicBezTo>
                <a:lnTo>
                  <a:pt x="1154673" y="3442720"/>
                </a:lnTo>
                <a:cubicBezTo>
                  <a:pt x="1154673" y="3448732"/>
                  <a:pt x="1159547" y="3453606"/>
                  <a:pt x="1165559" y="3453606"/>
                </a:cubicBezTo>
                <a:lnTo>
                  <a:pt x="1189506" y="3453606"/>
                </a:lnTo>
                <a:cubicBezTo>
                  <a:pt x="1195518" y="3453606"/>
                  <a:pt x="1200392" y="3448732"/>
                  <a:pt x="1200392" y="3442720"/>
                </a:cubicBezTo>
                <a:lnTo>
                  <a:pt x="1200392" y="3340662"/>
                </a:lnTo>
                <a:cubicBezTo>
                  <a:pt x="1200392" y="3334650"/>
                  <a:pt x="1195518" y="3329776"/>
                  <a:pt x="1189506" y="3329776"/>
                </a:cubicBezTo>
                <a:close/>
                <a:moveTo>
                  <a:pt x="901238" y="3325018"/>
                </a:moveTo>
                <a:cubicBezTo>
                  <a:pt x="895226" y="3325018"/>
                  <a:pt x="890352" y="3329892"/>
                  <a:pt x="890352" y="3335904"/>
                </a:cubicBezTo>
                <a:lnTo>
                  <a:pt x="890352" y="3421287"/>
                </a:lnTo>
                <a:cubicBezTo>
                  <a:pt x="890352" y="3427299"/>
                  <a:pt x="895226" y="3432173"/>
                  <a:pt x="901238" y="3432173"/>
                </a:cubicBezTo>
                <a:lnTo>
                  <a:pt x="925185" y="3432173"/>
                </a:lnTo>
                <a:cubicBezTo>
                  <a:pt x="931197" y="3432173"/>
                  <a:pt x="936071" y="3427299"/>
                  <a:pt x="936071" y="3421287"/>
                </a:cubicBezTo>
                <a:lnTo>
                  <a:pt x="936071" y="3335904"/>
                </a:lnTo>
                <a:cubicBezTo>
                  <a:pt x="936071" y="3329892"/>
                  <a:pt x="931197" y="3325018"/>
                  <a:pt x="925185" y="3325018"/>
                </a:cubicBezTo>
                <a:close/>
                <a:moveTo>
                  <a:pt x="1029826" y="3317874"/>
                </a:moveTo>
                <a:cubicBezTo>
                  <a:pt x="1023814" y="3317874"/>
                  <a:pt x="1018940" y="3322748"/>
                  <a:pt x="1018940" y="3328760"/>
                </a:cubicBezTo>
                <a:lnTo>
                  <a:pt x="1018940" y="3414143"/>
                </a:lnTo>
                <a:cubicBezTo>
                  <a:pt x="1018940" y="3420155"/>
                  <a:pt x="1023814" y="3425029"/>
                  <a:pt x="1029826" y="3425029"/>
                </a:cubicBezTo>
                <a:lnTo>
                  <a:pt x="1053773" y="3425029"/>
                </a:lnTo>
                <a:cubicBezTo>
                  <a:pt x="1059785" y="3425029"/>
                  <a:pt x="1064659" y="3420155"/>
                  <a:pt x="1064659" y="3414143"/>
                </a:cubicBezTo>
                <a:lnTo>
                  <a:pt x="1064659" y="3328760"/>
                </a:lnTo>
                <a:cubicBezTo>
                  <a:pt x="1064659" y="3322748"/>
                  <a:pt x="1059785" y="3317874"/>
                  <a:pt x="1053773" y="3317874"/>
                </a:cubicBezTo>
                <a:close/>
                <a:moveTo>
                  <a:pt x="748838" y="3303586"/>
                </a:moveTo>
                <a:cubicBezTo>
                  <a:pt x="742826" y="3303586"/>
                  <a:pt x="737952" y="3308460"/>
                  <a:pt x="737952" y="3314472"/>
                </a:cubicBezTo>
                <a:lnTo>
                  <a:pt x="737952" y="3399855"/>
                </a:lnTo>
                <a:cubicBezTo>
                  <a:pt x="737952" y="3405867"/>
                  <a:pt x="742826" y="3410741"/>
                  <a:pt x="748838" y="3410741"/>
                </a:cubicBezTo>
                <a:lnTo>
                  <a:pt x="772785" y="3410741"/>
                </a:lnTo>
                <a:cubicBezTo>
                  <a:pt x="778797" y="3410741"/>
                  <a:pt x="783671" y="3405867"/>
                  <a:pt x="783671" y="3399855"/>
                </a:cubicBezTo>
                <a:lnTo>
                  <a:pt x="783671" y="3314472"/>
                </a:lnTo>
                <a:cubicBezTo>
                  <a:pt x="783671" y="3308460"/>
                  <a:pt x="778797" y="3303586"/>
                  <a:pt x="772785" y="3303586"/>
                </a:cubicBezTo>
                <a:close/>
                <a:moveTo>
                  <a:pt x="603582" y="3284536"/>
                </a:moveTo>
                <a:cubicBezTo>
                  <a:pt x="597570" y="3284536"/>
                  <a:pt x="592696" y="3289410"/>
                  <a:pt x="592696" y="3295422"/>
                </a:cubicBezTo>
                <a:lnTo>
                  <a:pt x="592696" y="3380805"/>
                </a:lnTo>
                <a:cubicBezTo>
                  <a:pt x="592696" y="3386817"/>
                  <a:pt x="597570" y="3391691"/>
                  <a:pt x="603582" y="3391691"/>
                </a:cubicBezTo>
                <a:lnTo>
                  <a:pt x="627529" y="3391691"/>
                </a:lnTo>
                <a:cubicBezTo>
                  <a:pt x="633541" y="3391691"/>
                  <a:pt x="638415" y="3386817"/>
                  <a:pt x="638415" y="3380805"/>
                </a:cubicBezTo>
                <a:lnTo>
                  <a:pt x="638415" y="3295422"/>
                </a:lnTo>
                <a:cubicBezTo>
                  <a:pt x="638415" y="3289410"/>
                  <a:pt x="633541" y="3284536"/>
                  <a:pt x="627529" y="3284536"/>
                </a:cubicBezTo>
                <a:close/>
                <a:moveTo>
                  <a:pt x="446420" y="3277392"/>
                </a:moveTo>
                <a:cubicBezTo>
                  <a:pt x="440408" y="3277392"/>
                  <a:pt x="435534" y="3282266"/>
                  <a:pt x="435534" y="3288278"/>
                </a:cubicBezTo>
                <a:lnTo>
                  <a:pt x="435534" y="3373661"/>
                </a:lnTo>
                <a:cubicBezTo>
                  <a:pt x="435534" y="3379673"/>
                  <a:pt x="440408" y="3384547"/>
                  <a:pt x="446420" y="3384547"/>
                </a:cubicBezTo>
                <a:lnTo>
                  <a:pt x="470367" y="3384547"/>
                </a:lnTo>
                <a:cubicBezTo>
                  <a:pt x="476379" y="3384547"/>
                  <a:pt x="481253" y="3379673"/>
                  <a:pt x="481253" y="3373661"/>
                </a:cubicBezTo>
                <a:lnTo>
                  <a:pt x="481253" y="3288278"/>
                </a:lnTo>
                <a:cubicBezTo>
                  <a:pt x="481253" y="3282266"/>
                  <a:pt x="476379" y="3277392"/>
                  <a:pt x="470367" y="3277392"/>
                </a:cubicBezTo>
                <a:close/>
                <a:moveTo>
                  <a:pt x="305926" y="3263104"/>
                </a:moveTo>
                <a:cubicBezTo>
                  <a:pt x="299914" y="3263104"/>
                  <a:pt x="295040" y="3267978"/>
                  <a:pt x="295040" y="3273990"/>
                </a:cubicBezTo>
                <a:lnTo>
                  <a:pt x="295040" y="3359373"/>
                </a:lnTo>
                <a:cubicBezTo>
                  <a:pt x="295040" y="3365385"/>
                  <a:pt x="299914" y="3370259"/>
                  <a:pt x="305926" y="3370259"/>
                </a:cubicBezTo>
                <a:lnTo>
                  <a:pt x="329873" y="3370259"/>
                </a:lnTo>
                <a:cubicBezTo>
                  <a:pt x="335885" y="3370259"/>
                  <a:pt x="340759" y="3365385"/>
                  <a:pt x="340759" y="3359373"/>
                </a:cubicBezTo>
                <a:lnTo>
                  <a:pt x="340759" y="3273990"/>
                </a:lnTo>
                <a:cubicBezTo>
                  <a:pt x="340759" y="3267978"/>
                  <a:pt x="335885" y="3263104"/>
                  <a:pt x="329873" y="3263104"/>
                </a:cubicBezTo>
                <a:close/>
                <a:moveTo>
                  <a:pt x="158288" y="3255961"/>
                </a:moveTo>
                <a:cubicBezTo>
                  <a:pt x="152276" y="3255961"/>
                  <a:pt x="147402" y="3260835"/>
                  <a:pt x="147402" y="3266847"/>
                </a:cubicBezTo>
                <a:lnTo>
                  <a:pt x="147402" y="3352230"/>
                </a:lnTo>
                <a:cubicBezTo>
                  <a:pt x="147402" y="3358242"/>
                  <a:pt x="152276" y="3363116"/>
                  <a:pt x="158288" y="3363116"/>
                </a:cubicBezTo>
                <a:lnTo>
                  <a:pt x="182235" y="3363116"/>
                </a:lnTo>
                <a:cubicBezTo>
                  <a:pt x="188247" y="3363116"/>
                  <a:pt x="193121" y="3358242"/>
                  <a:pt x="193121" y="3352230"/>
                </a:cubicBezTo>
                <a:lnTo>
                  <a:pt x="193121" y="3266847"/>
                </a:lnTo>
                <a:cubicBezTo>
                  <a:pt x="193121" y="3260835"/>
                  <a:pt x="188247" y="3255961"/>
                  <a:pt x="182235" y="3255961"/>
                </a:cubicBezTo>
                <a:close/>
                <a:moveTo>
                  <a:pt x="13032" y="3253580"/>
                </a:moveTo>
                <a:cubicBezTo>
                  <a:pt x="7020" y="3253580"/>
                  <a:pt x="2146" y="3258454"/>
                  <a:pt x="2146" y="3264466"/>
                </a:cubicBezTo>
                <a:lnTo>
                  <a:pt x="2146" y="3349849"/>
                </a:lnTo>
                <a:cubicBezTo>
                  <a:pt x="2146" y="3355861"/>
                  <a:pt x="7020" y="3360735"/>
                  <a:pt x="13032" y="3360735"/>
                </a:cubicBezTo>
                <a:lnTo>
                  <a:pt x="36979" y="3360735"/>
                </a:lnTo>
                <a:cubicBezTo>
                  <a:pt x="42991" y="3360735"/>
                  <a:pt x="47865" y="3355861"/>
                  <a:pt x="47865" y="3349849"/>
                </a:cubicBezTo>
                <a:lnTo>
                  <a:pt x="47865" y="3264466"/>
                </a:lnTo>
                <a:cubicBezTo>
                  <a:pt x="47865" y="3258454"/>
                  <a:pt x="42991" y="3253580"/>
                  <a:pt x="36979" y="3253580"/>
                </a:cubicBezTo>
                <a:close/>
                <a:moveTo>
                  <a:pt x="37046" y="1858393"/>
                </a:moveTo>
                <a:cubicBezTo>
                  <a:pt x="32838" y="1858393"/>
                  <a:pt x="29426" y="1861805"/>
                  <a:pt x="29426" y="1866013"/>
                </a:cubicBezTo>
                <a:lnTo>
                  <a:pt x="29426" y="1959615"/>
                </a:lnTo>
                <a:cubicBezTo>
                  <a:pt x="29427" y="1963823"/>
                  <a:pt x="32839" y="1967235"/>
                  <a:pt x="37046" y="1967235"/>
                </a:cubicBezTo>
                <a:lnTo>
                  <a:pt x="67525" y="1967235"/>
                </a:lnTo>
                <a:cubicBezTo>
                  <a:pt x="71733" y="1967235"/>
                  <a:pt x="75145" y="1963823"/>
                  <a:pt x="75145" y="1959615"/>
                </a:cubicBezTo>
                <a:lnTo>
                  <a:pt x="75145" y="1866013"/>
                </a:lnTo>
                <a:cubicBezTo>
                  <a:pt x="75144" y="1861805"/>
                  <a:pt x="71732" y="1858393"/>
                  <a:pt x="67525" y="1858393"/>
                </a:cubicBezTo>
                <a:close/>
                <a:moveTo>
                  <a:pt x="187064" y="1839343"/>
                </a:moveTo>
                <a:cubicBezTo>
                  <a:pt x="182856" y="1839343"/>
                  <a:pt x="179444" y="1842755"/>
                  <a:pt x="179444" y="1846963"/>
                </a:cubicBezTo>
                <a:lnTo>
                  <a:pt x="179444" y="1940565"/>
                </a:lnTo>
                <a:cubicBezTo>
                  <a:pt x="179444" y="1944773"/>
                  <a:pt x="182856" y="1948185"/>
                  <a:pt x="187064" y="1948185"/>
                </a:cubicBezTo>
                <a:lnTo>
                  <a:pt x="217543" y="1948185"/>
                </a:lnTo>
                <a:cubicBezTo>
                  <a:pt x="221751" y="1948185"/>
                  <a:pt x="225163" y="1944773"/>
                  <a:pt x="225163" y="1940565"/>
                </a:cubicBezTo>
                <a:lnTo>
                  <a:pt x="225163" y="1846963"/>
                </a:lnTo>
                <a:cubicBezTo>
                  <a:pt x="225161" y="1842755"/>
                  <a:pt x="221750" y="1839343"/>
                  <a:pt x="217543" y="1839343"/>
                </a:cubicBezTo>
                <a:close/>
                <a:moveTo>
                  <a:pt x="329938" y="1813149"/>
                </a:moveTo>
                <a:cubicBezTo>
                  <a:pt x="325730" y="1813149"/>
                  <a:pt x="322318" y="1816561"/>
                  <a:pt x="322318" y="1820769"/>
                </a:cubicBezTo>
                <a:lnTo>
                  <a:pt x="322318" y="1926749"/>
                </a:lnTo>
                <a:cubicBezTo>
                  <a:pt x="322319" y="1930957"/>
                  <a:pt x="325730" y="1934369"/>
                  <a:pt x="329938" y="1934369"/>
                </a:cubicBezTo>
                <a:lnTo>
                  <a:pt x="360417" y="1934369"/>
                </a:lnTo>
                <a:cubicBezTo>
                  <a:pt x="364625" y="1934369"/>
                  <a:pt x="368037" y="1930957"/>
                  <a:pt x="368037" y="1926749"/>
                </a:cubicBezTo>
                <a:lnTo>
                  <a:pt x="368037" y="1820769"/>
                </a:lnTo>
                <a:cubicBezTo>
                  <a:pt x="368037" y="1816561"/>
                  <a:pt x="364625" y="1813149"/>
                  <a:pt x="360417" y="1813149"/>
                </a:cubicBezTo>
                <a:close/>
                <a:moveTo>
                  <a:pt x="475194" y="1794099"/>
                </a:moveTo>
                <a:cubicBezTo>
                  <a:pt x="470986" y="1794099"/>
                  <a:pt x="467574" y="1797511"/>
                  <a:pt x="467574" y="1801719"/>
                </a:cubicBezTo>
                <a:lnTo>
                  <a:pt x="467574" y="1907699"/>
                </a:lnTo>
                <a:cubicBezTo>
                  <a:pt x="467574" y="1911907"/>
                  <a:pt x="470986" y="1915319"/>
                  <a:pt x="475194" y="1915319"/>
                </a:cubicBezTo>
                <a:lnTo>
                  <a:pt x="505673" y="1915319"/>
                </a:lnTo>
                <a:cubicBezTo>
                  <a:pt x="509881" y="1915319"/>
                  <a:pt x="513293" y="1911907"/>
                  <a:pt x="513293" y="1907699"/>
                </a:cubicBezTo>
                <a:lnTo>
                  <a:pt x="513293" y="1801719"/>
                </a:lnTo>
                <a:cubicBezTo>
                  <a:pt x="513293" y="1797511"/>
                  <a:pt x="509881" y="1794099"/>
                  <a:pt x="505673" y="1794099"/>
                </a:cubicBezTo>
                <a:close/>
                <a:moveTo>
                  <a:pt x="625213" y="1775049"/>
                </a:moveTo>
                <a:cubicBezTo>
                  <a:pt x="621005" y="1775049"/>
                  <a:pt x="617593" y="1778461"/>
                  <a:pt x="617593" y="1782669"/>
                </a:cubicBezTo>
                <a:lnTo>
                  <a:pt x="617593" y="1888649"/>
                </a:lnTo>
                <a:cubicBezTo>
                  <a:pt x="617593" y="1892857"/>
                  <a:pt x="621005" y="1896269"/>
                  <a:pt x="625213" y="1896269"/>
                </a:cubicBezTo>
                <a:lnTo>
                  <a:pt x="655692" y="1896269"/>
                </a:lnTo>
                <a:cubicBezTo>
                  <a:pt x="659900" y="1896269"/>
                  <a:pt x="663312" y="1892857"/>
                  <a:pt x="663312" y="1888649"/>
                </a:cubicBezTo>
                <a:lnTo>
                  <a:pt x="663312" y="1782669"/>
                </a:lnTo>
                <a:cubicBezTo>
                  <a:pt x="663311" y="1778461"/>
                  <a:pt x="659899" y="1775049"/>
                  <a:pt x="655692" y="1775049"/>
                </a:cubicBezTo>
                <a:close/>
                <a:moveTo>
                  <a:pt x="772850" y="1755999"/>
                </a:moveTo>
                <a:cubicBezTo>
                  <a:pt x="768642" y="1755999"/>
                  <a:pt x="765230" y="1759411"/>
                  <a:pt x="765230" y="1763619"/>
                </a:cubicBezTo>
                <a:lnTo>
                  <a:pt x="765230" y="1869599"/>
                </a:lnTo>
                <a:cubicBezTo>
                  <a:pt x="765230" y="1873807"/>
                  <a:pt x="768642" y="1877219"/>
                  <a:pt x="772850" y="1877219"/>
                </a:cubicBezTo>
                <a:lnTo>
                  <a:pt x="803329" y="1877219"/>
                </a:lnTo>
                <a:cubicBezTo>
                  <a:pt x="807537" y="1877219"/>
                  <a:pt x="810949" y="1873807"/>
                  <a:pt x="810949" y="1869599"/>
                </a:cubicBezTo>
                <a:lnTo>
                  <a:pt x="810949" y="1763619"/>
                </a:lnTo>
                <a:cubicBezTo>
                  <a:pt x="810947" y="1759411"/>
                  <a:pt x="807537" y="1755999"/>
                  <a:pt x="803329" y="1755999"/>
                </a:cubicBezTo>
                <a:close/>
                <a:moveTo>
                  <a:pt x="920488" y="1736949"/>
                </a:moveTo>
                <a:cubicBezTo>
                  <a:pt x="916280" y="1736949"/>
                  <a:pt x="912868" y="1740361"/>
                  <a:pt x="912868" y="1744569"/>
                </a:cubicBezTo>
                <a:lnTo>
                  <a:pt x="912868" y="1850549"/>
                </a:lnTo>
                <a:cubicBezTo>
                  <a:pt x="912868" y="1854757"/>
                  <a:pt x="916280" y="1858169"/>
                  <a:pt x="920488" y="1858169"/>
                </a:cubicBezTo>
                <a:lnTo>
                  <a:pt x="950967" y="1858169"/>
                </a:lnTo>
                <a:cubicBezTo>
                  <a:pt x="955175" y="1858169"/>
                  <a:pt x="958587" y="1854757"/>
                  <a:pt x="958587" y="1850549"/>
                </a:cubicBezTo>
                <a:lnTo>
                  <a:pt x="958587" y="1744569"/>
                </a:lnTo>
                <a:cubicBezTo>
                  <a:pt x="958587" y="1740361"/>
                  <a:pt x="955175" y="1736949"/>
                  <a:pt x="950967" y="1736949"/>
                </a:cubicBezTo>
                <a:close/>
                <a:moveTo>
                  <a:pt x="1053838" y="1722662"/>
                </a:moveTo>
                <a:cubicBezTo>
                  <a:pt x="1049630" y="1722662"/>
                  <a:pt x="1046218" y="1726074"/>
                  <a:pt x="1046218" y="1730282"/>
                </a:cubicBezTo>
                <a:lnTo>
                  <a:pt x="1046218" y="1836262"/>
                </a:lnTo>
                <a:cubicBezTo>
                  <a:pt x="1046218" y="1840470"/>
                  <a:pt x="1049630" y="1843882"/>
                  <a:pt x="1053838" y="1843882"/>
                </a:cubicBezTo>
                <a:lnTo>
                  <a:pt x="1084317" y="1843882"/>
                </a:lnTo>
                <a:cubicBezTo>
                  <a:pt x="1088525" y="1843882"/>
                  <a:pt x="1091937" y="1840470"/>
                  <a:pt x="1091937" y="1836262"/>
                </a:cubicBezTo>
                <a:lnTo>
                  <a:pt x="1091937" y="1730282"/>
                </a:lnTo>
                <a:cubicBezTo>
                  <a:pt x="1091937" y="1726074"/>
                  <a:pt x="1088525" y="1722662"/>
                  <a:pt x="1084317" y="1722662"/>
                </a:cubicBezTo>
                <a:close/>
                <a:moveTo>
                  <a:pt x="1189570" y="1710755"/>
                </a:moveTo>
                <a:cubicBezTo>
                  <a:pt x="1185362" y="1710755"/>
                  <a:pt x="1181950" y="1714167"/>
                  <a:pt x="1181950" y="1718375"/>
                </a:cubicBezTo>
                <a:lnTo>
                  <a:pt x="1181950" y="1824355"/>
                </a:lnTo>
                <a:cubicBezTo>
                  <a:pt x="1181950" y="1828563"/>
                  <a:pt x="1185362" y="1831975"/>
                  <a:pt x="1189570" y="1831975"/>
                </a:cubicBezTo>
                <a:lnTo>
                  <a:pt x="1220049" y="1831975"/>
                </a:lnTo>
                <a:cubicBezTo>
                  <a:pt x="1224257" y="1831975"/>
                  <a:pt x="1227669" y="1828563"/>
                  <a:pt x="1227669" y="1824355"/>
                </a:cubicBezTo>
                <a:lnTo>
                  <a:pt x="1227669" y="1718375"/>
                </a:lnTo>
                <a:cubicBezTo>
                  <a:pt x="1227669" y="1714167"/>
                  <a:pt x="1224257" y="1710755"/>
                  <a:pt x="1220049" y="1710755"/>
                </a:cubicBezTo>
                <a:close/>
                <a:moveTo>
                  <a:pt x="1322919" y="1682180"/>
                </a:moveTo>
                <a:cubicBezTo>
                  <a:pt x="1318711" y="1682180"/>
                  <a:pt x="1315299" y="1685592"/>
                  <a:pt x="1315299" y="1689800"/>
                </a:cubicBezTo>
                <a:lnTo>
                  <a:pt x="1315299" y="1795780"/>
                </a:lnTo>
                <a:cubicBezTo>
                  <a:pt x="1315299" y="1799988"/>
                  <a:pt x="1318711" y="1803400"/>
                  <a:pt x="1322919" y="1803400"/>
                </a:cubicBezTo>
                <a:lnTo>
                  <a:pt x="1353398" y="1803400"/>
                </a:lnTo>
                <a:cubicBezTo>
                  <a:pt x="1357606" y="1803400"/>
                  <a:pt x="1361018" y="1799988"/>
                  <a:pt x="1361018" y="1795780"/>
                </a:cubicBezTo>
                <a:lnTo>
                  <a:pt x="1361018" y="1689800"/>
                </a:lnTo>
                <a:cubicBezTo>
                  <a:pt x="1361018" y="1685592"/>
                  <a:pt x="1357606" y="1682180"/>
                  <a:pt x="1353398" y="1682180"/>
                </a:cubicBezTo>
                <a:close/>
                <a:moveTo>
                  <a:pt x="1458650" y="1648842"/>
                </a:moveTo>
                <a:cubicBezTo>
                  <a:pt x="1454442" y="1648842"/>
                  <a:pt x="1451030" y="1652254"/>
                  <a:pt x="1451030" y="1656462"/>
                </a:cubicBezTo>
                <a:lnTo>
                  <a:pt x="1451030" y="1788636"/>
                </a:lnTo>
                <a:cubicBezTo>
                  <a:pt x="1451030" y="1792844"/>
                  <a:pt x="1454442" y="1796256"/>
                  <a:pt x="1458650" y="1796256"/>
                </a:cubicBezTo>
                <a:lnTo>
                  <a:pt x="1489129" y="1796256"/>
                </a:lnTo>
                <a:cubicBezTo>
                  <a:pt x="1493337" y="1796256"/>
                  <a:pt x="1496749" y="1792844"/>
                  <a:pt x="1496749" y="1788636"/>
                </a:cubicBezTo>
                <a:lnTo>
                  <a:pt x="1496749" y="1656462"/>
                </a:lnTo>
                <a:cubicBezTo>
                  <a:pt x="1496749" y="1652254"/>
                  <a:pt x="1493337" y="1648842"/>
                  <a:pt x="1489129" y="1648842"/>
                </a:cubicBezTo>
                <a:close/>
                <a:moveTo>
                  <a:pt x="1584856" y="1617886"/>
                </a:moveTo>
                <a:cubicBezTo>
                  <a:pt x="1580648" y="1617886"/>
                  <a:pt x="1577236" y="1621298"/>
                  <a:pt x="1577236" y="1625506"/>
                </a:cubicBezTo>
                <a:lnTo>
                  <a:pt x="1577236" y="1757680"/>
                </a:lnTo>
                <a:cubicBezTo>
                  <a:pt x="1577236" y="1761888"/>
                  <a:pt x="1580648" y="1765300"/>
                  <a:pt x="1584856" y="1765300"/>
                </a:cubicBezTo>
                <a:lnTo>
                  <a:pt x="1615335" y="1765300"/>
                </a:lnTo>
                <a:cubicBezTo>
                  <a:pt x="1619543" y="1765300"/>
                  <a:pt x="1622955" y="1761888"/>
                  <a:pt x="1622955" y="1757680"/>
                </a:cubicBezTo>
                <a:lnTo>
                  <a:pt x="1622955" y="1625506"/>
                </a:lnTo>
                <a:cubicBezTo>
                  <a:pt x="1622955" y="1621298"/>
                  <a:pt x="1619543" y="1617886"/>
                  <a:pt x="1615335" y="1617886"/>
                </a:cubicBezTo>
                <a:close/>
                <a:moveTo>
                  <a:pt x="1720586" y="1584547"/>
                </a:moveTo>
                <a:cubicBezTo>
                  <a:pt x="1716378" y="1584547"/>
                  <a:pt x="1712966" y="1587959"/>
                  <a:pt x="1712966" y="1592167"/>
                </a:cubicBezTo>
                <a:lnTo>
                  <a:pt x="1712966" y="1743392"/>
                </a:lnTo>
                <a:cubicBezTo>
                  <a:pt x="1712966" y="1747600"/>
                  <a:pt x="1716378" y="1751012"/>
                  <a:pt x="1720586" y="1751012"/>
                </a:cubicBezTo>
                <a:lnTo>
                  <a:pt x="1751065" y="1751012"/>
                </a:lnTo>
                <a:cubicBezTo>
                  <a:pt x="1755273" y="1751012"/>
                  <a:pt x="1758685" y="1747600"/>
                  <a:pt x="1758685" y="1743392"/>
                </a:cubicBezTo>
                <a:lnTo>
                  <a:pt x="1758685" y="1592167"/>
                </a:lnTo>
                <a:cubicBezTo>
                  <a:pt x="1758685" y="1587959"/>
                  <a:pt x="1755273" y="1584547"/>
                  <a:pt x="1751065" y="1584547"/>
                </a:cubicBezTo>
                <a:close/>
                <a:moveTo>
                  <a:pt x="1851555" y="1553591"/>
                </a:moveTo>
                <a:cubicBezTo>
                  <a:pt x="1847347" y="1553591"/>
                  <a:pt x="1843935" y="1557003"/>
                  <a:pt x="1843935" y="1561211"/>
                </a:cubicBezTo>
                <a:lnTo>
                  <a:pt x="1843935" y="1712436"/>
                </a:lnTo>
                <a:cubicBezTo>
                  <a:pt x="1843935" y="1716644"/>
                  <a:pt x="1847347" y="1720056"/>
                  <a:pt x="1851555" y="1720056"/>
                </a:cubicBezTo>
                <a:lnTo>
                  <a:pt x="1882034" y="1720056"/>
                </a:lnTo>
                <a:cubicBezTo>
                  <a:pt x="1886242" y="1720056"/>
                  <a:pt x="1889654" y="1716644"/>
                  <a:pt x="1889654" y="1712436"/>
                </a:cubicBezTo>
                <a:lnTo>
                  <a:pt x="1889654" y="1561211"/>
                </a:lnTo>
                <a:cubicBezTo>
                  <a:pt x="1889654" y="1557003"/>
                  <a:pt x="1886242" y="1553591"/>
                  <a:pt x="1882034" y="1553591"/>
                </a:cubicBezTo>
                <a:close/>
                <a:moveTo>
                  <a:pt x="1984905" y="1532160"/>
                </a:moveTo>
                <a:cubicBezTo>
                  <a:pt x="1980697" y="1532160"/>
                  <a:pt x="1977285" y="1535572"/>
                  <a:pt x="1977285" y="1539780"/>
                </a:cubicBezTo>
                <a:lnTo>
                  <a:pt x="1977285" y="1691005"/>
                </a:lnTo>
                <a:cubicBezTo>
                  <a:pt x="1977285" y="1695213"/>
                  <a:pt x="1980697" y="1698625"/>
                  <a:pt x="1984905" y="1698625"/>
                </a:cubicBezTo>
                <a:lnTo>
                  <a:pt x="2015384" y="1698625"/>
                </a:lnTo>
                <a:cubicBezTo>
                  <a:pt x="2019592" y="1698625"/>
                  <a:pt x="2023004" y="1695213"/>
                  <a:pt x="2023004" y="1691005"/>
                </a:cubicBezTo>
                <a:lnTo>
                  <a:pt x="2023004" y="1539780"/>
                </a:lnTo>
                <a:cubicBezTo>
                  <a:pt x="2023004" y="1535572"/>
                  <a:pt x="2019592" y="1532160"/>
                  <a:pt x="2015384" y="1532160"/>
                </a:cubicBezTo>
                <a:close/>
                <a:moveTo>
                  <a:pt x="2118255" y="1508348"/>
                </a:moveTo>
                <a:cubicBezTo>
                  <a:pt x="2114047" y="1508348"/>
                  <a:pt x="2110635" y="1511760"/>
                  <a:pt x="2110635" y="1515968"/>
                </a:cubicBezTo>
                <a:lnTo>
                  <a:pt x="2110635" y="1667193"/>
                </a:lnTo>
                <a:cubicBezTo>
                  <a:pt x="2110635" y="1671401"/>
                  <a:pt x="2114047" y="1674813"/>
                  <a:pt x="2118255" y="1674813"/>
                </a:cubicBezTo>
                <a:lnTo>
                  <a:pt x="2148734" y="1674813"/>
                </a:lnTo>
                <a:cubicBezTo>
                  <a:pt x="2152942" y="1674813"/>
                  <a:pt x="2156354" y="1671401"/>
                  <a:pt x="2156354" y="1667193"/>
                </a:cubicBezTo>
                <a:lnTo>
                  <a:pt x="2156354" y="1515968"/>
                </a:lnTo>
                <a:cubicBezTo>
                  <a:pt x="2156354" y="1511760"/>
                  <a:pt x="2152942" y="1508348"/>
                  <a:pt x="2148734" y="1508348"/>
                </a:cubicBezTo>
                <a:close/>
                <a:moveTo>
                  <a:pt x="2220649" y="1489298"/>
                </a:moveTo>
                <a:cubicBezTo>
                  <a:pt x="2216441" y="1489298"/>
                  <a:pt x="2213029" y="1492710"/>
                  <a:pt x="2213029" y="1496918"/>
                </a:cubicBezTo>
                <a:lnTo>
                  <a:pt x="2213029" y="1648143"/>
                </a:lnTo>
                <a:cubicBezTo>
                  <a:pt x="2213029" y="1652351"/>
                  <a:pt x="2216441" y="1655763"/>
                  <a:pt x="2220649" y="1655763"/>
                </a:cubicBezTo>
                <a:lnTo>
                  <a:pt x="2251128" y="1655763"/>
                </a:lnTo>
                <a:cubicBezTo>
                  <a:pt x="2255336" y="1655763"/>
                  <a:pt x="2258748" y="1652351"/>
                  <a:pt x="2258748" y="1648143"/>
                </a:cubicBezTo>
                <a:lnTo>
                  <a:pt x="2258748" y="1496918"/>
                </a:lnTo>
                <a:cubicBezTo>
                  <a:pt x="2258748" y="1492710"/>
                  <a:pt x="2255336" y="1489298"/>
                  <a:pt x="2251128" y="1489298"/>
                </a:cubicBezTo>
                <a:close/>
                <a:moveTo>
                  <a:pt x="2339711" y="1463104"/>
                </a:moveTo>
                <a:cubicBezTo>
                  <a:pt x="2335503" y="1463104"/>
                  <a:pt x="2332091" y="1466516"/>
                  <a:pt x="2332091" y="1470724"/>
                </a:cubicBezTo>
                <a:lnTo>
                  <a:pt x="2332091" y="1621949"/>
                </a:lnTo>
                <a:cubicBezTo>
                  <a:pt x="2332091" y="1626157"/>
                  <a:pt x="2335503" y="1629569"/>
                  <a:pt x="2339711" y="1629569"/>
                </a:cubicBezTo>
                <a:lnTo>
                  <a:pt x="2370190" y="1629569"/>
                </a:lnTo>
                <a:cubicBezTo>
                  <a:pt x="2374398" y="1629569"/>
                  <a:pt x="2377810" y="1626157"/>
                  <a:pt x="2377810" y="1621949"/>
                </a:cubicBezTo>
                <a:lnTo>
                  <a:pt x="2377810" y="1470724"/>
                </a:lnTo>
                <a:cubicBezTo>
                  <a:pt x="2377810" y="1466516"/>
                  <a:pt x="2374398" y="1463104"/>
                  <a:pt x="2370190" y="1463104"/>
                </a:cubicBezTo>
                <a:close/>
                <a:moveTo>
                  <a:pt x="2461155" y="1429766"/>
                </a:moveTo>
                <a:cubicBezTo>
                  <a:pt x="2456947" y="1429766"/>
                  <a:pt x="2453535" y="1433178"/>
                  <a:pt x="2453535" y="1437386"/>
                </a:cubicBezTo>
                <a:lnTo>
                  <a:pt x="2453535" y="1588611"/>
                </a:lnTo>
                <a:cubicBezTo>
                  <a:pt x="2453535" y="1592819"/>
                  <a:pt x="2456947" y="1596231"/>
                  <a:pt x="2461155" y="1596231"/>
                </a:cubicBezTo>
                <a:lnTo>
                  <a:pt x="2491634" y="1596231"/>
                </a:lnTo>
                <a:cubicBezTo>
                  <a:pt x="2495842" y="1596231"/>
                  <a:pt x="2499254" y="1592819"/>
                  <a:pt x="2499254" y="1588611"/>
                </a:cubicBezTo>
                <a:lnTo>
                  <a:pt x="2499254" y="1437386"/>
                </a:lnTo>
                <a:cubicBezTo>
                  <a:pt x="2499254" y="1433178"/>
                  <a:pt x="2495842" y="1429766"/>
                  <a:pt x="2491634" y="1429766"/>
                </a:cubicBezTo>
                <a:close/>
                <a:moveTo>
                  <a:pt x="2587361" y="1410716"/>
                </a:moveTo>
                <a:cubicBezTo>
                  <a:pt x="2583153" y="1410716"/>
                  <a:pt x="2579741" y="1414128"/>
                  <a:pt x="2579741" y="1418336"/>
                </a:cubicBezTo>
                <a:lnTo>
                  <a:pt x="2579741" y="1569561"/>
                </a:lnTo>
                <a:cubicBezTo>
                  <a:pt x="2579741" y="1573769"/>
                  <a:pt x="2583153" y="1577181"/>
                  <a:pt x="2587361" y="1577181"/>
                </a:cubicBezTo>
                <a:lnTo>
                  <a:pt x="2617840" y="1577181"/>
                </a:lnTo>
                <a:cubicBezTo>
                  <a:pt x="2622048" y="1577181"/>
                  <a:pt x="2625460" y="1573769"/>
                  <a:pt x="2625460" y="1569561"/>
                </a:cubicBezTo>
                <a:lnTo>
                  <a:pt x="2625460" y="1418336"/>
                </a:lnTo>
                <a:cubicBezTo>
                  <a:pt x="2625460" y="1414128"/>
                  <a:pt x="2622048" y="1410716"/>
                  <a:pt x="2617840" y="1410716"/>
                </a:cubicBezTo>
                <a:close/>
                <a:moveTo>
                  <a:pt x="2706424" y="1374997"/>
                </a:moveTo>
                <a:cubicBezTo>
                  <a:pt x="2702216" y="1374997"/>
                  <a:pt x="2698804" y="1378409"/>
                  <a:pt x="2698804" y="1382617"/>
                </a:cubicBezTo>
                <a:lnTo>
                  <a:pt x="2698804" y="1533842"/>
                </a:lnTo>
                <a:cubicBezTo>
                  <a:pt x="2698804" y="1538050"/>
                  <a:pt x="2702216" y="1541462"/>
                  <a:pt x="2706424" y="1541462"/>
                </a:cubicBezTo>
                <a:lnTo>
                  <a:pt x="2736903" y="1541462"/>
                </a:lnTo>
                <a:cubicBezTo>
                  <a:pt x="2741111" y="1541462"/>
                  <a:pt x="2744523" y="1538050"/>
                  <a:pt x="2744523" y="1533842"/>
                </a:cubicBezTo>
                <a:lnTo>
                  <a:pt x="2744523" y="1382617"/>
                </a:lnTo>
                <a:cubicBezTo>
                  <a:pt x="2744523" y="1378409"/>
                  <a:pt x="2741111" y="1374997"/>
                  <a:pt x="2736903" y="1374997"/>
                </a:cubicBezTo>
                <a:close/>
                <a:moveTo>
                  <a:pt x="2831893" y="1339750"/>
                </a:moveTo>
                <a:cubicBezTo>
                  <a:pt x="2827685" y="1339750"/>
                  <a:pt x="2824273" y="1343162"/>
                  <a:pt x="2824273" y="1347370"/>
                </a:cubicBezTo>
                <a:lnTo>
                  <a:pt x="2824273" y="1517173"/>
                </a:lnTo>
                <a:cubicBezTo>
                  <a:pt x="2824273" y="1521381"/>
                  <a:pt x="2827685" y="1524793"/>
                  <a:pt x="2831893" y="1524793"/>
                </a:cubicBezTo>
                <a:lnTo>
                  <a:pt x="2862372" y="1524793"/>
                </a:lnTo>
                <a:cubicBezTo>
                  <a:pt x="2866580" y="1524793"/>
                  <a:pt x="2869992" y="1521381"/>
                  <a:pt x="2869992" y="1517173"/>
                </a:cubicBezTo>
                <a:lnTo>
                  <a:pt x="2869992" y="1347370"/>
                </a:lnTo>
                <a:cubicBezTo>
                  <a:pt x="2869992" y="1343162"/>
                  <a:pt x="2866580" y="1339750"/>
                  <a:pt x="2862372" y="1339750"/>
                </a:cubicBezTo>
                <a:close/>
                <a:moveTo>
                  <a:pt x="2960481" y="1308794"/>
                </a:moveTo>
                <a:cubicBezTo>
                  <a:pt x="2956273" y="1308794"/>
                  <a:pt x="2952861" y="1312206"/>
                  <a:pt x="2952861" y="1316414"/>
                </a:cubicBezTo>
                <a:lnTo>
                  <a:pt x="2952861" y="1486217"/>
                </a:lnTo>
                <a:cubicBezTo>
                  <a:pt x="2952861" y="1490425"/>
                  <a:pt x="2956273" y="1493837"/>
                  <a:pt x="2960481" y="1493837"/>
                </a:cubicBezTo>
                <a:lnTo>
                  <a:pt x="2990960" y="1493837"/>
                </a:lnTo>
                <a:cubicBezTo>
                  <a:pt x="2995168" y="1493837"/>
                  <a:pt x="2998580" y="1490425"/>
                  <a:pt x="2998580" y="1486217"/>
                </a:cubicBezTo>
                <a:lnTo>
                  <a:pt x="2998580" y="1316414"/>
                </a:lnTo>
                <a:cubicBezTo>
                  <a:pt x="2998580" y="1312206"/>
                  <a:pt x="2995168" y="1308794"/>
                  <a:pt x="2990960" y="1308794"/>
                </a:cubicBezTo>
                <a:close/>
                <a:moveTo>
                  <a:pt x="3084306" y="1284981"/>
                </a:moveTo>
                <a:cubicBezTo>
                  <a:pt x="3080098" y="1284981"/>
                  <a:pt x="3076686" y="1288393"/>
                  <a:pt x="3076686" y="1292601"/>
                </a:cubicBezTo>
                <a:lnTo>
                  <a:pt x="3076686" y="1462404"/>
                </a:lnTo>
                <a:cubicBezTo>
                  <a:pt x="3076686" y="1466612"/>
                  <a:pt x="3080098" y="1470024"/>
                  <a:pt x="3084306" y="1470024"/>
                </a:cubicBezTo>
                <a:lnTo>
                  <a:pt x="3114785" y="1470024"/>
                </a:lnTo>
                <a:cubicBezTo>
                  <a:pt x="3118993" y="1470024"/>
                  <a:pt x="3122405" y="1466612"/>
                  <a:pt x="3122405" y="1462404"/>
                </a:cubicBezTo>
                <a:lnTo>
                  <a:pt x="3122405" y="1292601"/>
                </a:lnTo>
                <a:cubicBezTo>
                  <a:pt x="3122405" y="1288393"/>
                  <a:pt x="3118993" y="1284981"/>
                  <a:pt x="3114785" y="1284981"/>
                </a:cubicBezTo>
                <a:close/>
                <a:moveTo>
                  <a:pt x="3205750" y="1256406"/>
                </a:moveTo>
                <a:cubicBezTo>
                  <a:pt x="3201542" y="1256406"/>
                  <a:pt x="3198130" y="1259818"/>
                  <a:pt x="3198130" y="1264026"/>
                </a:cubicBezTo>
                <a:lnTo>
                  <a:pt x="3198130" y="1433829"/>
                </a:lnTo>
                <a:cubicBezTo>
                  <a:pt x="3198130" y="1438037"/>
                  <a:pt x="3201542" y="1441449"/>
                  <a:pt x="3205750" y="1441449"/>
                </a:cubicBezTo>
                <a:lnTo>
                  <a:pt x="3236229" y="1441449"/>
                </a:lnTo>
                <a:cubicBezTo>
                  <a:pt x="3240437" y="1441449"/>
                  <a:pt x="3243849" y="1438037"/>
                  <a:pt x="3243849" y="1433829"/>
                </a:cubicBezTo>
                <a:lnTo>
                  <a:pt x="3243849" y="1264026"/>
                </a:lnTo>
                <a:cubicBezTo>
                  <a:pt x="3243849" y="1259818"/>
                  <a:pt x="3240437" y="1256406"/>
                  <a:pt x="3236229" y="1256406"/>
                </a:cubicBezTo>
                <a:close/>
                <a:moveTo>
                  <a:pt x="3329574" y="1215924"/>
                </a:moveTo>
                <a:cubicBezTo>
                  <a:pt x="3325366" y="1215924"/>
                  <a:pt x="3321954" y="1219336"/>
                  <a:pt x="3321954" y="1223544"/>
                </a:cubicBezTo>
                <a:lnTo>
                  <a:pt x="3321954" y="1414779"/>
                </a:lnTo>
                <a:cubicBezTo>
                  <a:pt x="3321954" y="1418987"/>
                  <a:pt x="3325366" y="1422399"/>
                  <a:pt x="3329574" y="1422399"/>
                </a:cubicBezTo>
                <a:lnTo>
                  <a:pt x="3360053" y="1422399"/>
                </a:lnTo>
                <a:cubicBezTo>
                  <a:pt x="3364261" y="1422399"/>
                  <a:pt x="3367673" y="1418987"/>
                  <a:pt x="3367673" y="1414779"/>
                </a:cubicBezTo>
                <a:lnTo>
                  <a:pt x="3367673" y="1223544"/>
                </a:lnTo>
                <a:cubicBezTo>
                  <a:pt x="3367673" y="1219336"/>
                  <a:pt x="3364261" y="1215924"/>
                  <a:pt x="3360053" y="1215924"/>
                </a:cubicBezTo>
                <a:close/>
                <a:moveTo>
                  <a:pt x="3493880" y="1170680"/>
                </a:moveTo>
                <a:cubicBezTo>
                  <a:pt x="3489672" y="1170680"/>
                  <a:pt x="3486260" y="1174092"/>
                  <a:pt x="3486260" y="1178300"/>
                </a:cubicBezTo>
                <a:lnTo>
                  <a:pt x="3486260" y="1369535"/>
                </a:lnTo>
                <a:cubicBezTo>
                  <a:pt x="3486260" y="1373743"/>
                  <a:pt x="3489672" y="1377155"/>
                  <a:pt x="3493880" y="1377155"/>
                </a:cubicBezTo>
                <a:lnTo>
                  <a:pt x="3524359" y="1377155"/>
                </a:lnTo>
                <a:cubicBezTo>
                  <a:pt x="3528567" y="1377155"/>
                  <a:pt x="3531979" y="1373743"/>
                  <a:pt x="3531979" y="1369535"/>
                </a:cubicBezTo>
                <a:lnTo>
                  <a:pt x="3531979" y="1178300"/>
                </a:lnTo>
                <a:cubicBezTo>
                  <a:pt x="3531979" y="1174092"/>
                  <a:pt x="3528567" y="1170680"/>
                  <a:pt x="3524359" y="1170680"/>
                </a:cubicBezTo>
                <a:close/>
                <a:moveTo>
                  <a:pt x="3629612" y="1132580"/>
                </a:moveTo>
                <a:cubicBezTo>
                  <a:pt x="3625404" y="1132580"/>
                  <a:pt x="3621992" y="1135992"/>
                  <a:pt x="3621992" y="1140200"/>
                </a:cubicBezTo>
                <a:lnTo>
                  <a:pt x="3621992" y="1331435"/>
                </a:lnTo>
                <a:cubicBezTo>
                  <a:pt x="3621992" y="1335643"/>
                  <a:pt x="3625404" y="1339055"/>
                  <a:pt x="3629612" y="1339055"/>
                </a:cubicBezTo>
                <a:lnTo>
                  <a:pt x="3660091" y="1339055"/>
                </a:lnTo>
                <a:cubicBezTo>
                  <a:pt x="3664299" y="1339055"/>
                  <a:pt x="3667711" y="1335643"/>
                  <a:pt x="3667711" y="1331435"/>
                </a:cubicBezTo>
                <a:lnTo>
                  <a:pt x="3667711" y="1140200"/>
                </a:lnTo>
                <a:cubicBezTo>
                  <a:pt x="3667711" y="1135992"/>
                  <a:pt x="3664299" y="1132580"/>
                  <a:pt x="3660091" y="1132580"/>
                </a:cubicBezTo>
                <a:close/>
                <a:moveTo>
                  <a:pt x="3776849" y="1089715"/>
                </a:moveTo>
                <a:cubicBezTo>
                  <a:pt x="3771369" y="1089715"/>
                  <a:pt x="3766927" y="1094157"/>
                  <a:pt x="3766927" y="1099637"/>
                </a:cubicBezTo>
                <a:lnTo>
                  <a:pt x="3766927" y="1300558"/>
                </a:lnTo>
                <a:cubicBezTo>
                  <a:pt x="3766927" y="1306038"/>
                  <a:pt x="3771369" y="1310480"/>
                  <a:pt x="3776849" y="1310480"/>
                </a:cubicBezTo>
                <a:lnTo>
                  <a:pt x="3816535" y="1310480"/>
                </a:lnTo>
                <a:cubicBezTo>
                  <a:pt x="3822015" y="1310480"/>
                  <a:pt x="3826457" y="1306038"/>
                  <a:pt x="3826457" y="1300558"/>
                </a:cubicBezTo>
                <a:lnTo>
                  <a:pt x="3826457" y="1099637"/>
                </a:lnTo>
                <a:cubicBezTo>
                  <a:pt x="3826457" y="1094157"/>
                  <a:pt x="3822015" y="1089715"/>
                  <a:pt x="3816535" y="1089715"/>
                </a:cubicBezTo>
                <a:close/>
                <a:moveTo>
                  <a:pt x="3934011" y="1049234"/>
                </a:moveTo>
                <a:cubicBezTo>
                  <a:pt x="3928531" y="1049234"/>
                  <a:pt x="3924089" y="1053676"/>
                  <a:pt x="3924089" y="1059156"/>
                </a:cubicBezTo>
                <a:lnTo>
                  <a:pt x="3924089" y="1260077"/>
                </a:lnTo>
                <a:cubicBezTo>
                  <a:pt x="3924089" y="1265557"/>
                  <a:pt x="3928531" y="1269999"/>
                  <a:pt x="3934011" y="1269999"/>
                </a:cubicBezTo>
                <a:lnTo>
                  <a:pt x="3973697" y="1269999"/>
                </a:lnTo>
                <a:cubicBezTo>
                  <a:pt x="3979177" y="1269999"/>
                  <a:pt x="3983619" y="1265557"/>
                  <a:pt x="3983619" y="1260077"/>
                </a:cubicBezTo>
                <a:lnTo>
                  <a:pt x="3983619" y="1059156"/>
                </a:lnTo>
                <a:cubicBezTo>
                  <a:pt x="3983619" y="1053676"/>
                  <a:pt x="3979177" y="1049234"/>
                  <a:pt x="3973697" y="1049234"/>
                </a:cubicBezTo>
                <a:close/>
                <a:moveTo>
                  <a:pt x="4139592" y="989702"/>
                </a:moveTo>
                <a:cubicBezTo>
                  <a:pt x="4123153" y="989702"/>
                  <a:pt x="4109826" y="1003029"/>
                  <a:pt x="4109826" y="1019468"/>
                </a:cubicBezTo>
                <a:lnTo>
                  <a:pt x="4109826" y="1187846"/>
                </a:lnTo>
                <a:cubicBezTo>
                  <a:pt x="4109826" y="1204285"/>
                  <a:pt x="4123153" y="1217612"/>
                  <a:pt x="4139592" y="1217612"/>
                </a:cubicBezTo>
                <a:cubicBezTo>
                  <a:pt x="4156031" y="1217612"/>
                  <a:pt x="4169358" y="1204285"/>
                  <a:pt x="4169358" y="1187846"/>
                </a:cubicBezTo>
                <a:lnTo>
                  <a:pt x="4169358" y="1019468"/>
                </a:lnTo>
                <a:cubicBezTo>
                  <a:pt x="4169358" y="1003029"/>
                  <a:pt x="4156031" y="989702"/>
                  <a:pt x="4139592" y="989702"/>
                </a:cubicBezTo>
                <a:close/>
                <a:moveTo>
                  <a:pt x="4305086" y="939005"/>
                </a:moveTo>
                <a:cubicBezTo>
                  <a:pt x="4291934" y="939005"/>
                  <a:pt x="4281273" y="949666"/>
                  <a:pt x="4281273" y="962818"/>
                </a:cubicBezTo>
                <a:lnTo>
                  <a:pt x="4281273" y="1158079"/>
                </a:lnTo>
                <a:cubicBezTo>
                  <a:pt x="4281273" y="1171231"/>
                  <a:pt x="4291934" y="1181892"/>
                  <a:pt x="4305086" y="1181892"/>
                </a:cubicBezTo>
                <a:lnTo>
                  <a:pt x="4357473" y="1181892"/>
                </a:lnTo>
                <a:cubicBezTo>
                  <a:pt x="4370625" y="1181892"/>
                  <a:pt x="4381286" y="1171231"/>
                  <a:pt x="4381286" y="1158079"/>
                </a:cubicBezTo>
                <a:lnTo>
                  <a:pt x="4381286" y="962818"/>
                </a:lnTo>
                <a:cubicBezTo>
                  <a:pt x="4381286" y="949666"/>
                  <a:pt x="4370625" y="939005"/>
                  <a:pt x="4357473" y="939005"/>
                </a:cubicBezTo>
                <a:close/>
                <a:moveTo>
                  <a:pt x="4519399" y="896143"/>
                </a:moveTo>
                <a:cubicBezTo>
                  <a:pt x="4506247" y="896143"/>
                  <a:pt x="4495586" y="906804"/>
                  <a:pt x="4495586" y="919956"/>
                </a:cubicBezTo>
                <a:lnTo>
                  <a:pt x="4495586" y="1115217"/>
                </a:lnTo>
                <a:cubicBezTo>
                  <a:pt x="4495586" y="1128369"/>
                  <a:pt x="4506247" y="1139030"/>
                  <a:pt x="4519399" y="1139030"/>
                </a:cubicBezTo>
                <a:lnTo>
                  <a:pt x="4571786" y="1139030"/>
                </a:lnTo>
                <a:cubicBezTo>
                  <a:pt x="4584938" y="1139030"/>
                  <a:pt x="4595599" y="1128369"/>
                  <a:pt x="4595599" y="1115217"/>
                </a:cubicBezTo>
                <a:lnTo>
                  <a:pt x="4595599" y="919956"/>
                </a:lnTo>
                <a:cubicBezTo>
                  <a:pt x="4595599" y="906804"/>
                  <a:pt x="4584938" y="896143"/>
                  <a:pt x="4571786" y="896143"/>
                </a:cubicBezTo>
                <a:close/>
                <a:moveTo>
                  <a:pt x="4745164" y="853280"/>
                </a:moveTo>
                <a:cubicBezTo>
                  <a:pt x="4727002" y="853280"/>
                  <a:pt x="4712279" y="868003"/>
                  <a:pt x="4712279" y="886165"/>
                </a:cubicBezTo>
                <a:lnTo>
                  <a:pt x="4712279" y="1063282"/>
                </a:lnTo>
                <a:cubicBezTo>
                  <a:pt x="4712279" y="1081444"/>
                  <a:pt x="4727002" y="1096167"/>
                  <a:pt x="4745164" y="1096167"/>
                </a:cubicBezTo>
                <a:lnTo>
                  <a:pt x="4817509" y="1096167"/>
                </a:lnTo>
                <a:cubicBezTo>
                  <a:pt x="4835671" y="1096167"/>
                  <a:pt x="4850394" y="1081444"/>
                  <a:pt x="4850394" y="1063282"/>
                </a:cubicBezTo>
                <a:lnTo>
                  <a:pt x="4850394" y="886165"/>
                </a:lnTo>
                <a:cubicBezTo>
                  <a:pt x="4850394" y="868003"/>
                  <a:pt x="4835671" y="853280"/>
                  <a:pt x="4817509" y="853280"/>
                </a:cubicBezTo>
                <a:close/>
                <a:moveTo>
                  <a:pt x="4995194" y="793748"/>
                </a:moveTo>
                <a:cubicBezTo>
                  <a:pt x="4977032" y="793748"/>
                  <a:pt x="4962309" y="808471"/>
                  <a:pt x="4962309" y="826633"/>
                </a:cubicBezTo>
                <a:lnTo>
                  <a:pt x="4962309" y="1032327"/>
                </a:lnTo>
                <a:cubicBezTo>
                  <a:pt x="4962309" y="1050489"/>
                  <a:pt x="4977032" y="1065212"/>
                  <a:pt x="4995194" y="1065212"/>
                </a:cubicBezTo>
                <a:lnTo>
                  <a:pt x="5067539" y="1065212"/>
                </a:lnTo>
                <a:cubicBezTo>
                  <a:pt x="5085701" y="1065212"/>
                  <a:pt x="5100424" y="1050489"/>
                  <a:pt x="5100424" y="1032327"/>
                </a:cubicBezTo>
                <a:lnTo>
                  <a:pt x="5100424" y="826633"/>
                </a:lnTo>
                <a:cubicBezTo>
                  <a:pt x="5100424" y="808471"/>
                  <a:pt x="5085701" y="793748"/>
                  <a:pt x="5067539" y="793748"/>
                </a:cubicBezTo>
                <a:close/>
                <a:moveTo>
                  <a:pt x="5273799" y="743742"/>
                </a:moveTo>
                <a:cubicBezTo>
                  <a:pt x="5255637" y="743742"/>
                  <a:pt x="5240914" y="758465"/>
                  <a:pt x="5240914" y="776627"/>
                </a:cubicBezTo>
                <a:lnTo>
                  <a:pt x="5240914" y="1016349"/>
                </a:lnTo>
                <a:cubicBezTo>
                  <a:pt x="5240914" y="1034511"/>
                  <a:pt x="5255637" y="1049234"/>
                  <a:pt x="5273799" y="1049234"/>
                </a:cubicBezTo>
                <a:lnTo>
                  <a:pt x="5346144" y="1049234"/>
                </a:lnTo>
                <a:cubicBezTo>
                  <a:pt x="5364306" y="1049234"/>
                  <a:pt x="5379029" y="1034511"/>
                  <a:pt x="5379029" y="1016349"/>
                </a:cubicBezTo>
                <a:lnTo>
                  <a:pt x="5379029" y="776627"/>
                </a:lnTo>
                <a:cubicBezTo>
                  <a:pt x="5379029" y="758465"/>
                  <a:pt x="5364306" y="743742"/>
                  <a:pt x="5346144" y="743742"/>
                </a:cubicBezTo>
                <a:close/>
                <a:moveTo>
                  <a:pt x="5526211" y="698499"/>
                </a:moveTo>
                <a:cubicBezTo>
                  <a:pt x="5508049" y="698499"/>
                  <a:pt x="5493326" y="713222"/>
                  <a:pt x="5493326" y="731384"/>
                </a:cubicBezTo>
                <a:lnTo>
                  <a:pt x="5493326" y="971106"/>
                </a:lnTo>
                <a:cubicBezTo>
                  <a:pt x="5493326" y="989268"/>
                  <a:pt x="5508049" y="1003991"/>
                  <a:pt x="5526211" y="1003991"/>
                </a:cubicBezTo>
                <a:lnTo>
                  <a:pt x="5598556" y="1003991"/>
                </a:lnTo>
                <a:cubicBezTo>
                  <a:pt x="5616718" y="1003991"/>
                  <a:pt x="5631441" y="989268"/>
                  <a:pt x="5631441" y="971106"/>
                </a:cubicBezTo>
                <a:lnTo>
                  <a:pt x="5631441" y="731384"/>
                </a:lnTo>
                <a:cubicBezTo>
                  <a:pt x="5631441" y="713222"/>
                  <a:pt x="5616718" y="698499"/>
                  <a:pt x="5598556" y="698499"/>
                </a:cubicBezTo>
                <a:close/>
                <a:moveTo>
                  <a:pt x="5835774" y="660399"/>
                </a:moveTo>
                <a:cubicBezTo>
                  <a:pt x="5817612" y="660399"/>
                  <a:pt x="5802889" y="675122"/>
                  <a:pt x="5802889" y="693284"/>
                </a:cubicBezTo>
                <a:lnTo>
                  <a:pt x="5802889" y="933006"/>
                </a:lnTo>
                <a:cubicBezTo>
                  <a:pt x="5802889" y="951168"/>
                  <a:pt x="5817612" y="965891"/>
                  <a:pt x="5835774" y="965891"/>
                </a:cubicBezTo>
                <a:lnTo>
                  <a:pt x="5908119" y="965891"/>
                </a:lnTo>
                <a:cubicBezTo>
                  <a:pt x="5926281" y="965891"/>
                  <a:pt x="5941004" y="951168"/>
                  <a:pt x="5941004" y="933006"/>
                </a:cubicBezTo>
                <a:lnTo>
                  <a:pt x="5941004" y="693284"/>
                </a:lnTo>
                <a:cubicBezTo>
                  <a:pt x="5941004" y="675122"/>
                  <a:pt x="5926281" y="660399"/>
                  <a:pt x="5908119" y="660399"/>
                </a:cubicBezTo>
                <a:close/>
                <a:moveTo>
                  <a:pt x="6176292" y="617537"/>
                </a:moveTo>
                <a:cubicBezTo>
                  <a:pt x="6158130" y="617537"/>
                  <a:pt x="6143407" y="632260"/>
                  <a:pt x="6143407" y="650422"/>
                </a:cubicBezTo>
                <a:lnTo>
                  <a:pt x="6143407" y="890144"/>
                </a:lnTo>
                <a:cubicBezTo>
                  <a:pt x="6143407" y="908306"/>
                  <a:pt x="6158130" y="923029"/>
                  <a:pt x="6176292" y="923029"/>
                </a:cubicBezTo>
                <a:lnTo>
                  <a:pt x="6248637" y="923029"/>
                </a:lnTo>
                <a:cubicBezTo>
                  <a:pt x="6266799" y="923029"/>
                  <a:pt x="6281522" y="908306"/>
                  <a:pt x="6281522" y="890144"/>
                </a:cubicBezTo>
                <a:lnTo>
                  <a:pt x="6281522" y="650422"/>
                </a:lnTo>
                <a:cubicBezTo>
                  <a:pt x="6281522" y="632260"/>
                  <a:pt x="6266799" y="617537"/>
                  <a:pt x="6248637" y="617537"/>
                </a:cubicBezTo>
                <a:close/>
                <a:moveTo>
                  <a:pt x="6522481" y="567530"/>
                </a:moveTo>
                <a:cubicBezTo>
                  <a:pt x="6501187" y="567530"/>
                  <a:pt x="6483925" y="584792"/>
                  <a:pt x="6483925" y="606086"/>
                </a:cubicBezTo>
                <a:lnTo>
                  <a:pt x="6483925" y="864731"/>
                </a:lnTo>
                <a:cubicBezTo>
                  <a:pt x="6483925" y="886025"/>
                  <a:pt x="6501187" y="903287"/>
                  <a:pt x="6522481" y="903287"/>
                </a:cubicBezTo>
                <a:lnTo>
                  <a:pt x="6607301" y="903287"/>
                </a:lnTo>
                <a:cubicBezTo>
                  <a:pt x="6628595" y="903287"/>
                  <a:pt x="6645857" y="886025"/>
                  <a:pt x="6645857" y="864731"/>
                </a:cubicBezTo>
                <a:lnTo>
                  <a:pt x="6645857" y="606086"/>
                </a:lnTo>
                <a:cubicBezTo>
                  <a:pt x="6645857" y="584792"/>
                  <a:pt x="6628595" y="567530"/>
                  <a:pt x="6607301" y="567530"/>
                </a:cubicBezTo>
                <a:close/>
                <a:moveTo>
                  <a:pt x="9449524" y="565853"/>
                </a:moveTo>
                <a:lnTo>
                  <a:pt x="9455405" y="574674"/>
                </a:lnTo>
                <a:lnTo>
                  <a:pt x="9449548" y="574674"/>
                </a:lnTo>
                <a:close/>
                <a:moveTo>
                  <a:pt x="6915387" y="507999"/>
                </a:moveTo>
                <a:cubicBezTo>
                  <a:pt x="6894093" y="507999"/>
                  <a:pt x="6876831" y="525261"/>
                  <a:pt x="6876831" y="546555"/>
                </a:cubicBezTo>
                <a:lnTo>
                  <a:pt x="6876831" y="805200"/>
                </a:lnTo>
                <a:cubicBezTo>
                  <a:pt x="6876831" y="826494"/>
                  <a:pt x="6894093" y="843756"/>
                  <a:pt x="6915387" y="843756"/>
                </a:cubicBezTo>
                <a:lnTo>
                  <a:pt x="7000207" y="843756"/>
                </a:lnTo>
                <a:cubicBezTo>
                  <a:pt x="7021501" y="843756"/>
                  <a:pt x="7038763" y="826494"/>
                  <a:pt x="7038763" y="805200"/>
                </a:cubicBezTo>
                <a:lnTo>
                  <a:pt x="7038763" y="546555"/>
                </a:lnTo>
                <a:cubicBezTo>
                  <a:pt x="7038763" y="525261"/>
                  <a:pt x="7021501" y="507999"/>
                  <a:pt x="7000207" y="507999"/>
                </a:cubicBezTo>
                <a:close/>
                <a:moveTo>
                  <a:pt x="7332106" y="450849"/>
                </a:moveTo>
                <a:cubicBezTo>
                  <a:pt x="7310812" y="450849"/>
                  <a:pt x="7293550" y="468111"/>
                  <a:pt x="7293550" y="489405"/>
                </a:cubicBezTo>
                <a:lnTo>
                  <a:pt x="7293550" y="748050"/>
                </a:lnTo>
                <a:cubicBezTo>
                  <a:pt x="7293550" y="769344"/>
                  <a:pt x="7310812" y="786606"/>
                  <a:pt x="7332106" y="786606"/>
                </a:cubicBezTo>
                <a:lnTo>
                  <a:pt x="7416926" y="786606"/>
                </a:lnTo>
                <a:cubicBezTo>
                  <a:pt x="7438220" y="786606"/>
                  <a:pt x="7455482" y="769344"/>
                  <a:pt x="7455482" y="748050"/>
                </a:cubicBezTo>
                <a:lnTo>
                  <a:pt x="7455482" y="489405"/>
                </a:lnTo>
                <a:cubicBezTo>
                  <a:pt x="7455482" y="468111"/>
                  <a:pt x="7438220" y="450849"/>
                  <a:pt x="7416926" y="450849"/>
                </a:cubicBezTo>
                <a:close/>
                <a:moveTo>
                  <a:pt x="7779441" y="388935"/>
                </a:moveTo>
                <a:cubicBezTo>
                  <a:pt x="7754389" y="388935"/>
                  <a:pt x="7734081" y="409243"/>
                  <a:pt x="7734081" y="434295"/>
                </a:cubicBezTo>
                <a:lnTo>
                  <a:pt x="7734081" y="705527"/>
                </a:lnTo>
                <a:cubicBezTo>
                  <a:pt x="7734081" y="730579"/>
                  <a:pt x="7754389" y="750887"/>
                  <a:pt x="7779441" y="750887"/>
                </a:cubicBezTo>
                <a:lnTo>
                  <a:pt x="7879229" y="750887"/>
                </a:lnTo>
                <a:cubicBezTo>
                  <a:pt x="7904281" y="750887"/>
                  <a:pt x="7924589" y="730579"/>
                  <a:pt x="7924589" y="705527"/>
                </a:cubicBezTo>
                <a:lnTo>
                  <a:pt x="7924589" y="434295"/>
                </a:lnTo>
                <a:cubicBezTo>
                  <a:pt x="7924589" y="409243"/>
                  <a:pt x="7904281" y="388935"/>
                  <a:pt x="7879229" y="388935"/>
                </a:cubicBezTo>
                <a:close/>
                <a:moveTo>
                  <a:pt x="8264195" y="315117"/>
                </a:moveTo>
                <a:cubicBezTo>
                  <a:pt x="8234446" y="315117"/>
                  <a:pt x="8210330" y="339233"/>
                  <a:pt x="8210330" y="368982"/>
                </a:cubicBezTo>
                <a:lnTo>
                  <a:pt x="8210330" y="623204"/>
                </a:lnTo>
                <a:cubicBezTo>
                  <a:pt x="8210330" y="652953"/>
                  <a:pt x="8234446" y="677069"/>
                  <a:pt x="8264195" y="677069"/>
                </a:cubicBezTo>
                <a:lnTo>
                  <a:pt x="8382692" y="677069"/>
                </a:lnTo>
                <a:cubicBezTo>
                  <a:pt x="8412441" y="677069"/>
                  <a:pt x="8436557" y="652953"/>
                  <a:pt x="8436557" y="623204"/>
                </a:cubicBezTo>
                <a:lnTo>
                  <a:pt x="8436557" y="368982"/>
                </a:lnTo>
                <a:cubicBezTo>
                  <a:pt x="8436557" y="339233"/>
                  <a:pt x="8412441" y="315117"/>
                  <a:pt x="8382692" y="315117"/>
                </a:cubicBezTo>
                <a:close/>
                <a:moveTo>
                  <a:pt x="8771400" y="248444"/>
                </a:moveTo>
                <a:cubicBezTo>
                  <a:pt x="8735075" y="248444"/>
                  <a:pt x="8705628" y="277891"/>
                  <a:pt x="8705628" y="314216"/>
                </a:cubicBezTo>
                <a:lnTo>
                  <a:pt x="8705628" y="570816"/>
                </a:lnTo>
                <a:cubicBezTo>
                  <a:pt x="8705628" y="607141"/>
                  <a:pt x="8735075" y="636588"/>
                  <a:pt x="8771400" y="636588"/>
                </a:cubicBezTo>
                <a:lnTo>
                  <a:pt x="8916091" y="636588"/>
                </a:lnTo>
                <a:cubicBezTo>
                  <a:pt x="8952416" y="636588"/>
                  <a:pt x="8981863" y="607141"/>
                  <a:pt x="8981863" y="570816"/>
                </a:cubicBezTo>
                <a:lnTo>
                  <a:pt x="8981863" y="314216"/>
                </a:lnTo>
                <a:cubicBezTo>
                  <a:pt x="8981863" y="277891"/>
                  <a:pt x="8952416" y="248444"/>
                  <a:pt x="8916091" y="248444"/>
                </a:cubicBezTo>
                <a:close/>
                <a:moveTo>
                  <a:pt x="9448413" y="165099"/>
                </a:moveTo>
                <a:lnTo>
                  <a:pt x="9450618" y="165099"/>
                </a:lnTo>
                <a:lnTo>
                  <a:pt x="9448416" y="166369"/>
                </a:lnTo>
                <a:close/>
                <a:moveTo>
                  <a:pt x="9447956" y="0"/>
                </a:moveTo>
                <a:lnTo>
                  <a:pt x="9448413" y="165099"/>
                </a:lnTo>
                <a:lnTo>
                  <a:pt x="9326231" y="165099"/>
                </a:lnTo>
                <a:cubicBezTo>
                  <a:pt x="9289906" y="165099"/>
                  <a:pt x="9260459" y="194546"/>
                  <a:pt x="9260459" y="230871"/>
                </a:cubicBezTo>
                <a:lnTo>
                  <a:pt x="9260459" y="508902"/>
                </a:lnTo>
                <a:cubicBezTo>
                  <a:pt x="9260459" y="545227"/>
                  <a:pt x="9289906" y="574674"/>
                  <a:pt x="9326231" y="574674"/>
                </a:cubicBezTo>
                <a:lnTo>
                  <a:pt x="9449548" y="574674"/>
                </a:lnTo>
                <a:lnTo>
                  <a:pt x="9459779" y="4267992"/>
                </a:lnTo>
                <a:lnTo>
                  <a:pt x="9340835" y="4267992"/>
                </a:lnTo>
                <a:cubicBezTo>
                  <a:pt x="9303027" y="4267992"/>
                  <a:pt x="9272377" y="4298642"/>
                  <a:pt x="9272377" y="4336450"/>
                </a:cubicBezTo>
                <a:lnTo>
                  <a:pt x="9272377" y="4540597"/>
                </a:lnTo>
                <a:cubicBezTo>
                  <a:pt x="9272377" y="4578405"/>
                  <a:pt x="9303027" y="4609055"/>
                  <a:pt x="9340835" y="4609055"/>
                </a:cubicBezTo>
                <a:lnTo>
                  <a:pt x="9460723" y="4609055"/>
                </a:lnTo>
                <a:cubicBezTo>
                  <a:pt x="9460842" y="4651737"/>
                  <a:pt x="9460960" y="4694419"/>
                  <a:pt x="9461078" y="4737100"/>
                </a:cubicBezTo>
                <a:lnTo>
                  <a:pt x="5366964" y="4251580"/>
                </a:lnTo>
                <a:lnTo>
                  <a:pt x="1535293" y="3503617"/>
                </a:lnTo>
                <a:lnTo>
                  <a:pt x="0" y="3385518"/>
                </a:lnTo>
                <a:lnTo>
                  <a:pt x="13122" y="1837103"/>
                </a:lnTo>
                <a:lnTo>
                  <a:pt x="1049773" y="1705881"/>
                </a:lnTo>
                <a:lnTo>
                  <a:pt x="5393208" y="669230"/>
                </a:lnTo>
                <a:close/>
              </a:path>
            </a:pathLst>
          </a:custGeom>
          <a:solidFill>
            <a:srgbClr val="4BAF3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white"/>
              </a:solidFill>
            </a:endParaRPr>
          </a:p>
        </p:txBody>
      </p:sp>
      <p:sp>
        <p:nvSpPr>
          <p:cNvPr id="14" name="圆角矩形 97"/>
          <p:cNvSpPr/>
          <p:nvPr/>
        </p:nvSpPr>
        <p:spPr>
          <a:xfrm>
            <a:off x="394660" y="3576375"/>
            <a:ext cx="787492" cy="1106998"/>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368" h="935115">
                <a:moveTo>
                  <a:pt x="0" y="102656"/>
                </a:moveTo>
                <a:cubicBezTo>
                  <a:pt x="0" y="86435"/>
                  <a:pt x="13149" y="73286"/>
                  <a:pt x="29370" y="73286"/>
                </a:cubicBezTo>
                <a:cubicBezTo>
                  <a:pt x="220927" y="58999"/>
                  <a:pt x="467254" y="20899"/>
                  <a:pt x="625474" y="1848"/>
                </a:cubicBezTo>
                <a:cubicBezTo>
                  <a:pt x="658363" y="-10058"/>
                  <a:pt x="664368" y="38810"/>
                  <a:pt x="664368" y="55031"/>
                </a:cubicBezTo>
                <a:cubicBezTo>
                  <a:pt x="662781" y="332252"/>
                  <a:pt x="661193" y="609474"/>
                  <a:pt x="659606" y="886695"/>
                </a:cubicBezTo>
                <a:cubicBezTo>
                  <a:pt x="659606" y="902916"/>
                  <a:pt x="648838" y="935115"/>
                  <a:pt x="632617" y="935115"/>
                </a:cubicBezTo>
                <a:lnTo>
                  <a:pt x="26989" y="901778"/>
                </a:lnTo>
                <a:cubicBezTo>
                  <a:pt x="10768" y="901778"/>
                  <a:pt x="0" y="881485"/>
                  <a:pt x="0" y="865264"/>
                </a:cubicBezTo>
                <a:lnTo>
                  <a:pt x="0" y="102656"/>
                </a:lnTo>
                <a:close/>
              </a:path>
            </a:pathLst>
          </a:custGeom>
          <a:blipFill>
            <a:blip r:embed="rId3"/>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white"/>
              </a:solidFill>
            </a:endParaRPr>
          </a:p>
        </p:txBody>
      </p:sp>
      <p:sp>
        <p:nvSpPr>
          <p:cNvPr id="15" name="圆角矩形 97"/>
          <p:cNvSpPr/>
          <p:nvPr/>
        </p:nvSpPr>
        <p:spPr>
          <a:xfrm>
            <a:off x="1262968" y="3444814"/>
            <a:ext cx="860790" cy="1328774"/>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7" h="959234">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3594"/>
                  <a:pt x="671338" y="910815"/>
                </a:cubicBezTo>
                <a:cubicBezTo>
                  <a:pt x="671338" y="927036"/>
                  <a:pt x="648838" y="959234"/>
                  <a:pt x="632617" y="959234"/>
                </a:cubicBezTo>
                <a:lnTo>
                  <a:pt x="26989" y="912337"/>
                </a:lnTo>
                <a:cubicBezTo>
                  <a:pt x="10768" y="912337"/>
                  <a:pt x="0" y="892044"/>
                  <a:pt x="0" y="875823"/>
                </a:cubicBezTo>
                <a:lnTo>
                  <a:pt x="0" y="113215"/>
                </a:lnTo>
                <a:close/>
              </a:path>
            </a:pathLst>
          </a:custGeom>
          <a:blipFill>
            <a:blip r:embed="rId4"/>
            <a:stretch>
              <a:fillRect/>
            </a:stretch>
          </a:blip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white"/>
              </a:solidFill>
            </a:endParaRPr>
          </a:p>
        </p:txBody>
      </p:sp>
      <p:sp>
        <p:nvSpPr>
          <p:cNvPr id="16" name="圆角矩形 97"/>
          <p:cNvSpPr/>
          <p:nvPr/>
        </p:nvSpPr>
        <p:spPr>
          <a:xfrm>
            <a:off x="2213972" y="3256867"/>
            <a:ext cx="919053" cy="1668955"/>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7" h="988167">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5820"/>
                  <a:pt x="671338" y="913041"/>
                </a:cubicBezTo>
                <a:cubicBezTo>
                  <a:pt x="663099" y="960420"/>
                  <a:pt x="648838" y="988167"/>
                  <a:pt x="632617" y="988167"/>
                </a:cubicBezTo>
                <a:cubicBezTo>
                  <a:pt x="406023" y="966599"/>
                  <a:pt x="228865" y="940581"/>
                  <a:pt x="26989" y="916788"/>
                </a:cubicBezTo>
                <a:cubicBezTo>
                  <a:pt x="10768" y="916788"/>
                  <a:pt x="0" y="892044"/>
                  <a:pt x="0" y="875823"/>
                </a:cubicBezTo>
                <a:lnTo>
                  <a:pt x="0" y="113215"/>
                </a:lnTo>
                <a:close/>
              </a:path>
            </a:pathLst>
          </a:custGeom>
          <a:blipFill>
            <a:blip r:embed="rId5"/>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white"/>
              </a:solidFill>
            </a:endParaRPr>
          </a:p>
        </p:txBody>
      </p:sp>
      <p:sp>
        <p:nvSpPr>
          <p:cNvPr id="18" name="圆角矩形 97"/>
          <p:cNvSpPr/>
          <p:nvPr/>
        </p:nvSpPr>
        <p:spPr>
          <a:xfrm>
            <a:off x="3223240" y="2954274"/>
            <a:ext cx="1514840" cy="2172648"/>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71007 h 1045959"/>
              <a:gd name="connsiteX1" fmla="*/ 29370 w 671507"/>
              <a:gd name="connsiteY1" fmla="*/ 141637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34553 w 671507"/>
              <a:gd name="connsiteY6" fmla="*/ 1002442 h 1045959"/>
              <a:gd name="connsiteX7" fmla="*/ 0 w 671507"/>
              <a:gd name="connsiteY7" fmla="*/ 933615 h 1045959"/>
              <a:gd name="connsiteX8" fmla="*/ 0 w 671507"/>
              <a:gd name="connsiteY8" fmla="*/ 171007 h 1045959"/>
              <a:gd name="connsiteX0" fmla="*/ 0 w 671507"/>
              <a:gd name="connsiteY0" fmla="*/ 171007 h 1076607"/>
              <a:gd name="connsiteX1" fmla="*/ 52061 w 671507"/>
              <a:gd name="connsiteY1" fmla="*/ 110989 h 1076607"/>
              <a:gd name="connsiteX2" fmla="*/ 649864 w 671507"/>
              <a:gd name="connsiteY2" fmla="*/ 840 h 1076607"/>
              <a:gd name="connsiteX3" fmla="*/ 664368 w 671507"/>
              <a:gd name="connsiteY3" fmla="*/ 123382 h 1076607"/>
              <a:gd name="connsiteX4" fmla="*/ 671338 w 671507"/>
              <a:gd name="connsiteY4" fmla="*/ 970833 h 1076607"/>
              <a:gd name="connsiteX5" fmla="*/ 630096 w 671507"/>
              <a:gd name="connsiteY5" fmla="*/ 1076607 h 1076607"/>
              <a:gd name="connsiteX6" fmla="*/ 34553 w 671507"/>
              <a:gd name="connsiteY6" fmla="*/ 1002442 h 1076607"/>
              <a:gd name="connsiteX7" fmla="*/ 0 w 671507"/>
              <a:gd name="connsiteY7" fmla="*/ 933615 h 1076607"/>
              <a:gd name="connsiteX8" fmla="*/ 0 w 67150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691"/>
              <a:gd name="connsiteY0" fmla="*/ 171007 h 1076607"/>
              <a:gd name="connsiteX1" fmla="*/ 52061 w 676691"/>
              <a:gd name="connsiteY1" fmla="*/ 110989 h 1076607"/>
              <a:gd name="connsiteX2" fmla="*/ 649864 w 676691"/>
              <a:gd name="connsiteY2" fmla="*/ 840 h 1076607"/>
              <a:gd name="connsiteX3" fmla="*/ 674453 w 676691"/>
              <a:gd name="connsiteY3" fmla="*/ 123382 h 1076607"/>
              <a:gd name="connsiteX4" fmla="*/ 676381 w 676691"/>
              <a:gd name="connsiteY4" fmla="*/ 998695 h 1076607"/>
              <a:gd name="connsiteX5" fmla="*/ 630096 w 676691"/>
              <a:gd name="connsiteY5" fmla="*/ 1076607 h 1076607"/>
              <a:gd name="connsiteX6" fmla="*/ 34553 w 676691"/>
              <a:gd name="connsiteY6" fmla="*/ 1002442 h 1076607"/>
              <a:gd name="connsiteX7" fmla="*/ 0 w 676691"/>
              <a:gd name="connsiteY7" fmla="*/ 933615 h 1076607"/>
              <a:gd name="connsiteX8" fmla="*/ 0 w 676691"/>
              <a:gd name="connsiteY8" fmla="*/ 171007 h 1076607"/>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7905 h 1073505"/>
              <a:gd name="connsiteX1" fmla="*/ 52061 w 676691"/>
              <a:gd name="connsiteY1" fmla="*/ 107887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91" h="1073505">
                <a:moveTo>
                  <a:pt x="0" y="167905"/>
                </a:moveTo>
                <a:cubicBezTo>
                  <a:pt x="0" y="151684"/>
                  <a:pt x="13148" y="116246"/>
                  <a:pt x="52061" y="107887"/>
                </a:cubicBezTo>
                <a:cubicBezTo>
                  <a:pt x="164010" y="76883"/>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blipFill>
            <a:blip r:embed="rId6"/>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white"/>
              </a:solidFill>
            </a:endParaRPr>
          </a:p>
        </p:txBody>
      </p:sp>
      <p:sp>
        <p:nvSpPr>
          <p:cNvPr id="19" name="圆角矩形 97"/>
          <p:cNvSpPr/>
          <p:nvPr/>
        </p:nvSpPr>
        <p:spPr>
          <a:xfrm>
            <a:off x="4957976" y="2636648"/>
            <a:ext cx="3110496" cy="2734606"/>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71007 h 1045959"/>
              <a:gd name="connsiteX1" fmla="*/ 29370 w 671507"/>
              <a:gd name="connsiteY1" fmla="*/ 141637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34553 w 671507"/>
              <a:gd name="connsiteY6" fmla="*/ 1002442 h 1045959"/>
              <a:gd name="connsiteX7" fmla="*/ 0 w 671507"/>
              <a:gd name="connsiteY7" fmla="*/ 933615 h 1045959"/>
              <a:gd name="connsiteX8" fmla="*/ 0 w 671507"/>
              <a:gd name="connsiteY8" fmla="*/ 171007 h 1045959"/>
              <a:gd name="connsiteX0" fmla="*/ 0 w 671507"/>
              <a:gd name="connsiteY0" fmla="*/ 171007 h 1076607"/>
              <a:gd name="connsiteX1" fmla="*/ 52061 w 671507"/>
              <a:gd name="connsiteY1" fmla="*/ 110989 h 1076607"/>
              <a:gd name="connsiteX2" fmla="*/ 649864 w 671507"/>
              <a:gd name="connsiteY2" fmla="*/ 840 h 1076607"/>
              <a:gd name="connsiteX3" fmla="*/ 664368 w 671507"/>
              <a:gd name="connsiteY3" fmla="*/ 123382 h 1076607"/>
              <a:gd name="connsiteX4" fmla="*/ 671338 w 671507"/>
              <a:gd name="connsiteY4" fmla="*/ 970833 h 1076607"/>
              <a:gd name="connsiteX5" fmla="*/ 630096 w 671507"/>
              <a:gd name="connsiteY5" fmla="*/ 1076607 h 1076607"/>
              <a:gd name="connsiteX6" fmla="*/ 34553 w 671507"/>
              <a:gd name="connsiteY6" fmla="*/ 1002442 h 1076607"/>
              <a:gd name="connsiteX7" fmla="*/ 0 w 671507"/>
              <a:gd name="connsiteY7" fmla="*/ 933615 h 1076607"/>
              <a:gd name="connsiteX8" fmla="*/ 0 w 67150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691"/>
              <a:gd name="connsiteY0" fmla="*/ 171007 h 1076607"/>
              <a:gd name="connsiteX1" fmla="*/ 52061 w 676691"/>
              <a:gd name="connsiteY1" fmla="*/ 110989 h 1076607"/>
              <a:gd name="connsiteX2" fmla="*/ 649864 w 676691"/>
              <a:gd name="connsiteY2" fmla="*/ 840 h 1076607"/>
              <a:gd name="connsiteX3" fmla="*/ 674453 w 676691"/>
              <a:gd name="connsiteY3" fmla="*/ 123382 h 1076607"/>
              <a:gd name="connsiteX4" fmla="*/ 676381 w 676691"/>
              <a:gd name="connsiteY4" fmla="*/ 998695 h 1076607"/>
              <a:gd name="connsiteX5" fmla="*/ 630096 w 676691"/>
              <a:gd name="connsiteY5" fmla="*/ 1076607 h 1076607"/>
              <a:gd name="connsiteX6" fmla="*/ 34553 w 676691"/>
              <a:gd name="connsiteY6" fmla="*/ 1002442 h 1076607"/>
              <a:gd name="connsiteX7" fmla="*/ 0 w 676691"/>
              <a:gd name="connsiteY7" fmla="*/ 933615 h 1076607"/>
              <a:gd name="connsiteX8" fmla="*/ 0 w 676691"/>
              <a:gd name="connsiteY8" fmla="*/ 171007 h 1076607"/>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7905 h 1073505"/>
              <a:gd name="connsiteX1" fmla="*/ 52061 w 676691"/>
              <a:gd name="connsiteY1" fmla="*/ 107887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 name="connsiteX0" fmla="*/ 0 w 676691"/>
              <a:gd name="connsiteY0" fmla="*/ 167905 h 1073505"/>
              <a:gd name="connsiteX1" fmla="*/ 46173 w 676691"/>
              <a:gd name="connsiteY1" fmla="*/ 97258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 name="connsiteX0" fmla="*/ 0 w 676691"/>
              <a:gd name="connsiteY0" fmla="*/ 167905 h 1073505"/>
              <a:gd name="connsiteX1" fmla="*/ 46173 w 676691"/>
              <a:gd name="connsiteY1" fmla="*/ 97258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91" h="1073505">
                <a:moveTo>
                  <a:pt x="0" y="167905"/>
                </a:moveTo>
                <a:cubicBezTo>
                  <a:pt x="0" y="151684"/>
                  <a:pt x="7260" y="105617"/>
                  <a:pt x="46173" y="97258"/>
                </a:cubicBezTo>
                <a:cubicBezTo>
                  <a:pt x="162047" y="83969"/>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blipFill>
            <a:blip r:embed="rId7"/>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white"/>
              </a:solidFill>
            </a:endParaRPr>
          </a:p>
        </p:txBody>
      </p:sp>
      <p:sp>
        <p:nvSpPr>
          <p:cNvPr id="22" name="TextBox 16"/>
          <p:cNvSpPr txBox="1"/>
          <p:nvPr/>
        </p:nvSpPr>
        <p:spPr bwMode="auto">
          <a:xfrm>
            <a:off x="8640938" y="2051035"/>
            <a:ext cx="3275339" cy="4157677"/>
          </a:xfrm>
          <a:prstGeom prst="rect">
            <a:avLst/>
          </a:prstGeom>
          <a:noFill/>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概述这里</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输入简单文字概述</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的文字概述这里输入</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的文字</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概述这里输入简单的文字概述这里输入简单文字概述简单的文字概述这里输入简单的文字概述这里输入简单的文字概述这里输入简单的文字概述这里输入简单的文字概述</a:t>
            </a:r>
          </a:p>
          <a:p>
            <a:pPr>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994666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86394" y="1898073"/>
            <a:ext cx="3770067" cy="4529157"/>
          </a:xfrm>
          <a:prstGeom prst="rect">
            <a:avLst/>
          </a:prstGeom>
          <a:blipFill>
            <a:blip r:embed="rId3"/>
            <a:stretch>
              <a:fillRect/>
            </a:stretch>
          </a:blipFill>
          <a:ln w="635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60310" y="4255943"/>
            <a:ext cx="2067245" cy="217128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96475" y="4255943"/>
            <a:ext cx="2067245" cy="217128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432640" y="4255943"/>
            <a:ext cx="2067245" cy="2171287"/>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760310" y="1898074"/>
            <a:ext cx="2067245" cy="2171287"/>
          </a:xfrm>
          <a:prstGeom prst="rect">
            <a:avLst/>
          </a:pr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096475" y="1898074"/>
            <a:ext cx="2067245" cy="2171287"/>
          </a:xfrm>
          <a:prstGeom prst="rect">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432640" y="1898074"/>
            <a:ext cx="2067245" cy="2171287"/>
          </a:xfrm>
          <a:prstGeom prst="rect">
            <a:avLst/>
          </a:pr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6"/>
          <p:cNvSpPr txBox="1"/>
          <p:nvPr/>
        </p:nvSpPr>
        <p:spPr bwMode="auto">
          <a:xfrm>
            <a:off x="4789806" y="2070182"/>
            <a:ext cx="2098316" cy="1938992"/>
          </a:xfrm>
          <a:prstGeom prst="rect">
            <a:avLst/>
          </a:prstGeom>
          <a:noFill/>
        </p:spPr>
        <p:txBody>
          <a:bodyPr wrap="square">
            <a:spAutoFit/>
          </a:bodyPr>
          <a:lstStyle/>
          <a:p>
            <a:pPr>
              <a:lnSpc>
                <a:spcPct val="150000"/>
              </a:lnSpc>
            </a:pPr>
            <a:r>
              <a:rPr lang="zh-CN" altLang="en-US" sz="1600" dirty="0">
                <a:solidFill>
                  <a:srgbClr val="FFFFFF"/>
                </a:solidFill>
                <a:latin typeface="微软雅黑" panose="020B0503020204020204" pitchFamily="34" charset="-122"/>
                <a:ea typeface="微软雅黑" panose="020B0503020204020204" pitchFamily="34" charset="-122"/>
              </a:rPr>
              <a:t>这里输入简单的文字</a:t>
            </a:r>
            <a:r>
              <a:rPr lang="zh-CN" altLang="en-US" sz="1600" dirty="0" smtClean="0">
                <a:solidFill>
                  <a:srgbClr val="FFFFFF"/>
                </a:solidFill>
                <a:latin typeface="微软雅黑" panose="020B0503020204020204" pitchFamily="34" charset="-122"/>
                <a:ea typeface="微软雅黑" panose="020B0503020204020204" pitchFamily="34" charset="-122"/>
              </a:rPr>
              <a:t>概述这里</a:t>
            </a:r>
            <a:r>
              <a:rPr lang="zh-CN" altLang="en-US" sz="1600" dirty="0">
                <a:solidFill>
                  <a:srgbClr val="FFFFFF"/>
                </a:solidFill>
                <a:latin typeface="微软雅黑" panose="020B0503020204020204" pitchFamily="34" charset="-122"/>
                <a:ea typeface="微软雅黑" panose="020B0503020204020204" pitchFamily="34" charset="-122"/>
              </a:rPr>
              <a:t>输入简单文字概述</a:t>
            </a:r>
            <a:r>
              <a:rPr lang="zh-CN" altLang="en-US" sz="1600" dirty="0" smtClean="0">
                <a:solidFill>
                  <a:srgbClr val="FFFFFF"/>
                </a:solidFill>
                <a:latin typeface="微软雅黑" panose="020B0503020204020204" pitchFamily="34" charset="-122"/>
                <a:ea typeface="微软雅黑" panose="020B0503020204020204" pitchFamily="34" charset="-122"/>
              </a:rPr>
              <a:t>简单</a:t>
            </a:r>
            <a:r>
              <a:rPr lang="zh-CN" altLang="en-US" sz="1600" dirty="0">
                <a:solidFill>
                  <a:srgbClr val="FFFFFF"/>
                </a:solidFill>
                <a:latin typeface="微软雅黑" panose="020B0503020204020204" pitchFamily="34" charset="-122"/>
                <a:ea typeface="微软雅黑" panose="020B0503020204020204" pitchFamily="34" charset="-122"/>
              </a:rPr>
              <a:t>的文字概述这里输入</a:t>
            </a:r>
            <a:r>
              <a:rPr lang="zh-CN" altLang="en-US" sz="1600" dirty="0" smtClean="0">
                <a:solidFill>
                  <a:srgbClr val="FFFFFF"/>
                </a:solidFill>
                <a:latin typeface="微软雅黑" panose="020B0503020204020204" pitchFamily="34" charset="-122"/>
                <a:ea typeface="微软雅黑" panose="020B0503020204020204" pitchFamily="34" charset="-122"/>
              </a:rPr>
              <a:t>简单</a:t>
            </a:r>
            <a:r>
              <a:rPr lang="zh-CN" altLang="en-US" sz="1600" dirty="0">
                <a:solidFill>
                  <a:srgbClr val="FFFFFF"/>
                </a:solidFill>
                <a:latin typeface="微软雅黑" panose="020B0503020204020204" pitchFamily="34" charset="-122"/>
                <a:ea typeface="微软雅黑" panose="020B0503020204020204" pitchFamily="34" charset="-122"/>
              </a:rPr>
              <a:t>的文字</a:t>
            </a:r>
            <a:r>
              <a:rPr lang="zh-CN" altLang="en-US" sz="1600" dirty="0" smtClean="0">
                <a:solidFill>
                  <a:srgbClr val="FFFFFF"/>
                </a:solidFill>
                <a:latin typeface="微软雅黑" panose="020B0503020204020204" pitchFamily="34" charset="-122"/>
                <a:ea typeface="微软雅黑" panose="020B0503020204020204" pitchFamily="34" charset="-122"/>
              </a:rPr>
              <a:t>概述</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7" name="TextBox 16"/>
          <p:cNvSpPr txBox="1"/>
          <p:nvPr/>
        </p:nvSpPr>
        <p:spPr bwMode="auto">
          <a:xfrm>
            <a:off x="7131404" y="2070182"/>
            <a:ext cx="2098316" cy="1938992"/>
          </a:xfrm>
          <a:prstGeom prst="rect">
            <a:avLst/>
          </a:prstGeom>
          <a:noFill/>
        </p:spPr>
        <p:txBody>
          <a:bodyPr wrap="square">
            <a:spAutoFit/>
          </a:bodyPr>
          <a:lstStyle/>
          <a:p>
            <a:pPr>
              <a:lnSpc>
                <a:spcPct val="150000"/>
              </a:lnSpc>
            </a:pPr>
            <a:r>
              <a:rPr lang="zh-CN" altLang="en-US" sz="1600" dirty="0">
                <a:solidFill>
                  <a:srgbClr val="FFFFFF"/>
                </a:solidFill>
                <a:latin typeface="微软雅黑" panose="020B0503020204020204" pitchFamily="34" charset="-122"/>
                <a:ea typeface="微软雅黑" panose="020B0503020204020204" pitchFamily="34" charset="-122"/>
              </a:rPr>
              <a:t>这里输入简单的文字</a:t>
            </a:r>
            <a:r>
              <a:rPr lang="zh-CN" altLang="en-US" sz="1600" dirty="0" smtClean="0">
                <a:solidFill>
                  <a:srgbClr val="FFFFFF"/>
                </a:solidFill>
                <a:latin typeface="微软雅黑" panose="020B0503020204020204" pitchFamily="34" charset="-122"/>
                <a:ea typeface="微软雅黑" panose="020B0503020204020204" pitchFamily="34" charset="-122"/>
              </a:rPr>
              <a:t>概述这里</a:t>
            </a:r>
            <a:r>
              <a:rPr lang="zh-CN" altLang="en-US" sz="1600" dirty="0">
                <a:solidFill>
                  <a:srgbClr val="FFFFFF"/>
                </a:solidFill>
                <a:latin typeface="微软雅黑" panose="020B0503020204020204" pitchFamily="34" charset="-122"/>
                <a:ea typeface="微软雅黑" panose="020B0503020204020204" pitchFamily="34" charset="-122"/>
              </a:rPr>
              <a:t>输入简单文字概述</a:t>
            </a:r>
            <a:r>
              <a:rPr lang="zh-CN" altLang="en-US" sz="1600" dirty="0" smtClean="0">
                <a:solidFill>
                  <a:srgbClr val="FFFFFF"/>
                </a:solidFill>
                <a:latin typeface="微软雅黑" panose="020B0503020204020204" pitchFamily="34" charset="-122"/>
                <a:ea typeface="微软雅黑" panose="020B0503020204020204" pitchFamily="34" charset="-122"/>
              </a:rPr>
              <a:t>简单</a:t>
            </a:r>
            <a:r>
              <a:rPr lang="zh-CN" altLang="en-US" sz="1600" dirty="0">
                <a:solidFill>
                  <a:srgbClr val="FFFFFF"/>
                </a:solidFill>
                <a:latin typeface="微软雅黑" panose="020B0503020204020204" pitchFamily="34" charset="-122"/>
                <a:ea typeface="微软雅黑" panose="020B0503020204020204" pitchFamily="34" charset="-122"/>
              </a:rPr>
              <a:t>的文字概述这里输入</a:t>
            </a:r>
            <a:r>
              <a:rPr lang="zh-CN" altLang="en-US" sz="1600" dirty="0" smtClean="0">
                <a:solidFill>
                  <a:srgbClr val="FFFFFF"/>
                </a:solidFill>
                <a:latin typeface="微软雅黑" panose="020B0503020204020204" pitchFamily="34" charset="-122"/>
                <a:ea typeface="微软雅黑" panose="020B0503020204020204" pitchFamily="34" charset="-122"/>
              </a:rPr>
              <a:t>简单</a:t>
            </a:r>
            <a:r>
              <a:rPr lang="zh-CN" altLang="en-US" sz="1600" dirty="0">
                <a:solidFill>
                  <a:srgbClr val="FFFFFF"/>
                </a:solidFill>
                <a:latin typeface="微软雅黑" panose="020B0503020204020204" pitchFamily="34" charset="-122"/>
                <a:ea typeface="微软雅黑" panose="020B0503020204020204" pitchFamily="34" charset="-122"/>
              </a:rPr>
              <a:t>的文字</a:t>
            </a:r>
            <a:r>
              <a:rPr lang="zh-CN" altLang="en-US" sz="1600" dirty="0" smtClean="0">
                <a:solidFill>
                  <a:srgbClr val="FFFFFF"/>
                </a:solidFill>
                <a:latin typeface="微软雅黑" panose="020B0503020204020204" pitchFamily="34" charset="-122"/>
                <a:ea typeface="微软雅黑" panose="020B0503020204020204" pitchFamily="34" charset="-122"/>
              </a:rPr>
              <a:t>概述</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8" name="TextBox 16"/>
          <p:cNvSpPr txBox="1"/>
          <p:nvPr/>
        </p:nvSpPr>
        <p:spPr bwMode="auto">
          <a:xfrm>
            <a:off x="9432640" y="2070182"/>
            <a:ext cx="2098316" cy="1938992"/>
          </a:xfrm>
          <a:prstGeom prst="rect">
            <a:avLst/>
          </a:prstGeom>
          <a:noFill/>
        </p:spPr>
        <p:txBody>
          <a:bodyPr wrap="square">
            <a:spAutoFit/>
          </a:bodyPr>
          <a:lstStyle/>
          <a:p>
            <a:pPr>
              <a:lnSpc>
                <a:spcPct val="150000"/>
              </a:lnSpc>
            </a:pPr>
            <a:r>
              <a:rPr lang="zh-CN" altLang="en-US" sz="1600" dirty="0">
                <a:solidFill>
                  <a:srgbClr val="FFFFFF"/>
                </a:solidFill>
                <a:latin typeface="微软雅黑" panose="020B0503020204020204" pitchFamily="34" charset="-122"/>
                <a:ea typeface="微软雅黑" panose="020B0503020204020204" pitchFamily="34" charset="-122"/>
              </a:rPr>
              <a:t>这里输入简单的文字</a:t>
            </a:r>
            <a:r>
              <a:rPr lang="zh-CN" altLang="en-US" sz="1600" dirty="0" smtClean="0">
                <a:solidFill>
                  <a:srgbClr val="FFFFFF"/>
                </a:solidFill>
                <a:latin typeface="微软雅黑" panose="020B0503020204020204" pitchFamily="34" charset="-122"/>
                <a:ea typeface="微软雅黑" panose="020B0503020204020204" pitchFamily="34" charset="-122"/>
              </a:rPr>
              <a:t>概述这里</a:t>
            </a:r>
            <a:r>
              <a:rPr lang="zh-CN" altLang="en-US" sz="1600" dirty="0">
                <a:solidFill>
                  <a:srgbClr val="FFFFFF"/>
                </a:solidFill>
                <a:latin typeface="微软雅黑" panose="020B0503020204020204" pitchFamily="34" charset="-122"/>
                <a:ea typeface="微软雅黑" panose="020B0503020204020204" pitchFamily="34" charset="-122"/>
              </a:rPr>
              <a:t>输入简单文字概述</a:t>
            </a:r>
            <a:r>
              <a:rPr lang="zh-CN" altLang="en-US" sz="1600" dirty="0" smtClean="0">
                <a:solidFill>
                  <a:srgbClr val="FFFFFF"/>
                </a:solidFill>
                <a:latin typeface="微软雅黑" panose="020B0503020204020204" pitchFamily="34" charset="-122"/>
                <a:ea typeface="微软雅黑" panose="020B0503020204020204" pitchFamily="34" charset="-122"/>
              </a:rPr>
              <a:t>简单</a:t>
            </a:r>
            <a:r>
              <a:rPr lang="zh-CN" altLang="en-US" sz="1600" dirty="0">
                <a:solidFill>
                  <a:srgbClr val="FFFFFF"/>
                </a:solidFill>
                <a:latin typeface="微软雅黑" panose="020B0503020204020204" pitchFamily="34" charset="-122"/>
                <a:ea typeface="微软雅黑" panose="020B0503020204020204" pitchFamily="34" charset="-122"/>
              </a:rPr>
              <a:t>的文字概述这里输入</a:t>
            </a:r>
            <a:r>
              <a:rPr lang="zh-CN" altLang="en-US" sz="1600" dirty="0" smtClean="0">
                <a:solidFill>
                  <a:srgbClr val="FFFFFF"/>
                </a:solidFill>
                <a:latin typeface="微软雅黑" panose="020B0503020204020204" pitchFamily="34" charset="-122"/>
                <a:ea typeface="微软雅黑" panose="020B0503020204020204" pitchFamily="34" charset="-122"/>
              </a:rPr>
              <a:t>简单</a:t>
            </a:r>
            <a:r>
              <a:rPr lang="zh-CN" altLang="en-US" sz="1600" dirty="0">
                <a:solidFill>
                  <a:srgbClr val="FFFFFF"/>
                </a:solidFill>
                <a:latin typeface="微软雅黑" panose="020B0503020204020204" pitchFamily="34" charset="-122"/>
                <a:ea typeface="微软雅黑" panose="020B0503020204020204" pitchFamily="34" charset="-122"/>
              </a:rPr>
              <a:t>的文字</a:t>
            </a:r>
            <a:r>
              <a:rPr lang="zh-CN" altLang="en-US" sz="1600" dirty="0" smtClean="0">
                <a:solidFill>
                  <a:srgbClr val="FFFFFF"/>
                </a:solidFill>
                <a:latin typeface="微软雅黑" panose="020B0503020204020204" pitchFamily="34" charset="-122"/>
                <a:ea typeface="微软雅黑" panose="020B0503020204020204" pitchFamily="34" charset="-122"/>
              </a:rPr>
              <a:t>概述</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237761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2" presetClass="entr" presetSubtype="4" decel="38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decel="38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4" decel="38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750" fill="hold"/>
                                        <p:tgtEl>
                                          <p:spTgt spid="15"/>
                                        </p:tgtEl>
                                        <p:attrNameLst>
                                          <p:attrName>ppt_x</p:attrName>
                                        </p:attrNameLst>
                                      </p:cBhvr>
                                      <p:tavLst>
                                        <p:tav tm="0">
                                          <p:val>
                                            <p:strVal val="#ppt_x"/>
                                          </p:val>
                                        </p:tav>
                                        <p:tav tm="100000">
                                          <p:val>
                                            <p:strVal val="#ppt_x"/>
                                          </p:val>
                                        </p:tav>
                                      </p:tavLst>
                                    </p:anim>
                                    <p:anim calcmode="lin" valueType="num">
                                      <p:cBhvr additive="base">
                                        <p:cTn id="21" dur="75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 decel="38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 presetClass="entr" presetSubtype="4" decel="38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ppt_x"/>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1" decel="38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750" fill="hold"/>
                                        <p:tgtEl>
                                          <p:spTgt spid="22"/>
                                        </p:tgtEl>
                                        <p:attrNameLst>
                                          <p:attrName>ppt_x</p:attrName>
                                        </p:attrNameLst>
                                      </p:cBhvr>
                                      <p:tavLst>
                                        <p:tav tm="0">
                                          <p:val>
                                            <p:strVal val="#ppt_x"/>
                                          </p:val>
                                        </p:tav>
                                        <p:tav tm="100000">
                                          <p:val>
                                            <p:strVal val="#ppt_x"/>
                                          </p:val>
                                        </p:tav>
                                      </p:tavLst>
                                    </p:anim>
                                    <p:anim calcmode="lin" valueType="num">
                                      <p:cBhvr additive="base">
                                        <p:cTn id="34" dur="75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25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animBg="1"/>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889176" y="0"/>
            <a:ext cx="2428157" cy="1559878"/>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2166" y="2400297"/>
            <a:ext cx="2090058" cy="2090058"/>
          </a:xfrm>
          <a:prstGeom prst="ellipse">
            <a:avLst/>
          </a:prstGeom>
          <a:noFill/>
          <a:ln w="38100">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606542" y="2400297"/>
            <a:ext cx="2090058" cy="2090058"/>
          </a:xfrm>
          <a:prstGeom prst="ellipse">
            <a:avLst/>
          </a:prstGeom>
          <a:noFill/>
          <a:ln w="38100">
            <a:solidFill>
              <a:srgbClr val="4BA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420918" y="2400297"/>
            <a:ext cx="2090058" cy="2090058"/>
          </a:xfrm>
          <a:prstGeom prst="ellipse">
            <a:avLst/>
          </a:prstGeom>
          <a:noFill/>
          <a:ln w="38100">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235294" y="2400297"/>
            <a:ext cx="2090058" cy="2090058"/>
          </a:xfrm>
          <a:prstGeom prst="ellipse">
            <a:avLst/>
          </a:prstGeom>
          <a:noFill/>
          <a:ln w="38100">
            <a:solidFill>
              <a:srgbClr val="4BA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721722" y="5257803"/>
            <a:ext cx="4428000" cy="0"/>
          </a:xfrm>
          <a:prstGeom prst="line">
            <a:avLst/>
          </a:prstGeom>
          <a:ln>
            <a:solidFill>
              <a:srgbClr val="14232A"/>
            </a:solidFill>
          </a:ln>
        </p:spPr>
        <p:style>
          <a:lnRef idx="1">
            <a:schemeClr val="accent1"/>
          </a:lnRef>
          <a:fillRef idx="0">
            <a:schemeClr val="accent1"/>
          </a:fillRef>
          <a:effectRef idx="0">
            <a:schemeClr val="accent1"/>
          </a:effectRef>
          <a:fontRef idx="minor">
            <a:schemeClr val="tx1"/>
          </a:fontRef>
        </p:style>
      </p:cxnSp>
      <p:sp>
        <p:nvSpPr>
          <p:cNvPr id="15" name="五角星 14"/>
          <p:cNvSpPr/>
          <p:nvPr/>
        </p:nvSpPr>
        <p:spPr>
          <a:xfrm>
            <a:off x="5866489" y="5021037"/>
            <a:ext cx="473529" cy="473529"/>
          </a:xfrm>
          <a:prstGeom prst="star5">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联系 15"/>
          <p:cNvSpPr>
            <a:spLocks noChangeAspect="1"/>
          </p:cNvSpPr>
          <p:nvPr/>
        </p:nvSpPr>
        <p:spPr>
          <a:xfrm>
            <a:off x="5485976" y="5185802"/>
            <a:ext cx="144000" cy="144000"/>
          </a:xfrm>
          <a:prstGeom prst="flowChartConnector">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联系 16"/>
          <p:cNvSpPr>
            <a:spLocks noChangeAspect="1"/>
          </p:cNvSpPr>
          <p:nvPr/>
        </p:nvSpPr>
        <p:spPr>
          <a:xfrm>
            <a:off x="6576531" y="5185801"/>
            <a:ext cx="144000" cy="144000"/>
          </a:xfrm>
          <a:prstGeom prst="flowChartConnector">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7070051" y="5241472"/>
            <a:ext cx="4428000" cy="0"/>
          </a:xfrm>
          <a:prstGeom prst="line">
            <a:avLst/>
          </a:prstGeom>
          <a:ln>
            <a:solidFill>
              <a:srgbClr val="14232A"/>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363286" y="5445804"/>
            <a:ext cx="7479933" cy="1015663"/>
          </a:xfrm>
          <a:prstGeom prst="rect">
            <a:avLst/>
          </a:prstGeom>
          <a:noFill/>
          <a:effectLst/>
        </p:spPr>
        <p:txBody>
          <a:bodyPr wrap="none" rtlCol="0">
            <a:spAutoFit/>
          </a:bodyPr>
          <a:lstStyle/>
          <a:p>
            <a:r>
              <a:rPr lang="en-US" altLang="zh-CN" sz="2800" b="1" dirty="0" smtClean="0">
                <a:solidFill>
                  <a:srgbClr val="AF5972"/>
                </a:solidFill>
                <a:latin typeface="方正姚体" panose="02010601030101010101" pitchFamily="2" charset="-122"/>
              </a:rPr>
              <a:t>            </a:t>
            </a:r>
            <a:endParaRPr lang="en-US" altLang="zh-CN" sz="1200" b="1" dirty="0">
              <a:solidFill>
                <a:srgbClr val="AF5972"/>
              </a:solidFill>
              <a:latin typeface="方正姚体" panose="02010601030101010101" pitchFamily="2" charset="-122"/>
              <a:ea typeface="方正姚体" panose="02010601030101010101" pitchFamily="2" charset="-122"/>
            </a:endParaRPr>
          </a:p>
          <a:p>
            <a:r>
              <a:rPr lang="en-US" altLang="zh-CN" sz="1600" dirty="0" smtClean="0">
                <a:solidFill>
                  <a:schemeClr val="tx1">
                    <a:lumMod val="85000"/>
                    <a:lumOff val="15000"/>
                  </a:schemeClr>
                </a:solidFill>
                <a:latin typeface="方正姚体" panose="02010601030101010101" pitchFamily="2" charset="-122"/>
                <a:ea typeface="方正姚体" panose="02010601030101010101" pitchFamily="2" charset="-122"/>
              </a:rPr>
              <a:t>Click </a:t>
            </a:r>
            <a:r>
              <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rPr>
              <a:t>here </a:t>
            </a:r>
            <a:r>
              <a:rPr lang="en-US" altLang="zh-CN" sz="1600" dirty="0" smtClean="0">
                <a:solidFill>
                  <a:schemeClr val="tx1">
                    <a:lumMod val="85000"/>
                    <a:lumOff val="15000"/>
                  </a:schemeClr>
                </a:solidFill>
                <a:latin typeface="方正姚体" panose="02010601030101010101" pitchFamily="2" charset="-122"/>
                <a:ea typeface="方正姚体" panose="02010601030101010101" pitchFamily="2" charset="-122"/>
              </a:rPr>
              <a:t>to </a:t>
            </a:r>
            <a:r>
              <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rPr>
              <a:t>add </a:t>
            </a:r>
            <a:r>
              <a:rPr lang="en-US" altLang="zh-CN" sz="1600" dirty="0" smtClean="0">
                <a:solidFill>
                  <a:schemeClr val="tx1">
                    <a:lumMod val="85000"/>
                    <a:lumOff val="15000"/>
                  </a:schemeClr>
                </a:solidFill>
                <a:latin typeface="方正姚体" panose="02010601030101010101" pitchFamily="2" charset="-122"/>
                <a:ea typeface="方正姚体" panose="02010601030101010101" pitchFamily="2" charset="-122"/>
              </a:rPr>
              <a:t> you to the  center of </a:t>
            </a:r>
            <a:r>
              <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rPr>
              <a:t>the  </a:t>
            </a:r>
            <a:r>
              <a:rPr lang="en-US" altLang="zh-CN" sz="1600" dirty="0" smtClean="0">
                <a:solidFill>
                  <a:schemeClr val="tx1">
                    <a:lumMod val="85000"/>
                    <a:lumOff val="15000"/>
                  </a:schemeClr>
                </a:solidFill>
                <a:latin typeface="方正姚体" panose="02010601030101010101" pitchFamily="2" charset="-122"/>
                <a:ea typeface="方正姚体" panose="02010601030101010101" pitchFamily="2" charset="-122"/>
              </a:rPr>
              <a:t>narrative thought  Click here  to add  you to the</a:t>
            </a:r>
          </a:p>
          <a:p>
            <a:r>
              <a:rPr lang="en-US" altLang="zh-CN" sz="1600" dirty="0" smtClean="0">
                <a:solidFill>
                  <a:schemeClr val="tx1">
                    <a:lumMod val="85000"/>
                    <a:lumOff val="15000"/>
                  </a:schemeClr>
                </a:solidFill>
                <a:latin typeface="方正姚体" panose="02010601030101010101" pitchFamily="2" charset="-122"/>
                <a:ea typeface="方正姚体" panose="02010601030101010101" pitchFamily="2" charset="-122"/>
              </a:rPr>
              <a:t>                                                center of the  narrative thought</a:t>
            </a:r>
            <a:endParaRPr lang="en-US" altLang="zh-CN" sz="2000" dirty="0" smtClean="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3" name="组合 2"/>
          <p:cNvGrpSpPr/>
          <p:nvPr/>
        </p:nvGrpSpPr>
        <p:grpSpPr>
          <a:xfrm>
            <a:off x="1260915" y="449536"/>
            <a:ext cx="3628261" cy="816429"/>
            <a:chOff x="1260915" y="449536"/>
            <a:chExt cx="3628261" cy="816429"/>
          </a:xfrm>
        </p:grpSpPr>
        <p:sp>
          <p:nvSpPr>
            <p:cNvPr id="53" name="任意多边形 52"/>
            <p:cNvSpPr/>
            <p:nvPr/>
          </p:nvSpPr>
          <p:spPr>
            <a:xfrm flipH="1">
              <a:off x="1260915" y="449536"/>
              <a:ext cx="3628261" cy="816429"/>
            </a:xfrm>
            <a:custGeom>
              <a:avLst/>
              <a:gdLst>
                <a:gd name="connsiteX0" fmla="*/ 3628260 w 3628261"/>
                <a:gd name="connsiteY0" fmla="*/ 0 h 816429"/>
                <a:gd name="connsiteX1" fmla="*/ 0 w 3628261"/>
                <a:gd name="connsiteY1" fmla="*/ 0 h 816429"/>
                <a:gd name="connsiteX2" fmla="*/ 0 w 3628261"/>
                <a:gd name="connsiteY2" fmla="*/ 816429 h 816429"/>
                <a:gd name="connsiteX3" fmla="*/ 3628261 w 3628261"/>
                <a:gd name="connsiteY3" fmla="*/ 816429 h 816429"/>
                <a:gd name="connsiteX4" fmla="*/ 3414491 w 3628261"/>
                <a:gd name="connsiteY4" fmla="*/ 408214 h 81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261" h="816429">
                  <a:moveTo>
                    <a:pt x="3628260" y="0"/>
                  </a:moveTo>
                  <a:lnTo>
                    <a:pt x="0" y="0"/>
                  </a:lnTo>
                  <a:lnTo>
                    <a:pt x="0" y="816429"/>
                  </a:lnTo>
                  <a:lnTo>
                    <a:pt x="3628261" y="816429"/>
                  </a:lnTo>
                  <a:lnTo>
                    <a:pt x="3414491" y="408214"/>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8" name="直接连接符 47"/>
            <p:cNvCxnSpPr/>
            <p:nvPr/>
          </p:nvCxnSpPr>
          <p:spPr>
            <a:xfrm>
              <a:off x="1769201" y="854529"/>
              <a:ext cx="2916000" cy="0"/>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7317332" y="439056"/>
            <a:ext cx="3628261" cy="816429"/>
            <a:chOff x="7317332" y="439056"/>
            <a:chExt cx="3628261" cy="816429"/>
          </a:xfrm>
        </p:grpSpPr>
        <p:sp>
          <p:nvSpPr>
            <p:cNvPr id="52" name="任意多边形 51"/>
            <p:cNvSpPr/>
            <p:nvPr/>
          </p:nvSpPr>
          <p:spPr>
            <a:xfrm>
              <a:off x="7317332" y="439056"/>
              <a:ext cx="3628261" cy="816429"/>
            </a:xfrm>
            <a:custGeom>
              <a:avLst/>
              <a:gdLst>
                <a:gd name="connsiteX0" fmla="*/ 0 w 3628261"/>
                <a:gd name="connsiteY0" fmla="*/ 0 h 816429"/>
                <a:gd name="connsiteX1" fmla="*/ 3628260 w 3628261"/>
                <a:gd name="connsiteY1" fmla="*/ 0 h 816429"/>
                <a:gd name="connsiteX2" fmla="*/ 3414491 w 3628261"/>
                <a:gd name="connsiteY2" fmla="*/ 408214 h 816429"/>
                <a:gd name="connsiteX3" fmla="*/ 3628261 w 3628261"/>
                <a:gd name="connsiteY3" fmla="*/ 816429 h 816429"/>
                <a:gd name="connsiteX4" fmla="*/ 0 w 3628261"/>
                <a:gd name="connsiteY4" fmla="*/ 816429 h 81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261" h="816429">
                  <a:moveTo>
                    <a:pt x="0" y="0"/>
                  </a:moveTo>
                  <a:lnTo>
                    <a:pt x="3628260" y="0"/>
                  </a:lnTo>
                  <a:lnTo>
                    <a:pt x="3414491" y="408214"/>
                  </a:lnTo>
                  <a:lnTo>
                    <a:pt x="3628261" y="816429"/>
                  </a:lnTo>
                  <a:lnTo>
                    <a:pt x="0" y="816429"/>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49" name="直接连接符 48"/>
            <p:cNvCxnSpPr/>
            <p:nvPr/>
          </p:nvCxnSpPr>
          <p:spPr>
            <a:xfrm>
              <a:off x="7518286" y="849087"/>
              <a:ext cx="2916000" cy="0"/>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50" name="圆角矩形 49"/>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7"/>
          <p:cNvSpPr>
            <a:spLocks noEditPoints="1"/>
          </p:cNvSpPr>
          <p:nvPr/>
        </p:nvSpPr>
        <p:spPr bwMode="auto">
          <a:xfrm>
            <a:off x="4409794" y="2713616"/>
            <a:ext cx="488001" cy="523433"/>
          </a:xfrm>
          <a:custGeom>
            <a:avLst/>
            <a:gdLst>
              <a:gd name="T0" fmla="*/ 192 w 639"/>
              <a:gd name="T1" fmla="*/ 105 h 682"/>
              <a:gd name="T2" fmla="*/ 418 w 639"/>
              <a:gd name="T3" fmla="*/ 76 h 682"/>
              <a:gd name="T4" fmla="*/ 337 w 639"/>
              <a:gd name="T5" fmla="*/ 47 h 682"/>
              <a:gd name="T6" fmla="*/ 244 w 639"/>
              <a:gd name="T7" fmla="*/ 47 h 682"/>
              <a:gd name="T8" fmla="*/ 163 w 639"/>
              <a:gd name="T9" fmla="*/ 76 h 682"/>
              <a:gd name="T10" fmla="*/ 526 w 639"/>
              <a:gd name="T11" fmla="*/ 591 h 682"/>
              <a:gd name="T12" fmla="*/ 534 w 639"/>
              <a:gd name="T13" fmla="*/ 570 h 682"/>
              <a:gd name="T14" fmla="*/ 498 w 639"/>
              <a:gd name="T15" fmla="*/ 443 h 682"/>
              <a:gd name="T16" fmla="*/ 474 w 639"/>
              <a:gd name="T17" fmla="*/ 443 h 682"/>
              <a:gd name="T18" fmla="*/ 474 w 639"/>
              <a:gd name="T19" fmla="*/ 541 h 682"/>
              <a:gd name="T20" fmla="*/ 475 w 639"/>
              <a:gd name="T21" fmla="*/ 543 h 682"/>
              <a:gd name="T22" fmla="*/ 476 w 639"/>
              <a:gd name="T23" fmla="*/ 545 h 682"/>
              <a:gd name="T24" fmla="*/ 477 w 639"/>
              <a:gd name="T25" fmla="*/ 547 h 682"/>
              <a:gd name="T26" fmla="*/ 609 w 639"/>
              <a:gd name="T27" fmla="*/ 450 h 682"/>
              <a:gd name="T28" fmla="*/ 486 w 639"/>
              <a:gd name="T29" fmla="*/ 385 h 682"/>
              <a:gd name="T30" fmla="*/ 458 w 639"/>
              <a:gd name="T31" fmla="*/ 679 h 682"/>
              <a:gd name="T32" fmla="*/ 632 w 639"/>
              <a:gd name="T33" fmla="*/ 562 h 682"/>
              <a:gd name="T34" fmla="*/ 609 w 639"/>
              <a:gd name="T35" fmla="*/ 557 h 682"/>
              <a:gd name="T36" fmla="*/ 486 w 639"/>
              <a:gd name="T37" fmla="*/ 659 h 682"/>
              <a:gd name="T38" fmla="*/ 363 w 639"/>
              <a:gd name="T39" fmla="*/ 510 h 682"/>
              <a:gd name="T40" fmla="*/ 509 w 639"/>
              <a:gd name="T41" fmla="*/ 411 h 682"/>
              <a:gd name="T42" fmla="*/ 609 w 639"/>
              <a:gd name="T43" fmla="*/ 557 h 682"/>
              <a:gd name="T44" fmla="*/ 214 w 639"/>
              <a:gd name="T45" fmla="*/ 556 h 682"/>
              <a:gd name="T46" fmla="*/ 365 w 639"/>
              <a:gd name="T47" fmla="*/ 406 h 682"/>
              <a:gd name="T48" fmla="*/ 397 w 639"/>
              <a:gd name="T49" fmla="*/ 382 h 682"/>
              <a:gd name="T50" fmla="*/ 552 w 639"/>
              <a:gd name="T51" fmla="*/ 231 h 682"/>
              <a:gd name="T52" fmla="*/ 558 w 639"/>
              <a:gd name="T53" fmla="*/ 374 h 682"/>
              <a:gd name="T54" fmla="*/ 582 w 639"/>
              <a:gd name="T55" fmla="*/ 382 h 682"/>
              <a:gd name="T56" fmla="*/ 582 w 639"/>
              <a:gd name="T57" fmla="*/ 157 h 682"/>
              <a:gd name="T58" fmla="*/ 30 w 639"/>
              <a:gd name="T59" fmla="*/ 127 h 682"/>
              <a:gd name="T60" fmla="*/ 0 w 639"/>
              <a:gd name="T61" fmla="*/ 238 h 682"/>
              <a:gd name="T62" fmla="*/ 0 w 639"/>
              <a:gd name="T63" fmla="*/ 406 h 682"/>
              <a:gd name="T64" fmla="*/ 0 w 639"/>
              <a:gd name="T65" fmla="*/ 567 h 682"/>
              <a:gd name="T66" fmla="*/ 322 w 639"/>
              <a:gd name="T67" fmla="*/ 598 h 682"/>
              <a:gd name="T68" fmla="*/ 24 w 639"/>
              <a:gd name="T69" fmla="*/ 238 h 682"/>
              <a:gd name="T70" fmla="*/ 30 w 639"/>
              <a:gd name="T71" fmla="*/ 231 h 682"/>
              <a:gd name="T72" fmla="*/ 190 w 639"/>
              <a:gd name="T73" fmla="*/ 382 h 682"/>
              <a:gd name="T74" fmla="*/ 24 w 639"/>
              <a:gd name="T75" fmla="*/ 238 h 682"/>
              <a:gd name="T76" fmla="*/ 190 w 639"/>
              <a:gd name="T77" fmla="*/ 406 h 682"/>
              <a:gd name="T78" fmla="*/ 30 w 639"/>
              <a:gd name="T79" fmla="*/ 556 h 682"/>
              <a:gd name="T80" fmla="*/ 24 w 639"/>
              <a:gd name="T81" fmla="*/ 406 h 682"/>
              <a:gd name="T82" fmla="*/ 214 w 639"/>
              <a:gd name="T83" fmla="*/ 382 h 682"/>
              <a:gd name="T84" fmla="*/ 214 w 639"/>
              <a:gd name="T85" fmla="*/ 231 h 682"/>
              <a:gd name="T86" fmla="*/ 373 w 639"/>
              <a:gd name="T87" fmla="*/ 382 h 682"/>
              <a:gd name="T88" fmla="*/ 385 w 639"/>
              <a:gd name="T89" fmla="*/ 157 h 682"/>
              <a:gd name="T90" fmla="*/ 405 w 639"/>
              <a:gd name="T91" fmla="*/ 178 h 682"/>
              <a:gd name="T92" fmla="*/ 364 w 639"/>
              <a:gd name="T93" fmla="*/ 178 h 682"/>
              <a:gd name="T94" fmla="*/ 202 w 639"/>
              <a:gd name="T95" fmla="*/ 157 h 682"/>
              <a:gd name="T96" fmla="*/ 223 w 639"/>
              <a:gd name="T97" fmla="*/ 178 h 682"/>
              <a:gd name="T98" fmla="*/ 181 w 639"/>
              <a:gd name="T99" fmla="*/ 17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9" h="682">
                <a:moveTo>
                  <a:pt x="163" y="76"/>
                </a:moveTo>
                <a:cubicBezTo>
                  <a:pt x="163" y="92"/>
                  <a:pt x="176" y="105"/>
                  <a:pt x="192" y="105"/>
                </a:cubicBezTo>
                <a:lnTo>
                  <a:pt x="390" y="105"/>
                </a:lnTo>
                <a:cubicBezTo>
                  <a:pt x="405" y="105"/>
                  <a:pt x="418" y="92"/>
                  <a:pt x="418" y="76"/>
                </a:cubicBezTo>
                <a:cubicBezTo>
                  <a:pt x="418" y="60"/>
                  <a:pt x="405" y="47"/>
                  <a:pt x="390" y="47"/>
                </a:cubicBezTo>
                <a:lnTo>
                  <a:pt x="337" y="47"/>
                </a:lnTo>
                <a:cubicBezTo>
                  <a:pt x="337" y="21"/>
                  <a:pt x="317" y="0"/>
                  <a:pt x="291" y="0"/>
                </a:cubicBezTo>
                <a:cubicBezTo>
                  <a:pt x="265" y="0"/>
                  <a:pt x="244" y="21"/>
                  <a:pt x="244" y="47"/>
                </a:cubicBezTo>
                <a:lnTo>
                  <a:pt x="192" y="47"/>
                </a:lnTo>
                <a:cubicBezTo>
                  <a:pt x="176" y="47"/>
                  <a:pt x="163" y="60"/>
                  <a:pt x="163" y="76"/>
                </a:cubicBezTo>
                <a:close/>
                <a:moveTo>
                  <a:pt x="518" y="587"/>
                </a:moveTo>
                <a:cubicBezTo>
                  <a:pt x="520" y="590"/>
                  <a:pt x="523" y="591"/>
                  <a:pt x="526" y="591"/>
                </a:cubicBezTo>
                <a:cubicBezTo>
                  <a:pt x="529" y="591"/>
                  <a:pt x="532" y="590"/>
                  <a:pt x="534" y="587"/>
                </a:cubicBezTo>
                <a:cubicBezTo>
                  <a:pt x="539" y="583"/>
                  <a:pt x="539" y="575"/>
                  <a:pt x="534" y="570"/>
                </a:cubicBezTo>
                <a:lnTo>
                  <a:pt x="498" y="534"/>
                </a:lnTo>
                <a:lnTo>
                  <a:pt x="498" y="443"/>
                </a:lnTo>
                <a:cubicBezTo>
                  <a:pt x="498" y="436"/>
                  <a:pt x="492" y="431"/>
                  <a:pt x="486" y="431"/>
                </a:cubicBezTo>
                <a:cubicBezTo>
                  <a:pt x="479" y="431"/>
                  <a:pt x="474" y="436"/>
                  <a:pt x="474" y="443"/>
                </a:cubicBezTo>
                <a:lnTo>
                  <a:pt x="474" y="539"/>
                </a:lnTo>
                <a:cubicBezTo>
                  <a:pt x="474" y="540"/>
                  <a:pt x="474" y="540"/>
                  <a:pt x="474" y="541"/>
                </a:cubicBezTo>
                <a:cubicBezTo>
                  <a:pt x="474" y="541"/>
                  <a:pt x="474" y="542"/>
                  <a:pt x="475" y="542"/>
                </a:cubicBezTo>
                <a:cubicBezTo>
                  <a:pt x="475" y="543"/>
                  <a:pt x="475" y="543"/>
                  <a:pt x="475" y="543"/>
                </a:cubicBezTo>
                <a:cubicBezTo>
                  <a:pt x="475" y="544"/>
                  <a:pt x="475" y="544"/>
                  <a:pt x="475" y="544"/>
                </a:cubicBezTo>
                <a:cubicBezTo>
                  <a:pt x="476" y="545"/>
                  <a:pt x="476" y="545"/>
                  <a:pt x="476" y="545"/>
                </a:cubicBezTo>
                <a:cubicBezTo>
                  <a:pt x="476" y="546"/>
                  <a:pt x="477" y="547"/>
                  <a:pt x="477" y="547"/>
                </a:cubicBezTo>
                <a:cubicBezTo>
                  <a:pt x="477" y="547"/>
                  <a:pt x="477" y="547"/>
                  <a:pt x="477" y="547"/>
                </a:cubicBezTo>
                <a:lnTo>
                  <a:pt x="518" y="587"/>
                </a:lnTo>
                <a:close/>
                <a:moveTo>
                  <a:pt x="609" y="450"/>
                </a:moveTo>
                <a:cubicBezTo>
                  <a:pt x="586" y="418"/>
                  <a:pt x="553" y="395"/>
                  <a:pt x="514" y="388"/>
                </a:cubicBezTo>
                <a:cubicBezTo>
                  <a:pt x="505" y="386"/>
                  <a:pt x="495" y="385"/>
                  <a:pt x="486" y="385"/>
                </a:cubicBezTo>
                <a:cubicBezTo>
                  <a:pt x="415" y="385"/>
                  <a:pt x="354" y="436"/>
                  <a:pt x="340" y="506"/>
                </a:cubicBezTo>
                <a:cubicBezTo>
                  <a:pt x="325" y="586"/>
                  <a:pt x="378" y="664"/>
                  <a:pt x="458" y="679"/>
                </a:cubicBezTo>
                <a:cubicBezTo>
                  <a:pt x="467" y="681"/>
                  <a:pt x="477" y="682"/>
                  <a:pt x="486" y="682"/>
                </a:cubicBezTo>
                <a:cubicBezTo>
                  <a:pt x="557" y="682"/>
                  <a:pt x="618" y="631"/>
                  <a:pt x="632" y="562"/>
                </a:cubicBezTo>
                <a:cubicBezTo>
                  <a:pt x="639" y="523"/>
                  <a:pt x="631" y="483"/>
                  <a:pt x="609" y="450"/>
                </a:cubicBezTo>
                <a:close/>
                <a:moveTo>
                  <a:pt x="609" y="557"/>
                </a:moveTo>
                <a:lnTo>
                  <a:pt x="609" y="557"/>
                </a:lnTo>
                <a:cubicBezTo>
                  <a:pt x="598" y="616"/>
                  <a:pt x="546" y="659"/>
                  <a:pt x="486" y="659"/>
                </a:cubicBezTo>
                <a:cubicBezTo>
                  <a:pt x="478" y="659"/>
                  <a:pt x="470" y="658"/>
                  <a:pt x="462" y="657"/>
                </a:cubicBezTo>
                <a:cubicBezTo>
                  <a:pt x="394" y="644"/>
                  <a:pt x="350" y="578"/>
                  <a:pt x="363" y="510"/>
                </a:cubicBezTo>
                <a:cubicBezTo>
                  <a:pt x="374" y="451"/>
                  <a:pt x="426" y="408"/>
                  <a:pt x="486" y="408"/>
                </a:cubicBezTo>
                <a:cubicBezTo>
                  <a:pt x="494" y="408"/>
                  <a:pt x="502" y="409"/>
                  <a:pt x="509" y="411"/>
                </a:cubicBezTo>
                <a:cubicBezTo>
                  <a:pt x="542" y="417"/>
                  <a:pt x="571" y="436"/>
                  <a:pt x="590" y="463"/>
                </a:cubicBezTo>
                <a:cubicBezTo>
                  <a:pt x="608" y="491"/>
                  <a:pt x="615" y="524"/>
                  <a:pt x="609" y="557"/>
                </a:cubicBezTo>
                <a:close/>
                <a:moveTo>
                  <a:pt x="311" y="556"/>
                </a:moveTo>
                <a:lnTo>
                  <a:pt x="214" y="556"/>
                </a:lnTo>
                <a:lnTo>
                  <a:pt x="214" y="406"/>
                </a:lnTo>
                <a:lnTo>
                  <a:pt x="365" y="406"/>
                </a:lnTo>
                <a:cubicBezTo>
                  <a:pt x="375" y="396"/>
                  <a:pt x="386" y="389"/>
                  <a:pt x="397" y="382"/>
                </a:cubicBezTo>
                <a:lnTo>
                  <a:pt x="397" y="382"/>
                </a:lnTo>
                <a:lnTo>
                  <a:pt x="397" y="231"/>
                </a:lnTo>
                <a:lnTo>
                  <a:pt x="552" y="231"/>
                </a:lnTo>
                <a:cubicBezTo>
                  <a:pt x="555" y="231"/>
                  <a:pt x="558" y="234"/>
                  <a:pt x="558" y="238"/>
                </a:cubicBezTo>
                <a:lnTo>
                  <a:pt x="558" y="374"/>
                </a:lnTo>
                <a:cubicBezTo>
                  <a:pt x="566" y="377"/>
                  <a:pt x="574" y="382"/>
                  <a:pt x="582" y="387"/>
                </a:cubicBezTo>
                <a:lnTo>
                  <a:pt x="582" y="382"/>
                </a:lnTo>
                <a:lnTo>
                  <a:pt x="582" y="238"/>
                </a:lnTo>
                <a:lnTo>
                  <a:pt x="582" y="157"/>
                </a:lnTo>
                <a:cubicBezTo>
                  <a:pt x="582" y="141"/>
                  <a:pt x="568" y="127"/>
                  <a:pt x="552" y="127"/>
                </a:cubicBezTo>
                <a:lnTo>
                  <a:pt x="30" y="127"/>
                </a:lnTo>
                <a:cubicBezTo>
                  <a:pt x="13" y="127"/>
                  <a:pt x="0" y="141"/>
                  <a:pt x="0" y="157"/>
                </a:cubicBezTo>
                <a:lnTo>
                  <a:pt x="0" y="238"/>
                </a:lnTo>
                <a:lnTo>
                  <a:pt x="0" y="382"/>
                </a:lnTo>
                <a:lnTo>
                  <a:pt x="0" y="406"/>
                </a:lnTo>
                <a:lnTo>
                  <a:pt x="0" y="550"/>
                </a:lnTo>
                <a:lnTo>
                  <a:pt x="0" y="567"/>
                </a:lnTo>
                <a:cubicBezTo>
                  <a:pt x="0" y="584"/>
                  <a:pt x="13" y="598"/>
                  <a:pt x="30" y="598"/>
                </a:cubicBezTo>
                <a:lnTo>
                  <a:pt x="322" y="598"/>
                </a:lnTo>
                <a:cubicBezTo>
                  <a:pt x="317" y="584"/>
                  <a:pt x="313" y="570"/>
                  <a:pt x="311" y="556"/>
                </a:cubicBezTo>
                <a:close/>
                <a:moveTo>
                  <a:pt x="24" y="238"/>
                </a:moveTo>
                <a:lnTo>
                  <a:pt x="24" y="238"/>
                </a:lnTo>
                <a:cubicBezTo>
                  <a:pt x="24" y="234"/>
                  <a:pt x="26" y="231"/>
                  <a:pt x="30" y="231"/>
                </a:cubicBezTo>
                <a:lnTo>
                  <a:pt x="190" y="231"/>
                </a:lnTo>
                <a:lnTo>
                  <a:pt x="190" y="382"/>
                </a:lnTo>
                <a:lnTo>
                  <a:pt x="24" y="382"/>
                </a:lnTo>
                <a:lnTo>
                  <a:pt x="24" y="238"/>
                </a:lnTo>
                <a:close/>
                <a:moveTo>
                  <a:pt x="190" y="406"/>
                </a:moveTo>
                <a:lnTo>
                  <a:pt x="190" y="406"/>
                </a:lnTo>
                <a:lnTo>
                  <a:pt x="190" y="556"/>
                </a:lnTo>
                <a:lnTo>
                  <a:pt x="30" y="556"/>
                </a:lnTo>
                <a:cubicBezTo>
                  <a:pt x="26" y="556"/>
                  <a:pt x="24" y="553"/>
                  <a:pt x="24" y="550"/>
                </a:cubicBezTo>
                <a:lnTo>
                  <a:pt x="24" y="406"/>
                </a:lnTo>
                <a:lnTo>
                  <a:pt x="190" y="406"/>
                </a:lnTo>
                <a:close/>
                <a:moveTo>
                  <a:pt x="214" y="382"/>
                </a:moveTo>
                <a:lnTo>
                  <a:pt x="214" y="382"/>
                </a:lnTo>
                <a:lnTo>
                  <a:pt x="214" y="231"/>
                </a:lnTo>
                <a:lnTo>
                  <a:pt x="373" y="231"/>
                </a:lnTo>
                <a:lnTo>
                  <a:pt x="373" y="382"/>
                </a:lnTo>
                <a:lnTo>
                  <a:pt x="214" y="382"/>
                </a:lnTo>
                <a:close/>
                <a:moveTo>
                  <a:pt x="385" y="157"/>
                </a:moveTo>
                <a:lnTo>
                  <a:pt x="385" y="157"/>
                </a:lnTo>
                <a:cubicBezTo>
                  <a:pt x="396" y="157"/>
                  <a:pt x="405" y="166"/>
                  <a:pt x="405" y="178"/>
                </a:cubicBezTo>
                <a:cubicBezTo>
                  <a:pt x="405" y="189"/>
                  <a:pt x="396" y="198"/>
                  <a:pt x="385" y="198"/>
                </a:cubicBezTo>
                <a:cubicBezTo>
                  <a:pt x="374" y="198"/>
                  <a:pt x="364" y="189"/>
                  <a:pt x="364" y="178"/>
                </a:cubicBezTo>
                <a:cubicBezTo>
                  <a:pt x="364" y="166"/>
                  <a:pt x="374" y="157"/>
                  <a:pt x="385" y="157"/>
                </a:cubicBezTo>
                <a:close/>
                <a:moveTo>
                  <a:pt x="202" y="157"/>
                </a:moveTo>
                <a:lnTo>
                  <a:pt x="202" y="157"/>
                </a:lnTo>
                <a:cubicBezTo>
                  <a:pt x="213" y="157"/>
                  <a:pt x="223" y="166"/>
                  <a:pt x="223" y="178"/>
                </a:cubicBezTo>
                <a:cubicBezTo>
                  <a:pt x="223" y="189"/>
                  <a:pt x="213" y="198"/>
                  <a:pt x="202" y="198"/>
                </a:cubicBezTo>
                <a:cubicBezTo>
                  <a:pt x="191" y="198"/>
                  <a:pt x="181" y="189"/>
                  <a:pt x="181" y="178"/>
                </a:cubicBezTo>
                <a:cubicBezTo>
                  <a:pt x="181" y="166"/>
                  <a:pt x="191" y="157"/>
                  <a:pt x="202" y="157"/>
                </a:cubicBezTo>
                <a:close/>
              </a:path>
            </a:pathLst>
          </a:custGeom>
          <a:solidFill>
            <a:srgbClr val="4BAF33"/>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p:cNvSpPr>
            <a:spLocks noEditPoints="1"/>
          </p:cNvSpPr>
          <p:nvPr/>
        </p:nvSpPr>
        <p:spPr bwMode="auto">
          <a:xfrm>
            <a:off x="1553999" y="2687848"/>
            <a:ext cx="489611" cy="57497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004C8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noEditPoints="1"/>
          </p:cNvSpPr>
          <p:nvPr/>
        </p:nvSpPr>
        <p:spPr bwMode="auto">
          <a:xfrm>
            <a:off x="10030635" y="2789225"/>
            <a:ext cx="499376" cy="372214"/>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4BAF33"/>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57" name="Freeform 16"/>
          <p:cNvSpPr>
            <a:spLocks noEditPoints="1"/>
          </p:cNvSpPr>
          <p:nvPr/>
        </p:nvSpPr>
        <p:spPr bwMode="auto">
          <a:xfrm>
            <a:off x="7189233" y="2754797"/>
            <a:ext cx="553428" cy="44134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04C80"/>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58" name="文本框 5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965761" y="181256"/>
            <a:ext cx="2274982" cy="923330"/>
          </a:xfrm>
          <a:prstGeom prst="rect">
            <a:avLst/>
          </a:prstGeom>
          <a:noFill/>
          <a:effectLst/>
        </p:spPr>
        <p:txBody>
          <a:bodyPr wrap="none" rtlCol="0">
            <a:spAutoFit/>
          </a:bodyPr>
          <a:lstStyle/>
          <a:p>
            <a:r>
              <a:rPr lang="zh-CN" altLang="en-US" sz="54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目  录</a:t>
            </a:r>
            <a:endParaRPr lang="en-US" altLang="zh-CN" sz="54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59" name="文本框 58"/>
          <p:cNvSpPr txBox="1"/>
          <p:nvPr/>
        </p:nvSpPr>
        <p:spPr>
          <a:xfrm>
            <a:off x="920918" y="3445326"/>
            <a:ext cx="1832553" cy="584775"/>
          </a:xfrm>
          <a:prstGeom prst="rect">
            <a:avLst/>
          </a:prstGeom>
          <a:noFill/>
        </p:spPr>
        <p:txBody>
          <a:bodyPr wrap="none" rtlCol="0">
            <a:spAutoFit/>
          </a:bodyPr>
          <a:lstStyle/>
          <a:p>
            <a:r>
              <a:rPr lang="zh-CN" altLang="en-US" sz="3200" b="1" dirty="0">
                <a:solidFill>
                  <a:srgbClr val="004C80"/>
                </a:solidFill>
                <a:latin typeface="幼圆" panose="02010509060101010101" pitchFamily="49" charset="-122"/>
                <a:ea typeface="幼圆" panose="02010509060101010101" pitchFamily="49" charset="-122"/>
              </a:rPr>
              <a:t>公司简介</a:t>
            </a:r>
          </a:p>
        </p:txBody>
      </p:sp>
      <p:sp>
        <p:nvSpPr>
          <p:cNvPr id="60" name="文本框 59"/>
          <p:cNvSpPr txBox="1"/>
          <p:nvPr/>
        </p:nvSpPr>
        <p:spPr>
          <a:xfrm>
            <a:off x="3725423" y="3457265"/>
            <a:ext cx="1832553" cy="584775"/>
          </a:xfrm>
          <a:prstGeom prst="rect">
            <a:avLst/>
          </a:prstGeom>
          <a:noFill/>
        </p:spPr>
        <p:txBody>
          <a:bodyPr wrap="none" rtlCol="0">
            <a:spAutoFit/>
          </a:bodyPr>
          <a:lstStyle/>
          <a:p>
            <a:r>
              <a:rPr lang="zh-CN" altLang="en-US" sz="3200" b="1" dirty="0">
                <a:solidFill>
                  <a:srgbClr val="4BAF33"/>
                </a:solidFill>
                <a:latin typeface="幼圆" panose="02010509060101010101" pitchFamily="49" charset="-122"/>
                <a:ea typeface="幼圆" panose="02010509060101010101" pitchFamily="49" charset="-122"/>
              </a:rPr>
              <a:t>项目介绍</a:t>
            </a:r>
          </a:p>
        </p:txBody>
      </p:sp>
      <p:sp>
        <p:nvSpPr>
          <p:cNvPr id="61" name="文本框 60"/>
          <p:cNvSpPr txBox="1"/>
          <p:nvPr/>
        </p:nvSpPr>
        <p:spPr>
          <a:xfrm>
            <a:off x="6576531" y="3447226"/>
            <a:ext cx="1832553" cy="584775"/>
          </a:xfrm>
          <a:prstGeom prst="rect">
            <a:avLst/>
          </a:prstGeom>
          <a:noFill/>
        </p:spPr>
        <p:txBody>
          <a:bodyPr wrap="none" rtlCol="0">
            <a:spAutoFit/>
          </a:bodyPr>
          <a:lstStyle/>
          <a:p>
            <a:r>
              <a:rPr lang="zh-CN" altLang="en-US" sz="3200" b="1" dirty="0">
                <a:solidFill>
                  <a:srgbClr val="004C80"/>
                </a:solidFill>
                <a:latin typeface="幼圆" panose="02010509060101010101" pitchFamily="49" charset="-122"/>
                <a:ea typeface="幼圆" panose="02010509060101010101" pitchFamily="49" charset="-122"/>
              </a:rPr>
              <a:t>产品运营</a:t>
            </a:r>
          </a:p>
        </p:txBody>
      </p:sp>
      <p:sp>
        <p:nvSpPr>
          <p:cNvPr id="62" name="文本框 61"/>
          <p:cNvSpPr txBox="1"/>
          <p:nvPr/>
        </p:nvSpPr>
        <p:spPr>
          <a:xfrm>
            <a:off x="9364046" y="3445325"/>
            <a:ext cx="1832553" cy="584775"/>
          </a:xfrm>
          <a:prstGeom prst="rect">
            <a:avLst/>
          </a:prstGeom>
          <a:noFill/>
        </p:spPr>
        <p:txBody>
          <a:bodyPr wrap="none" rtlCol="0">
            <a:spAutoFit/>
          </a:bodyPr>
          <a:lstStyle/>
          <a:p>
            <a:r>
              <a:rPr lang="zh-CN" altLang="en-US" sz="3200" b="1" dirty="0">
                <a:solidFill>
                  <a:srgbClr val="4BAF33"/>
                </a:solidFill>
                <a:latin typeface="幼圆" panose="02010509060101010101" pitchFamily="49" charset="-122"/>
                <a:ea typeface="幼圆" panose="02010509060101010101" pitchFamily="49" charset="-122"/>
              </a:rPr>
              <a:t>发展规划</a:t>
            </a:r>
          </a:p>
        </p:txBody>
      </p:sp>
    </p:spTree>
    <p:extLst>
      <p:ext uri="{BB962C8B-B14F-4D97-AF65-F5344CB8AC3E}">
        <p14:creationId xmlns:p14="http://schemas.microsoft.com/office/powerpoint/2010/main" val="411387964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250"/>
                            </p:stCondLst>
                            <p:childTnLst>
                              <p:par>
                                <p:cTn id="17" presetID="52"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Scale>
                                      <p:cBhvr>
                                        <p:cTn id="19"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8"/>
                                        </p:tgtEl>
                                        <p:attrNameLst>
                                          <p:attrName>ppt_x</p:attrName>
                                          <p:attrName>ppt_y</p:attrName>
                                        </p:attrNameLst>
                                      </p:cBhvr>
                                    </p:animMotion>
                                    <p:animEffect transition="in" filter="fade">
                                      <p:cBhvr>
                                        <p:cTn id="21" dur="1000"/>
                                        <p:tgtEl>
                                          <p:spTgt spid="58"/>
                                        </p:tgtEl>
                                      </p:cBhvr>
                                    </p:animEffect>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250"/>
                            </p:stCondLst>
                            <p:childTnLst>
                              <p:par>
                                <p:cTn id="34" presetID="2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375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750" fill="hold"/>
                                        <p:tgtEl>
                                          <p:spTgt spid="8"/>
                                        </p:tgtEl>
                                        <p:attrNameLst>
                                          <p:attrName>ppt_w</p:attrName>
                                        </p:attrNameLst>
                                      </p:cBhvr>
                                      <p:tavLst>
                                        <p:tav tm="0">
                                          <p:val>
                                            <p:fltVal val="0"/>
                                          </p:val>
                                        </p:tav>
                                        <p:tav tm="100000">
                                          <p:val>
                                            <p:strVal val="#ppt_w"/>
                                          </p:val>
                                        </p:tav>
                                      </p:tavLst>
                                    </p:anim>
                                    <p:anim calcmode="lin" valueType="num">
                                      <p:cBhvr>
                                        <p:cTn id="50" dur="750" fill="hold"/>
                                        <p:tgtEl>
                                          <p:spTgt spid="8"/>
                                        </p:tgtEl>
                                        <p:attrNameLst>
                                          <p:attrName>ppt_h</p:attrName>
                                        </p:attrNameLst>
                                      </p:cBhvr>
                                      <p:tavLst>
                                        <p:tav tm="0">
                                          <p:val>
                                            <p:fltVal val="0"/>
                                          </p:val>
                                        </p:tav>
                                        <p:tav tm="100000">
                                          <p:val>
                                            <p:strVal val="#ppt_h"/>
                                          </p:val>
                                        </p:tav>
                                      </p:tavLst>
                                    </p:anim>
                                    <p:animEffect transition="in" filter="fade">
                                      <p:cBhvr>
                                        <p:cTn id="51" dur="750"/>
                                        <p:tgtEl>
                                          <p:spTgt spid="8"/>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outVertical)">
                                      <p:cBhvr>
                                        <p:cTn id="59" dur="500"/>
                                        <p:tgtEl>
                                          <p:spTgt spid="59"/>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750" fill="hold"/>
                                        <p:tgtEl>
                                          <p:spTgt spid="9"/>
                                        </p:tgtEl>
                                        <p:attrNameLst>
                                          <p:attrName>ppt_w</p:attrName>
                                        </p:attrNameLst>
                                      </p:cBhvr>
                                      <p:tavLst>
                                        <p:tav tm="0">
                                          <p:val>
                                            <p:fltVal val="0"/>
                                          </p:val>
                                        </p:tav>
                                        <p:tav tm="100000">
                                          <p:val>
                                            <p:strVal val="#ppt_w"/>
                                          </p:val>
                                        </p:tav>
                                      </p:tavLst>
                                    </p:anim>
                                    <p:anim calcmode="lin" valueType="num">
                                      <p:cBhvr>
                                        <p:cTn id="64" dur="750" fill="hold"/>
                                        <p:tgtEl>
                                          <p:spTgt spid="9"/>
                                        </p:tgtEl>
                                        <p:attrNameLst>
                                          <p:attrName>ppt_h</p:attrName>
                                        </p:attrNameLst>
                                      </p:cBhvr>
                                      <p:tavLst>
                                        <p:tav tm="0">
                                          <p:val>
                                            <p:fltVal val="0"/>
                                          </p:val>
                                        </p:tav>
                                        <p:tav tm="100000">
                                          <p:val>
                                            <p:strVal val="#ppt_h"/>
                                          </p:val>
                                        </p:tav>
                                      </p:tavLst>
                                    </p:anim>
                                    <p:animEffect transition="in" filter="fade">
                                      <p:cBhvr>
                                        <p:cTn id="65" dur="750"/>
                                        <p:tgtEl>
                                          <p:spTgt spid="9"/>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par>
                          <p:cTn id="70" fill="hold">
                            <p:stCondLst>
                              <p:cond delay="7750"/>
                            </p:stCondLst>
                            <p:childTnLst>
                              <p:par>
                                <p:cTn id="71" presetID="16" presetClass="entr" presetSubtype="37"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750" fill="hold"/>
                                        <p:tgtEl>
                                          <p:spTgt spid="10"/>
                                        </p:tgtEl>
                                        <p:attrNameLst>
                                          <p:attrName>ppt_w</p:attrName>
                                        </p:attrNameLst>
                                      </p:cBhvr>
                                      <p:tavLst>
                                        <p:tav tm="0">
                                          <p:val>
                                            <p:fltVal val="0"/>
                                          </p:val>
                                        </p:tav>
                                        <p:tav tm="100000">
                                          <p:val>
                                            <p:strVal val="#ppt_w"/>
                                          </p:val>
                                        </p:tav>
                                      </p:tavLst>
                                    </p:anim>
                                    <p:anim calcmode="lin" valueType="num">
                                      <p:cBhvr>
                                        <p:cTn id="78" dur="750" fill="hold"/>
                                        <p:tgtEl>
                                          <p:spTgt spid="10"/>
                                        </p:tgtEl>
                                        <p:attrNameLst>
                                          <p:attrName>ppt_h</p:attrName>
                                        </p:attrNameLst>
                                      </p:cBhvr>
                                      <p:tavLst>
                                        <p:tav tm="0">
                                          <p:val>
                                            <p:fltVal val="0"/>
                                          </p:val>
                                        </p:tav>
                                        <p:tav tm="100000">
                                          <p:val>
                                            <p:strVal val="#ppt_h"/>
                                          </p:val>
                                        </p:tav>
                                      </p:tavLst>
                                    </p:anim>
                                    <p:animEffect transition="in" filter="fade">
                                      <p:cBhvr>
                                        <p:cTn id="79" dur="750"/>
                                        <p:tgtEl>
                                          <p:spTgt spid="10"/>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par>
                          <p:cTn id="84" fill="hold">
                            <p:stCondLst>
                              <p:cond delay="9500"/>
                            </p:stCondLst>
                            <p:childTnLst>
                              <p:par>
                                <p:cTn id="85" presetID="16" presetClass="entr" presetSubtype="37"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arn(outVertical)">
                                      <p:cBhvr>
                                        <p:cTn id="87" dur="500"/>
                                        <p:tgtEl>
                                          <p:spTgt spid="61"/>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750" fill="hold"/>
                                        <p:tgtEl>
                                          <p:spTgt spid="11"/>
                                        </p:tgtEl>
                                        <p:attrNameLst>
                                          <p:attrName>ppt_w</p:attrName>
                                        </p:attrNameLst>
                                      </p:cBhvr>
                                      <p:tavLst>
                                        <p:tav tm="0">
                                          <p:val>
                                            <p:fltVal val="0"/>
                                          </p:val>
                                        </p:tav>
                                        <p:tav tm="100000">
                                          <p:val>
                                            <p:strVal val="#ppt_w"/>
                                          </p:val>
                                        </p:tav>
                                      </p:tavLst>
                                    </p:anim>
                                    <p:anim calcmode="lin" valueType="num">
                                      <p:cBhvr>
                                        <p:cTn id="92" dur="750" fill="hold"/>
                                        <p:tgtEl>
                                          <p:spTgt spid="11"/>
                                        </p:tgtEl>
                                        <p:attrNameLst>
                                          <p:attrName>ppt_h</p:attrName>
                                        </p:attrNameLst>
                                      </p:cBhvr>
                                      <p:tavLst>
                                        <p:tav tm="0">
                                          <p:val>
                                            <p:fltVal val="0"/>
                                          </p:val>
                                        </p:tav>
                                        <p:tav tm="100000">
                                          <p:val>
                                            <p:strVal val="#ppt_h"/>
                                          </p:val>
                                        </p:tav>
                                      </p:tavLst>
                                    </p:anim>
                                    <p:animEffect transition="in" filter="fade">
                                      <p:cBhvr>
                                        <p:cTn id="93" dur="750"/>
                                        <p:tgtEl>
                                          <p:spTgt spid="11"/>
                                        </p:tgtEl>
                                      </p:cBhvr>
                                    </p:animEffect>
                                  </p:childTnLst>
                                </p:cTn>
                              </p:par>
                            </p:childTnLst>
                          </p:cTn>
                        </p:par>
                        <p:par>
                          <p:cTn id="94" fill="hold">
                            <p:stCondLst>
                              <p:cond delay="10750"/>
                            </p:stCondLst>
                            <p:childTnLst>
                              <p:par>
                                <p:cTn id="95" presetID="10"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par>
                          <p:cTn id="98" fill="hold">
                            <p:stCondLst>
                              <p:cond delay="11250"/>
                            </p:stCondLst>
                            <p:childTnLst>
                              <p:par>
                                <p:cTn id="99" presetID="16" presetClass="entr" presetSubtype="37" fill="hold" grpId="0" nodeType="after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barn(outVertical)">
                                      <p:cBhvr>
                                        <p:cTn id="10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5" grpId="0" animBg="1"/>
      <p:bldP spid="16" grpId="0" animBg="1"/>
      <p:bldP spid="17" grpId="0" animBg="1"/>
      <p:bldP spid="19" grpId="0"/>
      <p:bldP spid="54" grpId="0" animBg="1"/>
      <p:bldP spid="55" grpId="0" animBg="1"/>
      <p:bldP spid="56" grpId="0" animBg="1"/>
      <p:bldP spid="57" grpId="0" animBg="1"/>
      <p:bldP spid="58" grpId="0"/>
      <p:bldP spid="59" grpId="0"/>
      <p:bldP spid="60" grpId="0"/>
      <p:bldP spid="61" grpId="0"/>
      <p:bldP spid="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976439" y="5843456"/>
            <a:ext cx="706079" cy="706079"/>
            <a:chOff x="6588983" y="2230703"/>
            <a:chExt cx="533400" cy="533400"/>
          </a:xfrm>
        </p:grpSpPr>
        <p:sp>
          <p:nvSpPr>
            <p:cNvPr id="14" name="椭圆 13"/>
            <p:cNvSpPr/>
            <p:nvPr/>
          </p:nvSpPr>
          <p:spPr>
            <a:xfrm>
              <a:off x="6588983" y="2230703"/>
              <a:ext cx="533400" cy="533400"/>
            </a:xfrm>
            <a:prstGeom prst="ellipse">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fontAlgn="ctr"/>
              <a:endParaRPr lang="zh-CN" altLang="en-US" sz="1867" dirty="0">
                <a:solidFill>
                  <a:prstClr val="white"/>
                </a:solidFill>
                <a:latin typeface="Arial" panose="020B0604020202020204" pitchFamily="34" charset="0"/>
                <a:cs typeface="Arial" panose="020B0604020202020204" pitchFamily="34" charset="0"/>
              </a:endParaRPr>
            </a:p>
          </p:txBody>
        </p:sp>
        <p:sp>
          <p:nvSpPr>
            <p:cNvPr id="15" name="矩形 14"/>
            <p:cNvSpPr/>
            <p:nvPr/>
          </p:nvSpPr>
          <p:spPr>
            <a:xfrm>
              <a:off x="6602998" y="2276591"/>
              <a:ext cx="517192" cy="404561"/>
            </a:xfrm>
            <a:prstGeom prst="rect">
              <a:avLst/>
            </a:prstGeom>
            <a:noFill/>
          </p:spPr>
          <p:txBody>
            <a:bodyPr wrap="square" rtlCol="0" anchor="ctr">
              <a:spAutoFit/>
            </a:bodyPr>
            <a:lstStyle/>
            <a:p>
              <a:pPr algn="ctr" defTabSz="914273" fontAlgn="ctr">
                <a:lnSpc>
                  <a:spcPct val="120000"/>
                </a:lnSpc>
              </a:pPr>
              <a:r>
                <a:rPr lang="en-US" altLang="zh-CN" sz="2400" dirty="0">
                  <a:solidFill>
                    <a:prstClr val="white"/>
                  </a:solidFill>
                  <a:latin typeface="Arial" panose="020B0604020202020204" pitchFamily="34" charset="0"/>
                  <a:cs typeface="Arial" panose="020B0604020202020204" pitchFamily="34" charset="0"/>
                </a:rPr>
                <a:t>02</a:t>
              </a:r>
              <a:endParaRPr lang="zh-CN" altLang="en-US" sz="2400" dirty="0">
                <a:solidFill>
                  <a:prstClr val="white"/>
                </a:solidFill>
                <a:latin typeface="Arial" panose="020B0604020202020204" pitchFamily="34" charset="0"/>
                <a:cs typeface="Arial" panose="020B0604020202020204" pitchFamily="34" charset="0"/>
              </a:endParaRPr>
            </a:p>
          </p:txBody>
        </p:sp>
      </p:grpSp>
      <p:grpSp>
        <p:nvGrpSpPr>
          <p:cNvPr id="16" name="组合 15"/>
          <p:cNvGrpSpPr/>
          <p:nvPr/>
        </p:nvGrpSpPr>
        <p:grpSpPr>
          <a:xfrm>
            <a:off x="1050204" y="1751161"/>
            <a:ext cx="4482124" cy="657989"/>
            <a:chOff x="1050204" y="1751161"/>
            <a:chExt cx="4482124" cy="657989"/>
          </a:xfrm>
        </p:grpSpPr>
        <p:sp>
          <p:nvSpPr>
            <p:cNvPr id="18" name="矩形 17"/>
            <p:cNvSpPr/>
            <p:nvPr/>
          </p:nvSpPr>
          <p:spPr>
            <a:xfrm>
              <a:off x="1050204" y="1751161"/>
              <a:ext cx="4482124" cy="657989"/>
            </a:xfrm>
            <a:prstGeom prst="rect">
              <a:avLst/>
            </a:prstGeom>
            <a:gradFill>
              <a:gsLst>
                <a:gs pos="0">
                  <a:schemeClr val="accent1">
                    <a:lumMod val="5000"/>
                    <a:lumOff val="95000"/>
                    <a:alpha val="0"/>
                  </a:schemeClr>
                </a:gs>
                <a:gs pos="7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01408" y="1875269"/>
              <a:ext cx="2031307" cy="461657"/>
            </a:xfrm>
            <a:prstGeom prst="rect">
              <a:avLst/>
            </a:prstGeom>
          </p:spPr>
          <p:txBody>
            <a:bodyPr wrap="none" lIns="91431" tIns="45716" rIns="91431" bIns="45716">
              <a:spAutoFit/>
            </a:bodyPr>
            <a:lstStyle/>
            <a:p>
              <a:pPr algn="r" defTabSz="914273"/>
              <a:r>
                <a:rPr lang="zh-CN" altLang="en-US" sz="2400" b="1" dirty="0">
                  <a:solidFill>
                    <a:schemeClr val="tx1">
                      <a:lumMod val="85000"/>
                      <a:lumOff val="15000"/>
                    </a:schemeClr>
                  </a:solidFill>
                  <a:latin typeface="微软雅黑" pitchFamily="34" charset="-122"/>
                  <a:ea typeface="微软雅黑" pitchFamily="34" charset="-122"/>
                </a:rPr>
                <a:t>添加项目名称</a:t>
              </a:r>
              <a:endParaRPr lang="en-US" altLang="zh-CN" sz="2400" b="1" dirty="0">
                <a:solidFill>
                  <a:schemeClr val="tx1">
                    <a:lumMod val="85000"/>
                    <a:lumOff val="15000"/>
                  </a:schemeClr>
                </a:solidFill>
                <a:latin typeface="微软雅黑" pitchFamily="34" charset="-122"/>
                <a:ea typeface="微软雅黑" pitchFamily="34" charset="-122"/>
              </a:endParaRPr>
            </a:p>
          </p:txBody>
        </p:sp>
      </p:grpSp>
      <p:sp>
        <p:nvSpPr>
          <p:cNvPr id="22" name="矩形 47"/>
          <p:cNvSpPr>
            <a:spLocks noChangeArrowheads="1"/>
          </p:cNvSpPr>
          <p:nvPr/>
        </p:nvSpPr>
        <p:spPr bwMode="auto">
          <a:xfrm>
            <a:off x="1717196" y="5185539"/>
            <a:ext cx="3846795"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914273">
              <a:lnSpc>
                <a:spcPct val="120000"/>
              </a:lnSpc>
              <a:spcBef>
                <a:spcPct val="0"/>
              </a:spcBef>
              <a:buNone/>
            </a:pPr>
            <a:r>
              <a:rPr lang="zh-CN" altLang="en-US" sz="1400" dirty="0">
                <a:solidFill>
                  <a:prstClr val="black">
                    <a:lumMod val="65000"/>
                    <a:lumOff val="35000"/>
                  </a:prstClr>
                </a:solidFill>
                <a:sym typeface="微软雅黑" pitchFamily="34" charset="-122"/>
              </a:rPr>
              <a:t>在此录入上述图表的描述说明，在此录入上述图表的描述说明，在此录入上述图表的描述说明，在此录入上述图表的描述说明。</a:t>
            </a:r>
          </a:p>
        </p:txBody>
      </p:sp>
      <p:sp>
        <p:nvSpPr>
          <p:cNvPr id="26" name="矩形 25"/>
          <p:cNvSpPr/>
          <p:nvPr/>
        </p:nvSpPr>
        <p:spPr>
          <a:xfrm>
            <a:off x="1794133" y="2582385"/>
            <a:ext cx="3692923" cy="2393313"/>
          </a:xfrm>
          <a:prstGeom prst="rect">
            <a:avLst/>
          </a:prstGeom>
          <a:blipFill>
            <a:blip r:embed="rId3"/>
            <a:srcRect/>
            <a:stretch>
              <a:fillRect l="1" r="1"/>
            </a:stretch>
          </a:blipFill>
          <a:ln w="38100">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273"/>
            <a:endParaRPr lang="zh-CN" altLang="en-US" sz="1867">
              <a:solidFill>
                <a:prstClr val="white"/>
              </a:solidFill>
            </a:endParaRPr>
          </a:p>
        </p:txBody>
      </p:sp>
      <p:sp>
        <p:nvSpPr>
          <p:cNvPr id="27" name="矩形 26"/>
          <p:cNvSpPr/>
          <p:nvPr/>
        </p:nvSpPr>
        <p:spPr>
          <a:xfrm>
            <a:off x="6892459" y="3245407"/>
            <a:ext cx="3692923" cy="2393313"/>
          </a:xfrm>
          <a:prstGeom prst="rect">
            <a:avLst/>
          </a:prstGeom>
          <a:blipFill>
            <a:blip r:embed="rId4"/>
            <a:srcRect/>
            <a:stretch>
              <a:fillRect l="1" r="1"/>
            </a:stretch>
          </a:blipFill>
          <a:ln w="38100">
            <a:solidFill>
              <a:srgbClr val="4BAF33"/>
            </a:solidFill>
          </a:ln>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273"/>
            <a:endParaRPr lang="zh-CN" altLang="en-US" sz="1867">
              <a:solidFill>
                <a:prstClr val="white"/>
              </a:solidFill>
            </a:endParaRPr>
          </a:p>
        </p:txBody>
      </p:sp>
      <p:sp>
        <p:nvSpPr>
          <p:cNvPr id="28" name="矩形 47"/>
          <p:cNvSpPr>
            <a:spLocks noChangeArrowheads="1"/>
          </p:cNvSpPr>
          <p:nvPr/>
        </p:nvSpPr>
        <p:spPr bwMode="auto">
          <a:xfrm>
            <a:off x="6822393" y="2285023"/>
            <a:ext cx="3762989"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914273">
              <a:lnSpc>
                <a:spcPct val="120000"/>
              </a:lnSpc>
              <a:spcBef>
                <a:spcPct val="0"/>
              </a:spcBef>
              <a:buNone/>
            </a:pPr>
            <a:r>
              <a:rPr lang="zh-CN" altLang="en-US" sz="1400" dirty="0">
                <a:solidFill>
                  <a:prstClr val="black">
                    <a:lumMod val="65000"/>
                    <a:lumOff val="35000"/>
                  </a:prstClr>
                </a:solidFill>
                <a:sym typeface="微软雅黑" pitchFamily="34" charset="-122"/>
              </a:rPr>
              <a:t>在此录入上述图表的描述说明，在此录入上述图表的描述说明，在此录入上述图表的描述说明，在此录入上述图表的描述说明。</a:t>
            </a:r>
          </a:p>
        </p:txBody>
      </p:sp>
      <p:grpSp>
        <p:nvGrpSpPr>
          <p:cNvPr id="29" name="组合 28"/>
          <p:cNvGrpSpPr/>
          <p:nvPr/>
        </p:nvGrpSpPr>
        <p:grpSpPr>
          <a:xfrm>
            <a:off x="6892457" y="5867502"/>
            <a:ext cx="4482124" cy="657989"/>
            <a:chOff x="6892457" y="5867502"/>
            <a:chExt cx="4482124" cy="657989"/>
          </a:xfrm>
        </p:grpSpPr>
        <p:sp>
          <p:nvSpPr>
            <p:cNvPr id="30" name="矩形 29"/>
            <p:cNvSpPr/>
            <p:nvPr/>
          </p:nvSpPr>
          <p:spPr>
            <a:xfrm flipH="1">
              <a:off x="6892457" y="5867502"/>
              <a:ext cx="4482124" cy="657989"/>
            </a:xfrm>
            <a:prstGeom prst="rect">
              <a:avLst/>
            </a:prstGeom>
            <a:gradFill>
              <a:gsLst>
                <a:gs pos="0">
                  <a:schemeClr val="accent1">
                    <a:lumMod val="5000"/>
                    <a:lumOff val="95000"/>
                    <a:alpha val="0"/>
                  </a:schemeClr>
                </a:gs>
                <a:gs pos="7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308543" y="5949483"/>
              <a:ext cx="2031307" cy="461657"/>
            </a:xfrm>
            <a:prstGeom prst="rect">
              <a:avLst/>
            </a:prstGeom>
          </p:spPr>
          <p:txBody>
            <a:bodyPr wrap="none" lIns="91431" tIns="45716" rIns="91431" bIns="45716">
              <a:spAutoFit/>
            </a:bodyPr>
            <a:lstStyle/>
            <a:p>
              <a:pPr defTabSz="914273"/>
              <a:r>
                <a:rPr lang="zh-CN" altLang="en-US" sz="2400" b="1" dirty="0">
                  <a:solidFill>
                    <a:schemeClr val="tx1">
                      <a:lumMod val="85000"/>
                      <a:lumOff val="15000"/>
                    </a:schemeClr>
                  </a:solidFill>
                  <a:latin typeface="微软雅黑" pitchFamily="34" charset="-122"/>
                  <a:ea typeface="微软雅黑" pitchFamily="34" charset="-122"/>
                </a:rPr>
                <a:t>添加项目标题</a:t>
              </a:r>
              <a:endParaRPr lang="en-US" altLang="zh-CN" sz="2400" b="1" dirty="0">
                <a:solidFill>
                  <a:schemeClr val="tx1">
                    <a:lumMod val="85000"/>
                    <a:lumOff val="15000"/>
                  </a:schemeClr>
                </a:solidFill>
                <a:latin typeface="微软雅黑" pitchFamily="34" charset="-122"/>
                <a:ea typeface="微软雅黑" pitchFamily="34" charset="-122"/>
              </a:endParaRPr>
            </a:p>
          </p:txBody>
        </p:sp>
      </p:grpSp>
      <p:grpSp>
        <p:nvGrpSpPr>
          <p:cNvPr id="32" name="组合 31"/>
          <p:cNvGrpSpPr/>
          <p:nvPr/>
        </p:nvGrpSpPr>
        <p:grpSpPr>
          <a:xfrm>
            <a:off x="5746390" y="1753059"/>
            <a:ext cx="706079" cy="706079"/>
            <a:chOff x="6588983" y="2230703"/>
            <a:chExt cx="533400" cy="533400"/>
          </a:xfrm>
        </p:grpSpPr>
        <p:sp>
          <p:nvSpPr>
            <p:cNvPr id="33" name="椭圆 32"/>
            <p:cNvSpPr/>
            <p:nvPr/>
          </p:nvSpPr>
          <p:spPr>
            <a:xfrm>
              <a:off x="6588983" y="2230703"/>
              <a:ext cx="533400" cy="533400"/>
            </a:xfrm>
            <a:prstGeom prst="ellipse">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fontAlgn="ctr"/>
              <a:endParaRPr lang="zh-CN" altLang="en-US" sz="1867" dirty="0">
                <a:solidFill>
                  <a:prstClr val="white"/>
                </a:solidFill>
                <a:latin typeface="Arial" panose="020B0604020202020204" pitchFamily="34" charset="0"/>
                <a:cs typeface="Arial" panose="020B0604020202020204" pitchFamily="34" charset="0"/>
              </a:endParaRPr>
            </a:p>
          </p:txBody>
        </p:sp>
        <p:sp>
          <p:nvSpPr>
            <p:cNvPr id="34" name="矩形 33"/>
            <p:cNvSpPr/>
            <p:nvPr/>
          </p:nvSpPr>
          <p:spPr>
            <a:xfrm>
              <a:off x="6602998" y="2276591"/>
              <a:ext cx="517192" cy="404561"/>
            </a:xfrm>
            <a:prstGeom prst="rect">
              <a:avLst/>
            </a:prstGeom>
            <a:noFill/>
          </p:spPr>
          <p:txBody>
            <a:bodyPr wrap="square" rtlCol="0" anchor="ctr">
              <a:spAutoFit/>
            </a:bodyPr>
            <a:lstStyle/>
            <a:p>
              <a:pPr algn="ctr" defTabSz="914273" fontAlgn="ctr">
                <a:lnSpc>
                  <a:spcPct val="120000"/>
                </a:lnSpc>
              </a:pPr>
              <a:r>
                <a:rPr lang="en-US" altLang="zh-CN" sz="2400" dirty="0" smtClean="0">
                  <a:solidFill>
                    <a:prstClr val="white"/>
                  </a:solidFill>
                  <a:latin typeface="Arial" panose="020B0604020202020204" pitchFamily="34" charset="0"/>
                  <a:cs typeface="Arial" panose="020B0604020202020204" pitchFamily="34" charset="0"/>
                </a:rPr>
                <a:t>01</a:t>
              </a:r>
              <a:endParaRPr lang="zh-CN" altLang="en-US" sz="24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365815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5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Scale>
                                      <p:cBhvr>
                                        <p:cTn id="2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7"/>
                                        </p:tgtEl>
                                        <p:attrNameLst>
                                          <p:attrName>ppt_x</p:attrName>
                                          <p:attrName>ppt_y</p:attrName>
                                        </p:attrNameLst>
                                      </p:cBhvr>
                                    </p:animMotion>
                                    <p:animEffect transition="in" filter="fade">
                                      <p:cBhvr>
                                        <p:cTn id="29" dur="1000"/>
                                        <p:tgtEl>
                                          <p:spTgt spid="27"/>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nvSpPr>
        <p:spPr>
          <a:xfrm>
            <a:off x="9903198" y="0"/>
            <a:ext cx="2288801" cy="2288801"/>
          </a:xfrm>
          <a:prstGeom prst="rect">
            <a:avLst/>
          </a:prstGeom>
          <a:solidFill>
            <a:srgbClr val="4BAF33"/>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a:spLocks noChangeAspect="1"/>
          </p:cNvSpPr>
          <p:nvPr/>
        </p:nvSpPr>
        <p:spPr>
          <a:xfrm>
            <a:off x="7614398" y="4577602"/>
            <a:ext cx="2288801" cy="2288801"/>
          </a:xfrm>
          <a:prstGeom prst="rect">
            <a:avLst/>
          </a:prstGeom>
          <a:blipFill>
            <a:blip r:embed="rId3"/>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spect="1"/>
          </p:cNvSpPr>
          <p:nvPr/>
        </p:nvSpPr>
        <p:spPr>
          <a:xfrm>
            <a:off x="9903199" y="2288801"/>
            <a:ext cx="2288801" cy="2288801"/>
          </a:xfrm>
          <a:prstGeom prst="rect">
            <a:avLst/>
          </a:prstGeom>
          <a:blipFill>
            <a:blip r:embed="rId4"/>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p:nvSpPr>
        <p:spPr>
          <a:xfrm>
            <a:off x="9903199" y="4577602"/>
            <a:ext cx="2288801" cy="2288801"/>
          </a:xfrm>
          <a:prstGeom prst="rect">
            <a:avLst/>
          </a:prstGeom>
          <a:blipFill>
            <a:blip r:embed="rId5"/>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a:spLocks noChangeAspect="1"/>
          </p:cNvSpPr>
          <p:nvPr/>
        </p:nvSpPr>
        <p:spPr>
          <a:xfrm>
            <a:off x="7614398" y="0"/>
            <a:ext cx="2288801" cy="2288801"/>
          </a:xfrm>
          <a:prstGeom prst="rect">
            <a:avLst/>
          </a:prstGeom>
          <a:blipFill>
            <a:blip r:embed="rId6"/>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a:spLocks noChangeAspect="1"/>
          </p:cNvSpPr>
          <p:nvPr/>
        </p:nvSpPr>
        <p:spPr>
          <a:xfrm>
            <a:off x="7614398" y="2288801"/>
            <a:ext cx="2288801" cy="2288801"/>
          </a:xfrm>
          <a:prstGeom prst="rect">
            <a:avLst/>
          </a:prstGeom>
          <a:blipFill>
            <a:blip r:embed="rId7"/>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a:spLocks noChangeAspect="1"/>
          </p:cNvSpPr>
          <p:nvPr/>
        </p:nvSpPr>
        <p:spPr>
          <a:xfrm>
            <a:off x="5325597" y="0"/>
            <a:ext cx="2288801" cy="2288801"/>
          </a:xfrm>
          <a:prstGeom prst="rect">
            <a:avLst/>
          </a:prstGeom>
          <a:blipFill>
            <a:blip r:embed="rId8"/>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a:spLocks noChangeAspect="1"/>
          </p:cNvSpPr>
          <p:nvPr/>
        </p:nvSpPr>
        <p:spPr>
          <a:xfrm>
            <a:off x="3036796" y="0"/>
            <a:ext cx="2288801" cy="2288801"/>
          </a:xfrm>
          <a:prstGeom prst="rect">
            <a:avLst/>
          </a:prstGeom>
          <a:blipFill>
            <a:blip r:embed="rId9"/>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a:spLocks noChangeAspect="1"/>
          </p:cNvSpPr>
          <p:nvPr/>
        </p:nvSpPr>
        <p:spPr>
          <a:xfrm>
            <a:off x="7614398" y="4569199"/>
            <a:ext cx="2288801" cy="2288801"/>
          </a:xfrm>
          <a:prstGeom prst="rect">
            <a:avLst/>
          </a:prstGeom>
          <a:solidFill>
            <a:srgbClr val="004C80">
              <a:alpha val="50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10186626" y="790458"/>
            <a:ext cx="1721946" cy="707886"/>
          </a:xfrm>
          <a:prstGeom prst="rect">
            <a:avLst/>
          </a:prstGeom>
          <a:noFill/>
          <a:effectLst/>
        </p:spPr>
        <p:txBody>
          <a:bodyPr wrap="none" rtlCol="0">
            <a:spAutoFit/>
          </a:bodyPr>
          <a:lstStyle/>
          <a:p>
            <a:r>
              <a:rPr lang="en-US" altLang="zh-CN" sz="4000" dirty="0" smtClean="0">
                <a:solidFill>
                  <a:schemeClr val="bg1"/>
                </a:solidFill>
                <a:latin typeface="Kartika" panose="02020503030404060203" pitchFamily="18" charset="0"/>
                <a:ea typeface="方正姚体" panose="02010601030101010101" pitchFamily="2" charset="-122"/>
                <a:cs typeface="Kartika" panose="02020503030404060203" pitchFamily="18" charset="0"/>
              </a:rPr>
              <a:t>LOGO</a:t>
            </a:r>
            <a:endParaRPr lang="zh-CN" altLang="en-US" sz="1600" dirty="0" smtClean="0">
              <a:solidFill>
                <a:schemeClr val="bg1"/>
              </a:solidFill>
              <a:latin typeface="Kartika" panose="02020503030404060203" pitchFamily="18" charset="0"/>
              <a:ea typeface="方正姚体" panose="02010601030101010101" pitchFamily="2" charset="-122"/>
              <a:cs typeface="Kartika" panose="02020503030404060203" pitchFamily="18" charset="0"/>
            </a:endParaRPr>
          </a:p>
        </p:txBody>
      </p:sp>
      <p:sp>
        <p:nvSpPr>
          <p:cNvPr id="29" name="文本框 2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83029" y="3044279"/>
            <a:ext cx="5262979" cy="769441"/>
          </a:xfrm>
          <a:prstGeom prst="rect">
            <a:avLst/>
          </a:prstGeom>
          <a:noFill/>
          <a:effectLst/>
        </p:spPr>
        <p:txBody>
          <a:bodyPr wrap="none" rtlCol="0">
            <a:spAutoFit/>
          </a:bodyPr>
          <a:lstStyle/>
          <a:p>
            <a:r>
              <a:rPr lang="zh-CN" altLang="en-US" sz="4400" dirty="0" smtClean="0">
                <a:solidFill>
                  <a:srgbClr val="004C80"/>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4400" dirty="0">
              <a:solidFill>
                <a:srgbClr val="004C8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0" name="TextBox 16"/>
          <p:cNvSpPr txBox="1"/>
          <p:nvPr/>
        </p:nvSpPr>
        <p:spPr bwMode="auto">
          <a:xfrm>
            <a:off x="974475" y="4123524"/>
            <a:ext cx="5495522" cy="2539157"/>
          </a:xfrm>
          <a:prstGeom prst="rect">
            <a:avLst/>
          </a:prstGeom>
          <a:noFill/>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概述这里</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输入简单文字概述</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的文字概述这里输入</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的文字</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概述这里输入简单的文字概述这里输入简单文字概述简单的文字概述这里输入简单的文字概述这里输入简单的文字概述这里输入简单的文字概述这里输入简单的文字概述</a:t>
            </a:r>
          </a:p>
          <a:p>
            <a:pPr>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540684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par>
                                <p:cTn id="10" presetID="2" presetClass="entr" presetSubtype="1" decel="28000" fill="hold" grpId="0" nodeType="with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decel="28000" fill="hold" grpId="0" nodeType="withEffect">
                                  <p:stCondLst>
                                    <p:cond delay="75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28000" fill="hold" grpId="0" nodeType="withEffect">
                                  <p:stCondLst>
                                    <p:cond delay="100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750" fill="hold"/>
                                        <p:tgtEl>
                                          <p:spTgt spid="22"/>
                                        </p:tgtEl>
                                        <p:attrNameLst>
                                          <p:attrName>ppt_x</p:attrName>
                                        </p:attrNameLst>
                                      </p:cBhvr>
                                      <p:tavLst>
                                        <p:tav tm="0">
                                          <p:val>
                                            <p:strVal val="0-#ppt_w/2"/>
                                          </p:val>
                                        </p:tav>
                                        <p:tav tm="100000">
                                          <p:val>
                                            <p:strVal val="#ppt_x"/>
                                          </p:val>
                                        </p:tav>
                                      </p:tavLst>
                                    </p:anim>
                                    <p:anim calcmode="lin" valueType="num">
                                      <p:cBhvr additive="base">
                                        <p:cTn id="21" dur="75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decel="28000" fill="hold" grpId="0" nodeType="withEffect">
                                  <p:stCondLst>
                                    <p:cond delay="125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1+#ppt_w/2"/>
                                          </p:val>
                                        </p:tav>
                                        <p:tav tm="100000">
                                          <p:val>
                                            <p:strVal val="#ppt_x"/>
                                          </p:val>
                                        </p:tav>
                                      </p:tavLst>
                                    </p:anim>
                                    <p:anim calcmode="lin" valueType="num">
                                      <p:cBhvr additive="base">
                                        <p:cTn id="25" dur="75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4" decel="28000" fill="hold" grpId="0" nodeType="withEffect">
                                  <p:stCondLst>
                                    <p:cond delay="1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ppt_x"/>
                                          </p:val>
                                        </p:tav>
                                        <p:tav tm="100000">
                                          <p:val>
                                            <p:strVal val="#ppt_x"/>
                                          </p:val>
                                        </p:tav>
                                      </p:tavLst>
                                    </p:anim>
                                    <p:anim calcmode="lin" valueType="num">
                                      <p:cBhvr additive="base">
                                        <p:cTn id="29" dur="75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1" decel="28000" fill="hold" grpId="0" nodeType="withEffect">
                                  <p:stCondLst>
                                    <p:cond delay="175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750" fill="hold"/>
                                        <p:tgtEl>
                                          <p:spTgt spid="26"/>
                                        </p:tgtEl>
                                        <p:attrNameLst>
                                          <p:attrName>ppt_x</p:attrName>
                                        </p:attrNameLst>
                                      </p:cBhvr>
                                      <p:tavLst>
                                        <p:tav tm="0">
                                          <p:val>
                                            <p:strVal val="#ppt_x"/>
                                          </p:val>
                                        </p:tav>
                                        <p:tav tm="100000">
                                          <p:val>
                                            <p:strVal val="#ppt_x"/>
                                          </p:val>
                                        </p:tav>
                                      </p:tavLst>
                                    </p:anim>
                                    <p:anim calcmode="lin" valueType="num">
                                      <p:cBhvr additive="base">
                                        <p:cTn id="33" dur="750" fill="hold"/>
                                        <p:tgtEl>
                                          <p:spTgt spid="26"/>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20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Effect transition="in" filter="fade">
                                      <p:cBhvr>
                                        <p:cTn id="38" dur="750"/>
                                        <p:tgtEl>
                                          <p:spTgt spid="11"/>
                                        </p:tgtEl>
                                      </p:cBhvr>
                                    </p:animEffect>
                                  </p:childTnLst>
                                </p:cTn>
                              </p:par>
                              <p:par>
                                <p:cTn id="39" presetID="9" presetClass="entr" presetSubtype="0" fill="hold" grpId="0" nodeType="withEffect">
                                  <p:stCondLst>
                                    <p:cond delay="200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par>
                          <p:cTn id="42" fill="hold">
                            <p:stCondLst>
                              <p:cond delay="2750"/>
                            </p:stCondLst>
                            <p:childTnLst>
                              <p:par>
                                <p:cTn id="43" presetID="52"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Scale>
                                      <p:cBhvr>
                                        <p:cTn id="4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8"/>
                                        </p:tgtEl>
                                        <p:attrNameLst>
                                          <p:attrName>ppt_x</p:attrName>
                                          <p:attrName>ppt_y</p:attrName>
                                        </p:attrNameLst>
                                      </p:cBhvr>
                                    </p:animMotion>
                                    <p:animEffect transition="in" filter="fade">
                                      <p:cBhvr>
                                        <p:cTn id="47" dur="1000"/>
                                        <p:tgtEl>
                                          <p:spTgt spid="28"/>
                                        </p:tgtEl>
                                      </p:cBhvr>
                                    </p:animEffect>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4250"/>
                            </p:stCondLst>
                            <p:childTnLst>
                              <p:par>
                                <p:cTn id="53" presetID="2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animBg="1"/>
      <p:bldP spid="26" grpId="0" animBg="1"/>
      <p:bldP spid="27"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13616108">
            <a:off x="-1908661" y="1677345"/>
            <a:ext cx="3817321" cy="3567797"/>
          </a:xfrm>
          <a:custGeom>
            <a:avLst/>
            <a:gdLst>
              <a:gd name="connsiteX0" fmla="*/ 3817321 w 3817321"/>
              <a:gd name="connsiteY0" fmla="*/ 3567797 h 3567797"/>
              <a:gd name="connsiteX1" fmla="*/ 0 w 3817321"/>
              <a:gd name="connsiteY1" fmla="*/ 0 h 3567797"/>
              <a:gd name="connsiteX2" fmla="*/ 0 w 3817321"/>
              <a:gd name="connsiteY2" fmla="*/ 3567797 h 3567797"/>
            </a:gdLst>
            <a:ahLst/>
            <a:cxnLst>
              <a:cxn ang="0">
                <a:pos x="connsiteX0" y="connsiteY0"/>
              </a:cxn>
              <a:cxn ang="0">
                <a:pos x="connsiteX1" y="connsiteY1"/>
              </a:cxn>
              <a:cxn ang="0">
                <a:pos x="connsiteX2" y="connsiteY2"/>
              </a:cxn>
            </a:cxnLst>
            <a:rect l="l" t="t" r="r" b="b"/>
            <a:pathLst>
              <a:path w="3817321" h="3567797">
                <a:moveTo>
                  <a:pt x="3817321" y="3567797"/>
                </a:moveTo>
                <a:lnTo>
                  <a:pt x="0" y="0"/>
                </a:lnTo>
                <a:lnTo>
                  <a:pt x="0" y="3567797"/>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18888085">
            <a:off x="717331" y="-704866"/>
            <a:ext cx="1721167" cy="4293513"/>
          </a:xfrm>
          <a:custGeom>
            <a:avLst/>
            <a:gdLst>
              <a:gd name="connsiteX0" fmla="*/ 1721167 w 1721167"/>
              <a:gd name="connsiteY0" fmla="*/ 944702 h 4293513"/>
              <a:gd name="connsiteX1" fmla="*/ 1721167 w 1721167"/>
              <a:gd name="connsiteY1" fmla="*/ 4293513 h 4293513"/>
              <a:gd name="connsiteX2" fmla="*/ 0 w 1721167"/>
              <a:gd name="connsiteY2" fmla="*/ 4293513 h 4293513"/>
              <a:gd name="connsiteX3" fmla="*/ 0 w 1721167"/>
              <a:gd name="connsiteY3" fmla="*/ 777582 h 4293513"/>
              <a:gd name="connsiteX4" fmla="*/ 782991 w 1721167"/>
              <a:gd name="connsiteY4" fmla="*/ 0 h 429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7" h="4293513">
                <a:moveTo>
                  <a:pt x="1721167" y="944702"/>
                </a:moveTo>
                <a:lnTo>
                  <a:pt x="1721167" y="4293513"/>
                </a:lnTo>
                <a:lnTo>
                  <a:pt x="0" y="4293513"/>
                </a:lnTo>
                <a:lnTo>
                  <a:pt x="0" y="777582"/>
                </a:lnTo>
                <a:lnTo>
                  <a:pt x="782991" y="0"/>
                </a:lnTo>
                <a:close/>
              </a:path>
            </a:pathLst>
          </a:custGeom>
          <a:blipFill dpi="0" rotWithShape="0">
            <a:blip r:embed="rId3"/>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8888085">
            <a:off x="4336263" y="3718644"/>
            <a:ext cx="1193775" cy="4182822"/>
          </a:xfrm>
          <a:custGeom>
            <a:avLst/>
            <a:gdLst>
              <a:gd name="connsiteX0" fmla="*/ 1193775 w 1193775"/>
              <a:gd name="connsiteY0" fmla="*/ 0 h 4164862"/>
              <a:gd name="connsiteX1" fmla="*/ 1193775 w 1193775"/>
              <a:gd name="connsiteY1" fmla="*/ 4164862 h 4164862"/>
              <a:gd name="connsiteX2" fmla="*/ 1166055 w 1193775"/>
              <a:gd name="connsiteY2" fmla="*/ 4164862 h 4164862"/>
              <a:gd name="connsiteX3" fmla="*/ 0 w 1193775"/>
              <a:gd name="connsiteY3" fmla="*/ 2990696 h 4164862"/>
              <a:gd name="connsiteX4" fmla="*/ 0 w 1193775"/>
              <a:gd name="connsiteY4" fmla="*/ 0 h 416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75" h="4164862">
                <a:moveTo>
                  <a:pt x="1193775" y="0"/>
                </a:moveTo>
                <a:lnTo>
                  <a:pt x="1193775" y="4164862"/>
                </a:lnTo>
                <a:lnTo>
                  <a:pt x="1166055" y="4164862"/>
                </a:lnTo>
                <a:lnTo>
                  <a:pt x="0" y="2990696"/>
                </a:lnTo>
                <a:lnTo>
                  <a:pt x="0" y="0"/>
                </a:lnTo>
                <a:close/>
              </a:path>
            </a:pathLst>
          </a:custGeom>
          <a:blipFill dpi="0" rotWithShape="0">
            <a:blip r:embed="rId4"/>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888085">
            <a:off x="3089677" y="4717431"/>
            <a:ext cx="1185506" cy="3030622"/>
          </a:xfrm>
          <a:custGeom>
            <a:avLst/>
            <a:gdLst>
              <a:gd name="connsiteX0" fmla="*/ 1185506 w 1185506"/>
              <a:gd name="connsiteY0" fmla="*/ 0 h 3005051"/>
              <a:gd name="connsiteX1" fmla="*/ 1185506 w 1185506"/>
              <a:gd name="connsiteY1" fmla="*/ 3005051 h 3005051"/>
              <a:gd name="connsiteX2" fmla="*/ 0 w 1185506"/>
              <a:gd name="connsiteY2" fmla="*/ 1811299 h 3005051"/>
              <a:gd name="connsiteX3" fmla="*/ 0 w 1185506"/>
              <a:gd name="connsiteY3" fmla="*/ 0 h 3005051"/>
            </a:gdLst>
            <a:ahLst/>
            <a:cxnLst>
              <a:cxn ang="0">
                <a:pos x="connsiteX0" y="connsiteY0"/>
              </a:cxn>
              <a:cxn ang="0">
                <a:pos x="connsiteX1" y="connsiteY1"/>
              </a:cxn>
              <a:cxn ang="0">
                <a:pos x="connsiteX2" y="connsiteY2"/>
              </a:cxn>
              <a:cxn ang="0">
                <a:pos x="connsiteX3" y="connsiteY3"/>
              </a:cxn>
            </a:cxnLst>
            <a:rect l="l" t="t" r="r" b="b"/>
            <a:pathLst>
              <a:path w="1185506" h="3005051">
                <a:moveTo>
                  <a:pt x="1185506" y="0"/>
                </a:moveTo>
                <a:lnTo>
                  <a:pt x="1185506" y="3005051"/>
                </a:lnTo>
                <a:lnTo>
                  <a:pt x="0" y="1811299"/>
                </a:lnTo>
                <a:lnTo>
                  <a:pt x="0" y="0"/>
                </a:lnTo>
                <a:close/>
              </a:path>
            </a:pathLst>
          </a:custGeom>
          <a:blipFill dpi="0" rotWithShape="0">
            <a:blip r:embed="rId5"/>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688085">
            <a:off x="1426798" y="1917437"/>
            <a:ext cx="1271440" cy="5843099"/>
          </a:xfrm>
          <a:custGeom>
            <a:avLst/>
            <a:gdLst>
              <a:gd name="connsiteX0" fmla="*/ 0 w 1271440"/>
              <a:gd name="connsiteY0" fmla="*/ 0 h 5843099"/>
              <a:gd name="connsiteX1" fmla="*/ 1271440 w 1271440"/>
              <a:gd name="connsiteY1" fmla="*/ 0 h 5843099"/>
              <a:gd name="connsiteX2" fmla="*/ 1271440 w 1271440"/>
              <a:gd name="connsiteY2" fmla="*/ 5166583 h 5843099"/>
              <a:gd name="connsiteX3" fmla="*/ 590218 w 1271440"/>
              <a:gd name="connsiteY3" fmla="*/ 5843099 h 5843099"/>
              <a:gd name="connsiteX4" fmla="*/ 0 w 1271440"/>
              <a:gd name="connsiteY4" fmla="*/ 5248776 h 58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40" h="5843099">
                <a:moveTo>
                  <a:pt x="0" y="0"/>
                </a:moveTo>
                <a:lnTo>
                  <a:pt x="1271440" y="0"/>
                </a:lnTo>
                <a:lnTo>
                  <a:pt x="1271440" y="5166583"/>
                </a:lnTo>
                <a:lnTo>
                  <a:pt x="590218" y="5843099"/>
                </a:lnTo>
                <a:lnTo>
                  <a:pt x="0" y="5248776"/>
                </a:lnTo>
                <a:close/>
              </a:path>
            </a:pathLst>
          </a:custGeom>
          <a:blipFill dpi="0" rotWithShape="0">
            <a:blip r:embed="rId6"/>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688085">
            <a:off x="5090023" y="-1148693"/>
            <a:ext cx="1271440" cy="4572000"/>
          </a:xfrm>
          <a:custGeom>
            <a:avLst/>
            <a:gdLst>
              <a:gd name="connsiteX0" fmla="*/ 0 w 1271440"/>
              <a:gd name="connsiteY0" fmla="*/ 1262657 h 4496458"/>
              <a:gd name="connsiteX1" fmla="*/ 1271440 w 1271440"/>
              <a:gd name="connsiteY1" fmla="*/ 0 h 4496458"/>
              <a:gd name="connsiteX2" fmla="*/ 1271440 w 1271440"/>
              <a:gd name="connsiteY2" fmla="*/ 4496458 h 4496458"/>
              <a:gd name="connsiteX3" fmla="*/ 0 w 1271440"/>
              <a:gd name="connsiteY3" fmla="*/ 4496458 h 4496458"/>
            </a:gdLst>
            <a:ahLst/>
            <a:cxnLst>
              <a:cxn ang="0">
                <a:pos x="connsiteX0" y="connsiteY0"/>
              </a:cxn>
              <a:cxn ang="0">
                <a:pos x="connsiteX1" y="connsiteY1"/>
              </a:cxn>
              <a:cxn ang="0">
                <a:pos x="connsiteX2" y="connsiteY2"/>
              </a:cxn>
              <a:cxn ang="0">
                <a:pos x="connsiteX3" y="connsiteY3"/>
              </a:cxn>
            </a:cxnLst>
            <a:rect l="l" t="t" r="r" b="b"/>
            <a:pathLst>
              <a:path w="1271440" h="4496458">
                <a:moveTo>
                  <a:pt x="0" y="1262657"/>
                </a:moveTo>
                <a:lnTo>
                  <a:pt x="1271440" y="0"/>
                </a:lnTo>
                <a:lnTo>
                  <a:pt x="1271440" y="4496458"/>
                </a:lnTo>
                <a:lnTo>
                  <a:pt x="0" y="4496458"/>
                </a:lnTo>
                <a:close/>
              </a:path>
            </a:pathLst>
          </a:custGeom>
          <a:solidFill>
            <a:srgbClr val="4BAF33"/>
          </a:solid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6356053" y="2389271"/>
            <a:ext cx="4434227" cy="1446550"/>
          </a:xfrm>
          <a:prstGeom prst="rect">
            <a:avLst/>
          </a:prstGeom>
          <a:noFill/>
          <a:effectLst/>
        </p:spPr>
        <p:txBody>
          <a:bodyPr wrap="none" rtlCol="0">
            <a:spAutoFit/>
          </a:bodyPr>
          <a:lstStyle/>
          <a:p>
            <a:r>
              <a:rPr lang="en-US" altLang="zh-CN" sz="2800" b="1" dirty="0" smtClean="0">
                <a:solidFill>
                  <a:schemeClr val="bg1"/>
                </a:solidFill>
              </a:rPr>
              <a:t>  </a:t>
            </a:r>
            <a:r>
              <a:rPr lang="en-US" altLang="zh-CN" sz="8800" b="1" dirty="0">
                <a:solidFill>
                  <a:srgbClr val="004C80"/>
                </a:solidFill>
                <a:latin typeface="Kartika" panose="02020503030404060203" pitchFamily="18" charset="0"/>
                <a:ea typeface="华文宋体" panose="02010600040101010101" pitchFamily="2" charset="-122"/>
                <a:cs typeface="Kartika" panose="02020503030404060203" pitchFamily="18" charset="0"/>
              </a:rPr>
              <a:t>THR</a:t>
            </a:r>
            <a:r>
              <a:rPr lang="en-US" altLang="zh-CN" sz="8800" b="1" dirty="0">
                <a:solidFill>
                  <a:srgbClr val="4BAF33"/>
                </a:solidFill>
                <a:latin typeface="Kartika" panose="02020503030404060203" pitchFamily="18" charset="0"/>
                <a:ea typeface="华文宋体" panose="02010600040101010101" pitchFamily="2" charset="-122"/>
                <a:cs typeface="Kartika" panose="02020503030404060203" pitchFamily="18" charset="0"/>
              </a:rPr>
              <a:t>EE</a:t>
            </a:r>
            <a:endParaRPr lang="en-US" altLang="zh-CN" sz="23900" b="1" dirty="0">
              <a:solidFill>
                <a:srgbClr val="4BAF33"/>
              </a:solidFill>
              <a:latin typeface="Kartika" panose="02020503030404060203" pitchFamily="18" charset="0"/>
              <a:ea typeface="华文宋体" panose="02010600040101010101" pitchFamily="2" charset="-122"/>
              <a:cs typeface="Kartika" panose="02020503030404060203" pitchFamily="18" charset="0"/>
            </a:endParaRPr>
          </a:p>
        </p:txBody>
      </p:sp>
      <p:sp>
        <p:nvSpPr>
          <p:cNvPr id="14" name="文本框 13"/>
          <p:cNvSpPr txBox="1"/>
          <p:nvPr/>
        </p:nvSpPr>
        <p:spPr>
          <a:xfrm>
            <a:off x="6778922" y="3758826"/>
            <a:ext cx="3890809" cy="1200329"/>
          </a:xfrm>
          <a:prstGeom prst="rect">
            <a:avLst/>
          </a:prstGeom>
          <a:noFill/>
        </p:spPr>
        <p:txBody>
          <a:bodyPr wrap="none" rtlCol="0">
            <a:spAutoFit/>
          </a:bodyPr>
          <a:lstStyle/>
          <a:p>
            <a:r>
              <a:rPr lang="zh-CN" altLang="en-US" sz="7200" b="1" dirty="0">
                <a:solidFill>
                  <a:schemeClr val="tx1">
                    <a:lumMod val="75000"/>
                    <a:lumOff val="25000"/>
                  </a:schemeClr>
                </a:solidFill>
                <a:latin typeface="幼圆" panose="02010509060101010101" pitchFamily="49" charset="-122"/>
                <a:ea typeface="幼圆" panose="02010509060101010101" pitchFamily="49" charset="-122"/>
              </a:rPr>
              <a:t>产品运营</a:t>
            </a:r>
          </a:p>
        </p:txBody>
      </p:sp>
      <p:cxnSp>
        <p:nvCxnSpPr>
          <p:cNvPr id="15" name="直接连接符 14"/>
          <p:cNvCxnSpPr/>
          <p:nvPr/>
        </p:nvCxnSpPr>
        <p:spPr>
          <a:xfrm>
            <a:off x="6709731" y="3653483"/>
            <a:ext cx="396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578972"/>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000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par>
                                <p:cTn id="13" presetID="9" presetClass="entr" presetSubtype="0" fill="hold" grpId="0" nodeType="withEffect">
                                  <p:stCondLst>
                                    <p:cond delay="25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500"/>
                                        <p:tgtEl>
                                          <p:spTgt spid="61"/>
                                        </p:tgtEl>
                                      </p:cBhvr>
                                    </p:animEffect>
                                  </p:childTnLst>
                                </p:cTn>
                              </p:par>
                              <p:par>
                                <p:cTn id="16" presetID="9" presetClass="entr" presetSubtype="0" fill="hold" grpId="0" nodeType="withEffect">
                                  <p:stCondLst>
                                    <p:cond delay="500"/>
                                  </p:stCondLst>
                                  <p:childTnLst>
                                    <p:set>
                                      <p:cBhvr>
                                        <p:cTn id="17" dur="1" fill="hold">
                                          <p:stCondLst>
                                            <p:cond delay="0"/>
                                          </p:stCondLst>
                                        </p:cTn>
                                        <p:tgtEl>
                                          <p:spTgt spid="59"/>
                                        </p:tgtEl>
                                        <p:attrNameLst>
                                          <p:attrName>style.visibility</p:attrName>
                                        </p:attrNameLst>
                                      </p:cBhvr>
                                      <p:to>
                                        <p:strVal val="visible"/>
                                      </p:to>
                                    </p:set>
                                    <p:animEffect transition="in" filter="dissolve">
                                      <p:cBhvr>
                                        <p:cTn id="18" dur="500"/>
                                        <p:tgtEl>
                                          <p:spTgt spid="59"/>
                                        </p:tgtEl>
                                      </p:cBhvr>
                                    </p:animEffect>
                                  </p:childTnLst>
                                </p:cTn>
                              </p:par>
                              <p:par>
                                <p:cTn id="19" presetID="9" presetClass="entr" presetSubtype="0" fill="hold" grpId="0"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par>
                                <p:cTn id="22" presetID="22" presetClass="entr" presetSubtype="4" fill="hold" grpId="0" nodeType="withEffect">
                                  <p:stCondLst>
                                    <p:cond delay="125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par>
                          <p:cTn id="25" fill="hold">
                            <p:stCondLst>
                              <p:cond delay="2500"/>
                            </p:stCondLst>
                            <p:childTnLst>
                              <p:par>
                                <p:cTn id="26" presetID="52"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Scale>
                                      <p:cBhvr>
                                        <p:cTn id="28"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3"/>
                                        </p:tgtEl>
                                        <p:attrNameLst>
                                          <p:attrName>ppt_x</p:attrName>
                                          <p:attrName>ppt_y</p:attrName>
                                        </p:attrNameLst>
                                      </p:cBhvr>
                                    </p:animMotion>
                                    <p:animEffect transition="in" filter="fade">
                                      <p:cBhvr>
                                        <p:cTn id="30" dur="1000"/>
                                        <p:tgtEl>
                                          <p:spTgt spid="63"/>
                                        </p:tgtEl>
                                      </p:cBhvr>
                                    </p:animEffect>
                                  </p:childTnLst>
                                </p:cTn>
                              </p:par>
                            </p:childTnLst>
                          </p:cTn>
                        </p:par>
                        <p:par>
                          <p:cTn id="31" fill="hold">
                            <p:stCondLst>
                              <p:cond delay="3500"/>
                            </p:stCondLst>
                            <p:childTnLst>
                              <p:par>
                                <p:cTn id="32" presetID="16" presetClass="entr" presetSubtype="37"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outVertical)">
                                      <p:cBhvr>
                                        <p:cTn id="34" dur="500"/>
                                        <p:tgtEl>
                                          <p:spTgt spid="15"/>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5" name="燕尾形 1"/>
          <p:cNvSpPr>
            <a:spLocks noChangeArrowheads="1"/>
          </p:cNvSpPr>
          <p:nvPr/>
        </p:nvSpPr>
        <p:spPr bwMode="auto">
          <a:xfrm>
            <a:off x="1507259" y="2873663"/>
            <a:ext cx="2447925" cy="2519363"/>
          </a:xfrm>
          <a:prstGeom prst="chevron">
            <a:avLst>
              <a:gd name="adj" fmla="val 32167"/>
            </a:avLst>
          </a:prstGeom>
          <a:solidFill>
            <a:srgbClr val="004C80"/>
          </a:solidFill>
          <a:ln w="3175" algn="ctr">
            <a:noFill/>
            <a:miter lim="800000"/>
          </a:ln>
        </p:spPr>
        <p:txBody>
          <a:bodyPr anchor="ctr"/>
          <a:lstStyle/>
          <a:p>
            <a:pPr algn="ctr"/>
            <a:endParaRPr lang="zh-CN" altLang="en-US">
              <a:solidFill>
                <a:srgbClr val="FFFFFF"/>
              </a:solidFill>
              <a:latin typeface="Calibri" pitchFamily="34" charset="0"/>
            </a:endParaRPr>
          </a:p>
        </p:txBody>
      </p:sp>
      <p:sp>
        <p:nvSpPr>
          <p:cNvPr id="36" name="燕尾形 9"/>
          <p:cNvSpPr>
            <a:spLocks noChangeArrowheads="1"/>
          </p:cNvSpPr>
          <p:nvPr/>
        </p:nvSpPr>
        <p:spPr bwMode="auto">
          <a:xfrm>
            <a:off x="1088159" y="3376901"/>
            <a:ext cx="1006475" cy="1512887"/>
          </a:xfrm>
          <a:prstGeom prst="chevron">
            <a:avLst>
              <a:gd name="adj" fmla="val 50000"/>
            </a:avLst>
          </a:prstGeom>
          <a:solidFill>
            <a:srgbClr val="4BAF33"/>
          </a:solidFill>
          <a:ln w="31750" algn="ctr">
            <a:noFill/>
            <a:miter lim="800000"/>
          </a:ln>
        </p:spPr>
        <p:txBody>
          <a:bodyPr anchor="ctr"/>
          <a:lstStyle/>
          <a:p>
            <a:pPr algn="ctr"/>
            <a:endParaRPr lang="zh-CN" altLang="en-US">
              <a:solidFill>
                <a:srgbClr val="FFFFFF"/>
              </a:solidFill>
              <a:latin typeface="Calibri" pitchFamily="34" charset="0"/>
            </a:endParaRPr>
          </a:p>
        </p:txBody>
      </p:sp>
      <p:sp>
        <p:nvSpPr>
          <p:cNvPr id="37" name="圆角矩形 19"/>
          <p:cNvSpPr>
            <a:spLocks noChangeArrowheads="1"/>
          </p:cNvSpPr>
          <p:nvPr/>
        </p:nvSpPr>
        <p:spPr bwMode="auto">
          <a:xfrm>
            <a:off x="5826847" y="1830676"/>
            <a:ext cx="5133975" cy="1296987"/>
          </a:xfrm>
          <a:prstGeom prst="roundRect">
            <a:avLst>
              <a:gd name="adj" fmla="val 0"/>
            </a:avLst>
          </a:prstGeom>
          <a:solidFill>
            <a:srgbClr val="4BAF33"/>
          </a:solidFill>
          <a:ln w="25400" algn="ctr">
            <a:solidFill>
              <a:schemeClr val="bg1"/>
            </a:solidFill>
            <a:round/>
          </a:ln>
        </p:spPr>
        <p:txBody>
          <a:bodyPr anchor="ctr"/>
          <a:lstStyle/>
          <a:p>
            <a:pPr algn="ctr"/>
            <a:endParaRPr lang="zh-CN" altLang="en-US">
              <a:solidFill>
                <a:srgbClr val="FFFFFF"/>
              </a:solidFill>
              <a:latin typeface="Calibri" pitchFamily="34" charset="0"/>
              <a:ea typeface="微软雅黑" pitchFamily="34" charset="-122"/>
            </a:endParaRPr>
          </a:p>
        </p:txBody>
      </p:sp>
      <p:sp>
        <p:nvSpPr>
          <p:cNvPr id="38" name="TextBox 6"/>
          <p:cNvSpPr txBox="1">
            <a:spLocks noChangeArrowheads="1"/>
          </p:cNvSpPr>
          <p:nvPr/>
        </p:nvSpPr>
        <p:spPr bwMode="auto">
          <a:xfrm>
            <a:off x="6474547" y="2195223"/>
            <a:ext cx="3887787" cy="732508"/>
          </a:xfrm>
          <a:prstGeom prst="rect">
            <a:avLst/>
          </a:prstGeom>
          <a:noFill/>
          <a:ln w="9525">
            <a:noFill/>
            <a:miter lim="800000"/>
          </a:ln>
        </p:spPr>
        <p:txBody>
          <a:bodyPr>
            <a:spAutoFit/>
          </a:bodyPr>
          <a:lstStyle/>
          <a:p>
            <a:pPr>
              <a:lnSpc>
                <a:spcPct val="130000"/>
              </a:lnSpc>
            </a:pPr>
            <a:r>
              <a:rPr lang="zh-CN" altLang="en-US" sz="1600" dirty="0">
                <a:solidFill>
                  <a:srgbClr val="FFFFFF"/>
                </a:solidFill>
                <a:latin typeface="微软雅黑" pitchFamily="34" charset="-122"/>
                <a:ea typeface="微软雅黑" pitchFamily="34" charset="-122"/>
              </a:rPr>
              <a:t>添加文本内容</a:t>
            </a:r>
            <a:r>
              <a:rPr lang="zh-CN" altLang="en-US" sz="1600" dirty="0">
                <a:solidFill>
                  <a:srgbClr val="FFFFFF"/>
                </a:solidFill>
                <a:ea typeface="微软雅黑" pitchFamily="34" charset="-122"/>
              </a:rPr>
              <a:t>添加文本内容添加文本内容</a:t>
            </a:r>
          </a:p>
          <a:p>
            <a:pPr>
              <a:lnSpc>
                <a:spcPct val="130000"/>
              </a:lnSpc>
            </a:pPr>
            <a:r>
              <a:rPr lang="zh-CN" altLang="en-US" sz="1600" dirty="0">
                <a:solidFill>
                  <a:srgbClr val="FFFFFF"/>
                </a:solidFill>
                <a:ea typeface="微软雅黑" pitchFamily="34" charset="-122"/>
              </a:rPr>
              <a:t>添加文本内容添加文本内容添加文本</a:t>
            </a:r>
            <a:r>
              <a:rPr lang="zh-CN" altLang="en-US" sz="1600" dirty="0" smtClean="0">
                <a:solidFill>
                  <a:srgbClr val="FFFFFF"/>
                </a:solidFill>
                <a:ea typeface="微软雅黑" pitchFamily="34" charset="-122"/>
              </a:rPr>
              <a:t>内容</a:t>
            </a:r>
            <a:endParaRPr lang="zh-CN" altLang="en-US" sz="1600" dirty="0">
              <a:solidFill>
                <a:srgbClr val="FFFFFF"/>
              </a:solidFill>
              <a:ea typeface="微软雅黑" pitchFamily="34" charset="-122"/>
            </a:endParaRPr>
          </a:p>
        </p:txBody>
      </p:sp>
      <p:sp>
        <p:nvSpPr>
          <p:cNvPr id="39" name="圆角矩形 19"/>
          <p:cNvSpPr>
            <a:spLocks noChangeArrowheads="1"/>
          </p:cNvSpPr>
          <p:nvPr/>
        </p:nvSpPr>
        <p:spPr bwMode="auto">
          <a:xfrm>
            <a:off x="5826847" y="3630901"/>
            <a:ext cx="5133975" cy="1296987"/>
          </a:xfrm>
          <a:prstGeom prst="roundRect">
            <a:avLst>
              <a:gd name="adj" fmla="val 0"/>
            </a:avLst>
          </a:prstGeom>
          <a:solidFill>
            <a:srgbClr val="4BAF33"/>
          </a:solidFill>
          <a:ln w="25400" algn="ctr">
            <a:solidFill>
              <a:schemeClr val="bg1"/>
            </a:solidFill>
            <a:round/>
          </a:ln>
        </p:spPr>
        <p:txBody>
          <a:bodyPr anchor="ctr"/>
          <a:lstStyle/>
          <a:p>
            <a:pPr algn="ctr"/>
            <a:endParaRPr lang="zh-CN" altLang="en-US">
              <a:solidFill>
                <a:srgbClr val="FFFFFF"/>
              </a:solidFill>
              <a:latin typeface="Calibri" pitchFamily="34" charset="0"/>
              <a:ea typeface="微软雅黑" pitchFamily="34" charset="-122"/>
            </a:endParaRPr>
          </a:p>
        </p:txBody>
      </p:sp>
      <p:sp>
        <p:nvSpPr>
          <p:cNvPr id="40" name="TextBox 6"/>
          <p:cNvSpPr txBox="1">
            <a:spLocks noChangeArrowheads="1"/>
          </p:cNvSpPr>
          <p:nvPr/>
        </p:nvSpPr>
        <p:spPr bwMode="auto">
          <a:xfrm>
            <a:off x="6474547" y="4009303"/>
            <a:ext cx="3887787" cy="732508"/>
          </a:xfrm>
          <a:prstGeom prst="rect">
            <a:avLst/>
          </a:prstGeom>
          <a:noFill/>
          <a:ln w="9525">
            <a:noFill/>
            <a:miter lim="800000"/>
          </a:ln>
        </p:spPr>
        <p:txBody>
          <a:bodyPr>
            <a:spAutoFit/>
          </a:bodyPr>
          <a:lstStyle/>
          <a:p>
            <a:pPr>
              <a:lnSpc>
                <a:spcPct val="130000"/>
              </a:lnSpc>
            </a:pPr>
            <a:r>
              <a:rPr lang="zh-CN" altLang="en-US" sz="1600" dirty="0">
                <a:solidFill>
                  <a:srgbClr val="FFFFFF"/>
                </a:solidFill>
                <a:latin typeface="微软雅黑" pitchFamily="34" charset="-122"/>
                <a:ea typeface="微软雅黑" pitchFamily="34" charset="-122"/>
              </a:rPr>
              <a:t>添加文本内容</a:t>
            </a:r>
            <a:r>
              <a:rPr lang="zh-CN" altLang="en-US" sz="1600" dirty="0">
                <a:solidFill>
                  <a:srgbClr val="FFFFFF"/>
                </a:solidFill>
                <a:ea typeface="微软雅黑" pitchFamily="34" charset="-122"/>
              </a:rPr>
              <a:t>添加文本内容添加文本内容</a:t>
            </a:r>
          </a:p>
          <a:p>
            <a:pPr>
              <a:lnSpc>
                <a:spcPct val="130000"/>
              </a:lnSpc>
            </a:pPr>
            <a:r>
              <a:rPr lang="zh-CN" altLang="en-US" sz="1600" dirty="0">
                <a:solidFill>
                  <a:srgbClr val="FFFFFF"/>
                </a:solidFill>
                <a:ea typeface="微软雅黑" pitchFamily="34" charset="-122"/>
              </a:rPr>
              <a:t>添加文本内容添加文本内容添加文本</a:t>
            </a:r>
            <a:r>
              <a:rPr lang="zh-CN" altLang="en-US" sz="1600" dirty="0" smtClean="0">
                <a:solidFill>
                  <a:srgbClr val="FFFFFF"/>
                </a:solidFill>
                <a:ea typeface="微软雅黑" pitchFamily="34" charset="-122"/>
              </a:rPr>
              <a:t>内容</a:t>
            </a:r>
            <a:endParaRPr lang="zh-CN" altLang="en-US" sz="1600" dirty="0">
              <a:solidFill>
                <a:srgbClr val="FFFFFF"/>
              </a:solidFill>
              <a:ea typeface="微软雅黑" pitchFamily="34" charset="-122"/>
            </a:endParaRPr>
          </a:p>
        </p:txBody>
      </p:sp>
      <p:sp>
        <p:nvSpPr>
          <p:cNvPr id="41" name="圆角矩形 19"/>
          <p:cNvSpPr>
            <a:spLocks noChangeArrowheads="1"/>
          </p:cNvSpPr>
          <p:nvPr/>
        </p:nvSpPr>
        <p:spPr bwMode="auto">
          <a:xfrm>
            <a:off x="5826847" y="5431126"/>
            <a:ext cx="5133975" cy="1296987"/>
          </a:xfrm>
          <a:prstGeom prst="roundRect">
            <a:avLst>
              <a:gd name="adj" fmla="val 0"/>
            </a:avLst>
          </a:prstGeom>
          <a:solidFill>
            <a:srgbClr val="4BAF33"/>
          </a:solidFill>
          <a:ln w="25400" algn="ctr">
            <a:solidFill>
              <a:schemeClr val="bg1"/>
            </a:solidFill>
            <a:round/>
          </a:ln>
        </p:spPr>
        <p:txBody>
          <a:bodyPr anchor="ctr"/>
          <a:lstStyle/>
          <a:p>
            <a:pPr algn="ctr"/>
            <a:endParaRPr lang="zh-CN" altLang="en-US">
              <a:solidFill>
                <a:srgbClr val="FFFFFF"/>
              </a:solidFill>
              <a:latin typeface="Calibri" pitchFamily="34" charset="0"/>
              <a:ea typeface="微软雅黑" pitchFamily="34" charset="-122"/>
            </a:endParaRPr>
          </a:p>
        </p:txBody>
      </p:sp>
      <p:sp>
        <p:nvSpPr>
          <p:cNvPr id="42" name="TextBox 6"/>
          <p:cNvSpPr txBox="1">
            <a:spLocks noChangeArrowheads="1"/>
          </p:cNvSpPr>
          <p:nvPr/>
        </p:nvSpPr>
        <p:spPr bwMode="auto">
          <a:xfrm>
            <a:off x="6474547" y="5837238"/>
            <a:ext cx="3887787" cy="732508"/>
          </a:xfrm>
          <a:prstGeom prst="rect">
            <a:avLst/>
          </a:prstGeom>
          <a:noFill/>
          <a:ln w="9525">
            <a:noFill/>
            <a:miter lim="800000"/>
          </a:ln>
        </p:spPr>
        <p:txBody>
          <a:bodyPr>
            <a:spAutoFit/>
          </a:bodyPr>
          <a:lstStyle/>
          <a:p>
            <a:pPr>
              <a:lnSpc>
                <a:spcPct val="130000"/>
              </a:lnSpc>
            </a:pPr>
            <a:r>
              <a:rPr lang="zh-CN" altLang="en-US" sz="1600" dirty="0">
                <a:solidFill>
                  <a:srgbClr val="FFFFFF"/>
                </a:solidFill>
                <a:latin typeface="微软雅黑" pitchFamily="34" charset="-122"/>
                <a:ea typeface="微软雅黑" pitchFamily="34" charset="-122"/>
              </a:rPr>
              <a:t>添加文本内容</a:t>
            </a:r>
            <a:r>
              <a:rPr lang="zh-CN" altLang="en-US" sz="1600" dirty="0">
                <a:solidFill>
                  <a:srgbClr val="FFFFFF"/>
                </a:solidFill>
                <a:ea typeface="微软雅黑" pitchFamily="34" charset="-122"/>
              </a:rPr>
              <a:t>添加文本内容添加文本内容</a:t>
            </a:r>
          </a:p>
          <a:p>
            <a:pPr>
              <a:lnSpc>
                <a:spcPct val="130000"/>
              </a:lnSpc>
            </a:pPr>
            <a:r>
              <a:rPr lang="zh-CN" altLang="en-US" sz="1600" dirty="0">
                <a:solidFill>
                  <a:srgbClr val="FFFFFF"/>
                </a:solidFill>
                <a:ea typeface="微软雅黑" pitchFamily="34" charset="-122"/>
              </a:rPr>
              <a:t>添加文本内容添加文本内容添加文本</a:t>
            </a:r>
            <a:r>
              <a:rPr lang="zh-CN" altLang="en-US" sz="1600" dirty="0" smtClean="0">
                <a:solidFill>
                  <a:srgbClr val="FFFFFF"/>
                </a:solidFill>
                <a:ea typeface="微软雅黑" pitchFamily="34" charset="-122"/>
              </a:rPr>
              <a:t>内容</a:t>
            </a:r>
            <a:endParaRPr lang="zh-CN" altLang="en-US" sz="1600" dirty="0">
              <a:solidFill>
                <a:srgbClr val="FFFFFF"/>
              </a:solidFill>
              <a:ea typeface="微软雅黑" pitchFamily="34" charset="-122"/>
            </a:endParaRPr>
          </a:p>
        </p:txBody>
      </p:sp>
      <p:sp>
        <p:nvSpPr>
          <p:cNvPr id="43" name="AutoShape 43"/>
          <p:cNvSpPr>
            <a:spLocks noChangeArrowheads="1"/>
          </p:cNvSpPr>
          <p:nvPr/>
        </p:nvSpPr>
        <p:spPr bwMode="auto">
          <a:xfrm>
            <a:off x="6068147" y="5070763"/>
            <a:ext cx="4676775" cy="504825"/>
          </a:xfrm>
          <a:prstGeom prst="hexagon">
            <a:avLst>
              <a:gd name="adj" fmla="val 0"/>
              <a:gd name="vf" fmla="val 115470"/>
            </a:avLst>
          </a:prstGeom>
          <a:solidFill>
            <a:srgbClr val="004C80"/>
          </a:solidFill>
          <a:ln w="25400">
            <a:solidFill>
              <a:schemeClr val="bg1"/>
            </a:solidFill>
            <a:miter lim="800000"/>
          </a:ln>
        </p:spPr>
        <p:txBody>
          <a:bodyPr wrap="none" anchor="ctr"/>
          <a:lstStyle/>
          <a:p>
            <a:endParaRPr lang="zh-CN" altLang="en-US"/>
          </a:p>
        </p:txBody>
      </p:sp>
      <p:sp>
        <p:nvSpPr>
          <p:cNvPr id="44" name="Line 46"/>
          <p:cNvSpPr>
            <a:spLocks noChangeShapeType="1"/>
          </p:cNvSpPr>
          <p:nvPr/>
        </p:nvSpPr>
        <p:spPr bwMode="auto">
          <a:xfrm flipV="1">
            <a:off x="3883747" y="2406938"/>
            <a:ext cx="1800225" cy="1728788"/>
          </a:xfrm>
          <a:prstGeom prst="line">
            <a:avLst/>
          </a:prstGeom>
          <a:noFill/>
          <a:ln w="31750">
            <a:solidFill>
              <a:srgbClr val="004C80"/>
            </a:solidFill>
            <a:prstDash val="sysDot"/>
            <a:round/>
            <a:headEnd type="diamond" w="med" len="med"/>
            <a:tailEnd type="triangle" w="med" len="med"/>
          </a:ln>
        </p:spPr>
        <p:txBody>
          <a:bodyPr/>
          <a:lstStyle/>
          <a:p>
            <a:endParaRPr lang="zh-CN" altLang="en-US"/>
          </a:p>
        </p:txBody>
      </p:sp>
      <p:sp>
        <p:nvSpPr>
          <p:cNvPr id="45" name="Line 47"/>
          <p:cNvSpPr>
            <a:spLocks noChangeShapeType="1"/>
          </p:cNvSpPr>
          <p:nvPr/>
        </p:nvSpPr>
        <p:spPr bwMode="auto">
          <a:xfrm>
            <a:off x="3883747" y="4135726"/>
            <a:ext cx="1800225" cy="1944687"/>
          </a:xfrm>
          <a:prstGeom prst="line">
            <a:avLst/>
          </a:prstGeom>
          <a:noFill/>
          <a:ln w="31750">
            <a:solidFill>
              <a:srgbClr val="004C80"/>
            </a:solidFill>
            <a:prstDash val="sysDot"/>
            <a:round/>
            <a:headEnd type="diamond" w="med" len="med"/>
            <a:tailEnd type="triangle" w="med" len="med"/>
          </a:ln>
        </p:spPr>
        <p:txBody>
          <a:bodyPr/>
          <a:lstStyle/>
          <a:p>
            <a:endParaRPr lang="zh-CN" altLang="en-US"/>
          </a:p>
        </p:txBody>
      </p:sp>
      <p:sp>
        <p:nvSpPr>
          <p:cNvPr id="46" name="Line 48"/>
          <p:cNvSpPr>
            <a:spLocks noChangeShapeType="1"/>
          </p:cNvSpPr>
          <p:nvPr/>
        </p:nvSpPr>
        <p:spPr bwMode="auto">
          <a:xfrm>
            <a:off x="3883747" y="4135726"/>
            <a:ext cx="1800225" cy="0"/>
          </a:xfrm>
          <a:prstGeom prst="line">
            <a:avLst/>
          </a:prstGeom>
          <a:noFill/>
          <a:ln w="31750">
            <a:solidFill>
              <a:srgbClr val="004C80"/>
            </a:solidFill>
            <a:prstDash val="sysDot"/>
            <a:round/>
            <a:headEnd type="diamond" w="med" len="med"/>
            <a:tailEnd type="triangle" w="med" len="med"/>
          </a:ln>
        </p:spPr>
        <p:txBody>
          <a:bodyPr/>
          <a:lstStyle/>
          <a:p>
            <a:endParaRPr lang="zh-CN" altLang="en-US"/>
          </a:p>
        </p:txBody>
      </p:sp>
      <p:sp>
        <p:nvSpPr>
          <p:cNvPr id="47" name="TextBox 6"/>
          <p:cNvSpPr txBox="1">
            <a:spLocks noChangeArrowheads="1"/>
          </p:cNvSpPr>
          <p:nvPr/>
        </p:nvSpPr>
        <p:spPr bwMode="auto">
          <a:xfrm>
            <a:off x="7339734" y="4999326"/>
            <a:ext cx="2160588" cy="566737"/>
          </a:xfrm>
          <a:prstGeom prst="rect">
            <a:avLst/>
          </a:prstGeom>
          <a:noFill/>
          <a:ln w="9525">
            <a:noFill/>
            <a:miter lim="800000"/>
          </a:ln>
        </p:spPr>
        <p:txBody>
          <a:bodyPr>
            <a:spAutoFit/>
          </a:bodyPr>
          <a:lstStyle/>
          <a:p>
            <a:pPr>
              <a:lnSpc>
                <a:spcPct val="130000"/>
              </a:lnSpc>
            </a:pPr>
            <a:r>
              <a:rPr lang="zh-CN" altLang="en-US" sz="2400">
                <a:solidFill>
                  <a:schemeClr val="bg1"/>
                </a:solidFill>
                <a:latin typeface="微软雅黑" pitchFamily="34" charset="-122"/>
                <a:ea typeface="微软雅黑" pitchFamily="34" charset="-122"/>
              </a:rPr>
              <a:t>添加标题内容</a:t>
            </a:r>
            <a:endParaRPr lang="zh-CN" altLang="zh-CN" sz="2400">
              <a:solidFill>
                <a:schemeClr val="bg1"/>
              </a:solidFill>
              <a:ea typeface="微软雅黑" pitchFamily="34" charset="-122"/>
            </a:endParaRPr>
          </a:p>
        </p:txBody>
      </p:sp>
      <p:sp>
        <p:nvSpPr>
          <p:cNvPr id="48" name="AutoShape 50"/>
          <p:cNvSpPr>
            <a:spLocks noChangeArrowheads="1"/>
          </p:cNvSpPr>
          <p:nvPr/>
        </p:nvSpPr>
        <p:spPr bwMode="auto">
          <a:xfrm>
            <a:off x="6068147" y="3270538"/>
            <a:ext cx="4676775" cy="504825"/>
          </a:xfrm>
          <a:prstGeom prst="hexagon">
            <a:avLst>
              <a:gd name="adj" fmla="val 0"/>
              <a:gd name="vf" fmla="val 115470"/>
            </a:avLst>
          </a:prstGeom>
          <a:solidFill>
            <a:srgbClr val="004C80"/>
          </a:solidFill>
          <a:ln w="25400">
            <a:solidFill>
              <a:schemeClr val="bg1"/>
            </a:solidFill>
            <a:miter lim="800000"/>
          </a:ln>
        </p:spPr>
        <p:txBody>
          <a:bodyPr wrap="none" anchor="ctr"/>
          <a:lstStyle/>
          <a:p>
            <a:endParaRPr lang="zh-CN" altLang="en-US"/>
          </a:p>
        </p:txBody>
      </p:sp>
      <p:sp>
        <p:nvSpPr>
          <p:cNvPr id="49" name="TextBox 6"/>
          <p:cNvSpPr txBox="1">
            <a:spLocks noChangeArrowheads="1"/>
          </p:cNvSpPr>
          <p:nvPr/>
        </p:nvSpPr>
        <p:spPr bwMode="auto">
          <a:xfrm>
            <a:off x="7339734" y="3199101"/>
            <a:ext cx="2160588" cy="566737"/>
          </a:xfrm>
          <a:prstGeom prst="rect">
            <a:avLst/>
          </a:prstGeom>
          <a:noFill/>
          <a:ln w="9525">
            <a:noFill/>
            <a:miter lim="800000"/>
          </a:ln>
        </p:spPr>
        <p:txBody>
          <a:bodyPr>
            <a:spAutoFit/>
          </a:bodyPr>
          <a:lstStyle/>
          <a:p>
            <a:pPr>
              <a:lnSpc>
                <a:spcPct val="130000"/>
              </a:lnSpc>
            </a:pPr>
            <a:r>
              <a:rPr lang="zh-CN" altLang="en-US" sz="2400">
                <a:solidFill>
                  <a:schemeClr val="bg1"/>
                </a:solidFill>
                <a:latin typeface="微软雅黑" pitchFamily="34" charset="-122"/>
                <a:ea typeface="微软雅黑" pitchFamily="34" charset="-122"/>
              </a:rPr>
              <a:t>添加标题内容</a:t>
            </a:r>
            <a:endParaRPr lang="zh-CN" altLang="zh-CN" sz="2400">
              <a:solidFill>
                <a:schemeClr val="bg1"/>
              </a:solidFill>
              <a:ea typeface="微软雅黑" pitchFamily="34" charset="-122"/>
            </a:endParaRPr>
          </a:p>
        </p:txBody>
      </p:sp>
      <p:sp>
        <p:nvSpPr>
          <p:cNvPr id="50" name="AutoShape 52"/>
          <p:cNvSpPr>
            <a:spLocks noChangeArrowheads="1"/>
          </p:cNvSpPr>
          <p:nvPr/>
        </p:nvSpPr>
        <p:spPr bwMode="auto">
          <a:xfrm>
            <a:off x="6068147" y="1471901"/>
            <a:ext cx="4676775" cy="504825"/>
          </a:xfrm>
          <a:prstGeom prst="hexagon">
            <a:avLst>
              <a:gd name="adj" fmla="val 0"/>
              <a:gd name="vf" fmla="val 115470"/>
            </a:avLst>
          </a:prstGeom>
          <a:solidFill>
            <a:srgbClr val="004C80"/>
          </a:solidFill>
          <a:ln w="25400">
            <a:solidFill>
              <a:schemeClr val="bg1"/>
            </a:solidFill>
            <a:miter lim="800000"/>
          </a:ln>
        </p:spPr>
        <p:txBody>
          <a:bodyPr wrap="none" anchor="ctr"/>
          <a:lstStyle/>
          <a:p>
            <a:endParaRPr lang="zh-CN" altLang="en-US"/>
          </a:p>
        </p:txBody>
      </p:sp>
      <p:sp>
        <p:nvSpPr>
          <p:cNvPr id="51" name="TextBox 6"/>
          <p:cNvSpPr txBox="1">
            <a:spLocks noChangeArrowheads="1"/>
          </p:cNvSpPr>
          <p:nvPr/>
        </p:nvSpPr>
        <p:spPr bwMode="auto">
          <a:xfrm>
            <a:off x="7339734" y="1400463"/>
            <a:ext cx="2160588" cy="566738"/>
          </a:xfrm>
          <a:prstGeom prst="rect">
            <a:avLst/>
          </a:prstGeom>
          <a:noFill/>
          <a:ln w="9525">
            <a:noFill/>
            <a:miter lim="800000"/>
          </a:ln>
        </p:spPr>
        <p:txBody>
          <a:bodyPr>
            <a:spAutoFit/>
          </a:bodyPr>
          <a:lstStyle/>
          <a:p>
            <a:pPr>
              <a:lnSpc>
                <a:spcPct val="130000"/>
              </a:lnSpc>
            </a:pPr>
            <a:r>
              <a:rPr lang="zh-CN" altLang="en-US" sz="2400">
                <a:solidFill>
                  <a:schemeClr val="bg1"/>
                </a:solidFill>
                <a:latin typeface="微软雅黑" pitchFamily="34" charset="-122"/>
                <a:ea typeface="微软雅黑" pitchFamily="34" charset="-122"/>
              </a:rPr>
              <a:t>添加标题内容</a:t>
            </a:r>
            <a:endParaRPr lang="zh-CN" altLang="zh-CN" sz="2400">
              <a:solidFill>
                <a:schemeClr val="bg1"/>
              </a:solidFill>
              <a:ea typeface="微软雅黑" pitchFamily="34" charset="-122"/>
            </a:endParaRPr>
          </a:p>
        </p:txBody>
      </p:sp>
      <p:sp>
        <p:nvSpPr>
          <p:cNvPr id="52" name="TextBox 6"/>
          <p:cNvSpPr txBox="1">
            <a:spLocks noChangeArrowheads="1"/>
          </p:cNvSpPr>
          <p:nvPr/>
        </p:nvSpPr>
        <p:spPr bwMode="auto">
          <a:xfrm>
            <a:off x="2443884" y="3415001"/>
            <a:ext cx="1152525" cy="1279525"/>
          </a:xfrm>
          <a:prstGeom prst="rect">
            <a:avLst/>
          </a:prstGeom>
          <a:noFill/>
          <a:ln w="9525">
            <a:noFill/>
            <a:miter lim="800000"/>
          </a:ln>
        </p:spPr>
        <p:txBody>
          <a:bodyPr>
            <a:spAutoFit/>
          </a:bodyPr>
          <a:lstStyle/>
          <a:p>
            <a:pPr>
              <a:lnSpc>
                <a:spcPct val="130000"/>
              </a:lnSpc>
            </a:pPr>
            <a:r>
              <a:rPr lang="zh-CN" altLang="en-US" sz="3000" b="1">
                <a:solidFill>
                  <a:schemeClr val="bg1"/>
                </a:solidFill>
                <a:latin typeface="微软雅黑" pitchFamily="34" charset="-122"/>
                <a:ea typeface="微软雅黑" pitchFamily="34" charset="-122"/>
              </a:rPr>
              <a:t>工作</a:t>
            </a:r>
          </a:p>
          <a:p>
            <a:pPr>
              <a:lnSpc>
                <a:spcPct val="130000"/>
              </a:lnSpc>
            </a:pPr>
            <a:r>
              <a:rPr lang="zh-CN" altLang="en-US" sz="3000" b="1">
                <a:solidFill>
                  <a:schemeClr val="bg1"/>
                </a:solidFill>
                <a:latin typeface="微软雅黑" pitchFamily="34" charset="-122"/>
                <a:ea typeface="微软雅黑" pitchFamily="34" charset="-122"/>
              </a:rPr>
              <a:t>进度</a:t>
            </a:r>
            <a:endParaRPr lang="zh-CN" altLang="zh-CN" sz="3000" b="1">
              <a:solidFill>
                <a:schemeClr val="bg1"/>
              </a:solidFill>
              <a:ea typeface="微软雅黑" pitchFamily="34" charset="-122"/>
            </a:endParaRPr>
          </a:p>
        </p:txBody>
      </p:sp>
    </p:spTree>
    <p:extLst>
      <p:ext uri="{BB962C8B-B14F-4D97-AF65-F5344CB8AC3E}">
        <p14:creationId xmlns:p14="http://schemas.microsoft.com/office/powerpoint/2010/main" val="351932447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ppt_x"/>
                                          </p:val>
                                        </p:tav>
                                        <p:tav tm="100000">
                                          <p:val>
                                            <p:strVal val="#ppt_x"/>
                                          </p:val>
                                        </p:tav>
                                      </p:tavLst>
                                    </p:anim>
                                    <p:anim calcmode="lin" valueType="num">
                                      <p:cBhvr additive="base">
                                        <p:cTn id="43" dur="500" fill="hold"/>
                                        <p:tgtEl>
                                          <p:spTgt spid="51"/>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2" presetClass="entr" presetSubtype="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1"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fill="hold"/>
                                        <p:tgtEl>
                                          <p:spTgt spid="43"/>
                                        </p:tgtEl>
                                        <p:attrNameLst>
                                          <p:attrName>ppt_x</p:attrName>
                                        </p:attrNameLst>
                                      </p:cBhvr>
                                      <p:tavLst>
                                        <p:tav tm="0">
                                          <p:val>
                                            <p:strVal val="#ppt_x"/>
                                          </p:val>
                                        </p:tav>
                                        <p:tav tm="100000">
                                          <p:val>
                                            <p:strVal val="#ppt_x"/>
                                          </p:val>
                                        </p:tav>
                                      </p:tavLst>
                                    </p:anim>
                                    <p:anim calcmode="lin" valueType="num">
                                      <p:cBhvr additive="base">
                                        <p:cTn id="73" dur="500" fill="hold"/>
                                        <p:tgtEl>
                                          <p:spTgt spid="43"/>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ppt_x"/>
                                          </p:val>
                                        </p:tav>
                                        <p:tav tm="100000">
                                          <p:val>
                                            <p:strVal val="#ppt_x"/>
                                          </p:val>
                                        </p:tav>
                                      </p:tavLst>
                                    </p:anim>
                                    <p:anim calcmode="lin" valueType="num">
                                      <p:cBhvr additive="base">
                                        <p:cTn id="7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animBg="1"/>
      <p:bldP spid="40" grpId="0"/>
      <p:bldP spid="41" grpId="0" animBg="1"/>
      <p:bldP spid="42" grpId="0"/>
      <p:bldP spid="43" grpId="0" animBg="1"/>
      <p:bldP spid="44" grpId="0" animBg="1"/>
      <p:bldP spid="45" grpId="0" animBg="1"/>
      <p:bldP spid="46" grpId="0" animBg="1"/>
      <p:bldP spid="47" grpId="0"/>
      <p:bldP spid="48" grpId="0" animBg="1"/>
      <p:bldP spid="49" grpId="0"/>
      <p:bldP spid="50" grpId="0" animBg="1"/>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890971" y="1672201"/>
            <a:ext cx="3928418" cy="4897921"/>
            <a:chOff x="890971" y="1672201"/>
            <a:chExt cx="3485660" cy="4897921"/>
          </a:xfrm>
        </p:grpSpPr>
        <p:sp>
          <p:nvSpPr>
            <p:cNvPr id="14"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矩形 14"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574806" y="4137344"/>
            <a:ext cx="1373963" cy="1373933"/>
            <a:chOff x="5574806" y="4137344"/>
            <a:chExt cx="1373963" cy="1373933"/>
          </a:xfrm>
        </p:grpSpPr>
        <p:grpSp>
          <p:nvGrpSpPr>
            <p:cNvPr id="18" name="组合 17"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5574806" y="4137344"/>
              <a:ext cx="1373963" cy="1373933"/>
              <a:chOff x="4815148" y="3450527"/>
              <a:chExt cx="1373963" cy="1373933"/>
            </a:xfrm>
          </p:grpSpPr>
          <p:pic>
            <p:nvPicPr>
              <p:cNvPr id="22"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0000">
                <a:off x="4815148" y="3450527"/>
                <a:ext cx="1373933" cy="1373933"/>
              </a:xfrm>
              <a:prstGeom prst="rect">
                <a:avLst/>
              </a:prstGeom>
              <a:noFill/>
              <a:ln w="190500" cap="sq">
                <a:solidFill>
                  <a:srgbClr val="FFFFFF"/>
                </a:solidFill>
                <a:miter lim="800000"/>
              </a:ln>
              <a:effectLst>
                <a:outerShdw blurRad="65000" dist="50800" dir="12900000" kx="195000" ky="145000" algn="tl" rotWithShape="0">
                  <a:srgbClr val="000000">
                    <a:alpha val="30000"/>
                  </a:srgbClr>
                </a:outerShdw>
              </a:effectLst>
            </p:spPr>
          </p:pic>
          <p:sp>
            <p:nvSpPr>
              <p:cNvPr id="26" name="矩形 25"/>
              <p:cNvSpPr/>
              <p:nvPr/>
            </p:nvSpPr>
            <p:spPr>
              <a:xfrm rot="20723693">
                <a:off x="4816832" y="3465869"/>
                <a:ext cx="1372279" cy="1342028"/>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5652343"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626713" y="4115670"/>
            <a:ext cx="1373933" cy="1373933"/>
            <a:chOff x="7626713" y="4115670"/>
            <a:chExt cx="1373933" cy="1373933"/>
          </a:xfrm>
        </p:grpSpPr>
        <p:grpSp>
          <p:nvGrpSpPr>
            <p:cNvPr id="28" name="组合 27"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7626713" y="4115670"/>
              <a:ext cx="1373933" cy="1373933"/>
              <a:chOff x="6867055" y="3428853"/>
              <a:chExt cx="1373933" cy="1373933"/>
            </a:xfrm>
          </p:grpSpPr>
          <p:pic>
            <p:nvPicPr>
              <p:cNvPr id="30"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0000">
                <a:off x="6867055" y="3428853"/>
                <a:ext cx="1373933" cy="1373933"/>
              </a:xfrm>
              <a:prstGeom prst="rect">
                <a:avLst/>
              </a:prstGeom>
              <a:noFill/>
              <a:ln w="190500" cap="sq">
                <a:solidFill>
                  <a:srgbClr val="FFFFFF"/>
                </a:solidFill>
                <a:miter lim="800000"/>
              </a:ln>
              <a:effectLst>
                <a:outerShdw blurRad="65000" dist="50800" dir="12900000" kx="195000" ky="145000" algn="tl" rotWithShape="0">
                  <a:srgbClr val="000000">
                    <a:alpha val="30000"/>
                  </a:srgbClr>
                </a:outerShdw>
              </a:effectLst>
            </p:spPr>
          </p:pic>
          <p:sp>
            <p:nvSpPr>
              <p:cNvPr id="31" name="矩形 30"/>
              <p:cNvSpPr/>
              <p:nvPr/>
            </p:nvSpPr>
            <p:spPr>
              <a:xfrm rot="20723693">
                <a:off x="6867882" y="3444804"/>
                <a:ext cx="1372279" cy="1342028"/>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7712439"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678619" y="4149353"/>
            <a:ext cx="1373933" cy="1373933"/>
            <a:chOff x="9678619" y="4149353"/>
            <a:chExt cx="1373933" cy="1373933"/>
          </a:xfrm>
        </p:grpSpPr>
        <p:grpSp>
          <p:nvGrpSpPr>
            <p:cNvPr id="33" name="组合 3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9678619" y="4149353"/>
              <a:ext cx="1373933" cy="1373933"/>
              <a:chOff x="8918961" y="3462536"/>
              <a:chExt cx="1373933" cy="1373933"/>
            </a:xfrm>
          </p:grpSpPr>
          <p:pic>
            <p:nvPicPr>
              <p:cNvPr id="35"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0000">
                <a:off x="8918961" y="3462536"/>
                <a:ext cx="1373933" cy="1373933"/>
              </a:xfrm>
              <a:prstGeom prst="rect">
                <a:avLst/>
              </a:prstGeom>
              <a:blipFill>
                <a:blip r:embed="rId5"/>
                <a:stretch>
                  <a:fillRect/>
                </a:stretch>
              </a:blipFill>
              <a:ln w="190500" cap="sq">
                <a:solidFill>
                  <a:srgbClr val="FFFFFF"/>
                </a:solidFill>
                <a:miter lim="800000"/>
              </a:ln>
              <a:effectLst>
                <a:outerShdw blurRad="65000" dist="50800" dir="12900000" kx="195000" ky="145000" algn="tl" rotWithShape="0">
                  <a:srgbClr val="000000">
                    <a:alpha val="30000"/>
                  </a:srgbClr>
                </a:outerShdw>
              </a:effectLst>
            </p:spPr>
          </p:pic>
          <p:sp>
            <p:nvSpPr>
              <p:cNvPr id="36" name="矩形 35"/>
              <p:cNvSpPr/>
              <p:nvPr/>
            </p:nvSpPr>
            <p:spPr>
              <a:xfrm rot="20723693">
                <a:off x="8919787" y="3465868"/>
                <a:ext cx="1372279" cy="1342028"/>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9781964"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latin typeface="微软雅黑" panose="020B0503020204020204" pitchFamily="34" charset="-122"/>
                  <a:ea typeface="微软雅黑" panose="020B0503020204020204" pitchFamily="34" charset="-122"/>
                </a:rPr>
                <a:t>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7" name="TextBox 19"/>
          <p:cNvSpPr txBox="1"/>
          <p:nvPr/>
        </p:nvSpPr>
        <p:spPr bwMode="auto">
          <a:xfrm>
            <a:off x="5213007" y="2249222"/>
            <a:ext cx="5880818" cy="1015663"/>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简</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536715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900" decel="100000" fill="hold"/>
                                        <p:tgtEl>
                                          <p:spTgt spid="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900" decel="100000" fill="hold"/>
                                        <p:tgtEl>
                                          <p:spTgt spid="3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8" name="Freeform 2"/>
          <p:cNvSpPr>
            <a:spLocks/>
          </p:cNvSpPr>
          <p:nvPr/>
        </p:nvSpPr>
        <p:spPr bwMode="blackWhite">
          <a:xfrm>
            <a:off x="5366907" y="2743704"/>
            <a:ext cx="1505172" cy="3087104"/>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004C80"/>
          </a:solidFill>
          <a:ln w="25400" cap="flat" cmpd="sng" algn="ctr">
            <a:noFill/>
            <a:prstDash val="solid"/>
          </a:ln>
          <a:effectLst/>
        </p:spPr>
        <p:txBody>
          <a:bodyPr lIns="93296" tIns="46648" rIns="93296" bIns="46648" anchor="ctr"/>
          <a:lstStyle/>
          <a:p>
            <a:pPr>
              <a:lnSpc>
                <a:spcPct val="120000"/>
              </a:lnSpc>
              <a:defRPr/>
            </a:pPr>
            <a:endParaRPr lang="zh-CN" altLang="en-US" sz="4100" b="1" kern="0">
              <a:solidFill>
                <a:sysClr val="window" lastClr="FFFFFF"/>
              </a:solidFill>
              <a:latin typeface="微软雅黑" pitchFamily="34" charset="-122"/>
              <a:ea typeface="微软雅黑" pitchFamily="34" charset="-122"/>
            </a:endParaRPr>
          </a:p>
        </p:txBody>
      </p:sp>
      <p:sp>
        <p:nvSpPr>
          <p:cNvPr id="39" name="Freeform 3"/>
          <p:cNvSpPr>
            <a:spLocks/>
          </p:cNvSpPr>
          <p:nvPr/>
        </p:nvSpPr>
        <p:spPr bwMode="blackWhite">
          <a:xfrm rot="1118702">
            <a:off x="4404456" y="2261404"/>
            <a:ext cx="3551116" cy="1331692"/>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BAF33"/>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40" name="Oval 4"/>
          <p:cNvSpPr>
            <a:spLocks noChangeArrowheads="1"/>
          </p:cNvSpPr>
          <p:nvPr/>
        </p:nvSpPr>
        <p:spPr bwMode="blackWhite">
          <a:xfrm>
            <a:off x="6026762" y="2700746"/>
            <a:ext cx="185462" cy="179642"/>
          </a:xfrm>
          <a:prstGeom prst="ellipse">
            <a:avLst/>
          </a:prstGeom>
          <a:solidFill>
            <a:schemeClr val="bg1"/>
          </a:solidFill>
          <a:ln w="25400" cap="flat" cmpd="sng" algn="ctr">
            <a:noFill/>
            <a:prstDash val="solid"/>
          </a:ln>
          <a:effectLst/>
        </p:spPr>
        <p:txBody>
          <a:bodyPr lIns="93296" tIns="46648" rIns="93296" bIns="46648" anchor="ctr"/>
          <a:lstStyle/>
          <a:p>
            <a:pPr>
              <a:lnSpc>
                <a:spcPct val="120000"/>
              </a:lnSpc>
              <a:defRPr/>
            </a:pPr>
            <a:endParaRPr lang="zh-CN" altLang="en-US" sz="4100" b="1" kern="0">
              <a:solidFill>
                <a:sysClr val="window" lastClr="FFFFFF"/>
              </a:solidFill>
              <a:latin typeface="微软雅黑" pitchFamily="34" charset="-122"/>
              <a:ea typeface="微软雅黑" pitchFamily="34" charset="-122"/>
            </a:endParaRPr>
          </a:p>
        </p:txBody>
      </p:sp>
      <p:grpSp>
        <p:nvGrpSpPr>
          <p:cNvPr id="41" name="组合 40"/>
          <p:cNvGrpSpPr/>
          <p:nvPr/>
        </p:nvGrpSpPr>
        <p:grpSpPr>
          <a:xfrm>
            <a:off x="7069256" y="2983044"/>
            <a:ext cx="1444654" cy="1962393"/>
            <a:chOff x="7028729" y="2636912"/>
            <a:chExt cx="1445030" cy="1962393"/>
          </a:xfrm>
        </p:grpSpPr>
        <p:sp>
          <p:nvSpPr>
            <p:cNvPr id="42" name="Line 5"/>
            <p:cNvSpPr>
              <a:spLocks noChangeShapeType="1"/>
            </p:cNvSpPr>
            <p:nvPr/>
          </p:nvSpPr>
          <p:spPr bwMode="blackWhite">
            <a:xfrm>
              <a:off x="7796157" y="2636912"/>
              <a:ext cx="638547" cy="1532813"/>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a:ex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43" name="Line 6"/>
            <p:cNvSpPr>
              <a:spLocks noChangeShapeType="1"/>
            </p:cNvSpPr>
            <p:nvPr/>
          </p:nvSpPr>
          <p:spPr bwMode="blackWhite">
            <a:xfrm>
              <a:off x="7782487" y="2636912"/>
              <a:ext cx="0" cy="1523050"/>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a:ex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44" name="Line 7"/>
            <p:cNvSpPr>
              <a:spLocks noChangeShapeType="1"/>
            </p:cNvSpPr>
            <p:nvPr/>
          </p:nvSpPr>
          <p:spPr bwMode="blackWhite">
            <a:xfrm flipH="1">
              <a:off x="7108791" y="2640818"/>
              <a:ext cx="665886" cy="1483997"/>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a:ex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45" name="Freeform 8"/>
            <p:cNvSpPr>
              <a:spLocks/>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A6A6A6"/>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grpSp>
      <p:grpSp>
        <p:nvGrpSpPr>
          <p:cNvPr id="46" name="组合 45"/>
          <p:cNvGrpSpPr/>
          <p:nvPr/>
        </p:nvGrpSpPr>
        <p:grpSpPr>
          <a:xfrm>
            <a:off x="3805120" y="2983044"/>
            <a:ext cx="1444654" cy="1960439"/>
            <a:chOff x="3763742" y="2636912"/>
            <a:chExt cx="1445030" cy="1960439"/>
          </a:xfrm>
        </p:grpSpPr>
        <p:sp>
          <p:nvSpPr>
            <p:cNvPr id="47"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a:ex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48"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a:ex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49"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8E8071"/>
              </a:solidFill>
              <a:prstDash val="solid"/>
            </a:ln>
            <a:effectLst/>
            <a:ex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sp>
          <p:nvSpPr>
            <p:cNvPr id="50" name="Freeform 12"/>
            <p:cNvSpPr>
              <a:spLocks/>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bg1">
                <a:lumMod val="65000"/>
              </a:schemeClr>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rgbClr val="4D4D4D"/>
                </a:solidFill>
                <a:latin typeface="微软雅黑" pitchFamily="34" charset="-122"/>
                <a:ea typeface="微软雅黑" pitchFamily="34" charset="-122"/>
              </a:endParaRPr>
            </a:p>
          </p:txBody>
        </p:sp>
      </p:grpSp>
      <p:sp>
        <p:nvSpPr>
          <p:cNvPr id="51" name="TextBox 53"/>
          <p:cNvSpPr txBox="1">
            <a:spLocks noChangeArrowheads="1"/>
          </p:cNvSpPr>
          <p:nvPr/>
        </p:nvSpPr>
        <p:spPr bwMode="auto">
          <a:xfrm>
            <a:off x="8869727" y="4229819"/>
            <a:ext cx="2395402"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p>
            <a:pPr algn="ctr" defTabSz="932962"/>
            <a:r>
              <a:rPr lang="zh-CN" altLang="en-US" sz="2000" b="1" dirty="0">
                <a:solidFill>
                  <a:srgbClr val="4BAF33"/>
                </a:solidFill>
                <a:latin typeface="微软雅黑" pitchFamily="34" charset="-122"/>
                <a:ea typeface="微软雅黑" pitchFamily="34" charset="-122"/>
                <a:cs typeface="宋体" pitchFamily="2" charset="-122"/>
              </a:rPr>
              <a:t>单击此处添加标题</a:t>
            </a:r>
            <a:endParaRPr lang="zh-CN" altLang="en-US" sz="2000" dirty="0">
              <a:solidFill>
                <a:srgbClr val="4BAF33"/>
              </a:solidFill>
              <a:latin typeface="Arial" pitchFamily="34" charset="0"/>
              <a:cs typeface="宋体" pitchFamily="2" charset="-122"/>
            </a:endParaRPr>
          </a:p>
        </p:txBody>
      </p:sp>
      <p:sp>
        <p:nvSpPr>
          <p:cNvPr id="52" name="TextBox 32"/>
          <p:cNvSpPr txBox="1"/>
          <p:nvPr/>
        </p:nvSpPr>
        <p:spPr bwMode="auto">
          <a:xfrm>
            <a:off x="8748265" y="4631803"/>
            <a:ext cx="2638327" cy="925204"/>
          </a:xfrm>
          <a:prstGeom prst="rect">
            <a:avLst/>
          </a:prstGeom>
          <a:noFill/>
        </p:spPr>
        <p:txBody>
          <a:bodyPr vert="horz" wrap="square" lIns="93296" tIns="46648" rIns="93296" bIns="46648" numCol="1" anchor="t" anchorCtr="0" compatLnSpc="1">
            <a:prstTxWarp prst="textNoShape">
              <a:avLst/>
            </a:prstTxWarp>
            <a:spAutoFit/>
          </a:bodyPr>
          <a:lstStyle/>
          <a:p>
            <a:pPr defTabSz="932962">
              <a:lnSpc>
                <a:spcPct val="150000"/>
              </a:lnSpc>
              <a:defRPr/>
            </a:pPr>
            <a:r>
              <a:rPr lang="zh-CN" altLang="en-US" sz="120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
        <p:nvSpPr>
          <p:cNvPr id="53" name="TextBox 33"/>
          <p:cNvSpPr txBox="1">
            <a:spLocks noChangeArrowheads="1"/>
          </p:cNvSpPr>
          <p:nvPr/>
        </p:nvSpPr>
        <p:spPr bwMode="auto">
          <a:xfrm>
            <a:off x="1195953" y="3085114"/>
            <a:ext cx="2368235"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p>
            <a:pPr algn="ctr" defTabSz="932962"/>
            <a:r>
              <a:rPr lang="zh-CN" altLang="en-US" sz="2000" b="1" dirty="0">
                <a:solidFill>
                  <a:srgbClr val="004C80"/>
                </a:solidFill>
                <a:latin typeface="微软雅黑" pitchFamily="34" charset="-122"/>
                <a:ea typeface="微软雅黑" pitchFamily="34" charset="-122"/>
                <a:cs typeface="宋体" pitchFamily="2" charset="-122"/>
              </a:rPr>
              <a:t>单击此处添加标题</a:t>
            </a:r>
            <a:endParaRPr lang="zh-CN" altLang="en-US" sz="2000" dirty="0">
              <a:solidFill>
                <a:srgbClr val="004C80"/>
              </a:solidFill>
              <a:latin typeface="Arial" pitchFamily="34" charset="0"/>
              <a:cs typeface="宋体" pitchFamily="2" charset="-122"/>
            </a:endParaRPr>
          </a:p>
        </p:txBody>
      </p:sp>
      <p:sp>
        <p:nvSpPr>
          <p:cNvPr id="54" name="TextBox 34"/>
          <p:cNvSpPr txBox="1"/>
          <p:nvPr/>
        </p:nvSpPr>
        <p:spPr bwMode="auto">
          <a:xfrm>
            <a:off x="1097518" y="3487098"/>
            <a:ext cx="2638327" cy="925204"/>
          </a:xfrm>
          <a:prstGeom prst="rect">
            <a:avLst/>
          </a:prstGeom>
          <a:noFill/>
        </p:spPr>
        <p:txBody>
          <a:bodyPr vert="horz" wrap="square" lIns="93296" tIns="46648" rIns="93296" bIns="46648" numCol="1" anchor="t" anchorCtr="0" compatLnSpc="1">
            <a:prstTxWarp prst="textNoShape">
              <a:avLst/>
            </a:prstTxWarp>
            <a:spAutoFit/>
          </a:bodyPr>
          <a:lstStyle/>
          <a:p>
            <a:pPr defTabSz="932962">
              <a:lnSpc>
                <a:spcPct val="150000"/>
              </a:lnSpc>
              <a:defRPr/>
            </a:pPr>
            <a:r>
              <a:rPr lang="zh-CN" altLang="en-US" sz="1200" dirty="0">
                <a:solidFill>
                  <a:schemeClr val="tx1">
                    <a:lumMod val="75000"/>
                    <a:lumOff val="25000"/>
                  </a:schemeClr>
                </a:solidFill>
                <a:latin typeface="微软雅黑" pitchFamily="34" charset="-122"/>
                <a:ea typeface="微软雅黑" pitchFamily="34" charset="-122"/>
              </a:rPr>
              <a:t>单击此处添加段落文本单击此处添加段落文本单击此处添加段落文本单击此处添加段落文本</a:t>
            </a:r>
          </a:p>
        </p:txBody>
      </p:sp>
    </p:spTree>
    <p:extLst>
      <p:ext uri="{BB962C8B-B14F-4D97-AF65-F5344CB8AC3E}">
        <p14:creationId xmlns:p14="http://schemas.microsoft.com/office/powerpoint/2010/main" val="247892340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anim calcmode="lin" valueType="num">
                                          <p:cBhvr>
                                            <p:cTn id="13" dur="2000" fill="hold"/>
                                            <p:tgtEl>
                                              <p:spTgt spid="38"/>
                                            </p:tgtEl>
                                            <p:attrNameLst>
                                              <p:attrName>ppt_w</p:attrName>
                                            </p:attrNameLst>
                                          </p:cBhvr>
                                          <p:tavLst>
                                            <p:tav tm="0" fmla="#ppt_w*sin(2.5*pi*$)">
                                              <p:val>
                                                <p:fltVal val="0"/>
                                              </p:val>
                                            </p:tav>
                                            <p:tav tm="100000">
                                              <p:val>
                                                <p:fltVal val="1"/>
                                              </p:val>
                                            </p:tav>
                                          </p:tavLst>
                                        </p:anim>
                                        <p:anim calcmode="lin" valueType="num">
                                          <p:cBhvr>
                                            <p:cTn id="14" dur="2000" fill="hold"/>
                                            <p:tgtEl>
                                              <p:spTgt spid="3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2000"/>
                                            <p:tgtEl>
                                              <p:spTgt spid="39"/>
                                            </p:tgtEl>
                                          </p:cBhvr>
                                        </p:animEffect>
                                        <p:anim calcmode="lin" valueType="num">
                                          <p:cBhvr>
                                            <p:cTn id="18" dur="2000" fill="hold"/>
                                            <p:tgtEl>
                                              <p:spTgt spid="39"/>
                                            </p:tgtEl>
                                            <p:attrNameLst>
                                              <p:attrName>ppt_w</p:attrName>
                                            </p:attrNameLst>
                                          </p:cBhvr>
                                          <p:tavLst>
                                            <p:tav tm="0" fmla="#ppt_w*sin(2.5*pi*$)">
                                              <p:val>
                                                <p:fltVal val="0"/>
                                              </p:val>
                                            </p:tav>
                                            <p:tav tm="100000">
                                              <p:val>
                                                <p:fltVal val="1"/>
                                              </p:val>
                                            </p:tav>
                                          </p:tavLst>
                                        </p:anim>
                                        <p:anim calcmode="lin" valueType="num">
                                          <p:cBhvr>
                                            <p:cTn id="19" dur="2000" fill="hold"/>
                                            <p:tgtEl>
                                              <p:spTgt spid="39"/>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par>
                                    <p:cTn id="24" presetID="2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anim calcmode="lin" valueType="num">
                                          <p:cBhvr>
                                            <p:cTn id="41" dur="1000" fill="hold"/>
                                            <p:tgtEl>
                                              <p:spTgt spid="51"/>
                                            </p:tgtEl>
                                            <p:attrNameLst>
                                              <p:attrName>ppt_x</p:attrName>
                                            </p:attrNameLst>
                                          </p:cBhvr>
                                          <p:tavLst>
                                            <p:tav tm="0">
                                              <p:val>
                                                <p:strVal val="#ppt_x"/>
                                              </p:val>
                                            </p:tav>
                                            <p:tav tm="100000">
                                              <p:val>
                                                <p:strVal val="#ppt_x"/>
                                              </p:val>
                                            </p:tav>
                                          </p:tavLst>
                                        </p:anim>
                                        <p:anim calcmode="lin" valueType="num">
                                          <p:cBhvr>
                                            <p:cTn id="42" dur="1000" fill="hold"/>
                                            <p:tgtEl>
                                              <p:spTgt spid="5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anim calcmode="lin" valueType="num">
                                          <p:cBhvr>
                                            <p:cTn id="46" dur="1000" fill="hold"/>
                                            <p:tgtEl>
                                              <p:spTgt spid="52"/>
                                            </p:tgtEl>
                                            <p:attrNameLst>
                                              <p:attrName>ppt_x</p:attrName>
                                            </p:attrNameLst>
                                          </p:cBhvr>
                                          <p:tavLst>
                                            <p:tav tm="0">
                                              <p:val>
                                                <p:strVal val="#ppt_x"/>
                                              </p:val>
                                            </p:tav>
                                            <p:tav tm="100000">
                                              <p:val>
                                                <p:strVal val="#ppt_x"/>
                                              </p:val>
                                            </p:tav>
                                          </p:tavLst>
                                        </p:anim>
                                        <p:anim calcmode="lin" valueType="num">
                                          <p:cBhvr>
                                            <p:cTn id="47" dur="1000" fill="hold"/>
                                            <p:tgtEl>
                                              <p:spTgt spid="5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2.5E-6 7.40741E-7 L -2.5E-6 0.0669 " pathEditMode="relative" rAng="0" ptsTypes="AA" p14:bounceEnd="35000">
                                          <p:cBhvr>
                                            <p:cTn id="50" dur="2000" fill="hold"/>
                                            <p:tgtEl>
                                              <p:spTgt spid="41"/>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4.16667E-6 2.22222E-6 L -4.16667E-6 -0.06922 " pathEditMode="relative" rAng="0" ptsTypes="AA" p14:bounceEnd="35000">
                                          <p:cBhvr>
                                            <p:cTn id="52" dur="2000" fill="hold"/>
                                            <p:tgtEl>
                                              <p:spTgt spid="46"/>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0" grpId="0" animBg="1"/>
          <p:bldP spid="51" grpId="0"/>
          <p:bldP spid="52" grpId="0"/>
          <p:bldP spid="53"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anim calcmode="lin" valueType="num">
                                          <p:cBhvr>
                                            <p:cTn id="13" dur="2000" fill="hold"/>
                                            <p:tgtEl>
                                              <p:spTgt spid="38"/>
                                            </p:tgtEl>
                                            <p:attrNameLst>
                                              <p:attrName>ppt_w</p:attrName>
                                            </p:attrNameLst>
                                          </p:cBhvr>
                                          <p:tavLst>
                                            <p:tav tm="0" fmla="#ppt_w*sin(2.5*pi*$)">
                                              <p:val>
                                                <p:fltVal val="0"/>
                                              </p:val>
                                            </p:tav>
                                            <p:tav tm="100000">
                                              <p:val>
                                                <p:fltVal val="1"/>
                                              </p:val>
                                            </p:tav>
                                          </p:tavLst>
                                        </p:anim>
                                        <p:anim calcmode="lin" valueType="num">
                                          <p:cBhvr>
                                            <p:cTn id="14" dur="2000" fill="hold"/>
                                            <p:tgtEl>
                                              <p:spTgt spid="3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2000"/>
                                            <p:tgtEl>
                                              <p:spTgt spid="39"/>
                                            </p:tgtEl>
                                          </p:cBhvr>
                                        </p:animEffect>
                                        <p:anim calcmode="lin" valueType="num">
                                          <p:cBhvr>
                                            <p:cTn id="18" dur="2000" fill="hold"/>
                                            <p:tgtEl>
                                              <p:spTgt spid="39"/>
                                            </p:tgtEl>
                                            <p:attrNameLst>
                                              <p:attrName>ppt_w</p:attrName>
                                            </p:attrNameLst>
                                          </p:cBhvr>
                                          <p:tavLst>
                                            <p:tav tm="0" fmla="#ppt_w*sin(2.5*pi*$)">
                                              <p:val>
                                                <p:fltVal val="0"/>
                                              </p:val>
                                            </p:tav>
                                            <p:tav tm="100000">
                                              <p:val>
                                                <p:fltVal val="1"/>
                                              </p:val>
                                            </p:tav>
                                          </p:tavLst>
                                        </p:anim>
                                        <p:anim calcmode="lin" valueType="num">
                                          <p:cBhvr>
                                            <p:cTn id="19" dur="2000" fill="hold"/>
                                            <p:tgtEl>
                                              <p:spTgt spid="39"/>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par>
                                    <p:cTn id="24" presetID="2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anim calcmode="lin" valueType="num">
                                          <p:cBhvr>
                                            <p:cTn id="41" dur="1000" fill="hold"/>
                                            <p:tgtEl>
                                              <p:spTgt spid="51"/>
                                            </p:tgtEl>
                                            <p:attrNameLst>
                                              <p:attrName>ppt_x</p:attrName>
                                            </p:attrNameLst>
                                          </p:cBhvr>
                                          <p:tavLst>
                                            <p:tav tm="0">
                                              <p:val>
                                                <p:strVal val="#ppt_x"/>
                                              </p:val>
                                            </p:tav>
                                            <p:tav tm="100000">
                                              <p:val>
                                                <p:strVal val="#ppt_x"/>
                                              </p:val>
                                            </p:tav>
                                          </p:tavLst>
                                        </p:anim>
                                        <p:anim calcmode="lin" valueType="num">
                                          <p:cBhvr>
                                            <p:cTn id="42" dur="1000" fill="hold"/>
                                            <p:tgtEl>
                                              <p:spTgt spid="5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anim calcmode="lin" valueType="num">
                                          <p:cBhvr>
                                            <p:cTn id="46" dur="1000" fill="hold"/>
                                            <p:tgtEl>
                                              <p:spTgt spid="52"/>
                                            </p:tgtEl>
                                            <p:attrNameLst>
                                              <p:attrName>ppt_x</p:attrName>
                                            </p:attrNameLst>
                                          </p:cBhvr>
                                          <p:tavLst>
                                            <p:tav tm="0">
                                              <p:val>
                                                <p:strVal val="#ppt_x"/>
                                              </p:val>
                                            </p:tav>
                                            <p:tav tm="100000">
                                              <p:val>
                                                <p:strVal val="#ppt_x"/>
                                              </p:val>
                                            </p:tav>
                                          </p:tavLst>
                                        </p:anim>
                                        <p:anim calcmode="lin" valueType="num">
                                          <p:cBhvr>
                                            <p:cTn id="47" dur="1000" fill="hold"/>
                                            <p:tgtEl>
                                              <p:spTgt spid="5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2.5E-6 7.40741E-7 L -2.5E-6 0.0669 " pathEditMode="relative" rAng="0" ptsTypes="AA">
                                          <p:cBhvr>
                                            <p:cTn id="50" dur="2000" fill="hold"/>
                                            <p:tgtEl>
                                              <p:spTgt spid="41"/>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4.16667E-6 2.22222E-6 L -4.16667E-6 -0.06922 " pathEditMode="relative" rAng="0" ptsTypes="AA">
                                          <p:cBhvr>
                                            <p:cTn id="52" dur="2000" fill="hold"/>
                                            <p:tgtEl>
                                              <p:spTgt spid="46"/>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0" grpId="0" animBg="1"/>
          <p:bldP spid="51" grpId="0"/>
          <p:bldP spid="52" grpId="0"/>
          <p:bldP spid="53" grpId="0"/>
          <p:bldP spid="5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Freeform 23"/>
          <p:cNvSpPr>
            <a:spLocks/>
          </p:cNvSpPr>
          <p:nvPr/>
        </p:nvSpPr>
        <p:spPr bwMode="auto">
          <a:xfrm>
            <a:off x="5240411" y="3190300"/>
            <a:ext cx="1503663" cy="151046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004C80"/>
          </a:solidFill>
          <a:ln>
            <a:noFill/>
          </a:ln>
        </p:spPr>
        <p:txBody>
          <a:bodyPr vert="horz" wrap="square" lIns="91440" tIns="45720" rIns="91440" bIns="45720" numCol="1" anchor="ctr" anchorCtr="0" compatLnSpc="1">
            <a:prstTxWarp prst="textNoShape">
              <a:avLst/>
            </a:prstTxWarp>
          </a:bodyPr>
          <a:lstStyle/>
          <a:p>
            <a:pPr algn="ctr"/>
            <a:r>
              <a:rPr lang="zh-CN" altLang="en-US" sz="3200">
                <a:solidFill>
                  <a:schemeClr val="bg1"/>
                </a:solidFill>
                <a:latin typeface="微软雅黑" pitchFamily="34" charset="-122"/>
                <a:ea typeface="微软雅黑" pitchFamily="34" charset="-122"/>
              </a:rPr>
              <a:t>添加</a:t>
            </a:r>
            <a:endParaRPr lang="en-US" altLang="zh-CN" sz="3200">
              <a:solidFill>
                <a:schemeClr val="bg1"/>
              </a:solidFill>
              <a:latin typeface="微软雅黑" pitchFamily="34" charset="-122"/>
              <a:ea typeface="微软雅黑" pitchFamily="34" charset="-122"/>
            </a:endParaRPr>
          </a:p>
          <a:p>
            <a:pPr algn="ctr"/>
            <a:r>
              <a:rPr lang="zh-CN" altLang="en-US" sz="3200">
                <a:solidFill>
                  <a:schemeClr val="bg1"/>
                </a:solidFill>
                <a:latin typeface="微软雅黑" pitchFamily="34" charset="-122"/>
                <a:ea typeface="微软雅黑" pitchFamily="34" charset="-122"/>
              </a:rPr>
              <a:t>标题</a:t>
            </a:r>
          </a:p>
        </p:txBody>
      </p:sp>
      <p:sp>
        <p:nvSpPr>
          <p:cNvPr id="14" name="Freeform 24"/>
          <p:cNvSpPr>
            <a:spLocks/>
          </p:cNvSpPr>
          <p:nvPr/>
        </p:nvSpPr>
        <p:spPr bwMode="auto">
          <a:xfrm>
            <a:off x="7941560" y="2982781"/>
            <a:ext cx="955948" cy="955948"/>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a:latin typeface="Bebas" pitchFamily="2" charset="0"/>
              </a:rPr>
              <a:t>02</a:t>
            </a:r>
            <a:endParaRPr lang="zh-CN" altLang="en-US" sz="4400">
              <a:latin typeface="Bebas" pitchFamily="2" charset="0"/>
            </a:endParaRPr>
          </a:p>
        </p:txBody>
      </p:sp>
      <p:sp>
        <p:nvSpPr>
          <p:cNvPr id="15" name="Freeform 25"/>
          <p:cNvSpPr>
            <a:spLocks/>
          </p:cNvSpPr>
          <p:nvPr/>
        </p:nvSpPr>
        <p:spPr bwMode="auto">
          <a:xfrm>
            <a:off x="3706130" y="1509738"/>
            <a:ext cx="1109036" cy="1112437"/>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5400" dirty="0">
                <a:latin typeface="Bebas" pitchFamily="2" charset="0"/>
              </a:rPr>
              <a:t>01</a:t>
            </a:r>
            <a:endParaRPr lang="zh-CN" altLang="en-US" sz="5400" dirty="0">
              <a:latin typeface="Bebas" pitchFamily="2" charset="0"/>
            </a:endParaRPr>
          </a:p>
        </p:txBody>
      </p:sp>
      <p:sp>
        <p:nvSpPr>
          <p:cNvPr id="16" name="Freeform 26"/>
          <p:cNvSpPr>
            <a:spLocks/>
          </p:cNvSpPr>
          <p:nvPr/>
        </p:nvSpPr>
        <p:spPr bwMode="auto">
          <a:xfrm>
            <a:off x="5182577" y="5578467"/>
            <a:ext cx="554518" cy="554518"/>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a:latin typeface="Bebas" pitchFamily="2" charset="0"/>
              </a:rPr>
              <a:t>03</a:t>
            </a:r>
            <a:endParaRPr lang="zh-CN" altLang="en-US" sz="2400">
              <a:latin typeface="Bebas" pitchFamily="2" charset="0"/>
            </a:endParaRPr>
          </a:p>
        </p:txBody>
      </p:sp>
      <p:sp>
        <p:nvSpPr>
          <p:cNvPr id="18" name="Freeform 27"/>
          <p:cNvSpPr>
            <a:spLocks/>
          </p:cNvSpPr>
          <p:nvPr/>
        </p:nvSpPr>
        <p:spPr bwMode="auto">
          <a:xfrm>
            <a:off x="3287690" y="2050648"/>
            <a:ext cx="1952720" cy="189488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8"/>
          <p:cNvSpPr>
            <a:spLocks/>
          </p:cNvSpPr>
          <p:nvPr/>
        </p:nvSpPr>
        <p:spPr bwMode="auto">
          <a:xfrm>
            <a:off x="6744073" y="3938729"/>
            <a:ext cx="1670358" cy="483077"/>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
          <p:cNvSpPr>
            <a:spLocks/>
          </p:cNvSpPr>
          <p:nvPr/>
        </p:nvSpPr>
        <p:spPr bwMode="auto">
          <a:xfrm>
            <a:off x="5458135" y="4700766"/>
            <a:ext cx="537508" cy="1680563"/>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TextBox 9"/>
          <p:cNvSpPr txBox="1"/>
          <p:nvPr/>
        </p:nvSpPr>
        <p:spPr>
          <a:xfrm>
            <a:off x="4915148" y="1892813"/>
            <a:ext cx="3982360"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27" name="TextBox 10"/>
          <p:cNvSpPr txBox="1"/>
          <p:nvPr/>
        </p:nvSpPr>
        <p:spPr>
          <a:xfrm>
            <a:off x="4864201" y="1363659"/>
            <a:ext cx="2042127" cy="488724"/>
          </a:xfrm>
          <a:prstGeom prst="rect">
            <a:avLst/>
          </a:prstGeom>
          <a:noFill/>
        </p:spPr>
        <p:txBody>
          <a:bodyPr wrap="square" tIns="0" bIns="0" rtlCol="0" anchor="t">
            <a:spAutoFit/>
          </a:bodyPr>
          <a:lstStyle/>
          <a:p>
            <a:pPr algn="ctr">
              <a:lnSpc>
                <a:spcPct val="150000"/>
              </a:lnSpc>
            </a:pPr>
            <a:r>
              <a:rPr lang="zh-CN" altLang="en-US" sz="2400" dirty="0">
                <a:solidFill>
                  <a:srgbClr val="4BAF33"/>
                </a:solidFill>
                <a:latin typeface="微软雅黑" pitchFamily="34" charset="-122"/>
                <a:ea typeface="微软雅黑" pitchFamily="34" charset="-122"/>
                <a:cs typeface="华文黑体" pitchFamily="2" charset="-122"/>
              </a:rPr>
              <a:t>点击添加标题</a:t>
            </a:r>
          </a:p>
        </p:txBody>
      </p:sp>
      <p:sp>
        <p:nvSpPr>
          <p:cNvPr id="28" name="TextBox 11"/>
          <p:cNvSpPr txBox="1"/>
          <p:nvPr/>
        </p:nvSpPr>
        <p:spPr>
          <a:xfrm>
            <a:off x="9048328" y="3444446"/>
            <a:ext cx="2664297" cy="1052596"/>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29" name="TextBox 12"/>
          <p:cNvSpPr txBox="1"/>
          <p:nvPr/>
        </p:nvSpPr>
        <p:spPr>
          <a:xfrm>
            <a:off x="8958920" y="2883877"/>
            <a:ext cx="2242842" cy="488724"/>
          </a:xfrm>
          <a:prstGeom prst="rect">
            <a:avLst/>
          </a:prstGeom>
          <a:noFill/>
        </p:spPr>
        <p:txBody>
          <a:bodyPr wrap="square" tIns="0" bIns="0" rtlCol="0" anchor="t">
            <a:spAutoFit/>
          </a:bodyPr>
          <a:lstStyle/>
          <a:p>
            <a:pPr algn="ctr">
              <a:lnSpc>
                <a:spcPct val="150000"/>
              </a:lnSpc>
            </a:pPr>
            <a:r>
              <a:rPr lang="zh-CN" altLang="en-US" sz="2400" dirty="0">
                <a:solidFill>
                  <a:srgbClr val="4BAF33"/>
                </a:solidFill>
                <a:latin typeface="微软雅黑" pitchFamily="34" charset="-122"/>
                <a:ea typeface="微软雅黑" pitchFamily="34" charset="-122"/>
                <a:cs typeface="华文黑体" pitchFamily="2" charset="-122"/>
              </a:rPr>
              <a:t>点击添加标题</a:t>
            </a:r>
          </a:p>
        </p:txBody>
      </p:sp>
      <p:sp>
        <p:nvSpPr>
          <p:cNvPr id="30" name="TextBox 13"/>
          <p:cNvSpPr txBox="1"/>
          <p:nvPr/>
        </p:nvSpPr>
        <p:spPr>
          <a:xfrm>
            <a:off x="1055439" y="5421205"/>
            <a:ext cx="3982360"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31" name="TextBox 14"/>
          <p:cNvSpPr txBox="1"/>
          <p:nvPr/>
        </p:nvSpPr>
        <p:spPr>
          <a:xfrm>
            <a:off x="2816398" y="4867207"/>
            <a:ext cx="2293790" cy="488724"/>
          </a:xfrm>
          <a:prstGeom prst="rect">
            <a:avLst/>
          </a:prstGeom>
          <a:noFill/>
        </p:spPr>
        <p:txBody>
          <a:bodyPr wrap="square" tIns="0" bIns="0" rtlCol="0" anchor="t">
            <a:spAutoFit/>
          </a:bodyPr>
          <a:lstStyle/>
          <a:p>
            <a:pPr algn="ctr">
              <a:lnSpc>
                <a:spcPct val="150000"/>
              </a:lnSpc>
            </a:pPr>
            <a:r>
              <a:rPr lang="zh-CN" altLang="en-US" sz="2400" dirty="0">
                <a:solidFill>
                  <a:srgbClr val="4BAF33"/>
                </a:solidFill>
                <a:latin typeface="微软雅黑" pitchFamily="34" charset="-122"/>
                <a:ea typeface="微软雅黑" pitchFamily="34" charset="-122"/>
                <a:cs typeface="华文黑体" pitchFamily="2" charset="-122"/>
              </a:rPr>
              <a:t>点击添加标题</a:t>
            </a:r>
          </a:p>
        </p:txBody>
      </p:sp>
    </p:spTree>
    <p:extLst>
      <p:ext uri="{BB962C8B-B14F-4D97-AF65-F5344CB8AC3E}">
        <p14:creationId xmlns:p14="http://schemas.microsoft.com/office/powerpoint/2010/main" val="372738583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360"/>
                                          </p:val>
                                        </p:tav>
                                        <p:tav tm="100000">
                                          <p:val>
                                            <p:fltVal val="0"/>
                                          </p:val>
                                        </p:tav>
                                      </p:tavLst>
                                    </p:anim>
                                    <p:animEffect transition="in" filter="fade">
                                      <p:cBhvr>
                                        <p:cTn id="26" dur="500"/>
                                        <p:tgtEl>
                                          <p:spTgt spid="15"/>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500"/>
                                        <p:tgtEl>
                                          <p:spTgt spid="31"/>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righ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animBg="1"/>
      <p:bldP spid="26" grpId="0"/>
      <p:bldP spid="27" grpId="0"/>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169125" y="2117571"/>
            <a:ext cx="1954087" cy="4038826"/>
            <a:chOff x="1169125" y="2117571"/>
            <a:chExt cx="1954087" cy="4038826"/>
          </a:xfrm>
        </p:grpSpPr>
        <p:sp>
          <p:nvSpPr>
            <p:cNvPr id="14" name="任意多边形 13"/>
            <p:cNvSpPr/>
            <p:nvPr/>
          </p:nvSpPr>
          <p:spPr>
            <a:xfrm>
              <a:off x="1169125" y="2337218"/>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5" name="任意多边形 14"/>
            <p:cNvSpPr/>
            <p:nvPr/>
          </p:nvSpPr>
          <p:spPr>
            <a:xfrm>
              <a:off x="1169125" y="5552371"/>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grpSp>
          <p:nvGrpSpPr>
            <p:cNvPr id="16" name="Groupe 25"/>
            <p:cNvGrpSpPr>
              <a:grpSpLocks/>
            </p:cNvGrpSpPr>
            <p:nvPr/>
          </p:nvGrpSpPr>
          <p:grpSpPr bwMode="auto">
            <a:xfrm rot="682902">
              <a:off x="2004158" y="2117571"/>
              <a:ext cx="284024" cy="658936"/>
              <a:chOff x="6324208" y="2380133"/>
              <a:chExt cx="816093" cy="1892286"/>
            </a:xfrm>
            <a:effectLst/>
          </p:grpSpPr>
          <p:sp>
            <p:nvSpPr>
              <p:cNvPr id="19"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2"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6"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2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29"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0"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18" name="文本框 17"/>
            <p:cNvSpPr txBox="1"/>
            <p:nvPr/>
          </p:nvSpPr>
          <p:spPr>
            <a:xfrm>
              <a:off x="1338916" y="3101445"/>
              <a:ext cx="1620957" cy="2554545"/>
            </a:xfrm>
            <a:prstGeom prst="rect">
              <a:avLst/>
            </a:prstGeom>
            <a:noFill/>
            <a:effectLst/>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单击</a:t>
              </a:r>
              <a:r>
                <a:rPr lang="zh-CN" altLang="en-US" sz="2800" dirty="0" smtClean="0">
                  <a:solidFill>
                    <a:schemeClr val="bg1"/>
                  </a:solidFill>
                  <a:latin typeface="微软雅黑" panose="020B0503020204020204" pitchFamily="34" charset="-122"/>
                  <a:ea typeface="微软雅黑" panose="020B0503020204020204" pitchFamily="34" charset="-122"/>
                </a:rPr>
                <a:t>此处</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zh-CN" altLang="en-US" sz="2800" dirty="0" smtClean="0">
                  <a:solidFill>
                    <a:schemeClr val="bg1"/>
                  </a:solidFill>
                  <a:latin typeface="微软雅黑" panose="020B0503020204020204" pitchFamily="34" charset="-122"/>
                  <a:ea typeface="微软雅黑" panose="020B0503020204020204" pitchFamily="34" charset="-122"/>
                </a:rPr>
                <a:t>输入</a:t>
              </a:r>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820018" y="2117571"/>
            <a:ext cx="1954087" cy="4038826"/>
            <a:chOff x="3820018" y="2117571"/>
            <a:chExt cx="1954087" cy="4038826"/>
          </a:xfrm>
        </p:grpSpPr>
        <p:sp>
          <p:nvSpPr>
            <p:cNvPr id="32" name="任意多边形 31"/>
            <p:cNvSpPr/>
            <p:nvPr/>
          </p:nvSpPr>
          <p:spPr>
            <a:xfrm>
              <a:off x="3820018" y="2337218"/>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33" name="任意多边形 32"/>
            <p:cNvSpPr/>
            <p:nvPr/>
          </p:nvSpPr>
          <p:spPr>
            <a:xfrm>
              <a:off x="3820018" y="5552371"/>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grpSp>
          <p:nvGrpSpPr>
            <p:cNvPr id="34" name="Groupe 25"/>
            <p:cNvGrpSpPr>
              <a:grpSpLocks/>
            </p:cNvGrpSpPr>
            <p:nvPr/>
          </p:nvGrpSpPr>
          <p:grpSpPr bwMode="auto">
            <a:xfrm rot="682902">
              <a:off x="4655051" y="2117571"/>
              <a:ext cx="284024" cy="658936"/>
              <a:chOff x="6324208" y="2380133"/>
              <a:chExt cx="816093" cy="1892286"/>
            </a:xfrm>
            <a:effectLst/>
          </p:grpSpPr>
          <p:sp>
            <p:nvSpPr>
              <p:cNvPr id="36"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7"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38"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3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41"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42"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35" name="文本框 34"/>
            <p:cNvSpPr txBox="1"/>
            <p:nvPr/>
          </p:nvSpPr>
          <p:spPr>
            <a:xfrm>
              <a:off x="3968225" y="3101445"/>
              <a:ext cx="1620957" cy="2554545"/>
            </a:xfrm>
            <a:prstGeom prst="rect">
              <a:avLst/>
            </a:prstGeom>
            <a:noFill/>
            <a:effectLst/>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单击</a:t>
              </a:r>
              <a:r>
                <a:rPr lang="zh-CN" altLang="en-US" sz="2800" dirty="0" smtClean="0">
                  <a:solidFill>
                    <a:schemeClr val="bg1"/>
                  </a:solidFill>
                  <a:latin typeface="微软雅黑" panose="020B0503020204020204" pitchFamily="34" charset="-122"/>
                  <a:ea typeface="微软雅黑" panose="020B0503020204020204" pitchFamily="34" charset="-122"/>
                </a:rPr>
                <a:t>此处</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zh-CN" altLang="en-US" sz="2800" dirty="0" smtClean="0">
                  <a:solidFill>
                    <a:schemeClr val="bg1"/>
                  </a:solidFill>
                  <a:latin typeface="微软雅黑" panose="020B0503020204020204" pitchFamily="34" charset="-122"/>
                  <a:ea typeface="微软雅黑" panose="020B0503020204020204" pitchFamily="34" charset="-122"/>
                </a:rPr>
                <a:t>输入</a:t>
              </a:r>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470912" y="2117571"/>
            <a:ext cx="1954087" cy="4038826"/>
            <a:chOff x="6470912" y="2117571"/>
            <a:chExt cx="1954087" cy="4038826"/>
          </a:xfrm>
        </p:grpSpPr>
        <p:sp>
          <p:nvSpPr>
            <p:cNvPr id="44" name="任意多边形 43"/>
            <p:cNvSpPr/>
            <p:nvPr/>
          </p:nvSpPr>
          <p:spPr>
            <a:xfrm>
              <a:off x="6470912" y="2337218"/>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5" name="任意多边形 44"/>
            <p:cNvSpPr/>
            <p:nvPr/>
          </p:nvSpPr>
          <p:spPr>
            <a:xfrm>
              <a:off x="6470912" y="5552371"/>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dirty="0">
                <a:solidFill>
                  <a:srgbClr val="FFFFFF"/>
                </a:solidFill>
                <a:latin typeface="Calibri" panose="020F0502020204030204"/>
              </a:endParaRPr>
            </a:p>
          </p:txBody>
        </p:sp>
        <p:grpSp>
          <p:nvGrpSpPr>
            <p:cNvPr id="46" name="Groupe 25"/>
            <p:cNvGrpSpPr>
              <a:grpSpLocks/>
            </p:cNvGrpSpPr>
            <p:nvPr/>
          </p:nvGrpSpPr>
          <p:grpSpPr bwMode="auto">
            <a:xfrm rot="682902">
              <a:off x="7305945" y="2117571"/>
              <a:ext cx="284024" cy="658936"/>
              <a:chOff x="6324208" y="2380133"/>
              <a:chExt cx="816093" cy="1892286"/>
            </a:xfrm>
            <a:effectLst/>
          </p:grpSpPr>
          <p:sp>
            <p:nvSpPr>
              <p:cNvPr id="48"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49"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50"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5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53"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54"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47" name="文本框 46"/>
            <p:cNvSpPr txBox="1"/>
            <p:nvPr/>
          </p:nvSpPr>
          <p:spPr>
            <a:xfrm>
              <a:off x="6648269" y="3101445"/>
              <a:ext cx="1620957" cy="2554545"/>
            </a:xfrm>
            <a:prstGeom prst="rect">
              <a:avLst/>
            </a:prstGeom>
            <a:noFill/>
            <a:effectLst/>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单击</a:t>
              </a:r>
              <a:r>
                <a:rPr lang="zh-CN" altLang="en-US" sz="2800" dirty="0" smtClean="0">
                  <a:solidFill>
                    <a:schemeClr val="bg1"/>
                  </a:solidFill>
                  <a:latin typeface="微软雅黑" panose="020B0503020204020204" pitchFamily="34" charset="-122"/>
                  <a:ea typeface="微软雅黑" panose="020B0503020204020204" pitchFamily="34" charset="-122"/>
                </a:rPr>
                <a:t>此处</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zh-CN" altLang="en-US" sz="2800" dirty="0" smtClean="0">
                  <a:solidFill>
                    <a:schemeClr val="bg1"/>
                  </a:solidFill>
                  <a:latin typeface="微软雅黑" panose="020B0503020204020204" pitchFamily="34" charset="-122"/>
                  <a:ea typeface="微软雅黑" panose="020B0503020204020204" pitchFamily="34" charset="-122"/>
                </a:rPr>
                <a:t>输入</a:t>
              </a:r>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9121805" y="2117571"/>
            <a:ext cx="1954087" cy="4038826"/>
            <a:chOff x="9121805" y="2117571"/>
            <a:chExt cx="1954087" cy="4038826"/>
          </a:xfrm>
        </p:grpSpPr>
        <p:sp>
          <p:nvSpPr>
            <p:cNvPr id="56" name="任意多边形 55"/>
            <p:cNvSpPr/>
            <p:nvPr/>
          </p:nvSpPr>
          <p:spPr>
            <a:xfrm>
              <a:off x="9121805" y="2337218"/>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57" name="任意多边形 56"/>
            <p:cNvSpPr/>
            <p:nvPr/>
          </p:nvSpPr>
          <p:spPr>
            <a:xfrm>
              <a:off x="9121805" y="5552371"/>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a:solidFill>
                  <a:srgbClr val="FFFFFF"/>
                </a:solidFill>
                <a:latin typeface="Calibri" panose="020F0502020204030204"/>
              </a:endParaRPr>
            </a:p>
          </p:txBody>
        </p:sp>
        <p:grpSp>
          <p:nvGrpSpPr>
            <p:cNvPr id="58" name="Groupe 25"/>
            <p:cNvGrpSpPr>
              <a:grpSpLocks/>
            </p:cNvGrpSpPr>
            <p:nvPr/>
          </p:nvGrpSpPr>
          <p:grpSpPr bwMode="auto">
            <a:xfrm rot="682902">
              <a:off x="9956838" y="2117571"/>
              <a:ext cx="284024" cy="658936"/>
              <a:chOff x="6324208" y="2380133"/>
              <a:chExt cx="816093" cy="1892286"/>
            </a:xfrm>
            <a:effectLst/>
          </p:grpSpPr>
          <p:sp>
            <p:nvSpPr>
              <p:cNvPr id="60" name="Rectangle 11"/>
              <p:cNvSpPr/>
              <p:nvPr/>
            </p:nvSpPr>
            <p:spPr>
              <a:xfrm>
                <a:off x="6650159" y="3324641"/>
                <a:ext cx="108812" cy="94070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61" name="Ellipse 34"/>
              <p:cNvSpPr/>
              <p:nvPr/>
            </p:nvSpPr>
            <p:spPr>
              <a:xfrm>
                <a:off x="6323134" y="2967501"/>
                <a:ext cx="816093" cy="706888"/>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3175" cap="flat" cmpd="sng" algn="ctr">
                <a:solidFill>
                  <a:sysClr val="window" lastClr="FFFFFF">
                    <a:lumMod val="65000"/>
                  </a:sysClr>
                </a:solid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62" name="Ellipse 35"/>
              <p:cNvSpPr/>
              <p:nvPr/>
            </p:nvSpPr>
            <p:spPr>
              <a:xfrm rot="1800000">
                <a:off x="6339181" y="3030012"/>
                <a:ext cx="647435" cy="592700"/>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pic>
            <p:nvPicPr>
              <p:cNvPr id="63"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23138" t="19901" r="24571" b="27188"/>
              <a:stretch>
                <a:fillRect/>
              </a:stretch>
            </p:blipFill>
            <p:spPr bwMode="auto">
              <a:xfrm rot="-1835306">
                <a:off x="6730137" y="3272369"/>
                <a:ext cx="385960" cy="29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rapèze 10"/>
              <p:cNvSpPr/>
              <p:nvPr/>
            </p:nvSpPr>
            <p:spPr>
              <a:xfrm>
                <a:off x="6485432" y="2629937"/>
                <a:ext cx="489656" cy="76670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0" scaled="1"/>
                <a:tileRect/>
              </a:gradFill>
              <a:ln w="12700"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65" name="Ellipse 38"/>
              <p:cNvSpPr/>
              <p:nvPr/>
            </p:nvSpPr>
            <p:spPr>
              <a:xfrm>
                <a:off x="6442494" y="2377602"/>
                <a:ext cx="576706" cy="505695"/>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108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sp>
            <p:nvSpPr>
              <p:cNvPr id="66" name="Ellipse 39"/>
              <p:cNvSpPr/>
              <p:nvPr/>
            </p:nvSpPr>
            <p:spPr>
              <a:xfrm>
                <a:off x="6416832" y="2370908"/>
                <a:ext cx="576706" cy="429569"/>
              </a:xfrm>
              <a:prstGeom prst="ellipse">
                <a:avLst/>
              </a:prstGeom>
              <a:gradFill flip="none" rotWithShape="1">
                <a:gsLst>
                  <a:gs pos="0">
                    <a:sysClr val="window" lastClr="FFFFFF">
                      <a:lumMod val="50000"/>
                    </a:sysClr>
                  </a:gs>
                  <a:gs pos="50000">
                    <a:sysClr val="window" lastClr="FFFFFF">
                      <a:lumMod val="65000"/>
                    </a:sysClr>
                  </a:gs>
                  <a:gs pos="100000">
                    <a:sysClr val="window" lastClr="FFFFFF">
                      <a:lumMod val="85000"/>
                    </a:sysClr>
                  </a:gs>
                </a:gsLst>
                <a:lin ang="2700000" scaled="1"/>
                <a:tileRect/>
              </a:gradFill>
              <a:ln w="3175" cap="flat" cmpd="sng" algn="ctr">
                <a:noFill/>
                <a:prstDash val="solid"/>
                <a:miter lim="800000"/>
              </a:ln>
              <a:effectLst/>
            </p:spPr>
            <p:txBody>
              <a:bodyPr anchor="ctr"/>
              <a:lstStyle/>
              <a:p>
                <a:pPr algn="ctr">
                  <a:defRPr/>
                </a:pPr>
                <a:endParaRPr lang="fr-FR" kern="0">
                  <a:solidFill>
                    <a:srgbClr val="FFFFFF"/>
                  </a:solidFill>
                  <a:latin typeface="Calibri" panose="020F0502020204030204"/>
                </a:endParaRPr>
              </a:p>
            </p:txBody>
          </p:sp>
        </p:grpSp>
        <p:sp>
          <p:nvSpPr>
            <p:cNvPr id="59" name="文本框 58"/>
            <p:cNvSpPr txBox="1"/>
            <p:nvPr/>
          </p:nvSpPr>
          <p:spPr>
            <a:xfrm>
              <a:off x="9277578" y="3101445"/>
              <a:ext cx="1620957" cy="2554545"/>
            </a:xfrm>
            <a:prstGeom prst="rect">
              <a:avLst/>
            </a:prstGeom>
            <a:noFill/>
            <a:effectLst/>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单击</a:t>
              </a:r>
              <a:r>
                <a:rPr lang="zh-CN" altLang="en-US" sz="2800" dirty="0" smtClean="0">
                  <a:solidFill>
                    <a:schemeClr val="bg1"/>
                  </a:solidFill>
                  <a:latin typeface="微软雅黑" panose="020B0503020204020204" pitchFamily="34" charset="-122"/>
                  <a:ea typeface="微软雅黑" panose="020B0503020204020204" pitchFamily="34" charset="-122"/>
                </a:rPr>
                <a:t>此处</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zh-CN" altLang="en-US" sz="2800" dirty="0" smtClean="0">
                  <a:solidFill>
                    <a:schemeClr val="bg1"/>
                  </a:solidFill>
                  <a:latin typeface="微软雅黑" panose="020B0503020204020204" pitchFamily="34" charset="-122"/>
                  <a:ea typeface="微软雅黑" panose="020B0503020204020204" pitchFamily="34" charset="-122"/>
                </a:rPr>
                <a:t>输入</a:t>
              </a:r>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请在这里输入</a:t>
              </a:r>
              <a:r>
                <a:rPr lang="zh-CN" altLang="en-US" sz="1600" dirty="0" smtClean="0">
                  <a:solidFill>
                    <a:schemeClr val="bg1"/>
                  </a:solidFill>
                  <a:latin typeface="微软雅黑" panose="020B0503020204020204" pitchFamily="34" charset="-122"/>
                  <a:ea typeface="微软雅黑" panose="020B0503020204020204" pitchFamily="34" charset="-122"/>
                </a:rPr>
                <a:t>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r>
                <a:rPr lang="zh-CN" altLang="en-US" sz="1600" dirty="0" smtClean="0">
                  <a:solidFill>
                    <a:schemeClr val="bg1"/>
                  </a:solidFill>
                  <a:latin typeface="微软雅黑" panose="020B0503020204020204" pitchFamily="34" charset="-122"/>
                  <a:ea typeface="微软雅黑" panose="020B0503020204020204" pitchFamily="34" charset="-122"/>
                </a:rPr>
                <a:t>的</a:t>
              </a:r>
              <a:r>
                <a:rPr lang="zh-CN" altLang="en-US" sz="1600" dirty="0">
                  <a:solidFill>
                    <a:schemeClr val="bg1"/>
                  </a:solidFill>
                  <a:latin typeface="微软雅黑" panose="020B0503020204020204" pitchFamily="34" charset="-122"/>
                  <a:ea typeface="微软雅黑" panose="020B0503020204020204" pitchFamily="34" charset="-122"/>
                </a:rPr>
                <a:t>主要叙述内容</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5184307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8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38000" fill="hold"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ppt_x"/>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decel="38000"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750" fill="hold"/>
                                        <p:tgtEl>
                                          <p:spTgt spid="43"/>
                                        </p:tgtEl>
                                        <p:attrNameLst>
                                          <p:attrName>ppt_x</p:attrName>
                                        </p:attrNameLst>
                                      </p:cBhvr>
                                      <p:tavLst>
                                        <p:tav tm="0">
                                          <p:val>
                                            <p:strVal val="#ppt_x"/>
                                          </p:val>
                                        </p:tav>
                                        <p:tav tm="100000">
                                          <p:val>
                                            <p:strVal val="#ppt_x"/>
                                          </p:val>
                                        </p:tav>
                                      </p:tavLst>
                                    </p:anim>
                                    <p:anim calcmode="lin" valueType="num">
                                      <p:cBhvr additive="base">
                                        <p:cTn id="16" dur="75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decel="38000" fill="hold" nodeType="withEffect">
                                  <p:stCondLst>
                                    <p:cond delay="75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750" fill="hold"/>
                                        <p:tgtEl>
                                          <p:spTgt spid="55"/>
                                        </p:tgtEl>
                                        <p:attrNameLst>
                                          <p:attrName>ppt_x</p:attrName>
                                        </p:attrNameLst>
                                      </p:cBhvr>
                                      <p:tavLst>
                                        <p:tav tm="0">
                                          <p:val>
                                            <p:strVal val="#ppt_x"/>
                                          </p:val>
                                        </p:tav>
                                        <p:tav tm="100000">
                                          <p:val>
                                            <p:strVal val="#ppt_x"/>
                                          </p:val>
                                        </p:tav>
                                      </p:tavLst>
                                    </p:anim>
                                    <p:anim calcmode="lin" valueType="num">
                                      <p:cBhvr additive="base">
                                        <p:cTn id="20"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Freeform 196"/>
          <p:cNvSpPr>
            <a:spLocks noEditPoints="1"/>
          </p:cNvSpPr>
          <p:nvPr/>
        </p:nvSpPr>
        <p:spPr bwMode="auto">
          <a:xfrm>
            <a:off x="5461076" y="2064790"/>
            <a:ext cx="1264627" cy="3942499"/>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004C80"/>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14" name="Freeform 196"/>
          <p:cNvSpPr>
            <a:spLocks noEditPoints="1"/>
          </p:cNvSpPr>
          <p:nvPr/>
        </p:nvSpPr>
        <p:spPr bwMode="auto">
          <a:xfrm>
            <a:off x="4072317" y="1854389"/>
            <a:ext cx="777624" cy="2424257"/>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4BAF33"/>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15" name="Freeform 208"/>
          <p:cNvSpPr>
            <a:spLocks noEditPoints="1"/>
          </p:cNvSpPr>
          <p:nvPr/>
        </p:nvSpPr>
        <p:spPr bwMode="auto">
          <a:xfrm>
            <a:off x="7234086" y="2284306"/>
            <a:ext cx="655950" cy="2438829"/>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4BAF33"/>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16" name="Freeform 200"/>
          <p:cNvSpPr>
            <a:spLocks noEditPoints="1"/>
          </p:cNvSpPr>
          <p:nvPr/>
        </p:nvSpPr>
        <p:spPr bwMode="auto">
          <a:xfrm>
            <a:off x="8609401" y="2064790"/>
            <a:ext cx="465051" cy="1469494"/>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004C80"/>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18" name="Freeform 204"/>
          <p:cNvSpPr>
            <a:spLocks noEditPoints="1"/>
          </p:cNvSpPr>
          <p:nvPr/>
        </p:nvSpPr>
        <p:spPr bwMode="auto">
          <a:xfrm>
            <a:off x="3030208" y="1785949"/>
            <a:ext cx="454951" cy="1827788"/>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004C80"/>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19" name="文本框 18"/>
          <p:cNvSpPr txBox="1"/>
          <p:nvPr/>
        </p:nvSpPr>
        <p:spPr>
          <a:xfrm>
            <a:off x="419837" y="2799537"/>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781746" y="4278646"/>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18705" y="4278646"/>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306804" y="2799537"/>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071356" y="6007289"/>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105972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p:bldP spid="22"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椭圆 10"/>
          <p:cNvSpPr/>
          <p:nvPr/>
        </p:nvSpPr>
        <p:spPr>
          <a:xfrm>
            <a:off x="1445226" y="1727445"/>
            <a:ext cx="2272146" cy="2272146"/>
          </a:xfrm>
          <a:prstGeom prst="ellipse">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816070" y="1727445"/>
            <a:ext cx="2272146" cy="2272146"/>
          </a:xfrm>
          <a:prstGeom prst="ellipse">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186914" y="1727445"/>
            <a:ext cx="2272146" cy="2272146"/>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57757" y="1727445"/>
            <a:ext cx="2272146" cy="2272146"/>
          </a:xfrm>
          <a:prstGeom prst="ellipse">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45226" y="4110426"/>
            <a:ext cx="2272146" cy="2272146"/>
          </a:xfrm>
          <a:prstGeom prst="ellipse">
            <a:avLst/>
          </a:prstGeom>
          <a:blipFill>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16070" y="4110426"/>
            <a:ext cx="2272146" cy="2272146"/>
          </a:xfrm>
          <a:prstGeom prst="ellipse">
            <a:avLst/>
          </a:prstGeom>
          <a:blipFill>
            <a:blip r:embed="rId7"/>
            <a:srcRect/>
            <a:stretch>
              <a:fillRect r="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86914" y="4110426"/>
            <a:ext cx="2272146" cy="2272146"/>
          </a:xfrm>
          <a:prstGeom prst="ellipse">
            <a:avLst/>
          </a:prstGeom>
          <a:blipFill>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557757" y="4110426"/>
            <a:ext cx="2272146" cy="2272146"/>
          </a:xfrm>
          <a:prstGeom prst="ellipse">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856443" y="4407530"/>
            <a:ext cx="1817646" cy="1772793"/>
          </a:xfrm>
          <a:prstGeom prst="rect">
            <a:avLst/>
          </a:prstGeom>
        </p:spPr>
        <p:txBody>
          <a:bodyPr wrap="square">
            <a:spAutoFit/>
          </a:bodyPr>
          <a:lstStyle/>
          <a:p>
            <a:pPr algn="ctr">
              <a:lnSpc>
                <a:spcPct val="130000"/>
              </a:lnSpc>
              <a:spcBef>
                <a:spcPct val="0"/>
              </a:spcBef>
              <a:buNone/>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bg1">
                    <a:lumMod val="95000"/>
                  </a:schemeClr>
                </a:solidFill>
                <a:latin typeface="微软雅黑" pitchFamily="34" charset="-122"/>
                <a:ea typeface="微软雅黑" pitchFamily="34" charset="-122"/>
              </a:rPr>
              <a:t>保留，</a:t>
            </a: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在此</a:t>
            </a: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录入上述图表的描述</a:t>
            </a: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chemeClr val="bg1">
                  <a:lumMod val="95000"/>
                </a:schemeClr>
              </a:solidFill>
              <a:latin typeface="微软雅黑" pitchFamily="34" charset="-122"/>
              <a:ea typeface="微软雅黑" pitchFamily="34" charset="-122"/>
            </a:endParaRPr>
          </a:p>
        </p:txBody>
      </p:sp>
      <p:sp>
        <p:nvSpPr>
          <p:cNvPr id="28" name="矩形 47"/>
          <p:cNvSpPr>
            <a:spLocks noChangeArrowheads="1"/>
          </p:cNvSpPr>
          <p:nvPr/>
        </p:nvSpPr>
        <p:spPr bwMode="auto">
          <a:xfrm>
            <a:off x="3939251" y="2573365"/>
            <a:ext cx="2020134" cy="1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itchFamily="34" charset="-122"/>
                <a:ea typeface="微软雅黑" pitchFamily="34" charset="-122"/>
                <a:sym typeface="微软雅黑" pitchFamily="34" charset="-122"/>
              </a:rPr>
              <a:t>右键点击图片选择设置图片格式可直接替换</a:t>
            </a:r>
            <a:r>
              <a:rPr lang="zh-CN" altLang="en-US" sz="1400" dirty="0" smtClean="0">
                <a:solidFill>
                  <a:schemeClr val="bg1"/>
                </a:solidFill>
                <a:latin typeface="微软雅黑" pitchFamily="34" charset="-122"/>
                <a:ea typeface="微软雅黑" pitchFamily="34" charset="-122"/>
                <a:sym typeface="微软雅黑" pitchFamily="34" charset="-122"/>
              </a:rPr>
              <a:t>图片，在此录入上述图表的综合描述说明。</a:t>
            </a:r>
            <a:endParaRPr lang="en-US" altLang="zh-CN" sz="1400" dirty="0">
              <a:solidFill>
                <a:schemeClr val="bg1"/>
              </a:solidFill>
              <a:latin typeface="微软雅黑" pitchFamily="34" charset="-122"/>
              <a:ea typeface="微软雅黑" pitchFamily="34" charset="-122"/>
              <a:sym typeface="微软雅黑" pitchFamily="34" charset="-122"/>
            </a:endParaRPr>
          </a:p>
        </p:txBody>
      </p:sp>
      <p:sp>
        <p:nvSpPr>
          <p:cNvPr id="29" name="矩形 3"/>
          <p:cNvSpPr>
            <a:spLocks noChangeArrowheads="1"/>
          </p:cNvSpPr>
          <p:nvPr/>
        </p:nvSpPr>
        <p:spPr bwMode="auto">
          <a:xfrm>
            <a:off x="4315819" y="2082442"/>
            <a:ext cx="1266999"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charset="0"/>
              <a:buNone/>
            </a:pPr>
            <a:r>
              <a:rPr lang="zh-CN" altLang="en-US" sz="2200" b="1" dirty="0" smtClean="0">
                <a:solidFill>
                  <a:schemeClr val="bg1"/>
                </a:solidFill>
                <a:latin typeface="Arial" panose="020B0604020202020204" pitchFamily="34" charset="0"/>
                <a:ea typeface="微软雅黑" pitchFamily="34" charset="-122"/>
                <a:cs typeface="Arial" panose="020B0604020202020204" pitchFamily="34" charset="0"/>
              </a:rPr>
              <a:t>添加标题</a:t>
            </a:r>
            <a:endParaRPr lang="zh-CN" altLang="en-US" sz="2200" b="1" dirty="0">
              <a:solidFill>
                <a:schemeClr val="bg1"/>
              </a:solidFill>
              <a:latin typeface="Arial" panose="020B0604020202020204" pitchFamily="34" charset="0"/>
              <a:ea typeface="微软雅黑" pitchFamily="34" charset="-122"/>
              <a:cs typeface="Arial" panose="020B0604020202020204" pitchFamily="34" charset="0"/>
            </a:endParaRPr>
          </a:p>
        </p:txBody>
      </p:sp>
    </p:spTree>
    <p:extLst>
      <p:ext uri="{BB962C8B-B14F-4D97-AF65-F5344CB8AC3E}">
        <p14:creationId xmlns:p14="http://schemas.microsoft.com/office/powerpoint/2010/main" val="3133236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11"/>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15"/>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2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16"/>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22"/>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14"/>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18"/>
                                        </p:tgtEl>
                                        <p:attrNameLst>
                                          <p:attrName>style.visibility</p:attrName>
                                        </p:attrNameLst>
                                      </p:cBhvr>
                                      <p:to>
                                        <p:strVal val="visible"/>
                                      </p:to>
                                    </p:se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ppt_y</p:attrName>
                                        </p:attrNameLst>
                                      </p:cBhvr>
                                      <p:tavLst>
                                        <p:tav tm="0">
                                          <p:val>
                                            <p:strVal val="#ppt_y+#ppt_h*1.125000"/>
                                          </p:val>
                                        </p:tav>
                                        <p:tav tm="100000">
                                          <p:val>
                                            <p:strVal val="#ppt_y"/>
                                          </p:val>
                                        </p:tav>
                                      </p:tavLst>
                                    </p:anim>
                                    <p:animEffect transition="in" filter="wipe(up)">
                                      <p:cBhvr>
                                        <p:cTn id="32" dur="500"/>
                                        <p:tgtEl>
                                          <p:spTgt spid="29"/>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p:tgtEl>
                                          <p:spTgt spid="28"/>
                                        </p:tgtEl>
                                        <p:attrNameLst>
                                          <p:attrName>ppt_y</p:attrName>
                                        </p:attrNameLst>
                                      </p:cBhvr>
                                      <p:tavLst>
                                        <p:tav tm="0">
                                          <p:val>
                                            <p:strVal val="#ppt_y+#ppt_h*1.125000"/>
                                          </p:val>
                                        </p:tav>
                                        <p:tav tm="100000">
                                          <p:val>
                                            <p:strVal val="#ppt_y"/>
                                          </p:val>
                                        </p:tav>
                                      </p:tavLst>
                                    </p:anim>
                                    <p:animEffect transition="in" filter="wipe(up)">
                                      <p:cBhvr>
                                        <p:cTn id="37" dur="500"/>
                                        <p:tgtEl>
                                          <p:spTgt spid="28"/>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ppt_y</p:attrName>
                                        </p:attrNameLst>
                                      </p:cBhvr>
                                      <p:tavLst>
                                        <p:tav tm="0">
                                          <p:val>
                                            <p:strVal val="#ppt_y+#ppt_h*1.125000"/>
                                          </p:val>
                                        </p:tav>
                                        <p:tav tm="100000">
                                          <p:val>
                                            <p:strVal val="#ppt_y"/>
                                          </p:val>
                                        </p:tav>
                                      </p:tavLst>
                                    </p:anim>
                                    <p:animEffect transition="in" filter="wipe(up)">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animBg="1"/>
      <p:bldP spid="26"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13616108">
            <a:off x="-1908661" y="1677345"/>
            <a:ext cx="3817321" cy="3567797"/>
          </a:xfrm>
          <a:custGeom>
            <a:avLst/>
            <a:gdLst>
              <a:gd name="connsiteX0" fmla="*/ 3817321 w 3817321"/>
              <a:gd name="connsiteY0" fmla="*/ 3567797 h 3567797"/>
              <a:gd name="connsiteX1" fmla="*/ 0 w 3817321"/>
              <a:gd name="connsiteY1" fmla="*/ 0 h 3567797"/>
              <a:gd name="connsiteX2" fmla="*/ 0 w 3817321"/>
              <a:gd name="connsiteY2" fmla="*/ 3567797 h 3567797"/>
            </a:gdLst>
            <a:ahLst/>
            <a:cxnLst>
              <a:cxn ang="0">
                <a:pos x="connsiteX0" y="connsiteY0"/>
              </a:cxn>
              <a:cxn ang="0">
                <a:pos x="connsiteX1" y="connsiteY1"/>
              </a:cxn>
              <a:cxn ang="0">
                <a:pos x="connsiteX2" y="connsiteY2"/>
              </a:cxn>
            </a:cxnLst>
            <a:rect l="l" t="t" r="r" b="b"/>
            <a:pathLst>
              <a:path w="3817321" h="3567797">
                <a:moveTo>
                  <a:pt x="3817321" y="3567797"/>
                </a:moveTo>
                <a:lnTo>
                  <a:pt x="0" y="0"/>
                </a:lnTo>
                <a:lnTo>
                  <a:pt x="0" y="3567797"/>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18888085">
            <a:off x="717331" y="-704866"/>
            <a:ext cx="1721167" cy="4293513"/>
          </a:xfrm>
          <a:custGeom>
            <a:avLst/>
            <a:gdLst>
              <a:gd name="connsiteX0" fmla="*/ 1721167 w 1721167"/>
              <a:gd name="connsiteY0" fmla="*/ 944702 h 4293513"/>
              <a:gd name="connsiteX1" fmla="*/ 1721167 w 1721167"/>
              <a:gd name="connsiteY1" fmla="*/ 4293513 h 4293513"/>
              <a:gd name="connsiteX2" fmla="*/ 0 w 1721167"/>
              <a:gd name="connsiteY2" fmla="*/ 4293513 h 4293513"/>
              <a:gd name="connsiteX3" fmla="*/ 0 w 1721167"/>
              <a:gd name="connsiteY3" fmla="*/ 777582 h 4293513"/>
              <a:gd name="connsiteX4" fmla="*/ 782991 w 1721167"/>
              <a:gd name="connsiteY4" fmla="*/ 0 h 429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7" h="4293513">
                <a:moveTo>
                  <a:pt x="1721167" y="944702"/>
                </a:moveTo>
                <a:lnTo>
                  <a:pt x="1721167" y="4293513"/>
                </a:lnTo>
                <a:lnTo>
                  <a:pt x="0" y="4293513"/>
                </a:lnTo>
                <a:lnTo>
                  <a:pt x="0" y="777582"/>
                </a:lnTo>
                <a:lnTo>
                  <a:pt x="782991" y="0"/>
                </a:lnTo>
                <a:close/>
              </a:path>
            </a:pathLst>
          </a:custGeom>
          <a:blipFill dpi="0" rotWithShape="0">
            <a:blip r:embed="rId3"/>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8888085">
            <a:off x="4336263" y="3718644"/>
            <a:ext cx="1193775" cy="4182822"/>
          </a:xfrm>
          <a:custGeom>
            <a:avLst/>
            <a:gdLst>
              <a:gd name="connsiteX0" fmla="*/ 1193775 w 1193775"/>
              <a:gd name="connsiteY0" fmla="*/ 0 h 4164862"/>
              <a:gd name="connsiteX1" fmla="*/ 1193775 w 1193775"/>
              <a:gd name="connsiteY1" fmla="*/ 4164862 h 4164862"/>
              <a:gd name="connsiteX2" fmla="*/ 1166055 w 1193775"/>
              <a:gd name="connsiteY2" fmla="*/ 4164862 h 4164862"/>
              <a:gd name="connsiteX3" fmla="*/ 0 w 1193775"/>
              <a:gd name="connsiteY3" fmla="*/ 2990696 h 4164862"/>
              <a:gd name="connsiteX4" fmla="*/ 0 w 1193775"/>
              <a:gd name="connsiteY4" fmla="*/ 0 h 416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75" h="4164862">
                <a:moveTo>
                  <a:pt x="1193775" y="0"/>
                </a:moveTo>
                <a:lnTo>
                  <a:pt x="1193775" y="4164862"/>
                </a:lnTo>
                <a:lnTo>
                  <a:pt x="1166055" y="4164862"/>
                </a:lnTo>
                <a:lnTo>
                  <a:pt x="0" y="2990696"/>
                </a:lnTo>
                <a:lnTo>
                  <a:pt x="0" y="0"/>
                </a:lnTo>
                <a:close/>
              </a:path>
            </a:pathLst>
          </a:custGeom>
          <a:blipFill dpi="0" rotWithShape="0">
            <a:blip r:embed="rId4"/>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888085">
            <a:off x="3089677" y="4717431"/>
            <a:ext cx="1185506" cy="3030622"/>
          </a:xfrm>
          <a:custGeom>
            <a:avLst/>
            <a:gdLst>
              <a:gd name="connsiteX0" fmla="*/ 1185506 w 1185506"/>
              <a:gd name="connsiteY0" fmla="*/ 0 h 3005051"/>
              <a:gd name="connsiteX1" fmla="*/ 1185506 w 1185506"/>
              <a:gd name="connsiteY1" fmla="*/ 3005051 h 3005051"/>
              <a:gd name="connsiteX2" fmla="*/ 0 w 1185506"/>
              <a:gd name="connsiteY2" fmla="*/ 1811299 h 3005051"/>
              <a:gd name="connsiteX3" fmla="*/ 0 w 1185506"/>
              <a:gd name="connsiteY3" fmla="*/ 0 h 3005051"/>
            </a:gdLst>
            <a:ahLst/>
            <a:cxnLst>
              <a:cxn ang="0">
                <a:pos x="connsiteX0" y="connsiteY0"/>
              </a:cxn>
              <a:cxn ang="0">
                <a:pos x="connsiteX1" y="connsiteY1"/>
              </a:cxn>
              <a:cxn ang="0">
                <a:pos x="connsiteX2" y="connsiteY2"/>
              </a:cxn>
              <a:cxn ang="0">
                <a:pos x="connsiteX3" y="connsiteY3"/>
              </a:cxn>
            </a:cxnLst>
            <a:rect l="l" t="t" r="r" b="b"/>
            <a:pathLst>
              <a:path w="1185506" h="3005051">
                <a:moveTo>
                  <a:pt x="1185506" y="0"/>
                </a:moveTo>
                <a:lnTo>
                  <a:pt x="1185506" y="3005051"/>
                </a:lnTo>
                <a:lnTo>
                  <a:pt x="0" y="1811299"/>
                </a:lnTo>
                <a:lnTo>
                  <a:pt x="0" y="0"/>
                </a:lnTo>
                <a:close/>
              </a:path>
            </a:pathLst>
          </a:custGeom>
          <a:blipFill dpi="0" rotWithShape="0">
            <a:blip r:embed="rId5"/>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688085">
            <a:off x="1426798" y="1917437"/>
            <a:ext cx="1271440" cy="5843099"/>
          </a:xfrm>
          <a:custGeom>
            <a:avLst/>
            <a:gdLst>
              <a:gd name="connsiteX0" fmla="*/ 0 w 1271440"/>
              <a:gd name="connsiteY0" fmla="*/ 0 h 5843099"/>
              <a:gd name="connsiteX1" fmla="*/ 1271440 w 1271440"/>
              <a:gd name="connsiteY1" fmla="*/ 0 h 5843099"/>
              <a:gd name="connsiteX2" fmla="*/ 1271440 w 1271440"/>
              <a:gd name="connsiteY2" fmla="*/ 5166583 h 5843099"/>
              <a:gd name="connsiteX3" fmla="*/ 590218 w 1271440"/>
              <a:gd name="connsiteY3" fmla="*/ 5843099 h 5843099"/>
              <a:gd name="connsiteX4" fmla="*/ 0 w 1271440"/>
              <a:gd name="connsiteY4" fmla="*/ 5248776 h 58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40" h="5843099">
                <a:moveTo>
                  <a:pt x="0" y="0"/>
                </a:moveTo>
                <a:lnTo>
                  <a:pt x="1271440" y="0"/>
                </a:lnTo>
                <a:lnTo>
                  <a:pt x="1271440" y="5166583"/>
                </a:lnTo>
                <a:lnTo>
                  <a:pt x="590218" y="5843099"/>
                </a:lnTo>
                <a:lnTo>
                  <a:pt x="0" y="5248776"/>
                </a:lnTo>
                <a:close/>
              </a:path>
            </a:pathLst>
          </a:custGeom>
          <a:blipFill dpi="0" rotWithShape="0">
            <a:blip r:embed="rId6"/>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688085">
            <a:off x="5090023" y="-1148693"/>
            <a:ext cx="1271440" cy="4572000"/>
          </a:xfrm>
          <a:custGeom>
            <a:avLst/>
            <a:gdLst>
              <a:gd name="connsiteX0" fmla="*/ 0 w 1271440"/>
              <a:gd name="connsiteY0" fmla="*/ 1262657 h 4496458"/>
              <a:gd name="connsiteX1" fmla="*/ 1271440 w 1271440"/>
              <a:gd name="connsiteY1" fmla="*/ 0 h 4496458"/>
              <a:gd name="connsiteX2" fmla="*/ 1271440 w 1271440"/>
              <a:gd name="connsiteY2" fmla="*/ 4496458 h 4496458"/>
              <a:gd name="connsiteX3" fmla="*/ 0 w 1271440"/>
              <a:gd name="connsiteY3" fmla="*/ 4496458 h 4496458"/>
            </a:gdLst>
            <a:ahLst/>
            <a:cxnLst>
              <a:cxn ang="0">
                <a:pos x="connsiteX0" y="connsiteY0"/>
              </a:cxn>
              <a:cxn ang="0">
                <a:pos x="connsiteX1" y="connsiteY1"/>
              </a:cxn>
              <a:cxn ang="0">
                <a:pos x="connsiteX2" y="connsiteY2"/>
              </a:cxn>
              <a:cxn ang="0">
                <a:pos x="connsiteX3" y="connsiteY3"/>
              </a:cxn>
            </a:cxnLst>
            <a:rect l="l" t="t" r="r" b="b"/>
            <a:pathLst>
              <a:path w="1271440" h="4496458">
                <a:moveTo>
                  <a:pt x="0" y="1262657"/>
                </a:moveTo>
                <a:lnTo>
                  <a:pt x="1271440" y="0"/>
                </a:lnTo>
                <a:lnTo>
                  <a:pt x="1271440" y="4496458"/>
                </a:lnTo>
                <a:lnTo>
                  <a:pt x="0" y="4496458"/>
                </a:lnTo>
                <a:close/>
              </a:path>
            </a:pathLst>
          </a:custGeom>
          <a:solidFill>
            <a:srgbClr val="4BAF33"/>
          </a:solid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198876" y="2409585"/>
            <a:ext cx="2956259" cy="1446550"/>
          </a:xfrm>
          <a:prstGeom prst="rect">
            <a:avLst/>
          </a:prstGeom>
          <a:noFill/>
          <a:effectLst/>
        </p:spPr>
        <p:txBody>
          <a:bodyPr wrap="none" rtlCol="0">
            <a:spAutoFit/>
          </a:bodyPr>
          <a:lstStyle/>
          <a:p>
            <a:r>
              <a:rPr lang="en-US" altLang="zh-CN" sz="2800" b="1" dirty="0" smtClean="0">
                <a:solidFill>
                  <a:schemeClr val="bg1"/>
                </a:solidFill>
              </a:rPr>
              <a:t>  </a:t>
            </a:r>
            <a:r>
              <a:rPr lang="en-US" altLang="zh-CN" sz="8800" b="1" dirty="0" smtClean="0">
                <a:solidFill>
                  <a:srgbClr val="004C80"/>
                </a:solidFill>
                <a:latin typeface="Kartika" panose="02020503030404060203" pitchFamily="18" charset="0"/>
                <a:ea typeface="华文宋体" panose="02010600040101010101" pitchFamily="2" charset="-122"/>
                <a:cs typeface="Kartika" panose="02020503030404060203" pitchFamily="18" charset="0"/>
              </a:rPr>
              <a:t>ON</a:t>
            </a:r>
            <a:r>
              <a:rPr lang="en-US" altLang="zh-CN" sz="8800" b="1" dirty="0" smtClean="0">
                <a:solidFill>
                  <a:srgbClr val="4BAF33"/>
                </a:solidFill>
                <a:latin typeface="Kartika" panose="02020503030404060203" pitchFamily="18" charset="0"/>
                <a:ea typeface="华文宋体" panose="02010600040101010101" pitchFamily="2" charset="-122"/>
                <a:cs typeface="Kartika" panose="02020503030404060203" pitchFamily="18" charset="0"/>
              </a:rPr>
              <a:t>E</a:t>
            </a:r>
            <a:endParaRPr lang="en-US" altLang="zh-CN" sz="23900" b="1" dirty="0" smtClean="0">
              <a:solidFill>
                <a:srgbClr val="4BAF33"/>
              </a:solidFill>
              <a:latin typeface="Kartika" panose="02020503030404060203" pitchFamily="18" charset="0"/>
              <a:ea typeface="华文宋体" panose="02010600040101010101" pitchFamily="2" charset="-122"/>
              <a:cs typeface="Kartika" panose="02020503030404060203" pitchFamily="18" charset="0"/>
            </a:endParaRPr>
          </a:p>
        </p:txBody>
      </p:sp>
      <p:sp>
        <p:nvSpPr>
          <p:cNvPr id="14" name="文本框 13"/>
          <p:cNvSpPr txBox="1"/>
          <p:nvPr/>
        </p:nvSpPr>
        <p:spPr>
          <a:xfrm>
            <a:off x="6778922" y="3758826"/>
            <a:ext cx="3890809" cy="1200329"/>
          </a:xfrm>
          <a:prstGeom prst="rect">
            <a:avLst/>
          </a:prstGeom>
          <a:noFill/>
        </p:spPr>
        <p:txBody>
          <a:bodyPr wrap="none" rtlCol="0">
            <a:spAutoFit/>
          </a:bodyPr>
          <a:lstStyle/>
          <a:p>
            <a:r>
              <a:rPr lang="zh-CN" altLang="en-US" sz="7200" b="1" dirty="0">
                <a:solidFill>
                  <a:schemeClr val="tx1">
                    <a:lumMod val="75000"/>
                    <a:lumOff val="25000"/>
                  </a:schemeClr>
                </a:solidFill>
                <a:latin typeface="幼圆" panose="02010509060101010101" pitchFamily="49" charset="-122"/>
                <a:ea typeface="幼圆" panose="02010509060101010101" pitchFamily="49" charset="-122"/>
              </a:rPr>
              <a:t>公司简介</a:t>
            </a:r>
          </a:p>
        </p:txBody>
      </p:sp>
      <p:cxnSp>
        <p:nvCxnSpPr>
          <p:cNvPr id="15" name="直接连接符 14"/>
          <p:cNvCxnSpPr/>
          <p:nvPr/>
        </p:nvCxnSpPr>
        <p:spPr>
          <a:xfrm>
            <a:off x="6709731" y="3653483"/>
            <a:ext cx="396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491689"/>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000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par>
                                <p:cTn id="13" presetID="9" presetClass="entr" presetSubtype="0" fill="hold" grpId="0" nodeType="withEffect">
                                  <p:stCondLst>
                                    <p:cond delay="25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500"/>
                                        <p:tgtEl>
                                          <p:spTgt spid="61"/>
                                        </p:tgtEl>
                                      </p:cBhvr>
                                    </p:animEffect>
                                  </p:childTnLst>
                                </p:cTn>
                              </p:par>
                              <p:par>
                                <p:cTn id="16" presetID="9" presetClass="entr" presetSubtype="0" fill="hold" grpId="0" nodeType="withEffect">
                                  <p:stCondLst>
                                    <p:cond delay="500"/>
                                  </p:stCondLst>
                                  <p:childTnLst>
                                    <p:set>
                                      <p:cBhvr>
                                        <p:cTn id="17" dur="1" fill="hold">
                                          <p:stCondLst>
                                            <p:cond delay="0"/>
                                          </p:stCondLst>
                                        </p:cTn>
                                        <p:tgtEl>
                                          <p:spTgt spid="59"/>
                                        </p:tgtEl>
                                        <p:attrNameLst>
                                          <p:attrName>style.visibility</p:attrName>
                                        </p:attrNameLst>
                                      </p:cBhvr>
                                      <p:to>
                                        <p:strVal val="visible"/>
                                      </p:to>
                                    </p:set>
                                    <p:animEffect transition="in" filter="dissolve">
                                      <p:cBhvr>
                                        <p:cTn id="18" dur="500"/>
                                        <p:tgtEl>
                                          <p:spTgt spid="59"/>
                                        </p:tgtEl>
                                      </p:cBhvr>
                                    </p:animEffect>
                                  </p:childTnLst>
                                </p:cTn>
                              </p:par>
                              <p:par>
                                <p:cTn id="19" presetID="9" presetClass="entr" presetSubtype="0" fill="hold" grpId="0"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par>
                                <p:cTn id="22" presetID="22" presetClass="entr" presetSubtype="4" fill="hold" grpId="0" nodeType="withEffect">
                                  <p:stCondLst>
                                    <p:cond delay="125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par>
                          <p:cTn id="25" fill="hold">
                            <p:stCondLst>
                              <p:cond delay="2500"/>
                            </p:stCondLst>
                            <p:childTnLst>
                              <p:par>
                                <p:cTn id="26" presetID="52"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Scale>
                                      <p:cBhvr>
                                        <p:cTn id="28"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3"/>
                                        </p:tgtEl>
                                        <p:attrNameLst>
                                          <p:attrName>ppt_x</p:attrName>
                                          <p:attrName>ppt_y</p:attrName>
                                        </p:attrNameLst>
                                      </p:cBhvr>
                                    </p:animMotion>
                                    <p:animEffect transition="in" filter="fade">
                                      <p:cBhvr>
                                        <p:cTn id="30" dur="1000"/>
                                        <p:tgtEl>
                                          <p:spTgt spid="63"/>
                                        </p:tgtEl>
                                      </p:cBhvr>
                                    </p:animEffect>
                                  </p:childTnLst>
                                </p:cTn>
                              </p:par>
                            </p:childTnLst>
                          </p:cTn>
                        </p:par>
                        <p:par>
                          <p:cTn id="31" fill="hold">
                            <p:stCondLst>
                              <p:cond delay="3500"/>
                            </p:stCondLst>
                            <p:childTnLst>
                              <p:par>
                                <p:cTn id="32" presetID="16" presetClass="entr" presetSubtype="37"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outVertical)">
                                      <p:cBhvr>
                                        <p:cTn id="34" dur="500"/>
                                        <p:tgtEl>
                                          <p:spTgt spid="15"/>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057650" y="1992313"/>
            <a:ext cx="2030413" cy="1951037"/>
            <a:chOff x="4057650" y="1992313"/>
            <a:chExt cx="2030413" cy="1951037"/>
          </a:xfrm>
        </p:grpSpPr>
        <p:sp>
          <p:nvSpPr>
            <p:cNvPr id="14" name="任意多边形 13"/>
            <p:cNvSpPr>
              <a:spLocks noChangeArrowheads="1"/>
            </p:cNvSpPr>
            <p:nvPr/>
          </p:nvSpPr>
          <p:spPr bwMode="auto">
            <a:xfrm>
              <a:off x="4057650" y="1992313"/>
              <a:ext cx="2030413" cy="1951037"/>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004C8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文本框 14"/>
            <p:cNvSpPr>
              <a:spLocks noChangeArrowheads="1"/>
            </p:cNvSpPr>
            <p:nvPr/>
          </p:nvSpPr>
          <p:spPr bwMode="auto">
            <a:xfrm>
              <a:off x="4670425" y="2425700"/>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004C80"/>
                  </a:solidFill>
                  <a:latin typeface="方正姚体" panose="02010601030101010101" pitchFamily="2" charset="-122"/>
                  <a:ea typeface="方正姚体" panose="02010601030101010101" pitchFamily="2" charset="-122"/>
                  <a:sym typeface="方正姚体" panose="02010601030101010101" pitchFamily="2" charset="-122"/>
                </a:rPr>
                <a:t>01</a:t>
              </a:r>
              <a:endParaRPr lang="zh-CN" altLang="en-US" sz="3600" b="1" dirty="0">
                <a:solidFill>
                  <a:srgbClr val="004C80"/>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16" name="组合 15"/>
          <p:cNvGrpSpPr/>
          <p:nvPr/>
        </p:nvGrpSpPr>
        <p:grpSpPr>
          <a:xfrm>
            <a:off x="6129338" y="2009775"/>
            <a:ext cx="2028825" cy="1949450"/>
            <a:chOff x="6129338" y="2009775"/>
            <a:chExt cx="2028825" cy="1949450"/>
          </a:xfrm>
        </p:grpSpPr>
        <p:sp>
          <p:nvSpPr>
            <p:cNvPr id="18" name="任意多边形 17"/>
            <p:cNvSpPr>
              <a:spLocks noChangeArrowheads="1"/>
            </p:cNvSpPr>
            <p:nvPr/>
          </p:nvSpPr>
          <p:spPr bwMode="auto">
            <a:xfrm flipH="1">
              <a:off x="6129338" y="2009775"/>
              <a:ext cx="2028825" cy="1949450"/>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4BAF3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文本框 15"/>
            <p:cNvSpPr>
              <a:spLocks noChangeArrowheads="1"/>
            </p:cNvSpPr>
            <p:nvPr/>
          </p:nvSpPr>
          <p:spPr bwMode="auto">
            <a:xfrm>
              <a:off x="6916738" y="2427288"/>
              <a:ext cx="649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4BAF33"/>
                  </a:solidFill>
                  <a:latin typeface="方正姚体" panose="02010601030101010101" pitchFamily="2" charset="-122"/>
                  <a:ea typeface="方正姚体" panose="02010601030101010101" pitchFamily="2" charset="-122"/>
                  <a:sym typeface="方正姚体" panose="02010601030101010101" pitchFamily="2" charset="-122"/>
                </a:rPr>
                <a:t>02</a:t>
              </a:r>
              <a:endParaRPr lang="zh-CN" altLang="en-US" sz="3600" b="1" dirty="0">
                <a:solidFill>
                  <a:srgbClr val="4BAF33"/>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22" name="组合 21"/>
          <p:cNvGrpSpPr/>
          <p:nvPr/>
        </p:nvGrpSpPr>
        <p:grpSpPr>
          <a:xfrm>
            <a:off x="3516313" y="3540125"/>
            <a:ext cx="2157412" cy="2773363"/>
            <a:chOff x="3516313" y="3540125"/>
            <a:chExt cx="2157412" cy="2773363"/>
          </a:xfrm>
        </p:grpSpPr>
        <p:sp>
          <p:nvSpPr>
            <p:cNvPr id="26" name="任意多边形 25"/>
            <p:cNvSpPr>
              <a:spLocks noChangeArrowheads="1"/>
            </p:cNvSpPr>
            <p:nvPr/>
          </p:nvSpPr>
          <p:spPr bwMode="auto">
            <a:xfrm>
              <a:off x="3516313" y="3540125"/>
              <a:ext cx="2157412" cy="2073275"/>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4BAF3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26"/>
            <p:cNvSpPr>
              <a:spLocks noChangeArrowheads="1"/>
            </p:cNvSpPr>
            <p:nvPr/>
          </p:nvSpPr>
          <p:spPr bwMode="auto">
            <a:xfrm>
              <a:off x="4233863" y="5776913"/>
              <a:ext cx="669925" cy="536575"/>
            </a:xfrm>
            <a:prstGeom prst="rect">
              <a:avLst/>
            </a:prstGeom>
            <a:solidFill>
              <a:srgbClr val="4BAF3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16"/>
            <p:cNvSpPr>
              <a:spLocks noChangeArrowheads="1"/>
            </p:cNvSpPr>
            <p:nvPr/>
          </p:nvSpPr>
          <p:spPr bwMode="auto">
            <a:xfrm>
              <a:off x="4200525" y="3983038"/>
              <a:ext cx="649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4BAF33"/>
                  </a:solidFill>
                  <a:latin typeface="方正姚体" panose="02010601030101010101" pitchFamily="2" charset="-122"/>
                  <a:ea typeface="方正姚体" panose="02010601030101010101" pitchFamily="2" charset="-122"/>
                  <a:sym typeface="方正姚体" panose="02010601030101010101" pitchFamily="2" charset="-122"/>
                </a:rPr>
                <a:t>03</a:t>
              </a:r>
              <a:endParaRPr lang="zh-CN" altLang="en-US" sz="3600" b="1" dirty="0">
                <a:solidFill>
                  <a:srgbClr val="4BAF33"/>
                </a:solidFill>
                <a:latin typeface="方正姚体" panose="02010601030101010101" pitchFamily="2" charset="-122"/>
                <a:ea typeface="方正姚体" panose="02010601030101010101" pitchFamily="2" charset="-122"/>
                <a:sym typeface="方正姚体" panose="02010601030101010101" pitchFamily="2" charset="-122"/>
              </a:endParaRPr>
            </a:p>
          </p:txBody>
        </p:sp>
      </p:grpSp>
      <p:grpSp>
        <p:nvGrpSpPr>
          <p:cNvPr id="29" name="组合 28"/>
          <p:cNvGrpSpPr/>
          <p:nvPr/>
        </p:nvGrpSpPr>
        <p:grpSpPr>
          <a:xfrm>
            <a:off x="6524625" y="3556000"/>
            <a:ext cx="2157413" cy="2774950"/>
            <a:chOff x="6524625" y="3556000"/>
            <a:chExt cx="2157413" cy="2774950"/>
          </a:xfrm>
        </p:grpSpPr>
        <p:sp>
          <p:nvSpPr>
            <p:cNvPr id="30" name="任意多边形 29"/>
            <p:cNvSpPr>
              <a:spLocks noChangeArrowheads="1"/>
            </p:cNvSpPr>
            <p:nvPr/>
          </p:nvSpPr>
          <p:spPr bwMode="auto">
            <a:xfrm flipH="1">
              <a:off x="6524625" y="3556000"/>
              <a:ext cx="2157413" cy="2074863"/>
            </a:xfrm>
            <a:custGeom>
              <a:avLst/>
              <a:gdLst>
                <a:gd name="T0" fmla="*/ 551486 w 2451517"/>
                <a:gd name="T1" fmla="*/ 987028 h 2356849"/>
                <a:gd name="T2" fmla="*/ 0 w 2451517"/>
                <a:gd name="T3" fmla="*/ 926542 h 2356849"/>
                <a:gd name="T4" fmla="*/ 2248641 w 2451517"/>
                <a:gd name="T5" fmla="*/ 812687 h 2356849"/>
                <a:gd name="T6" fmla="*/ 2433656 w 2451517"/>
                <a:gd name="T7" fmla="*/ 1385521 h 2356849"/>
                <a:gd name="T8" fmla="*/ 2383844 w 2451517"/>
                <a:gd name="T9" fmla="*/ 1495818 h 2356849"/>
                <a:gd name="T10" fmla="*/ 2284221 w 2451517"/>
                <a:gd name="T11" fmla="*/ 1513608 h 2356849"/>
                <a:gd name="T12" fmla="*/ 2273547 w 2451517"/>
                <a:gd name="T13" fmla="*/ 1591884 h 2356849"/>
                <a:gd name="T14" fmla="*/ 2284221 w 2451517"/>
                <a:gd name="T15" fmla="*/ 1734203 h 2356849"/>
                <a:gd name="T16" fmla="*/ 2234409 w 2451517"/>
                <a:gd name="T17" fmla="*/ 1851616 h 2356849"/>
                <a:gd name="T18" fmla="*/ 2035162 w 2451517"/>
                <a:gd name="T19" fmla="*/ 2146928 h 2356849"/>
                <a:gd name="T20" fmla="*/ 1572626 w 2451517"/>
                <a:gd name="T21" fmla="*/ 2349733 h 2356849"/>
                <a:gd name="T22" fmla="*/ 825450 w 2451517"/>
                <a:gd name="T23" fmla="*/ 2356849 h 2356849"/>
                <a:gd name="T24" fmla="*/ 825450 w 2451517"/>
                <a:gd name="T25" fmla="*/ 2082885 h 2356849"/>
                <a:gd name="T26" fmla="*/ 1551278 w 2451517"/>
                <a:gd name="T27" fmla="*/ 1136463 h 2356849"/>
                <a:gd name="T28" fmla="*/ 1209768 w 2451517"/>
                <a:gd name="T29" fmla="*/ 463256 h 2356849"/>
                <a:gd name="T30" fmla="*/ 551486 w 2451517"/>
                <a:gd name="T31" fmla="*/ 987028 h 2356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1517"/>
                <a:gd name="T49" fmla="*/ 0 h 2356849"/>
                <a:gd name="T50" fmla="*/ 2451517 w 2451517"/>
                <a:gd name="T51" fmla="*/ 2356849 h 23568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1517" h="2356849">
                  <a:moveTo>
                    <a:pt x="551486" y="987028"/>
                  </a:moveTo>
                  <a:lnTo>
                    <a:pt x="0" y="926542"/>
                  </a:lnTo>
                  <a:cubicBezTo>
                    <a:pt x="20142" y="-134567"/>
                    <a:pt x="1985706" y="-427383"/>
                    <a:pt x="2248641" y="812687"/>
                  </a:cubicBezTo>
                  <a:cubicBezTo>
                    <a:pt x="2267534" y="944811"/>
                    <a:pt x="2147395" y="1066240"/>
                    <a:pt x="2433656" y="1385521"/>
                  </a:cubicBezTo>
                  <a:cubicBezTo>
                    <a:pt x="2470526" y="1427634"/>
                    <a:pt x="2448574" y="1475094"/>
                    <a:pt x="2383844" y="1495818"/>
                  </a:cubicBezTo>
                  <a:lnTo>
                    <a:pt x="2284221" y="1513608"/>
                  </a:lnTo>
                  <a:cubicBezTo>
                    <a:pt x="2280663" y="1539700"/>
                    <a:pt x="2272342" y="1563410"/>
                    <a:pt x="2273547" y="1591884"/>
                  </a:cubicBezTo>
                  <a:cubicBezTo>
                    <a:pt x="2400929" y="1705999"/>
                    <a:pt x="2280663" y="1686763"/>
                    <a:pt x="2284221" y="1734203"/>
                  </a:cubicBezTo>
                  <a:cubicBezTo>
                    <a:pt x="2370011" y="1792391"/>
                    <a:pt x="2229582" y="1819622"/>
                    <a:pt x="2234409" y="1851616"/>
                  </a:cubicBezTo>
                  <a:cubicBezTo>
                    <a:pt x="2246575" y="1973866"/>
                    <a:pt x="2334940" y="2141360"/>
                    <a:pt x="2035162" y="2146928"/>
                  </a:cubicBezTo>
                  <a:cubicBezTo>
                    <a:pt x="1885745" y="2154998"/>
                    <a:pt x="1631555" y="2163068"/>
                    <a:pt x="1572626" y="2349733"/>
                  </a:cubicBezTo>
                  <a:lnTo>
                    <a:pt x="825450" y="2356849"/>
                  </a:lnTo>
                  <a:lnTo>
                    <a:pt x="825450" y="2082885"/>
                  </a:lnTo>
                  <a:cubicBezTo>
                    <a:pt x="838793" y="1684068"/>
                    <a:pt x="1261710" y="1423362"/>
                    <a:pt x="1551278" y="1136463"/>
                  </a:cubicBezTo>
                  <a:cubicBezTo>
                    <a:pt x="1833612" y="855809"/>
                    <a:pt x="1507369" y="481018"/>
                    <a:pt x="1209768" y="463256"/>
                  </a:cubicBezTo>
                  <a:cubicBezTo>
                    <a:pt x="978843" y="452638"/>
                    <a:pt x="659452" y="506193"/>
                    <a:pt x="551486" y="987028"/>
                  </a:cubicBezTo>
                  <a:close/>
                </a:path>
              </a:pathLst>
            </a:custGeom>
            <a:solidFill>
              <a:srgbClr val="004C8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13"/>
            <p:cNvSpPr>
              <a:spLocks noChangeArrowheads="1"/>
            </p:cNvSpPr>
            <p:nvPr/>
          </p:nvSpPr>
          <p:spPr bwMode="auto">
            <a:xfrm flipH="1">
              <a:off x="7294563" y="5794375"/>
              <a:ext cx="669925" cy="536575"/>
            </a:xfrm>
            <a:prstGeom prst="rect">
              <a:avLst/>
            </a:prstGeom>
            <a:solidFill>
              <a:srgbClr val="004C8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文本框 17"/>
            <p:cNvSpPr>
              <a:spLocks noChangeArrowheads="1"/>
            </p:cNvSpPr>
            <p:nvPr/>
          </p:nvSpPr>
          <p:spPr bwMode="auto">
            <a:xfrm>
              <a:off x="7375525" y="40322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004C80"/>
                  </a:solidFill>
                  <a:latin typeface="方正姚体" panose="02010601030101010101" pitchFamily="2" charset="-122"/>
                  <a:ea typeface="方正姚体" panose="02010601030101010101" pitchFamily="2" charset="-122"/>
                  <a:sym typeface="方正姚体" panose="02010601030101010101" pitchFamily="2" charset="-122"/>
                </a:rPr>
                <a:t>04</a:t>
              </a:r>
              <a:endParaRPr lang="zh-CN" altLang="en-US" sz="3600" b="1" dirty="0">
                <a:solidFill>
                  <a:srgbClr val="004C80"/>
                </a:solidFill>
                <a:latin typeface="方正姚体" panose="02010601030101010101" pitchFamily="2" charset="-122"/>
                <a:ea typeface="方正姚体" panose="02010601030101010101" pitchFamily="2" charset="-122"/>
                <a:sym typeface="方正姚体" panose="02010601030101010101" pitchFamily="2" charset="-122"/>
              </a:endParaRPr>
            </a:p>
          </p:txBody>
        </p:sp>
      </p:grpSp>
      <p:sp>
        <p:nvSpPr>
          <p:cNvPr id="33" name="文本框 32"/>
          <p:cNvSpPr txBox="1"/>
          <p:nvPr/>
        </p:nvSpPr>
        <p:spPr>
          <a:xfrm>
            <a:off x="941388" y="2425700"/>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41388" y="4775177"/>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917737" y="2534227"/>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17737" y="4883704"/>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835635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Line 46"/>
          <p:cNvSpPr>
            <a:spLocks noChangeShapeType="1"/>
          </p:cNvSpPr>
          <p:nvPr/>
        </p:nvSpPr>
        <p:spPr bwMode="auto">
          <a:xfrm flipV="1">
            <a:off x="2777031" y="2839084"/>
            <a:ext cx="1008062" cy="1079500"/>
          </a:xfrm>
          <a:prstGeom prst="line">
            <a:avLst/>
          </a:prstGeom>
          <a:noFill/>
          <a:ln w="31750">
            <a:solidFill>
              <a:srgbClr val="639E2A"/>
            </a:solidFill>
            <a:prstDash val="sysDot"/>
            <a:round/>
            <a:headEnd type="diamond" w="med" len="med"/>
            <a:tailEnd type="triangle" w="med" len="med"/>
          </a:ln>
        </p:spPr>
        <p:txBody>
          <a:bodyPr/>
          <a:lstStyle/>
          <a:p>
            <a:endParaRPr lang="zh-CN" altLang="en-US"/>
          </a:p>
        </p:txBody>
      </p:sp>
      <p:sp>
        <p:nvSpPr>
          <p:cNvPr id="14" name="Line 46"/>
          <p:cNvSpPr>
            <a:spLocks noChangeShapeType="1"/>
          </p:cNvSpPr>
          <p:nvPr/>
        </p:nvSpPr>
        <p:spPr bwMode="auto">
          <a:xfrm>
            <a:off x="2777031" y="4855209"/>
            <a:ext cx="957262" cy="998537"/>
          </a:xfrm>
          <a:prstGeom prst="line">
            <a:avLst/>
          </a:prstGeom>
          <a:noFill/>
          <a:ln w="31750">
            <a:solidFill>
              <a:srgbClr val="639E2A"/>
            </a:solidFill>
            <a:prstDash val="sysDot"/>
            <a:round/>
            <a:headEnd type="diamond" w="med" len="med"/>
            <a:tailEnd type="triangle" w="med" len="med"/>
          </a:ln>
        </p:spPr>
        <p:txBody>
          <a:bodyPr/>
          <a:lstStyle/>
          <a:p>
            <a:endParaRPr lang="zh-CN" altLang="en-US"/>
          </a:p>
        </p:txBody>
      </p:sp>
      <p:sp>
        <p:nvSpPr>
          <p:cNvPr id="15" name="Line 46"/>
          <p:cNvSpPr>
            <a:spLocks noChangeShapeType="1"/>
          </p:cNvSpPr>
          <p:nvPr/>
        </p:nvSpPr>
        <p:spPr bwMode="auto">
          <a:xfrm>
            <a:off x="2921493" y="4350384"/>
            <a:ext cx="863600" cy="1587"/>
          </a:xfrm>
          <a:prstGeom prst="line">
            <a:avLst/>
          </a:prstGeom>
          <a:noFill/>
          <a:ln w="31750">
            <a:solidFill>
              <a:srgbClr val="639E2A"/>
            </a:solidFill>
            <a:prstDash val="sysDot"/>
            <a:round/>
            <a:headEnd type="diamond" w="med" len="med"/>
            <a:tailEnd type="triangle" w="med" len="med"/>
          </a:ln>
        </p:spPr>
        <p:txBody>
          <a:bodyPr/>
          <a:lstStyle/>
          <a:p>
            <a:endParaRPr lang="zh-CN" altLang="en-US"/>
          </a:p>
        </p:txBody>
      </p:sp>
      <p:sp>
        <p:nvSpPr>
          <p:cNvPr id="16" name="五边形 20"/>
          <p:cNvSpPr>
            <a:spLocks noChangeArrowheads="1"/>
          </p:cNvSpPr>
          <p:nvPr/>
        </p:nvSpPr>
        <p:spPr bwMode="auto">
          <a:xfrm>
            <a:off x="3785093" y="2550159"/>
            <a:ext cx="1854200" cy="596900"/>
          </a:xfrm>
          <a:prstGeom prst="homePlate">
            <a:avLst>
              <a:gd name="adj" fmla="val 47746"/>
            </a:avLst>
          </a:prstGeom>
          <a:solidFill>
            <a:srgbClr val="4BAF33"/>
          </a:solidFill>
          <a:ln w="25400" algn="ctr">
            <a:noFill/>
            <a:miter lim="800000"/>
          </a:ln>
        </p:spPr>
        <p:txBody>
          <a:bodyPr lIns="92994" tIns="46497" rIns="92994" bIns="46497" anchor="ctr"/>
          <a:lstStyle/>
          <a:p>
            <a:pPr algn="ctr" defTabSz="1239520"/>
            <a:r>
              <a:rPr lang="en-US" altLang="zh-CN" sz="2400" b="1" dirty="0">
                <a:solidFill>
                  <a:srgbClr val="FFFFFF"/>
                </a:solidFill>
                <a:ea typeface="微软雅黑" pitchFamily="34" charset="-122"/>
              </a:rPr>
              <a:t> </a:t>
            </a:r>
            <a:r>
              <a:rPr lang="zh-CN" altLang="en-US" sz="2400" b="1" dirty="0">
                <a:solidFill>
                  <a:srgbClr val="FEFEFE"/>
                </a:solidFill>
                <a:ea typeface="微软雅黑" pitchFamily="34" charset="-122"/>
              </a:rPr>
              <a:t>分标题一</a:t>
            </a:r>
          </a:p>
        </p:txBody>
      </p:sp>
      <p:sp>
        <p:nvSpPr>
          <p:cNvPr id="18" name="五边形 21"/>
          <p:cNvSpPr>
            <a:spLocks noChangeArrowheads="1"/>
          </p:cNvSpPr>
          <p:nvPr/>
        </p:nvSpPr>
        <p:spPr bwMode="auto">
          <a:xfrm>
            <a:off x="3777156" y="4072571"/>
            <a:ext cx="1854200" cy="593725"/>
          </a:xfrm>
          <a:prstGeom prst="homePlate">
            <a:avLst>
              <a:gd name="adj" fmla="val 47857"/>
            </a:avLst>
          </a:prstGeom>
          <a:solidFill>
            <a:srgbClr val="4BAF33"/>
          </a:solidFill>
          <a:ln w="25400" algn="ctr">
            <a:noFill/>
            <a:miter lim="800000"/>
          </a:ln>
        </p:spPr>
        <p:txBody>
          <a:bodyPr lIns="92994" tIns="46497" rIns="92994" bIns="46497" anchor="ctr"/>
          <a:lstStyle/>
          <a:p>
            <a:pPr algn="ctr" defTabSz="1239520"/>
            <a:r>
              <a:rPr lang="en-US" altLang="zh-CN" sz="2400" b="1" dirty="0">
                <a:gradFill>
                  <a:gsLst>
                    <a:gs pos="0">
                      <a:srgbClr val="FFF114"/>
                    </a:gs>
                    <a:gs pos="100000">
                      <a:srgbClr val="FF9C26"/>
                    </a:gs>
                  </a:gsLst>
                  <a:lin ang="3600000" scaled="0"/>
                </a:gradFill>
                <a:ea typeface="微软雅黑" pitchFamily="34" charset="-122"/>
              </a:rPr>
              <a:t> </a:t>
            </a:r>
            <a:r>
              <a:rPr lang="zh-CN" altLang="en-US" sz="2400" b="1" dirty="0">
                <a:solidFill>
                  <a:srgbClr val="FEFEFE"/>
                </a:solidFill>
                <a:ea typeface="微软雅黑" pitchFamily="34" charset="-122"/>
              </a:rPr>
              <a:t>分标题二</a:t>
            </a:r>
          </a:p>
        </p:txBody>
      </p:sp>
      <p:sp>
        <p:nvSpPr>
          <p:cNvPr id="19" name="五边形 22"/>
          <p:cNvSpPr>
            <a:spLocks noChangeArrowheads="1"/>
          </p:cNvSpPr>
          <p:nvPr/>
        </p:nvSpPr>
        <p:spPr bwMode="auto">
          <a:xfrm>
            <a:off x="3767631" y="5496559"/>
            <a:ext cx="1854200" cy="593725"/>
          </a:xfrm>
          <a:prstGeom prst="homePlate">
            <a:avLst>
              <a:gd name="adj" fmla="val 47857"/>
            </a:avLst>
          </a:prstGeom>
          <a:solidFill>
            <a:srgbClr val="4BAF33"/>
          </a:solidFill>
          <a:ln w="25400" algn="ctr">
            <a:noFill/>
            <a:miter lim="800000"/>
          </a:ln>
        </p:spPr>
        <p:txBody>
          <a:bodyPr lIns="92994" tIns="46497" rIns="92994" bIns="46497" anchor="ctr"/>
          <a:lstStyle/>
          <a:p>
            <a:pPr algn="ctr" defTabSz="1239520"/>
            <a:r>
              <a:rPr lang="en-US" altLang="zh-CN" sz="2400" b="1" dirty="0">
                <a:solidFill>
                  <a:srgbClr val="FFFFFF"/>
                </a:solidFill>
                <a:ea typeface="微软雅黑" pitchFamily="34" charset="-122"/>
              </a:rPr>
              <a:t> </a:t>
            </a:r>
            <a:r>
              <a:rPr lang="zh-CN" altLang="en-US" sz="2400" b="1" dirty="0">
                <a:solidFill>
                  <a:srgbClr val="FEFEFE"/>
                </a:solidFill>
                <a:ea typeface="微软雅黑" pitchFamily="34" charset="-122"/>
              </a:rPr>
              <a:t>分标题三</a:t>
            </a:r>
          </a:p>
        </p:txBody>
      </p:sp>
      <p:sp>
        <p:nvSpPr>
          <p:cNvPr id="22" name="椭圆 61"/>
          <p:cNvSpPr>
            <a:spLocks noChangeArrowheads="1"/>
          </p:cNvSpPr>
          <p:nvPr/>
        </p:nvSpPr>
        <p:spPr bwMode="auto">
          <a:xfrm>
            <a:off x="1553068" y="3620134"/>
            <a:ext cx="1387475" cy="1450975"/>
          </a:xfrm>
          <a:prstGeom prst="ellipse">
            <a:avLst/>
          </a:prstGeom>
          <a:solidFill>
            <a:srgbClr val="004C80"/>
          </a:solidFill>
          <a:ln w="9525">
            <a:noFill/>
            <a:round/>
          </a:ln>
        </p:spPr>
        <p:txBody>
          <a:bodyPr lIns="92994" tIns="46497" rIns="92994" bIns="46497" anchor="ctr"/>
          <a:lstStyle/>
          <a:p>
            <a:pPr algn="ctr" defTabSz="1239520">
              <a:buFont typeface="Arial" charset="0"/>
              <a:buNone/>
            </a:pPr>
            <a:r>
              <a:rPr lang="zh-CN" altLang="en-US" sz="2400" b="1" dirty="0">
                <a:solidFill>
                  <a:srgbClr val="FEFEFE"/>
                </a:solidFill>
                <a:ea typeface="微软雅黑" pitchFamily="34" charset="-122"/>
              </a:rPr>
              <a:t>添加</a:t>
            </a:r>
            <a:endParaRPr lang="en-US" altLang="zh-CN" sz="2400" b="1" dirty="0">
              <a:solidFill>
                <a:srgbClr val="FEFEFE"/>
              </a:solidFill>
              <a:ea typeface="微软雅黑" pitchFamily="34" charset="-122"/>
            </a:endParaRPr>
          </a:p>
          <a:p>
            <a:pPr algn="ctr" defTabSz="1239520">
              <a:buFont typeface="Arial" charset="0"/>
              <a:buNone/>
            </a:pPr>
            <a:r>
              <a:rPr lang="zh-CN" altLang="en-US" sz="2400" b="1" dirty="0">
                <a:solidFill>
                  <a:srgbClr val="FEFEFE"/>
                </a:solidFill>
                <a:ea typeface="微软雅黑" pitchFamily="34" charset="-122"/>
              </a:rPr>
              <a:t>标题</a:t>
            </a:r>
          </a:p>
        </p:txBody>
      </p:sp>
      <p:sp>
        <p:nvSpPr>
          <p:cNvPr id="26" name="AutoShape 32"/>
          <p:cNvSpPr>
            <a:spLocks noChangeArrowheads="1"/>
          </p:cNvSpPr>
          <p:nvPr/>
        </p:nvSpPr>
        <p:spPr bwMode="auto">
          <a:xfrm>
            <a:off x="5656756" y="2334259"/>
            <a:ext cx="4752975" cy="1079500"/>
          </a:xfrm>
          <a:prstGeom prst="roundRect">
            <a:avLst>
              <a:gd name="adj" fmla="val 16667"/>
            </a:avLst>
          </a:prstGeom>
          <a:solidFill>
            <a:srgbClr val="004C80"/>
          </a:solidFill>
          <a:ln w="9525">
            <a:noFill/>
            <a:round/>
          </a:ln>
        </p:spPr>
        <p:txBody>
          <a:bodyPr wrap="none" anchor="ctr"/>
          <a:lstStyle/>
          <a:p>
            <a:endParaRPr lang="zh-CN" altLang="en-US"/>
          </a:p>
        </p:txBody>
      </p:sp>
      <p:sp>
        <p:nvSpPr>
          <p:cNvPr id="27" name="AutoShape 33"/>
          <p:cNvSpPr>
            <a:spLocks noChangeArrowheads="1"/>
          </p:cNvSpPr>
          <p:nvPr/>
        </p:nvSpPr>
        <p:spPr bwMode="auto">
          <a:xfrm>
            <a:off x="5656756" y="3847146"/>
            <a:ext cx="4752975" cy="1079500"/>
          </a:xfrm>
          <a:prstGeom prst="roundRect">
            <a:avLst>
              <a:gd name="adj" fmla="val 16667"/>
            </a:avLst>
          </a:prstGeom>
          <a:solidFill>
            <a:srgbClr val="004C80"/>
          </a:solidFill>
          <a:ln w="9525">
            <a:noFill/>
            <a:round/>
          </a:ln>
        </p:spPr>
        <p:txBody>
          <a:bodyPr wrap="none" anchor="ctr"/>
          <a:lstStyle/>
          <a:p>
            <a:endParaRPr lang="zh-CN" altLang="en-US"/>
          </a:p>
        </p:txBody>
      </p:sp>
      <p:sp>
        <p:nvSpPr>
          <p:cNvPr id="28" name="AutoShape 34"/>
          <p:cNvSpPr>
            <a:spLocks noChangeArrowheads="1"/>
          </p:cNvSpPr>
          <p:nvPr/>
        </p:nvSpPr>
        <p:spPr bwMode="auto">
          <a:xfrm>
            <a:off x="5656756" y="5213984"/>
            <a:ext cx="4752975" cy="1079500"/>
          </a:xfrm>
          <a:prstGeom prst="roundRect">
            <a:avLst>
              <a:gd name="adj" fmla="val 16667"/>
            </a:avLst>
          </a:prstGeom>
          <a:solidFill>
            <a:srgbClr val="004C80"/>
          </a:solidFill>
          <a:ln w="9525">
            <a:noFill/>
            <a:round/>
          </a:ln>
        </p:spPr>
        <p:txBody>
          <a:bodyPr wrap="none" anchor="ctr"/>
          <a:lstStyle/>
          <a:p>
            <a:endParaRPr lang="zh-CN" altLang="en-US"/>
          </a:p>
        </p:txBody>
      </p:sp>
      <p:sp>
        <p:nvSpPr>
          <p:cNvPr id="29" name="Rectangle 35"/>
          <p:cNvSpPr>
            <a:spLocks noChangeArrowheads="1"/>
          </p:cNvSpPr>
          <p:nvPr/>
        </p:nvSpPr>
        <p:spPr bwMode="auto">
          <a:xfrm>
            <a:off x="5872656" y="2550159"/>
            <a:ext cx="4319587" cy="641350"/>
          </a:xfrm>
          <a:prstGeom prst="rect">
            <a:avLst/>
          </a:prstGeom>
          <a:noFill/>
          <a:ln w="9525">
            <a:noFill/>
            <a:miter lim="800000"/>
          </a:ln>
        </p:spPr>
        <p:txBody>
          <a:bodyPr>
            <a:spAutoFit/>
          </a:bodyPr>
          <a:lstStyle/>
          <a:p>
            <a:r>
              <a:rPr lang="zh-CN" altLang="en-US">
                <a:solidFill>
                  <a:schemeClr val="bg1"/>
                </a:solidFill>
                <a:ea typeface="微软雅黑" pitchFamily="34" charset="-122"/>
              </a:rPr>
              <a:t>添加文本内容添加文本内容添加文本内容</a:t>
            </a:r>
          </a:p>
          <a:p>
            <a:r>
              <a:rPr lang="zh-CN" altLang="en-US">
                <a:solidFill>
                  <a:schemeClr val="bg1"/>
                </a:solidFill>
                <a:ea typeface="微软雅黑" pitchFamily="34" charset="-122"/>
              </a:rPr>
              <a:t>添加文本内容添加文本内容添加文本内容</a:t>
            </a:r>
          </a:p>
        </p:txBody>
      </p:sp>
      <p:sp>
        <p:nvSpPr>
          <p:cNvPr id="30" name="Rectangle 36"/>
          <p:cNvSpPr>
            <a:spLocks noChangeArrowheads="1"/>
          </p:cNvSpPr>
          <p:nvPr/>
        </p:nvSpPr>
        <p:spPr bwMode="auto">
          <a:xfrm>
            <a:off x="5872656" y="4064634"/>
            <a:ext cx="4319587" cy="641350"/>
          </a:xfrm>
          <a:prstGeom prst="rect">
            <a:avLst/>
          </a:prstGeom>
          <a:noFill/>
          <a:ln w="9525">
            <a:noFill/>
            <a:miter lim="800000"/>
          </a:ln>
        </p:spPr>
        <p:txBody>
          <a:bodyPr>
            <a:spAutoFit/>
          </a:bodyPr>
          <a:lstStyle/>
          <a:p>
            <a:r>
              <a:rPr lang="zh-CN" altLang="en-US">
                <a:solidFill>
                  <a:schemeClr val="bg1"/>
                </a:solidFill>
                <a:ea typeface="微软雅黑" pitchFamily="34" charset="-122"/>
              </a:rPr>
              <a:t>添加文本内容添加文本内容添加文本内容</a:t>
            </a:r>
          </a:p>
          <a:p>
            <a:r>
              <a:rPr lang="zh-CN" altLang="en-US">
                <a:solidFill>
                  <a:schemeClr val="bg1"/>
                </a:solidFill>
                <a:ea typeface="微软雅黑" pitchFamily="34" charset="-122"/>
              </a:rPr>
              <a:t>添加文本内容添加文本内容添加文本内容</a:t>
            </a:r>
          </a:p>
        </p:txBody>
      </p:sp>
      <p:sp>
        <p:nvSpPr>
          <p:cNvPr id="31" name="Rectangle 37"/>
          <p:cNvSpPr>
            <a:spLocks noChangeArrowheads="1"/>
          </p:cNvSpPr>
          <p:nvPr/>
        </p:nvSpPr>
        <p:spPr bwMode="auto">
          <a:xfrm>
            <a:off x="5872656" y="5431471"/>
            <a:ext cx="4319587" cy="641350"/>
          </a:xfrm>
          <a:prstGeom prst="rect">
            <a:avLst/>
          </a:prstGeom>
          <a:noFill/>
          <a:ln w="9525">
            <a:noFill/>
            <a:miter lim="800000"/>
          </a:ln>
        </p:spPr>
        <p:txBody>
          <a:bodyPr>
            <a:spAutoFit/>
          </a:bodyPr>
          <a:lstStyle/>
          <a:p>
            <a:r>
              <a:rPr lang="zh-CN" altLang="en-US">
                <a:solidFill>
                  <a:schemeClr val="bg1"/>
                </a:solidFill>
                <a:ea typeface="微软雅黑" pitchFamily="34" charset="-122"/>
              </a:rPr>
              <a:t>添加文本内容添加文本内容添加文本内容</a:t>
            </a:r>
          </a:p>
          <a:p>
            <a:r>
              <a:rPr lang="zh-CN" altLang="en-US">
                <a:solidFill>
                  <a:schemeClr val="bg1"/>
                </a:solidFill>
                <a:ea typeface="微软雅黑" pitchFamily="34" charset="-122"/>
              </a:rPr>
              <a:t>添加文本内容添加文本内容添加文本内容</a:t>
            </a:r>
          </a:p>
        </p:txBody>
      </p:sp>
    </p:spTree>
    <p:extLst>
      <p:ext uri="{BB962C8B-B14F-4D97-AF65-F5344CB8AC3E}">
        <p14:creationId xmlns:p14="http://schemas.microsoft.com/office/powerpoint/2010/main" val="368167761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22" grpId="0" animBg="1" autoUpdateAnimBg="0"/>
      <p:bldP spid="27" grpId="0" animBg="1"/>
      <p:bldP spid="28" grpId="0" animBg="1"/>
      <p:bldP spid="30"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13616108">
            <a:off x="-1908661" y="1677345"/>
            <a:ext cx="3817321" cy="3567797"/>
          </a:xfrm>
          <a:custGeom>
            <a:avLst/>
            <a:gdLst>
              <a:gd name="connsiteX0" fmla="*/ 3817321 w 3817321"/>
              <a:gd name="connsiteY0" fmla="*/ 3567797 h 3567797"/>
              <a:gd name="connsiteX1" fmla="*/ 0 w 3817321"/>
              <a:gd name="connsiteY1" fmla="*/ 0 h 3567797"/>
              <a:gd name="connsiteX2" fmla="*/ 0 w 3817321"/>
              <a:gd name="connsiteY2" fmla="*/ 3567797 h 3567797"/>
            </a:gdLst>
            <a:ahLst/>
            <a:cxnLst>
              <a:cxn ang="0">
                <a:pos x="connsiteX0" y="connsiteY0"/>
              </a:cxn>
              <a:cxn ang="0">
                <a:pos x="connsiteX1" y="connsiteY1"/>
              </a:cxn>
              <a:cxn ang="0">
                <a:pos x="connsiteX2" y="connsiteY2"/>
              </a:cxn>
            </a:cxnLst>
            <a:rect l="l" t="t" r="r" b="b"/>
            <a:pathLst>
              <a:path w="3817321" h="3567797">
                <a:moveTo>
                  <a:pt x="3817321" y="3567797"/>
                </a:moveTo>
                <a:lnTo>
                  <a:pt x="0" y="0"/>
                </a:lnTo>
                <a:lnTo>
                  <a:pt x="0" y="3567797"/>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18888085">
            <a:off x="717331" y="-704866"/>
            <a:ext cx="1721167" cy="4293513"/>
          </a:xfrm>
          <a:custGeom>
            <a:avLst/>
            <a:gdLst>
              <a:gd name="connsiteX0" fmla="*/ 1721167 w 1721167"/>
              <a:gd name="connsiteY0" fmla="*/ 944702 h 4293513"/>
              <a:gd name="connsiteX1" fmla="*/ 1721167 w 1721167"/>
              <a:gd name="connsiteY1" fmla="*/ 4293513 h 4293513"/>
              <a:gd name="connsiteX2" fmla="*/ 0 w 1721167"/>
              <a:gd name="connsiteY2" fmla="*/ 4293513 h 4293513"/>
              <a:gd name="connsiteX3" fmla="*/ 0 w 1721167"/>
              <a:gd name="connsiteY3" fmla="*/ 777582 h 4293513"/>
              <a:gd name="connsiteX4" fmla="*/ 782991 w 1721167"/>
              <a:gd name="connsiteY4" fmla="*/ 0 h 4293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67" h="4293513">
                <a:moveTo>
                  <a:pt x="1721167" y="944702"/>
                </a:moveTo>
                <a:lnTo>
                  <a:pt x="1721167" y="4293513"/>
                </a:lnTo>
                <a:lnTo>
                  <a:pt x="0" y="4293513"/>
                </a:lnTo>
                <a:lnTo>
                  <a:pt x="0" y="777582"/>
                </a:lnTo>
                <a:lnTo>
                  <a:pt x="782991" y="0"/>
                </a:lnTo>
                <a:close/>
              </a:path>
            </a:pathLst>
          </a:custGeom>
          <a:blipFill dpi="0" rotWithShape="0">
            <a:blip r:embed="rId3"/>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8888085">
            <a:off x="4336263" y="3718644"/>
            <a:ext cx="1193775" cy="4182822"/>
          </a:xfrm>
          <a:custGeom>
            <a:avLst/>
            <a:gdLst>
              <a:gd name="connsiteX0" fmla="*/ 1193775 w 1193775"/>
              <a:gd name="connsiteY0" fmla="*/ 0 h 4164862"/>
              <a:gd name="connsiteX1" fmla="*/ 1193775 w 1193775"/>
              <a:gd name="connsiteY1" fmla="*/ 4164862 h 4164862"/>
              <a:gd name="connsiteX2" fmla="*/ 1166055 w 1193775"/>
              <a:gd name="connsiteY2" fmla="*/ 4164862 h 4164862"/>
              <a:gd name="connsiteX3" fmla="*/ 0 w 1193775"/>
              <a:gd name="connsiteY3" fmla="*/ 2990696 h 4164862"/>
              <a:gd name="connsiteX4" fmla="*/ 0 w 1193775"/>
              <a:gd name="connsiteY4" fmla="*/ 0 h 416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75" h="4164862">
                <a:moveTo>
                  <a:pt x="1193775" y="0"/>
                </a:moveTo>
                <a:lnTo>
                  <a:pt x="1193775" y="4164862"/>
                </a:lnTo>
                <a:lnTo>
                  <a:pt x="1166055" y="4164862"/>
                </a:lnTo>
                <a:lnTo>
                  <a:pt x="0" y="2990696"/>
                </a:lnTo>
                <a:lnTo>
                  <a:pt x="0" y="0"/>
                </a:lnTo>
                <a:close/>
              </a:path>
            </a:pathLst>
          </a:custGeom>
          <a:blipFill dpi="0" rotWithShape="0">
            <a:blip r:embed="rId4"/>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888085">
            <a:off x="3089677" y="4717431"/>
            <a:ext cx="1185506" cy="3030622"/>
          </a:xfrm>
          <a:custGeom>
            <a:avLst/>
            <a:gdLst>
              <a:gd name="connsiteX0" fmla="*/ 1185506 w 1185506"/>
              <a:gd name="connsiteY0" fmla="*/ 0 h 3005051"/>
              <a:gd name="connsiteX1" fmla="*/ 1185506 w 1185506"/>
              <a:gd name="connsiteY1" fmla="*/ 3005051 h 3005051"/>
              <a:gd name="connsiteX2" fmla="*/ 0 w 1185506"/>
              <a:gd name="connsiteY2" fmla="*/ 1811299 h 3005051"/>
              <a:gd name="connsiteX3" fmla="*/ 0 w 1185506"/>
              <a:gd name="connsiteY3" fmla="*/ 0 h 3005051"/>
            </a:gdLst>
            <a:ahLst/>
            <a:cxnLst>
              <a:cxn ang="0">
                <a:pos x="connsiteX0" y="connsiteY0"/>
              </a:cxn>
              <a:cxn ang="0">
                <a:pos x="connsiteX1" y="connsiteY1"/>
              </a:cxn>
              <a:cxn ang="0">
                <a:pos x="connsiteX2" y="connsiteY2"/>
              </a:cxn>
              <a:cxn ang="0">
                <a:pos x="connsiteX3" y="connsiteY3"/>
              </a:cxn>
            </a:cxnLst>
            <a:rect l="l" t="t" r="r" b="b"/>
            <a:pathLst>
              <a:path w="1185506" h="3005051">
                <a:moveTo>
                  <a:pt x="1185506" y="0"/>
                </a:moveTo>
                <a:lnTo>
                  <a:pt x="1185506" y="3005051"/>
                </a:lnTo>
                <a:lnTo>
                  <a:pt x="0" y="1811299"/>
                </a:lnTo>
                <a:lnTo>
                  <a:pt x="0" y="0"/>
                </a:lnTo>
                <a:close/>
              </a:path>
            </a:pathLst>
          </a:custGeom>
          <a:blipFill dpi="0" rotWithShape="0">
            <a:blip r:embed="rId5"/>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2688085">
            <a:off x="1426798" y="1917437"/>
            <a:ext cx="1271440" cy="5843099"/>
          </a:xfrm>
          <a:custGeom>
            <a:avLst/>
            <a:gdLst>
              <a:gd name="connsiteX0" fmla="*/ 0 w 1271440"/>
              <a:gd name="connsiteY0" fmla="*/ 0 h 5843099"/>
              <a:gd name="connsiteX1" fmla="*/ 1271440 w 1271440"/>
              <a:gd name="connsiteY1" fmla="*/ 0 h 5843099"/>
              <a:gd name="connsiteX2" fmla="*/ 1271440 w 1271440"/>
              <a:gd name="connsiteY2" fmla="*/ 5166583 h 5843099"/>
              <a:gd name="connsiteX3" fmla="*/ 590218 w 1271440"/>
              <a:gd name="connsiteY3" fmla="*/ 5843099 h 5843099"/>
              <a:gd name="connsiteX4" fmla="*/ 0 w 1271440"/>
              <a:gd name="connsiteY4" fmla="*/ 5248776 h 58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40" h="5843099">
                <a:moveTo>
                  <a:pt x="0" y="0"/>
                </a:moveTo>
                <a:lnTo>
                  <a:pt x="1271440" y="0"/>
                </a:lnTo>
                <a:lnTo>
                  <a:pt x="1271440" y="5166583"/>
                </a:lnTo>
                <a:lnTo>
                  <a:pt x="590218" y="5843099"/>
                </a:lnTo>
                <a:lnTo>
                  <a:pt x="0" y="5248776"/>
                </a:lnTo>
                <a:close/>
              </a:path>
            </a:pathLst>
          </a:custGeom>
          <a:blipFill dpi="0" rotWithShape="0">
            <a:blip r:embed="rId6"/>
            <a:srcRect/>
            <a:stretch>
              <a:fillRect/>
            </a:stretch>
          </a:blip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rot="2688085">
            <a:off x="5090023" y="-1148693"/>
            <a:ext cx="1271440" cy="4572000"/>
          </a:xfrm>
          <a:custGeom>
            <a:avLst/>
            <a:gdLst>
              <a:gd name="connsiteX0" fmla="*/ 0 w 1271440"/>
              <a:gd name="connsiteY0" fmla="*/ 1262657 h 4496458"/>
              <a:gd name="connsiteX1" fmla="*/ 1271440 w 1271440"/>
              <a:gd name="connsiteY1" fmla="*/ 0 h 4496458"/>
              <a:gd name="connsiteX2" fmla="*/ 1271440 w 1271440"/>
              <a:gd name="connsiteY2" fmla="*/ 4496458 h 4496458"/>
              <a:gd name="connsiteX3" fmla="*/ 0 w 1271440"/>
              <a:gd name="connsiteY3" fmla="*/ 4496458 h 4496458"/>
            </a:gdLst>
            <a:ahLst/>
            <a:cxnLst>
              <a:cxn ang="0">
                <a:pos x="connsiteX0" y="connsiteY0"/>
              </a:cxn>
              <a:cxn ang="0">
                <a:pos x="connsiteX1" y="connsiteY1"/>
              </a:cxn>
              <a:cxn ang="0">
                <a:pos x="connsiteX2" y="connsiteY2"/>
              </a:cxn>
              <a:cxn ang="0">
                <a:pos x="connsiteX3" y="connsiteY3"/>
              </a:cxn>
            </a:cxnLst>
            <a:rect l="l" t="t" r="r" b="b"/>
            <a:pathLst>
              <a:path w="1271440" h="4496458">
                <a:moveTo>
                  <a:pt x="0" y="1262657"/>
                </a:moveTo>
                <a:lnTo>
                  <a:pt x="1271440" y="0"/>
                </a:lnTo>
                <a:lnTo>
                  <a:pt x="1271440" y="4496458"/>
                </a:lnTo>
                <a:lnTo>
                  <a:pt x="0" y="4496458"/>
                </a:lnTo>
                <a:close/>
              </a:path>
            </a:pathLst>
          </a:custGeom>
          <a:solidFill>
            <a:srgbClr val="4BAF33"/>
          </a:solidFill>
          <a:ln w="22225">
            <a:solidFill>
              <a:srgbClr val="E4DD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6844645" y="2409805"/>
            <a:ext cx="3759362" cy="1446550"/>
          </a:xfrm>
          <a:prstGeom prst="rect">
            <a:avLst/>
          </a:prstGeom>
          <a:noFill/>
          <a:effectLst/>
        </p:spPr>
        <p:txBody>
          <a:bodyPr wrap="none" rtlCol="0">
            <a:spAutoFit/>
          </a:bodyPr>
          <a:lstStyle/>
          <a:p>
            <a:r>
              <a:rPr lang="en-US" altLang="zh-CN" sz="2800" b="1" dirty="0" smtClean="0">
                <a:solidFill>
                  <a:schemeClr val="bg1"/>
                </a:solidFill>
              </a:rPr>
              <a:t>  </a:t>
            </a:r>
            <a:r>
              <a:rPr lang="en-US" altLang="zh-CN" sz="8800" b="1" dirty="0">
                <a:solidFill>
                  <a:srgbClr val="004C80"/>
                </a:solidFill>
                <a:latin typeface="Kartika" panose="02020503030404060203" pitchFamily="18" charset="0"/>
                <a:ea typeface="华文宋体" panose="02010600040101010101" pitchFamily="2" charset="-122"/>
                <a:cs typeface="Kartika" panose="02020503030404060203" pitchFamily="18" charset="0"/>
              </a:rPr>
              <a:t>FOU</a:t>
            </a:r>
            <a:r>
              <a:rPr lang="en-US" altLang="zh-CN" sz="8800" b="1" dirty="0">
                <a:solidFill>
                  <a:srgbClr val="4BAF33"/>
                </a:solidFill>
                <a:latin typeface="Kartika" panose="02020503030404060203" pitchFamily="18" charset="0"/>
                <a:ea typeface="华文宋体" panose="02010600040101010101" pitchFamily="2" charset="-122"/>
                <a:cs typeface="Kartika" panose="02020503030404060203" pitchFamily="18" charset="0"/>
              </a:rPr>
              <a:t>R</a:t>
            </a:r>
            <a:endParaRPr lang="en-US" altLang="zh-CN" sz="23900" b="1" dirty="0">
              <a:solidFill>
                <a:srgbClr val="4BAF33"/>
              </a:solidFill>
              <a:latin typeface="Kartika" panose="02020503030404060203" pitchFamily="18" charset="0"/>
              <a:ea typeface="华文宋体" panose="02010600040101010101" pitchFamily="2" charset="-122"/>
              <a:cs typeface="Kartika" panose="02020503030404060203" pitchFamily="18" charset="0"/>
            </a:endParaRPr>
          </a:p>
        </p:txBody>
      </p:sp>
      <p:sp>
        <p:nvSpPr>
          <p:cNvPr id="14" name="文本框 13"/>
          <p:cNvSpPr txBox="1"/>
          <p:nvPr/>
        </p:nvSpPr>
        <p:spPr>
          <a:xfrm>
            <a:off x="6778922" y="3758826"/>
            <a:ext cx="3890809" cy="1200329"/>
          </a:xfrm>
          <a:prstGeom prst="rect">
            <a:avLst/>
          </a:prstGeom>
          <a:noFill/>
        </p:spPr>
        <p:txBody>
          <a:bodyPr wrap="none" rtlCol="0">
            <a:spAutoFit/>
          </a:bodyPr>
          <a:lstStyle/>
          <a:p>
            <a:r>
              <a:rPr lang="zh-CN" altLang="en-US" sz="7200" b="1" dirty="0">
                <a:solidFill>
                  <a:schemeClr val="tx1">
                    <a:lumMod val="75000"/>
                    <a:lumOff val="25000"/>
                  </a:schemeClr>
                </a:solidFill>
                <a:latin typeface="幼圆" panose="02010509060101010101" pitchFamily="49" charset="-122"/>
                <a:ea typeface="幼圆" panose="02010509060101010101" pitchFamily="49" charset="-122"/>
              </a:rPr>
              <a:t>发展规划</a:t>
            </a:r>
          </a:p>
        </p:txBody>
      </p:sp>
      <p:cxnSp>
        <p:nvCxnSpPr>
          <p:cNvPr id="15" name="直接连接符 14"/>
          <p:cNvCxnSpPr/>
          <p:nvPr/>
        </p:nvCxnSpPr>
        <p:spPr>
          <a:xfrm>
            <a:off x="6709731" y="3653483"/>
            <a:ext cx="396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242192"/>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000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dissolve">
                                      <p:cBhvr>
                                        <p:cTn id="12" dur="500"/>
                                        <p:tgtEl>
                                          <p:spTgt spid="58"/>
                                        </p:tgtEl>
                                      </p:cBhvr>
                                    </p:animEffect>
                                  </p:childTnLst>
                                </p:cTn>
                              </p:par>
                              <p:par>
                                <p:cTn id="13" presetID="9" presetClass="entr" presetSubtype="0" fill="hold" grpId="0" nodeType="withEffect">
                                  <p:stCondLst>
                                    <p:cond delay="25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500"/>
                                        <p:tgtEl>
                                          <p:spTgt spid="61"/>
                                        </p:tgtEl>
                                      </p:cBhvr>
                                    </p:animEffect>
                                  </p:childTnLst>
                                </p:cTn>
                              </p:par>
                              <p:par>
                                <p:cTn id="16" presetID="9" presetClass="entr" presetSubtype="0" fill="hold" grpId="0" nodeType="withEffect">
                                  <p:stCondLst>
                                    <p:cond delay="500"/>
                                  </p:stCondLst>
                                  <p:childTnLst>
                                    <p:set>
                                      <p:cBhvr>
                                        <p:cTn id="17" dur="1" fill="hold">
                                          <p:stCondLst>
                                            <p:cond delay="0"/>
                                          </p:stCondLst>
                                        </p:cTn>
                                        <p:tgtEl>
                                          <p:spTgt spid="59"/>
                                        </p:tgtEl>
                                        <p:attrNameLst>
                                          <p:attrName>style.visibility</p:attrName>
                                        </p:attrNameLst>
                                      </p:cBhvr>
                                      <p:to>
                                        <p:strVal val="visible"/>
                                      </p:to>
                                    </p:set>
                                    <p:animEffect transition="in" filter="dissolve">
                                      <p:cBhvr>
                                        <p:cTn id="18" dur="500"/>
                                        <p:tgtEl>
                                          <p:spTgt spid="59"/>
                                        </p:tgtEl>
                                      </p:cBhvr>
                                    </p:animEffect>
                                  </p:childTnLst>
                                </p:cTn>
                              </p:par>
                              <p:par>
                                <p:cTn id="19" presetID="9" presetClass="entr" presetSubtype="0" fill="hold" grpId="0"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par>
                                <p:cTn id="22" presetID="22" presetClass="entr" presetSubtype="4" fill="hold" grpId="0" nodeType="withEffect">
                                  <p:stCondLst>
                                    <p:cond delay="125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par>
                          <p:cTn id="25" fill="hold">
                            <p:stCondLst>
                              <p:cond delay="2500"/>
                            </p:stCondLst>
                            <p:childTnLst>
                              <p:par>
                                <p:cTn id="26" presetID="52"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Scale>
                                      <p:cBhvr>
                                        <p:cTn id="28"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3"/>
                                        </p:tgtEl>
                                        <p:attrNameLst>
                                          <p:attrName>ppt_x</p:attrName>
                                          <p:attrName>ppt_y</p:attrName>
                                        </p:attrNameLst>
                                      </p:cBhvr>
                                    </p:animMotion>
                                    <p:animEffect transition="in" filter="fade">
                                      <p:cBhvr>
                                        <p:cTn id="30" dur="1000"/>
                                        <p:tgtEl>
                                          <p:spTgt spid="63"/>
                                        </p:tgtEl>
                                      </p:cBhvr>
                                    </p:animEffect>
                                  </p:childTnLst>
                                </p:cTn>
                              </p:par>
                            </p:childTnLst>
                          </p:cTn>
                        </p:par>
                        <p:par>
                          <p:cTn id="31" fill="hold">
                            <p:stCondLst>
                              <p:cond delay="3500"/>
                            </p:stCondLst>
                            <p:childTnLst>
                              <p:par>
                                <p:cTn id="32" presetID="16" presetClass="entr" presetSubtype="37"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outVertical)">
                                      <p:cBhvr>
                                        <p:cTn id="34" dur="500"/>
                                        <p:tgtEl>
                                          <p:spTgt spid="15"/>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任意多边形 10"/>
          <p:cNvSpPr/>
          <p:nvPr/>
        </p:nvSpPr>
        <p:spPr>
          <a:xfrm>
            <a:off x="3112952" y="30000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947563" y="4963384"/>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7790564" y="36178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933697" y="3029988"/>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6434677" y="2028821"/>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2790291" y="3049339"/>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8471587" y="2198088"/>
            <a:ext cx="890516" cy="770518"/>
            <a:chOff x="8471587" y="2198088"/>
            <a:chExt cx="890516" cy="770518"/>
          </a:xfrm>
        </p:grpSpPr>
        <p:sp>
          <p:nvSpPr>
            <p:cNvPr id="26" name="泪滴形 25"/>
            <p:cNvSpPr/>
            <p:nvPr/>
          </p:nvSpPr>
          <p:spPr>
            <a:xfrm rot="8100000">
              <a:off x="8531586" y="2198088"/>
              <a:ext cx="770518" cy="770518"/>
            </a:xfrm>
            <a:prstGeom prst="teardrop">
              <a:avLst/>
            </a:pr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8471587" y="2401523"/>
              <a:ext cx="890516" cy="369332"/>
            </a:xfrm>
            <a:prstGeom prst="rect">
              <a:avLst/>
            </a:prstGeom>
          </p:spPr>
          <p:txBody>
            <a:bodyPr wrap="square">
              <a:spAutoFit/>
            </a:bodyPr>
            <a:lstStyle/>
            <a:p>
              <a:pPr algn="ctr"/>
              <a:r>
                <a:rPr lang="en-US" altLang="zh-CN"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2015</a:t>
              </a:r>
              <a:endParaRPr lang="zh-CN" altLang="en-US"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8" name="组合 27"/>
          <p:cNvGrpSpPr/>
          <p:nvPr/>
        </p:nvGrpSpPr>
        <p:grpSpPr>
          <a:xfrm>
            <a:off x="7332620" y="2640074"/>
            <a:ext cx="919197" cy="919197"/>
            <a:chOff x="7332620" y="2640074"/>
            <a:chExt cx="919197" cy="919197"/>
          </a:xfrm>
        </p:grpSpPr>
        <p:sp>
          <p:nvSpPr>
            <p:cNvPr id="29" name="泪滴形 28"/>
            <p:cNvSpPr/>
            <p:nvPr/>
          </p:nvSpPr>
          <p:spPr>
            <a:xfrm rot="8100000">
              <a:off x="7332620" y="2640074"/>
              <a:ext cx="919197" cy="919197"/>
            </a:xfrm>
            <a:prstGeom prst="teardrop">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7345306" y="2926302"/>
              <a:ext cx="890516"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2016</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1" name="组合 30"/>
          <p:cNvGrpSpPr/>
          <p:nvPr/>
        </p:nvGrpSpPr>
        <p:grpSpPr>
          <a:xfrm>
            <a:off x="5896663" y="3092306"/>
            <a:ext cx="1087277" cy="1087277"/>
            <a:chOff x="5896663" y="3092306"/>
            <a:chExt cx="1087277" cy="1087277"/>
          </a:xfrm>
        </p:grpSpPr>
        <p:sp>
          <p:nvSpPr>
            <p:cNvPr id="32" name="泪滴形 31"/>
            <p:cNvSpPr/>
            <p:nvPr/>
          </p:nvSpPr>
          <p:spPr>
            <a:xfrm rot="8100000">
              <a:off x="5896663" y="3092306"/>
              <a:ext cx="1087277" cy="1087277"/>
            </a:xfrm>
            <a:prstGeom prst="teardrop">
              <a:avLst/>
            </a:pr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矩形 32"/>
            <p:cNvSpPr/>
            <p:nvPr/>
          </p:nvSpPr>
          <p:spPr>
            <a:xfrm>
              <a:off x="5999423" y="3435889"/>
              <a:ext cx="890516" cy="461665"/>
            </a:xfrm>
            <a:prstGeom prst="rect">
              <a:avLst/>
            </a:prstGeom>
          </p:spPr>
          <p:txBody>
            <a:bodyPr wrap="square">
              <a:spAutoFit/>
            </a:bodyPr>
            <a:lstStyle/>
            <a:p>
              <a:pPr algn="ctr"/>
              <a:r>
                <a:rPr lang="en-US" altLang="zh-CN" sz="24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2017</a:t>
              </a:r>
              <a:endParaRPr lang="zh-CN" altLang="en-US" sz="24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4" name="组合 33"/>
          <p:cNvGrpSpPr/>
          <p:nvPr/>
        </p:nvGrpSpPr>
        <p:grpSpPr>
          <a:xfrm>
            <a:off x="4305643" y="3550361"/>
            <a:ext cx="1250281" cy="1250281"/>
            <a:chOff x="4305643" y="3550361"/>
            <a:chExt cx="1250281" cy="1250281"/>
          </a:xfrm>
        </p:grpSpPr>
        <p:sp>
          <p:nvSpPr>
            <p:cNvPr id="35" name="泪滴形 34"/>
            <p:cNvSpPr/>
            <p:nvPr/>
          </p:nvSpPr>
          <p:spPr>
            <a:xfrm rot="8100000">
              <a:off x="4305643" y="3550361"/>
              <a:ext cx="1250281" cy="1250281"/>
            </a:xfrm>
            <a:prstGeom prst="teardrop">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矩形 35"/>
            <p:cNvSpPr/>
            <p:nvPr/>
          </p:nvSpPr>
          <p:spPr>
            <a:xfrm>
              <a:off x="4400753" y="3947795"/>
              <a:ext cx="1032992" cy="523220"/>
            </a:xfrm>
            <a:prstGeom prst="rect">
              <a:avLst/>
            </a:prstGeom>
          </p:spPr>
          <p:txBody>
            <a:bodyPr wrap="square">
              <a:spAutoFit/>
            </a:bodyPr>
            <a:lstStyle/>
            <a:p>
              <a:pPr algn="ctr"/>
              <a:r>
                <a:rPr lang="en-US" altLang="zh-CN" sz="28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2018</a:t>
              </a:r>
              <a:endParaRPr lang="zh-CN" altLang="en-US" sz="28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37" name="组合 36"/>
          <p:cNvGrpSpPr/>
          <p:nvPr/>
        </p:nvGrpSpPr>
        <p:grpSpPr>
          <a:xfrm>
            <a:off x="2526251" y="4055294"/>
            <a:ext cx="1416071" cy="1416071"/>
            <a:chOff x="2526251" y="4055294"/>
            <a:chExt cx="1416071" cy="1416071"/>
          </a:xfrm>
        </p:grpSpPr>
        <p:sp>
          <p:nvSpPr>
            <p:cNvPr id="38" name="泪滴形 37"/>
            <p:cNvSpPr/>
            <p:nvPr/>
          </p:nvSpPr>
          <p:spPr>
            <a:xfrm rot="8100000">
              <a:off x="2526251" y="4055294"/>
              <a:ext cx="1416071" cy="1416071"/>
            </a:xfrm>
            <a:prstGeom prst="teardrop">
              <a:avLst/>
            </a:prstGeom>
            <a:solidFill>
              <a:srgbClr val="004C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p:cNvSpPr/>
            <p:nvPr/>
          </p:nvSpPr>
          <p:spPr>
            <a:xfrm>
              <a:off x="2609531" y="4565818"/>
              <a:ext cx="1194900" cy="584775"/>
            </a:xfrm>
            <a:prstGeom prst="rect">
              <a:avLst/>
            </a:prstGeom>
          </p:spPr>
          <p:txBody>
            <a:bodyPr wrap="square">
              <a:spAutoFit/>
            </a:bodyPr>
            <a:lstStyle/>
            <a:p>
              <a:pPr algn="ctr"/>
              <a:r>
                <a:rPr lang="en-US" altLang="zh-CN" sz="32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2019</a:t>
              </a:r>
              <a:endParaRPr lang="zh-CN" altLang="en-US" sz="32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40" name="文本框 39"/>
          <p:cNvSpPr txBox="1"/>
          <p:nvPr/>
        </p:nvSpPr>
        <p:spPr>
          <a:xfrm>
            <a:off x="3956246" y="1991048"/>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204447" y="3773824"/>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632381" y="5011035"/>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120421" y="5827245"/>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77270" y="3039966"/>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177793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1" decel="28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decel="28000"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ppt_x"/>
                                          </p:val>
                                        </p:tav>
                                        <p:tav tm="100000">
                                          <p:val>
                                            <p:strVal val="#ppt_x"/>
                                          </p:val>
                                        </p:tav>
                                      </p:tavLst>
                                    </p:anim>
                                    <p:anim calcmode="lin" valueType="num">
                                      <p:cBhvr additive="base">
                                        <p:cTn id="16" dur="75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decel="2800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 decel="28000" fill="hold"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750" fill="hold"/>
                                        <p:tgtEl>
                                          <p:spTgt spid="34"/>
                                        </p:tgtEl>
                                        <p:attrNameLst>
                                          <p:attrName>ppt_x</p:attrName>
                                        </p:attrNameLst>
                                      </p:cBhvr>
                                      <p:tavLst>
                                        <p:tav tm="0">
                                          <p:val>
                                            <p:strVal val="#ppt_x"/>
                                          </p:val>
                                        </p:tav>
                                        <p:tav tm="100000">
                                          <p:val>
                                            <p:strVal val="#ppt_x"/>
                                          </p:val>
                                        </p:tav>
                                      </p:tavLst>
                                    </p:anim>
                                    <p:anim calcmode="lin" valueType="num">
                                      <p:cBhvr additive="base">
                                        <p:cTn id="24" dur="75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1" decel="28000" fill="hold" nodeType="withEffect">
                                  <p:stCondLst>
                                    <p:cond delay="10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750" fill="hold"/>
                                        <p:tgtEl>
                                          <p:spTgt spid="37"/>
                                        </p:tgtEl>
                                        <p:attrNameLst>
                                          <p:attrName>ppt_x</p:attrName>
                                        </p:attrNameLst>
                                      </p:cBhvr>
                                      <p:tavLst>
                                        <p:tav tm="0">
                                          <p:val>
                                            <p:strVal val="#ppt_x"/>
                                          </p:val>
                                        </p:tav>
                                        <p:tav tm="100000">
                                          <p:val>
                                            <p:strVal val="#ppt_x"/>
                                          </p:val>
                                        </p:tav>
                                      </p:tavLst>
                                    </p:anim>
                                    <p:anim calcmode="lin" valueType="num">
                                      <p:cBhvr additive="base">
                                        <p:cTn id="28" dur="750" fill="hold"/>
                                        <p:tgtEl>
                                          <p:spTgt spid="37"/>
                                        </p:tgtEl>
                                        <p:attrNameLst>
                                          <p:attrName>ppt_y</p:attrName>
                                        </p:attrNameLst>
                                      </p:cBhvr>
                                      <p:tavLst>
                                        <p:tav tm="0">
                                          <p:val>
                                            <p:strVal val="0-#ppt_h/2"/>
                                          </p:val>
                                        </p:tav>
                                        <p:tav tm="100000">
                                          <p:val>
                                            <p:strVal val="#ppt_y"/>
                                          </p:val>
                                        </p:tav>
                                      </p:tavLst>
                                    </p:anim>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2750"/>
                            </p:stCondLst>
                            <p:childTnLst>
                              <p:par>
                                <p:cTn id="46" presetID="2" presetClass="entr" presetSubtype="8" decel="2800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750" fill="hold"/>
                                        <p:tgtEl>
                                          <p:spTgt spid="40"/>
                                        </p:tgtEl>
                                        <p:attrNameLst>
                                          <p:attrName>ppt_x</p:attrName>
                                        </p:attrNameLst>
                                      </p:cBhvr>
                                      <p:tavLst>
                                        <p:tav tm="0">
                                          <p:val>
                                            <p:strVal val="0-#ppt_w/2"/>
                                          </p:val>
                                        </p:tav>
                                        <p:tav tm="100000">
                                          <p:val>
                                            <p:strVal val="#ppt_x"/>
                                          </p:val>
                                        </p:tav>
                                      </p:tavLst>
                                    </p:anim>
                                    <p:anim calcmode="lin" valueType="num">
                                      <p:cBhvr additive="base">
                                        <p:cTn id="49" dur="750" fill="hold"/>
                                        <p:tgtEl>
                                          <p:spTgt spid="40"/>
                                        </p:tgtEl>
                                        <p:attrNameLst>
                                          <p:attrName>ppt_y</p:attrName>
                                        </p:attrNameLst>
                                      </p:cBhvr>
                                      <p:tavLst>
                                        <p:tav tm="0">
                                          <p:val>
                                            <p:strVal val="#ppt_y"/>
                                          </p:val>
                                        </p:tav>
                                        <p:tav tm="100000">
                                          <p:val>
                                            <p:strVal val="#ppt_y"/>
                                          </p:val>
                                        </p:tav>
                                      </p:tavLst>
                                    </p:anim>
                                  </p:childTnLst>
                                </p:cTn>
                              </p:par>
                              <p:par>
                                <p:cTn id="50" presetID="2" presetClass="entr" presetSubtype="8" decel="28000" fill="hold" grpId="0" nodeType="withEffect">
                                  <p:stCondLst>
                                    <p:cond delay="25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750" fill="hold"/>
                                        <p:tgtEl>
                                          <p:spTgt spid="44"/>
                                        </p:tgtEl>
                                        <p:attrNameLst>
                                          <p:attrName>ppt_x</p:attrName>
                                        </p:attrNameLst>
                                      </p:cBhvr>
                                      <p:tavLst>
                                        <p:tav tm="0">
                                          <p:val>
                                            <p:strVal val="0-#ppt_w/2"/>
                                          </p:val>
                                        </p:tav>
                                        <p:tav tm="100000">
                                          <p:val>
                                            <p:strVal val="#ppt_x"/>
                                          </p:val>
                                        </p:tav>
                                      </p:tavLst>
                                    </p:anim>
                                    <p:anim calcmode="lin" valueType="num">
                                      <p:cBhvr additive="base">
                                        <p:cTn id="53" dur="75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decel="28000" fill="hold" grpId="0" nodeType="withEffect">
                                  <p:stCondLst>
                                    <p:cond delay="50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750" fill="hold"/>
                                        <p:tgtEl>
                                          <p:spTgt spid="41"/>
                                        </p:tgtEl>
                                        <p:attrNameLst>
                                          <p:attrName>ppt_x</p:attrName>
                                        </p:attrNameLst>
                                      </p:cBhvr>
                                      <p:tavLst>
                                        <p:tav tm="0">
                                          <p:val>
                                            <p:strVal val="1+#ppt_w/2"/>
                                          </p:val>
                                        </p:tav>
                                        <p:tav tm="100000">
                                          <p:val>
                                            <p:strVal val="#ppt_x"/>
                                          </p:val>
                                        </p:tav>
                                      </p:tavLst>
                                    </p:anim>
                                    <p:anim calcmode="lin" valueType="num">
                                      <p:cBhvr additive="base">
                                        <p:cTn id="57" dur="750" fill="hold"/>
                                        <p:tgtEl>
                                          <p:spTgt spid="41"/>
                                        </p:tgtEl>
                                        <p:attrNameLst>
                                          <p:attrName>ppt_y</p:attrName>
                                        </p:attrNameLst>
                                      </p:cBhvr>
                                      <p:tavLst>
                                        <p:tav tm="0">
                                          <p:val>
                                            <p:strVal val="#ppt_y"/>
                                          </p:val>
                                        </p:tav>
                                        <p:tav tm="100000">
                                          <p:val>
                                            <p:strVal val="#ppt_y"/>
                                          </p:val>
                                        </p:tav>
                                      </p:tavLst>
                                    </p:anim>
                                  </p:childTnLst>
                                </p:cTn>
                              </p:par>
                              <p:par>
                                <p:cTn id="58" presetID="2" presetClass="entr" presetSubtype="2" decel="28000" fill="hold" grpId="0" nodeType="withEffect">
                                  <p:stCondLst>
                                    <p:cond delay="75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1+#ppt_w/2"/>
                                          </p:val>
                                        </p:tav>
                                        <p:tav tm="100000">
                                          <p:val>
                                            <p:strVal val="#ppt_x"/>
                                          </p:val>
                                        </p:tav>
                                      </p:tavLst>
                                    </p:anim>
                                    <p:anim calcmode="lin" valueType="num">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2" presetClass="entr" presetSubtype="2" decel="28000" fill="hold" grpId="0" nodeType="withEffect">
                                  <p:stCondLst>
                                    <p:cond delay="100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750" fill="hold"/>
                                        <p:tgtEl>
                                          <p:spTgt spid="43"/>
                                        </p:tgtEl>
                                        <p:attrNameLst>
                                          <p:attrName>ppt_x</p:attrName>
                                        </p:attrNameLst>
                                      </p:cBhvr>
                                      <p:tavLst>
                                        <p:tav tm="0">
                                          <p:val>
                                            <p:strVal val="1+#ppt_w/2"/>
                                          </p:val>
                                        </p:tav>
                                        <p:tav tm="100000">
                                          <p:val>
                                            <p:strVal val="#ppt_x"/>
                                          </p:val>
                                        </p:tav>
                                      </p:tavLst>
                                    </p:anim>
                                    <p:anim calcmode="lin" valueType="num">
                                      <p:cBhvr additive="base">
                                        <p:cTn id="65"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19" grpId="0" animBg="1"/>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2587863" y="2288481"/>
            <a:ext cx="2248396" cy="1630876"/>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914273"/>
            <a:endParaRPr lang="zh-CN" altLang="en-US" sz="1867">
              <a:solidFill>
                <a:prstClr val="white"/>
              </a:solidFill>
            </a:endParaRPr>
          </a:p>
        </p:txBody>
      </p:sp>
      <p:sp>
        <p:nvSpPr>
          <p:cNvPr id="14" name="矩形 13"/>
          <p:cNvSpPr/>
          <p:nvPr/>
        </p:nvSpPr>
        <p:spPr>
          <a:xfrm>
            <a:off x="2587863" y="4407914"/>
            <a:ext cx="2248396" cy="1630876"/>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defTabSz="914273"/>
            <a:endParaRPr lang="zh-CN" altLang="en-US" sz="1867">
              <a:solidFill>
                <a:prstClr val="white"/>
              </a:solidFill>
            </a:endParaRPr>
          </a:p>
        </p:txBody>
      </p:sp>
      <p:sp>
        <p:nvSpPr>
          <p:cNvPr id="15" name="矩形 14"/>
          <p:cNvSpPr/>
          <p:nvPr/>
        </p:nvSpPr>
        <p:spPr>
          <a:xfrm>
            <a:off x="5295009" y="2244964"/>
            <a:ext cx="2636702" cy="456578"/>
          </a:xfrm>
          <a:prstGeom prst="rect">
            <a:avLst/>
          </a:prstGeom>
        </p:spPr>
        <p:txBody>
          <a:bodyPr wrap="none" lIns="86401" tIns="43201" rIns="86401" bIns="43201">
            <a:spAutoFit/>
          </a:bodyPr>
          <a:lstStyle/>
          <a:p>
            <a:pPr defTabSz="914273"/>
            <a:r>
              <a:rPr lang="zh-CN" altLang="en-US" sz="2400" b="1" dirty="0">
                <a:solidFill>
                  <a:srgbClr val="004C80"/>
                </a:solidFill>
                <a:latin typeface="微软雅黑" pitchFamily="34" charset="-122"/>
                <a:ea typeface="微软雅黑" pitchFamily="34" charset="-122"/>
              </a:rPr>
              <a:t>点击此处添加标题</a:t>
            </a:r>
            <a:endParaRPr lang="en-US" altLang="zh-CN" sz="2400" b="1" dirty="0">
              <a:solidFill>
                <a:srgbClr val="004C80"/>
              </a:solidFill>
              <a:latin typeface="微软雅黑" pitchFamily="34" charset="-122"/>
              <a:ea typeface="微软雅黑" pitchFamily="34" charset="-122"/>
            </a:endParaRPr>
          </a:p>
        </p:txBody>
      </p:sp>
      <p:sp>
        <p:nvSpPr>
          <p:cNvPr id="16" name="矩形 47"/>
          <p:cNvSpPr>
            <a:spLocks noChangeArrowheads="1"/>
          </p:cNvSpPr>
          <p:nvPr/>
        </p:nvSpPr>
        <p:spPr bwMode="auto">
          <a:xfrm>
            <a:off x="5281337" y="2802199"/>
            <a:ext cx="4992171" cy="11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1" tIns="43201" rIns="86401" bIns="43201">
            <a:spAutoFit/>
          </a:bodyPr>
          <a:lstStyle/>
          <a:p>
            <a:pPr marL="228580" indent="-228580" defTabSz="914273">
              <a:lnSpc>
                <a:spcPct val="130000"/>
              </a:lnSpc>
              <a:spcBef>
                <a:spcPct val="0"/>
              </a:spcBef>
              <a:spcAft>
                <a:spcPts val="533"/>
              </a:spcAft>
              <a:buFont typeface="Wingdings" panose="05000000000000000000" pitchFamily="2" charset="2"/>
              <a:buChar char="n"/>
            </a:pPr>
            <a:r>
              <a:rPr lang="zh-CN" altLang="en-US" sz="1200" dirty="0">
                <a:solidFill>
                  <a:prstClr val="black">
                    <a:lumMod val="65000"/>
                    <a:lumOff val="35000"/>
                  </a:prstClr>
                </a:solidFill>
                <a:latin typeface="微软雅黑" pitchFamily="34" charset="-122"/>
                <a:ea typeface="微软雅黑" pitchFamily="34" charset="-122"/>
                <a:sym typeface="微软雅黑" pitchFamily="34" charset="-122"/>
              </a:rPr>
              <a:t>在此录入上述图表的综合描述说明，在此录入上述图表的详细描述说明，在此录入上述图表的详细描述说明。</a:t>
            </a:r>
            <a:endParaRPr lang="en-US" altLang="zh-CN" sz="1200" dirty="0">
              <a:solidFill>
                <a:prstClr val="black">
                  <a:lumMod val="65000"/>
                  <a:lumOff val="35000"/>
                </a:prstClr>
              </a:solidFill>
              <a:latin typeface="微软雅黑" pitchFamily="34" charset="-122"/>
              <a:ea typeface="微软雅黑" pitchFamily="34" charset="-122"/>
              <a:sym typeface="微软雅黑" pitchFamily="34" charset="-122"/>
            </a:endParaRPr>
          </a:p>
          <a:p>
            <a:pPr marL="228580" indent="-228580" defTabSz="914273">
              <a:lnSpc>
                <a:spcPct val="130000"/>
              </a:lnSpc>
              <a:spcBef>
                <a:spcPct val="0"/>
              </a:spcBef>
              <a:spcAft>
                <a:spcPts val="533"/>
              </a:spcAft>
              <a:buFont typeface="Wingdings" panose="05000000000000000000" pitchFamily="2" charset="2"/>
              <a:buChar char="n"/>
            </a:pPr>
            <a:r>
              <a:rPr lang="zh-CN" altLang="en-US" sz="1200" dirty="0">
                <a:solidFill>
                  <a:prstClr val="black">
                    <a:lumMod val="65000"/>
                    <a:lumOff val="35000"/>
                  </a:prstClr>
                </a:solidFill>
                <a:latin typeface="微软雅黑" pitchFamily="34" charset="-122"/>
                <a:ea typeface="微软雅黑" pitchFamily="34" charset="-122"/>
                <a:sym typeface="微软雅黑" pitchFamily="34" charset="-122"/>
              </a:rPr>
              <a:t>在此录入上述图表的详细描述说明，在此录入图表的综合描述说明，在此录入上述图表的详细描述说明。</a:t>
            </a:r>
          </a:p>
        </p:txBody>
      </p:sp>
      <p:sp>
        <p:nvSpPr>
          <p:cNvPr id="18" name="矩形 17"/>
          <p:cNvSpPr/>
          <p:nvPr/>
        </p:nvSpPr>
        <p:spPr>
          <a:xfrm>
            <a:off x="5295009" y="4407914"/>
            <a:ext cx="2636702" cy="456578"/>
          </a:xfrm>
          <a:prstGeom prst="rect">
            <a:avLst/>
          </a:prstGeom>
        </p:spPr>
        <p:txBody>
          <a:bodyPr wrap="none" lIns="86401" tIns="43201" rIns="86401" bIns="43201">
            <a:spAutoFit/>
          </a:bodyPr>
          <a:lstStyle/>
          <a:p>
            <a:pPr defTabSz="914273"/>
            <a:r>
              <a:rPr lang="zh-CN" altLang="en-US" sz="2400" b="1" dirty="0">
                <a:solidFill>
                  <a:srgbClr val="4BAF33"/>
                </a:solidFill>
                <a:latin typeface="微软雅黑" pitchFamily="34" charset="-122"/>
                <a:ea typeface="微软雅黑" pitchFamily="34" charset="-122"/>
              </a:rPr>
              <a:t>点击此处添加标题</a:t>
            </a:r>
            <a:endParaRPr lang="en-US" altLang="zh-CN" sz="2400" b="1" dirty="0">
              <a:solidFill>
                <a:srgbClr val="4BAF33"/>
              </a:solidFill>
              <a:latin typeface="微软雅黑" pitchFamily="34" charset="-122"/>
              <a:ea typeface="微软雅黑" pitchFamily="34" charset="-122"/>
            </a:endParaRPr>
          </a:p>
        </p:txBody>
      </p:sp>
      <p:sp>
        <p:nvSpPr>
          <p:cNvPr id="19" name="矩形 47"/>
          <p:cNvSpPr>
            <a:spLocks noChangeArrowheads="1"/>
          </p:cNvSpPr>
          <p:nvPr/>
        </p:nvSpPr>
        <p:spPr bwMode="auto">
          <a:xfrm>
            <a:off x="5281337" y="4890431"/>
            <a:ext cx="4992171" cy="11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1" tIns="43201" rIns="86401" bIns="4320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228580" indent="-228580" defTabSz="914273">
              <a:lnSpc>
                <a:spcPct val="130000"/>
              </a:lnSpc>
              <a:spcBef>
                <a:spcPct val="0"/>
              </a:spcBef>
              <a:spcAft>
                <a:spcPts val="533"/>
              </a:spcAft>
              <a:buFont typeface="Wingdings" panose="05000000000000000000" pitchFamily="2" charset="2"/>
              <a:buChar char="n"/>
            </a:pPr>
            <a:r>
              <a:rPr lang="zh-CN" altLang="en-US" sz="1200" dirty="0">
                <a:solidFill>
                  <a:prstClr val="black">
                    <a:lumMod val="65000"/>
                    <a:lumOff val="35000"/>
                  </a:prstClr>
                </a:solidFill>
                <a:sym typeface="微软雅黑" pitchFamily="34" charset="-122"/>
              </a:rPr>
              <a:t>在此录入上述图表的综合描述说明，在此录入上述图表的详细描述说明，在此录入上述图表的详细描述说明。</a:t>
            </a:r>
            <a:endParaRPr lang="en-US" altLang="zh-CN" sz="1200" dirty="0">
              <a:solidFill>
                <a:prstClr val="black">
                  <a:lumMod val="65000"/>
                  <a:lumOff val="35000"/>
                </a:prstClr>
              </a:solidFill>
              <a:sym typeface="微软雅黑" pitchFamily="34" charset="-122"/>
            </a:endParaRPr>
          </a:p>
          <a:p>
            <a:pPr marL="228580" indent="-228580" defTabSz="914273">
              <a:lnSpc>
                <a:spcPct val="130000"/>
              </a:lnSpc>
              <a:spcBef>
                <a:spcPct val="0"/>
              </a:spcBef>
              <a:spcAft>
                <a:spcPts val="533"/>
              </a:spcAft>
              <a:buFont typeface="Wingdings" panose="05000000000000000000" pitchFamily="2" charset="2"/>
              <a:buChar char="n"/>
            </a:pPr>
            <a:r>
              <a:rPr lang="zh-CN" altLang="en-US" sz="1200" dirty="0">
                <a:solidFill>
                  <a:prstClr val="black">
                    <a:lumMod val="65000"/>
                    <a:lumOff val="35000"/>
                  </a:prstClr>
                </a:solidFill>
                <a:sym typeface="微软雅黑" pitchFamily="34" charset="-122"/>
              </a:rPr>
              <a:t>在此录入上述图表的详细描述说明，在此录入图表的综合描述说明，在此录入上述图表的详细描述说明。</a:t>
            </a:r>
          </a:p>
        </p:txBody>
      </p:sp>
      <p:grpSp>
        <p:nvGrpSpPr>
          <p:cNvPr id="22" name="组合 21"/>
          <p:cNvGrpSpPr/>
          <p:nvPr/>
        </p:nvGrpSpPr>
        <p:grpSpPr>
          <a:xfrm rot="2947859">
            <a:off x="3126761" y="2039525"/>
            <a:ext cx="960883" cy="2117428"/>
            <a:chOff x="3026843" y="1580365"/>
            <a:chExt cx="631020" cy="1390533"/>
          </a:xfrm>
          <a:solidFill>
            <a:srgbClr val="FFFFFF"/>
          </a:solidFill>
        </p:grpSpPr>
        <p:sp>
          <p:nvSpPr>
            <p:cNvPr id="26" name="直角上箭头 25"/>
            <p:cNvSpPr/>
            <p:nvPr/>
          </p:nvSpPr>
          <p:spPr>
            <a:xfrm>
              <a:off x="3026844" y="1580365"/>
              <a:ext cx="631019" cy="839885"/>
            </a:xfrm>
            <a:prstGeom prst="bentUpArrow">
              <a:avLst>
                <a:gd name="adj1" fmla="val 13867"/>
                <a:gd name="adj2" fmla="val 17280"/>
                <a:gd name="adj3" fmla="val 24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a:endParaRPr lang="zh-CN" altLang="en-US" sz="1867">
                <a:solidFill>
                  <a:prstClr val="white"/>
                </a:solidFill>
              </a:endParaRPr>
            </a:p>
          </p:txBody>
        </p:sp>
        <p:sp>
          <p:nvSpPr>
            <p:cNvPr id="27" name="矩形 26"/>
            <p:cNvSpPr/>
            <p:nvPr/>
          </p:nvSpPr>
          <p:spPr>
            <a:xfrm>
              <a:off x="3026843" y="2333842"/>
              <a:ext cx="91307" cy="63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a:endParaRPr lang="zh-CN" altLang="en-US" sz="1867">
                <a:solidFill>
                  <a:prstClr val="white"/>
                </a:solidFill>
              </a:endParaRPr>
            </a:p>
          </p:txBody>
        </p:sp>
      </p:grpSp>
      <p:grpSp>
        <p:nvGrpSpPr>
          <p:cNvPr id="28" name="组合 27"/>
          <p:cNvGrpSpPr/>
          <p:nvPr/>
        </p:nvGrpSpPr>
        <p:grpSpPr>
          <a:xfrm rot="18652141" flipV="1">
            <a:off x="3126759" y="4149950"/>
            <a:ext cx="960883" cy="2117428"/>
            <a:chOff x="3026843" y="1580365"/>
            <a:chExt cx="631020" cy="1390533"/>
          </a:xfrm>
          <a:solidFill>
            <a:srgbClr val="FFFFFF"/>
          </a:solidFill>
        </p:grpSpPr>
        <p:sp>
          <p:nvSpPr>
            <p:cNvPr id="29" name="直角上箭头 28"/>
            <p:cNvSpPr/>
            <p:nvPr/>
          </p:nvSpPr>
          <p:spPr>
            <a:xfrm>
              <a:off x="3026844" y="1580365"/>
              <a:ext cx="631019" cy="839885"/>
            </a:xfrm>
            <a:prstGeom prst="bentUpArrow">
              <a:avLst>
                <a:gd name="adj1" fmla="val 13867"/>
                <a:gd name="adj2" fmla="val 17280"/>
                <a:gd name="adj3" fmla="val 24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a:endParaRPr lang="zh-CN" altLang="en-US" sz="1867">
                <a:solidFill>
                  <a:prstClr val="white"/>
                </a:solidFill>
              </a:endParaRPr>
            </a:p>
          </p:txBody>
        </p:sp>
        <p:sp>
          <p:nvSpPr>
            <p:cNvPr id="30" name="矩形 29"/>
            <p:cNvSpPr/>
            <p:nvPr/>
          </p:nvSpPr>
          <p:spPr>
            <a:xfrm>
              <a:off x="3026843" y="2333842"/>
              <a:ext cx="91307" cy="63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3"/>
              <a:endParaRPr lang="zh-CN" altLang="en-US" sz="1867">
                <a:solidFill>
                  <a:prstClr val="white"/>
                </a:solidFill>
              </a:endParaRPr>
            </a:p>
          </p:txBody>
        </p:sp>
      </p:grpSp>
    </p:spTree>
    <p:extLst>
      <p:ext uri="{BB962C8B-B14F-4D97-AF65-F5344CB8AC3E}">
        <p14:creationId xmlns:p14="http://schemas.microsoft.com/office/powerpoint/2010/main" val="1556827624"/>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down)">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75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P spid="16"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062709" y="4478590"/>
            <a:ext cx="3264204" cy="1094282"/>
            <a:chOff x="1062709" y="4478590"/>
            <a:chExt cx="3264204" cy="1094282"/>
          </a:xfrm>
        </p:grpSpPr>
        <p:sp>
          <p:nvSpPr>
            <p:cNvPr id="14" name="矩形 13"/>
            <p:cNvSpPr/>
            <p:nvPr/>
          </p:nvSpPr>
          <p:spPr>
            <a:xfrm>
              <a:off x="1062709" y="5083501"/>
              <a:ext cx="2361466" cy="489371"/>
            </a:xfrm>
            <a:prstGeom prst="rect">
              <a:avLst/>
            </a:prstGeom>
            <a:solidFill>
              <a:srgbClr val="FBFBFB"/>
            </a:solidFill>
            <a:ln>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62993" y="4478590"/>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15"/>
            <p:cNvSpPr/>
            <p:nvPr/>
          </p:nvSpPr>
          <p:spPr>
            <a:xfrm rot="18905918">
              <a:off x="3124763" y="4848262"/>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框 17"/>
            <p:cNvSpPr txBox="1"/>
            <p:nvPr/>
          </p:nvSpPr>
          <p:spPr>
            <a:xfrm>
              <a:off x="1554647" y="5139343"/>
              <a:ext cx="1257075" cy="400110"/>
            </a:xfrm>
            <a:prstGeom prst="rect">
              <a:avLst/>
            </a:prstGeom>
            <a:noFill/>
            <a:effectLst/>
          </p:spPr>
          <p:txBody>
            <a:bodyPr wrap="none" rtlCol="0">
              <a:spAutoFit/>
            </a:bodyPr>
            <a:lstStyle/>
            <a:p>
              <a:r>
                <a:rPr lang="en-US" altLang="zh-CN" sz="1100" b="1" dirty="0" smtClean="0">
                  <a:solidFill>
                    <a:srgbClr val="0DEFFA"/>
                  </a:solidFill>
                  <a:latin typeface="方正姚体" panose="02010601030101010101" pitchFamily="2" charset="-122"/>
                  <a:ea typeface="方正姚体" panose="02010601030101010101" pitchFamily="2" charset="-122"/>
                </a:rPr>
                <a:t>  </a:t>
              </a:r>
              <a:r>
                <a:rPr lang="en-US" altLang="zh-CN" sz="2000" b="1" dirty="0" smtClean="0">
                  <a:solidFill>
                    <a:srgbClr val="004C80"/>
                  </a:solidFill>
                  <a:latin typeface="方正姚体" panose="02010601030101010101" pitchFamily="2" charset="-122"/>
                  <a:ea typeface="方正姚体" panose="02010601030101010101" pitchFamily="2" charset="-122"/>
                </a:rPr>
                <a:t>STEP   01</a:t>
              </a:r>
              <a:endParaRPr lang="en-US" altLang="zh-CN" sz="2000" dirty="0" smtClean="0">
                <a:solidFill>
                  <a:srgbClr val="004C8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424176" y="3989219"/>
            <a:ext cx="3274524" cy="1090936"/>
            <a:chOff x="3424176" y="3989219"/>
            <a:chExt cx="3274524" cy="1090936"/>
          </a:xfrm>
        </p:grpSpPr>
        <p:sp>
          <p:nvSpPr>
            <p:cNvPr id="22" name="任意多边形 21"/>
            <p:cNvSpPr/>
            <p:nvPr/>
          </p:nvSpPr>
          <p:spPr>
            <a:xfrm rot="18905918">
              <a:off x="5496550" y="4355545"/>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25"/>
            <p:cNvSpPr/>
            <p:nvPr/>
          </p:nvSpPr>
          <p:spPr>
            <a:xfrm>
              <a:off x="3424460" y="3989219"/>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矩形 26"/>
            <p:cNvSpPr/>
            <p:nvPr/>
          </p:nvSpPr>
          <p:spPr>
            <a:xfrm>
              <a:off x="3424176" y="4594130"/>
              <a:ext cx="2361466" cy="486025"/>
            </a:xfrm>
            <a:prstGeom prst="rect">
              <a:avLst/>
            </a:prstGeom>
            <a:solidFill>
              <a:srgbClr val="FEFEFE"/>
            </a:solidFill>
            <a:ln>
              <a:solidFill>
                <a:srgbClr val="4BA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915685" y="4646626"/>
              <a:ext cx="1257075" cy="400110"/>
            </a:xfrm>
            <a:prstGeom prst="rect">
              <a:avLst/>
            </a:prstGeom>
            <a:noFill/>
            <a:effectLst/>
          </p:spPr>
          <p:txBody>
            <a:bodyPr wrap="none" rtlCol="0">
              <a:spAutoFit/>
            </a:bodyPr>
            <a:lstStyle/>
            <a:p>
              <a:r>
                <a:rPr lang="en-US" altLang="zh-CN" sz="1100" b="1" dirty="0" smtClean="0">
                  <a:solidFill>
                    <a:srgbClr val="0DEFFA"/>
                  </a:solidFill>
                  <a:latin typeface="方正姚体" panose="02010601030101010101" pitchFamily="2" charset="-122"/>
                  <a:ea typeface="方正姚体" panose="02010601030101010101" pitchFamily="2" charset="-122"/>
                </a:rPr>
                <a:t>  </a:t>
              </a:r>
              <a:r>
                <a:rPr lang="en-US" altLang="zh-CN" sz="2000" b="1" dirty="0" smtClean="0">
                  <a:solidFill>
                    <a:srgbClr val="4BAF33"/>
                  </a:solidFill>
                  <a:latin typeface="方正姚体" panose="02010601030101010101" pitchFamily="2" charset="-122"/>
                  <a:ea typeface="方正姚体" panose="02010601030101010101" pitchFamily="2" charset="-122"/>
                </a:rPr>
                <a:t>STEP   02</a:t>
              </a:r>
              <a:endParaRPr lang="en-US" altLang="zh-CN" sz="2000" dirty="0" smtClean="0">
                <a:solidFill>
                  <a:srgbClr val="4BAF33"/>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785642" y="3499848"/>
            <a:ext cx="3264204" cy="1090936"/>
            <a:chOff x="5785642" y="3499848"/>
            <a:chExt cx="3264204" cy="1090936"/>
          </a:xfrm>
        </p:grpSpPr>
        <p:sp>
          <p:nvSpPr>
            <p:cNvPr id="30" name="任意多边形 29"/>
            <p:cNvSpPr/>
            <p:nvPr/>
          </p:nvSpPr>
          <p:spPr>
            <a:xfrm>
              <a:off x="5785926" y="3499848"/>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30"/>
            <p:cNvSpPr/>
            <p:nvPr/>
          </p:nvSpPr>
          <p:spPr>
            <a:xfrm rot="18905918">
              <a:off x="7847696" y="3869520"/>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矩形 31"/>
            <p:cNvSpPr/>
            <p:nvPr/>
          </p:nvSpPr>
          <p:spPr>
            <a:xfrm>
              <a:off x="5785642" y="4104759"/>
              <a:ext cx="2361466" cy="486025"/>
            </a:xfrm>
            <a:prstGeom prst="rect">
              <a:avLst/>
            </a:prstGeom>
            <a:solidFill>
              <a:srgbClr val="FDFDFD"/>
            </a:solidFill>
            <a:ln>
              <a:solidFill>
                <a:srgbClr val="004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94723" y="4163943"/>
              <a:ext cx="1257075" cy="400110"/>
            </a:xfrm>
            <a:prstGeom prst="rect">
              <a:avLst/>
            </a:prstGeom>
            <a:noFill/>
            <a:effectLst/>
          </p:spPr>
          <p:txBody>
            <a:bodyPr wrap="none" rtlCol="0">
              <a:spAutoFit/>
            </a:bodyPr>
            <a:lstStyle/>
            <a:p>
              <a:r>
                <a:rPr lang="en-US" altLang="zh-CN" sz="1100" b="1" dirty="0" smtClean="0">
                  <a:solidFill>
                    <a:srgbClr val="96C257"/>
                  </a:solidFill>
                  <a:latin typeface="方正姚体" panose="02010601030101010101" pitchFamily="2" charset="-122"/>
                  <a:ea typeface="方正姚体" panose="02010601030101010101" pitchFamily="2" charset="-122"/>
                </a:rPr>
                <a:t>  </a:t>
              </a:r>
              <a:r>
                <a:rPr lang="en-US" altLang="zh-CN" sz="2000" b="1" dirty="0" smtClean="0">
                  <a:solidFill>
                    <a:srgbClr val="004C80"/>
                  </a:solidFill>
                  <a:latin typeface="方正姚体" panose="02010601030101010101" pitchFamily="2" charset="-122"/>
                  <a:ea typeface="方正姚体" panose="02010601030101010101" pitchFamily="2" charset="-122"/>
                </a:rPr>
                <a:t>STEP   03</a:t>
              </a:r>
              <a:endParaRPr lang="en-US" altLang="zh-CN" sz="2000" dirty="0" smtClean="0">
                <a:solidFill>
                  <a:srgbClr val="004C8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147108" y="3010477"/>
            <a:ext cx="3264204" cy="1097281"/>
            <a:chOff x="8147108" y="3010477"/>
            <a:chExt cx="3264204" cy="1097281"/>
          </a:xfrm>
        </p:grpSpPr>
        <p:sp>
          <p:nvSpPr>
            <p:cNvPr id="35" name="任意多边形 34"/>
            <p:cNvSpPr/>
            <p:nvPr/>
          </p:nvSpPr>
          <p:spPr>
            <a:xfrm>
              <a:off x="8147392" y="3010477"/>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矩形 35"/>
            <p:cNvSpPr/>
            <p:nvPr/>
          </p:nvSpPr>
          <p:spPr>
            <a:xfrm>
              <a:off x="8147108" y="3615388"/>
              <a:ext cx="2361468" cy="492370"/>
            </a:xfrm>
            <a:prstGeom prst="rect">
              <a:avLst/>
            </a:prstGeom>
            <a:solidFill>
              <a:srgbClr val="FDFDFD"/>
            </a:solidFill>
            <a:ln>
              <a:solidFill>
                <a:srgbClr val="4BA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8646510" y="3667884"/>
              <a:ext cx="1257075" cy="400110"/>
            </a:xfrm>
            <a:prstGeom prst="rect">
              <a:avLst/>
            </a:prstGeom>
            <a:noFill/>
            <a:effectLst/>
          </p:spPr>
          <p:txBody>
            <a:bodyPr wrap="none" rtlCol="0">
              <a:spAutoFit/>
            </a:bodyPr>
            <a:lstStyle/>
            <a:p>
              <a:r>
                <a:rPr lang="en-US" altLang="zh-CN" sz="1100" b="1" dirty="0" smtClean="0">
                  <a:solidFill>
                    <a:srgbClr val="313030"/>
                  </a:solidFill>
                  <a:latin typeface="方正姚体" panose="02010601030101010101" pitchFamily="2" charset="-122"/>
                  <a:ea typeface="方正姚体" panose="02010601030101010101" pitchFamily="2" charset="-122"/>
                </a:rPr>
                <a:t>  </a:t>
              </a:r>
              <a:r>
                <a:rPr lang="en-US" altLang="zh-CN" sz="2000" b="1" dirty="0" smtClean="0">
                  <a:solidFill>
                    <a:srgbClr val="4BAF33"/>
                  </a:solidFill>
                  <a:latin typeface="方正姚体" panose="02010601030101010101" pitchFamily="2" charset="-122"/>
                  <a:ea typeface="方正姚体" panose="02010601030101010101" pitchFamily="2" charset="-122"/>
                </a:rPr>
                <a:t>STEP   04</a:t>
              </a:r>
              <a:endParaRPr lang="en-US" altLang="zh-CN" sz="2000" dirty="0" smtClean="0">
                <a:solidFill>
                  <a:srgbClr val="4BAF33"/>
                </a:solidFill>
                <a:latin typeface="微软雅黑" panose="020B0503020204020204" pitchFamily="34" charset="-122"/>
                <a:ea typeface="微软雅黑" panose="020B0503020204020204" pitchFamily="34" charset="-122"/>
              </a:endParaRPr>
            </a:p>
          </p:txBody>
        </p:sp>
        <p:sp>
          <p:nvSpPr>
            <p:cNvPr id="38" name="任意多边形 37"/>
            <p:cNvSpPr/>
            <p:nvPr/>
          </p:nvSpPr>
          <p:spPr>
            <a:xfrm rot="18905918">
              <a:off x="10209162" y="3380149"/>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4198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9" name="文本框 38"/>
          <p:cNvSpPr txBox="1"/>
          <p:nvPr/>
        </p:nvSpPr>
        <p:spPr>
          <a:xfrm>
            <a:off x="804265" y="3406274"/>
            <a:ext cx="2339102" cy="1323439"/>
          </a:xfrm>
          <a:prstGeom prst="rect">
            <a:avLst/>
          </a:prstGeom>
          <a:noFill/>
          <a:effectLst/>
        </p:spPr>
        <p:txBody>
          <a:bodyPr wrap="none" rtlCol="0">
            <a:spAutoFit/>
          </a:bodyPr>
          <a:lstStyle/>
          <a:p>
            <a:r>
              <a:rPr lang="zh-CN" altLang="en-US" sz="2400" b="1" dirty="0" smtClean="0">
                <a:solidFill>
                  <a:srgbClr val="FCDB1F"/>
                </a:solidFill>
                <a:latin typeface="Microsoft YaHei" panose="020B0503020204020204" pitchFamily="34" charset="-122"/>
                <a:ea typeface="Microsoft YaHei" panose="020B0503020204020204" pitchFamily="34" charset="-122"/>
              </a:rPr>
              <a:t>  </a:t>
            </a:r>
            <a:r>
              <a:rPr lang="zh-CN" altLang="en-US" b="1" dirty="0" smtClean="0">
                <a:solidFill>
                  <a:srgbClr val="004C80"/>
                </a:solidFill>
                <a:latin typeface="Microsoft YaHei" panose="020B0503020204020204" pitchFamily="34" charset="-122"/>
                <a:ea typeface="Microsoft YaHei" panose="020B0503020204020204" pitchFamily="34" charset="-122"/>
              </a:rPr>
              <a:t>单击此处输入标题</a:t>
            </a:r>
            <a:endParaRPr lang="en-US" altLang="zh-CN" b="1" dirty="0" smtClean="0">
              <a:solidFill>
                <a:srgbClr val="004C80"/>
              </a:solidFill>
              <a:latin typeface="Microsoft YaHei" panose="020B0503020204020204" pitchFamily="34" charset="-122"/>
              <a:ea typeface="Microsoft YaHei" panose="020B0503020204020204" pitchFamily="34" charset="-122"/>
            </a:endParaRPr>
          </a:p>
          <a:p>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请</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在这里输入您的主要叙述</a:t>
            </a:r>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内容</a:t>
            </a:r>
            <a:endParaRPr lang="en-US" altLang="zh-CN" sz="1200"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a:p>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请在这里输入您的主要叙述内容</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0" name="文本框 39"/>
          <p:cNvSpPr txBox="1"/>
          <p:nvPr/>
        </p:nvSpPr>
        <p:spPr>
          <a:xfrm>
            <a:off x="3516393" y="2834782"/>
            <a:ext cx="2339102" cy="1323439"/>
          </a:xfrm>
          <a:prstGeom prst="rect">
            <a:avLst/>
          </a:prstGeom>
          <a:noFill/>
          <a:effectLst/>
        </p:spPr>
        <p:txBody>
          <a:bodyPr wrap="none" rtlCol="0">
            <a:spAutoFit/>
          </a:bodyPr>
          <a:lstStyle/>
          <a:p>
            <a:r>
              <a:rPr lang="zh-CN" altLang="en-US" sz="2400" b="1" dirty="0" smtClean="0">
                <a:solidFill>
                  <a:srgbClr val="FCDB1F"/>
                </a:solidFill>
                <a:latin typeface="Microsoft YaHei" panose="020B0503020204020204" pitchFamily="34" charset="-122"/>
                <a:ea typeface="Microsoft YaHei" panose="020B0503020204020204" pitchFamily="34" charset="-122"/>
              </a:rPr>
              <a:t>  </a:t>
            </a:r>
            <a:r>
              <a:rPr lang="zh-CN" altLang="en-US" b="1" dirty="0" smtClean="0">
                <a:solidFill>
                  <a:srgbClr val="4BAF33"/>
                </a:solidFill>
                <a:latin typeface="Microsoft YaHei" panose="020B0503020204020204" pitchFamily="34" charset="-122"/>
                <a:ea typeface="Microsoft YaHei" panose="020B0503020204020204" pitchFamily="34" charset="-122"/>
              </a:rPr>
              <a:t>单击此处输入标题</a:t>
            </a:r>
            <a:endParaRPr lang="en-US" altLang="zh-CN" b="1" dirty="0" smtClean="0">
              <a:solidFill>
                <a:srgbClr val="4BAF33"/>
              </a:solidFill>
              <a:latin typeface="Microsoft YaHei" panose="020B0503020204020204" pitchFamily="34" charset="-122"/>
              <a:ea typeface="Microsoft YaHei" panose="020B0503020204020204" pitchFamily="34" charset="-122"/>
            </a:endParaRPr>
          </a:p>
          <a:p>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请</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在这里输入您的主要叙述</a:t>
            </a:r>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内容</a:t>
            </a:r>
            <a:endParaRPr lang="en-US" altLang="zh-CN" sz="1200"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a:p>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请在这里输入您的主要叙述内容</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1" name="文本框 40"/>
          <p:cNvSpPr txBox="1"/>
          <p:nvPr/>
        </p:nvSpPr>
        <p:spPr>
          <a:xfrm>
            <a:off x="5974393" y="2265218"/>
            <a:ext cx="2339102" cy="1323439"/>
          </a:xfrm>
          <a:prstGeom prst="rect">
            <a:avLst/>
          </a:prstGeom>
          <a:noFill/>
          <a:effectLst/>
        </p:spPr>
        <p:txBody>
          <a:bodyPr wrap="none" rtlCol="0">
            <a:spAutoFit/>
          </a:bodyPr>
          <a:lstStyle/>
          <a:p>
            <a:r>
              <a:rPr lang="zh-CN" altLang="en-US" sz="2400" b="1" dirty="0" smtClean="0">
                <a:solidFill>
                  <a:srgbClr val="FCDB1F"/>
                </a:solidFill>
                <a:latin typeface="Microsoft YaHei" panose="020B0503020204020204" pitchFamily="34" charset="-122"/>
                <a:ea typeface="Microsoft YaHei" panose="020B0503020204020204" pitchFamily="34" charset="-122"/>
              </a:rPr>
              <a:t>  </a:t>
            </a:r>
            <a:r>
              <a:rPr lang="zh-CN" altLang="en-US" b="1" dirty="0" smtClean="0">
                <a:solidFill>
                  <a:srgbClr val="004C80"/>
                </a:solidFill>
                <a:latin typeface="Microsoft YaHei" panose="020B0503020204020204" pitchFamily="34" charset="-122"/>
                <a:ea typeface="Microsoft YaHei" panose="020B0503020204020204" pitchFamily="34" charset="-122"/>
              </a:rPr>
              <a:t>单击此处输入标题</a:t>
            </a:r>
            <a:endParaRPr lang="en-US" altLang="zh-CN" b="1" dirty="0" smtClean="0">
              <a:solidFill>
                <a:srgbClr val="004C80"/>
              </a:solidFill>
              <a:latin typeface="Microsoft YaHei" panose="020B0503020204020204" pitchFamily="34" charset="-122"/>
              <a:ea typeface="Microsoft YaHei" panose="020B0503020204020204" pitchFamily="34" charset="-122"/>
            </a:endParaRPr>
          </a:p>
          <a:p>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请</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在这里输入您的主要叙述</a:t>
            </a:r>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内容</a:t>
            </a:r>
            <a:endParaRPr lang="en-US" altLang="zh-CN" sz="1200"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a:p>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请在这里输入您的主要叙述内容</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2" name="文本框 41"/>
          <p:cNvSpPr txBox="1"/>
          <p:nvPr/>
        </p:nvSpPr>
        <p:spPr>
          <a:xfrm>
            <a:off x="8772796" y="1749066"/>
            <a:ext cx="2339102" cy="1323439"/>
          </a:xfrm>
          <a:prstGeom prst="rect">
            <a:avLst/>
          </a:prstGeom>
          <a:noFill/>
          <a:effectLst/>
        </p:spPr>
        <p:txBody>
          <a:bodyPr wrap="none" rtlCol="0">
            <a:spAutoFit/>
          </a:bodyPr>
          <a:lstStyle/>
          <a:p>
            <a:r>
              <a:rPr lang="zh-CN" altLang="en-US" sz="2400" b="1" dirty="0" smtClean="0">
                <a:solidFill>
                  <a:srgbClr val="FCDB1F"/>
                </a:solidFill>
                <a:latin typeface="Microsoft YaHei" panose="020B0503020204020204" pitchFamily="34" charset="-122"/>
                <a:ea typeface="Microsoft YaHei" panose="020B0503020204020204" pitchFamily="34" charset="-122"/>
              </a:rPr>
              <a:t>  </a:t>
            </a:r>
            <a:r>
              <a:rPr lang="zh-CN" altLang="en-US" b="1" dirty="0" smtClean="0">
                <a:solidFill>
                  <a:srgbClr val="4BAF33"/>
                </a:solidFill>
                <a:latin typeface="Microsoft YaHei" panose="020B0503020204020204" pitchFamily="34" charset="-122"/>
                <a:ea typeface="Microsoft YaHei" panose="020B0503020204020204" pitchFamily="34" charset="-122"/>
              </a:rPr>
              <a:t>单击此处输入标题</a:t>
            </a:r>
            <a:endParaRPr lang="en-US" altLang="zh-CN" b="1" dirty="0" smtClean="0">
              <a:solidFill>
                <a:srgbClr val="4BAF33"/>
              </a:solidFill>
              <a:latin typeface="Microsoft YaHei" panose="020B0503020204020204" pitchFamily="34" charset="-122"/>
              <a:ea typeface="Microsoft YaHei" panose="020B0503020204020204" pitchFamily="34" charset="-122"/>
            </a:endParaRPr>
          </a:p>
          <a:p>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请</a:t>
            </a:r>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在这里输入您的主要叙述</a:t>
            </a:r>
            <a:r>
              <a:rPr lang="zh-CN" altLang="en-US" sz="1200" dirty="0" smtClean="0">
                <a:solidFill>
                  <a:schemeClr val="tx1">
                    <a:lumMod val="75000"/>
                    <a:lumOff val="25000"/>
                  </a:schemeClr>
                </a:solidFill>
                <a:latin typeface="Microsoft YaHei" panose="020B0503020204020204" pitchFamily="34" charset="-122"/>
                <a:ea typeface="Microsoft YaHei" panose="020B0503020204020204" pitchFamily="34" charset="-122"/>
              </a:rPr>
              <a:t>内容</a:t>
            </a:r>
            <a:endParaRPr lang="en-US" altLang="zh-CN" sz="1200"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a:p>
            <a:r>
              <a:rPr lang="zh-CN" altLang="en-US" sz="1200" dirty="0">
                <a:solidFill>
                  <a:schemeClr val="tx1">
                    <a:lumMod val="75000"/>
                    <a:lumOff val="25000"/>
                  </a:schemeClr>
                </a:solidFill>
                <a:latin typeface="Microsoft YaHei" panose="020B0503020204020204" pitchFamily="34" charset="-122"/>
                <a:ea typeface="Microsoft YaHei" panose="020B0503020204020204" pitchFamily="34" charset="-122"/>
              </a:rPr>
              <a:t>请在这里输入您的主要叙述内容</a:t>
            </a:r>
            <a:endParaRPr lang="en-US" altLang="zh-CN" sz="12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a:p>
            <a:endParaRPr lang="en-US" altLang="zh-CN" sz="16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431810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2" decel="4200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2" decel="4200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000" fill="hold"/>
                                        <p:tgtEl>
                                          <p:spTgt spid="29"/>
                                        </p:tgtEl>
                                        <p:attrNameLst>
                                          <p:attrName>ppt_x</p:attrName>
                                        </p:attrNameLst>
                                      </p:cBhvr>
                                      <p:tavLst>
                                        <p:tav tm="0">
                                          <p:val>
                                            <p:strVal val="1+#ppt_w/2"/>
                                          </p:val>
                                        </p:tav>
                                        <p:tav tm="100000">
                                          <p:val>
                                            <p:strVal val="#ppt_x"/>
                                          </p:val>
                                        </p:tav>
                                      </p:tavLst>
                                    </p:anim>
                                    <p:anim calcmode="lin" valueType="num">
                                      <p:cBhvr additive="base">
                                        <p:cTn id="30" dur="10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 presetClass="entr" presetSubtype="2" decel="4200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1000" fill="hold"/>
                                        <p:tgtEl>
                                          <p:spTgt spid="34"/>
                                        </p:tgtEl>
                                        <p:attrNameLst>
                                          <p:attrName>ppt_x</p:attrName>
                                        </p:attrNameLst>
                                      </p:cBhvr>
                                      <p:tavLst>
                                        <p:tav tm="0">
                                          <p:val>
                                            <p:strVal val="1+#ppt_w/2"/>
                                          </p:val>
                                        </p:tav>
                                        <p:tav tm="100000">
                                          <p:val>
                                            <p:strVal val="#ppt_x"/>
                                          </p:val>
                                        </p:tav>
                                      </p:tavLst>
                                    </p:anim>
                                    <p:anim calcmode="lin" valueType="num">
                                      <p:cBhvr additive="base">
                                        <p:cTn id="41" dur="10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7000"/>
                            </p:stCondLst>
                            <p:childTnLst>
                              <p:par>
                                <p:cTn id="43" presetID="42"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11" name="直接箭头连接符 10"/>
          <p:cNvCxnSpPr/>
          <p:nvPr/>
        </p:nvCxnSpPr>
        <p:spPr>
          <a:xfrm flipV="1">
            <a:off x="2076793" y="2182829"/>
            <a:ext cx="1" cy="4478738"/>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p:nvPr/>
        </p:nvCxnSpPr>
        <p:spPr>
          <a:xfrm>
            <a:off x="2077453" y="6661565"/>
            <a:ext cx="8957452" cy="773"/>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组合 14"/>
          <p:cNvGrpSpPr/>
          <p:nvPr/>
        </p:nvGrpSpPr>
        <p:grpSpPr>
          <a:xfrm>
            <a:off x="2363141" y="5376028"/>
            <a:ext cx="1850639" cy="786078"/>
            <a:chOff x="2582250" y="5541358"/>
            <a:chExt cx="2076669" cy="882316"/>
          </a:xfrm>
          <a:solidFill>
            <a:srgbClr val="004C80"/>
          </a:solidFill>
          <a:effectLst/>
        </p:grpSpPr>
        <p:grpSp>
          <p:nvGrpSpPr>
            <p:cNvPr id="16" name="组合 15"/>
            <p:cNvGrpSpPr/>
            <p:nvPr/>
          </p:nvGrpSpPr>
          <p:grpSpPr>
            <a:xfrm>
              <a:off x="2582250" y="5541358"/>
              <a:ext cx="2076669" cy="882316"/>
              <a:chOff x="2582250" y="5541358"/>
              <a:chExt cx="2076669" cy="882316"/>
            </a:xfrm>
            <a:grpFill/>
          </p:grpSpPr>
          <p:sp>
            <p:nvSpPr>
              <p:cNvPr id="19" name="圆角矩形 18"/>
              <p:cNvSpPr/>
              <p:nvPr/>
            </p:nvSpPr>
            <p:spPr bwMode="auto">
              <a:xfrm>
                <a:off x="2582250" y="5541358"/>
                <a:ext cx="2076669" cy="8823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sp>
            <p:nvSpPr>
              <p:cNvPr id="22" name="圆角矩形 21"/>
              <p:cNvSpPr/>
              <p:nvPr/>
            </p:nvSpPr>
            <p:spPr bwMode="auto">
              <a:xfrm>
                <a:off x="2675090" y="5620577"/>
                <a:ext cx="1896899" cy="7275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grpSp>
        <p:sp>
          <p:nvSpPr>
            <p:cNvPr id="18" name="矩形 17"/>
            <p:cNvSpPr>
              <a:spLocks noChangeArrowheads="1"/>
            </p:cNvSpPr>
            <p:nvPr/>
          </p:nvSpPr>
          <p:spPr bwMode="auto">
            <a:xfrm>
              <a:off x="2794485" y="5660184"/>
              <a:ext cx="1633649" cy="483800"/>
            </a:xfrm>
            <a:prstGeom prst="rect">
              <a:avLst/>
            </a:prstGeom>
            <a:grpFill/>
            <a:ln w="7" cap="flat">
              <a:noFill/>
              <a:prstDash val="solid"/>
              <a:miter lim="800000"/>
              <a:headEnd/>
              <a:tailEnd/>
            </a:ln>
          </p:spPr>
          <p:txBody>
            <a:bodyPr vert="horz" wrap="square" lIns="114673" tIns="57337" rIns="114673" bIns="57337" numCol="1" anchor="t" anchorCtr="0" compatLnSpc="1">
              <a:prstTxWarp prst="textNoShape">
                <a:avLst/>
              </a:prstTxWarp>
            </a:bodyPr>
            <a:lstStyle/>
            <a:p>
              <a:pPr algn="ctr" defTabSz="1212449" fontAlgn="base">
                <a:spcBef>
                  <a:spcPct val="0"/>
                </a:spcBef>
                <a:spcAft>
                  <a:spcPct val="0"/>
                </a:spcAft>
              </a:pPr>
              <a:r>
                <a:rPr lang="zh-CN" altLang="en-US" sz="2800" dirty="0">
                  <a:solidFill>
                    <a:srgbClr val="F8F8F8"/>
                  </a:solidFill>
                  <a:latin typeface="微软雅黑" panose="020B0503020204020204" pitchFamily="34" charset="-122"/>
                  <a:ea typeface="微软雅黑" panose="020B0503020204020204" pitchFamily="34" charset="-122"/>
                </a:rPr>
                <a:t>一月份</a:t>
              </a:r>
            </a:p>
          </p:txBody>
        </p:sp>
      </p:grpSp>
      <p:sp>
        <p:nvSpPr>
          <p:cNvPr id="26" name="矩形 87"/>
          <p:cNvSpPr>
            <a:spLocks noChangeArrowheads="1"/>
          </p:cNvSpPr>
          <p:nvPr/>
        </p:nvSpPr>
        <p:spPr bwMode="auto">
          <a:xfrm>
            <a:off x="2505987" y="3272566"/>
            <a:ext cx="1571295" cy="1631206"/>
          </a:xfrm>
          <a:prstGeom prst="rect">
            <a:avLst/>
          </a:prstGeom>
          <a:noFill/>
          <a:ln w="9525">
            <a:noFill/>
            <a:miter lim="800000"/>
            <a:headEnd/>
            <a:tailEnd/>
          </a:ln>
        </p:spPr>
        <p:txBody>
          <a:bodyPr wrap="square" lIns="121908" tIns="60955" rIns="121908" bIns="60955">
            <a:spAutoFit/>
          </a:bodyPr>
          <a:lstStyle/>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p:txBody>
      </p:sp>
      <p:grpSp>
        <p:nvGrpSpPr>
          <p:cNvPr id="27" name="组合 26"/>
          <p:cNvGrpSpPr/>
          <p:nvPr/>
        </p:nvGrpSpPr>
        <p:grpSpPr>
          <a:xfrm>
            <a:off x="4617854" y="4522541"/>
            <a:ext cx="1850639" cy="786078"/>
            <a:chOff x="5112345" y="4583380"/>
            <a:chExt cx="2076669" cy="882316"/>
          </a:xfrm>
          <a:solidFill>
            <a:srgbClr val="4BAF33"/>
          </a:solidFill>
          <a:effectLst/>
        </p:grpSpPr>
        <p:grpSp>
          <p:nvGrpSpPr>
            <p:cNvPr id="28" name="组合 27"/>
            <p:cNvGrpSpPr/>
            <p:nvPr/>
          </p:nvGrpSpPr>
          <p:grpSpPr>
            <a:xfrm>
              <a:off x="5112345" y="4583380"/>
              <a:ext cx="2076669" cy="882316"/>
              <a:chOff x="2582250" y="5541358"/>
              <a:chExt cx="2076669" cy="882316"/>
            </a:xfrm>
            <a:grpFill/>
          </p:grpSpPr>
          <p:sp>
            <p:nvSpPr>
              <p:cNvPr id="30" name="圆角矩形 29"/>
              <p:cNvSpPr/>
              <p:nvPr/>
            </p:nvSpPr>
            <p:spPr bwMode="auto">
              <a:xfrm>
                <a:off x="2582250" y="5541358"/>
                <a:ext cx="2076669" cy="8823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sp>
            <p:nvSpPr>
              <p:cNvPr id="31" name="圆角矩形 30"/>
              <p:cNvSpPr/>
              <p:nvPr/>
            </p:nvSpPr>
            <p:spPr bwMode="auto">
              <a:xfrm>
                <a:off x="2675090" y="5620577"/>
                <a:ext cx="1896899" cy="7275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grpSp>
        <p:sp>
          <p:nvSpPr>
            <p:cNvPr id="29" name="矩形 28"/>
            <p:cNvSpPr>
              <a:spLocks noChangeArrowheads="1"/>
            </p:cNvSpPr>
            <p:nvPr/>
          </p:nvSpPr>
          <p:spPr bwMode="auto">
            <a:xfrm>
              <a:off x="5310923" y="4702206"/>
              <a:ext cx="1633649" cy="483800"/>
            </a:xfrm>
            <a:prstGeom prst="rect">
              <a:avLst/>
            </a:prstGeom>
            <a:grpFill/>
            <a:ln w="7" cap="flat">
              <a:noFill/>
              <a:prstDash val="solid"/>
              <a:miter lim="800000"/>
              <a:headEnd/>
              <a:tailEnd/>
            </a:ln>
          </p:spPr>
          <p:txBody>
            <a:bodyPr vert="horz" wrap="square" lIns="114673" tIns="57337" rIns="114673" bIns="57337" numCol="1" anchor="t" anchorCtr="0" compatLnSpc="1">
              <a:prstTxWarp prst="textNoShape">
                <a:avLst/>
              </a:prstTxWarp>
            </a:bodyPr>
            <a:lstStyle/>
            <a:p>
              <a:pPr algn="ctr" defTabSz="1212449" fontAlgn="base">
                <a:spcBef>
                  <a:spcPct val="0"/>
                </a:spcBef>
                <a:spcAft>
                  <a:spcPct val="0"/>
                </a:spcAft>
              </a:pPr>
              <a:r>
                <a:rPr lang="zh-CN" altLang="en-US" sz="2800" dirty="0">
                  <a:solidFill>
                    <a:srgbClr val="F8F8F8"/>
                  </a:solidFill>
                  <a:latin typeface="微软雅黑" panose="020B0503020204020204" pitchFamily="34" charset="-122"/>
                  <a:ea typeface="微软雅黑" panose="020B0503020204020204" pitchFamily="34" charset="-122"/>
                </a:rPr>
                <a:t>二月份</a:t>
              </a:r>
              <a:endParaRPr lang="en-US" altLang="zh-CN" sz="2800" dirty="0">
                <a:solidFill>
                  <a:srgbClr val="F8F8F8"/>
                </a:solidFill>
                <a:latin typeface="微软雅黑" panose="020B0503020204020204" pitchFamily="34" charset="-122"/>
                <a:ea typeface="微软雅黑" panose="020B0503020204020204" pitchFamily="34" charset="-122"/>
              </a:endParaRPr>
            </a:p>
          </p:txBody>
        </p:sp>
      </p:grpSp>
      <p:sp>
        <p:nvSpPr>
          <p:cNvPr id="32" name="矩形 87"/>
          <p:cNvSpPr>
            <a:spLocks noChangeArrowheads="1"/>
          </p:cNvSpPr>
          <p:nvPr/>
        </p:nvSpPr>
        <p:spPr bwMode="auto">
          <a:xfrm>
            <a:off x="4720203" y="2446097"/>
            <a:ext cx="1571295" cy="1631206"/>
          </a:xfrm>
          <a:prstGeom prst="rect">
            <a:avLst/>
          </a:prstGeom>
          <a:noFill/>
          <a:ln w="9525">
            <a:noFill/>
            <a:miter lim="800000"/>
            <a:headEnd/>
            <a:tailEnd/>
          </a:ln>
        </p:spPr>
        <p:txBody>
          <a:bodyPr wrap="square" lIns="121908" tIns="60955" rIns="121908" bIns="60955">
            <a:spAutoFit/>
          </a:bodyPr>
          <a:lstStyle/>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p:txBody>
      </p:sp>
      <p:cxnSp>
        <p:nvCxnSpPr>
          <p:cNvPr id="33" name="直接连接符 32"/>
          <p:cNvCxnSpPr/>
          <p:nvPr/>
        </p:nvCxnSpPr>
        <p:spPr>
          <a:xfrm flipH="1">
            <a:off x="4483597" y="218283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 name="组合 33"/>
          <p:cNvGrpSpPr/>
          <p:nvPr/>
        </p:nvGrpSpPr>
        <p:grpSpPr>
          <a:xfrm>
            <a:off x="6745786" y="3711263"/>
            <a:ext cx="1850639" cy="786078"/>
            <a:chOff x="7500172" y="3672780"/>
            <a:chExt cx="2076669" cy="882316"/>
          </a:xfrm>
          <a:solidFill>
            <a:srgbClr val="004C80"/>
          </a:solidFill>
          <a:effectLst/>
        </p:grpSpPr>
        <p:grpSp>
          <p:nvGrpSpPr>
            <p:cNvPr id="35" name="组合 34"/>
            <p:cNvGrpSpPr/>
            <p:nvPr/>
          </p:nvGrpSpPr>
          <p:grpSpPr>
            <a:xfrm>
              <a:off x="7500172" y="3672780"/>
              <a:ext cx="2076669" cy="882316"/>
              <a:chOff x="2582250" y="5541358"/>
              <a:chExt cx="2076669" cy="882316"/>
            </a:xfrm>
            <a:grpFill/>
          </p:grpSpPr>
          <p:sp>
            <p:nvSpPr>
              <p:cNvPr id="37" name="圆角矩形 36"/>
              <p:cNvSpPr/>
              <p:nvPr/>
            </p:nvSpPr>
            <p:spPr bwMode="auto">
              <a:xfrm>
                <a:off x="2582250" y="5541358"/>
                <a:ext cx="2076669" cy="8823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sp>
            <p:nvSpPr>
              <p:cNvPr id="38" name="圆角矩形 37"/>
              <p:cNvSpPr/>
              <p:nvPr/>
            </p:nvSpPr>
            <p:spPr bwMode="auto">
              <a:xfrm>
                <a:off x="2675090" y="5620577"/>
                <a:ext cx="1896899" cy="7275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grpSp>
        <p:sp>
          <p:nvSpPr>
            <p:cNvPr id="36" name="矩形 35"/>
            <p:cNvSpPr>
              <a:spLocks noChangeArrowheads="1"/>
            </p:cNvSpPr>
            <p:nvPr/>
          </p:nvSpPr>
          <p:spPr bwMode="auto">
            <a:xfrm>
              <a:off x="7709629" y="3788351"/>
              <a:ext cx="1633649" cy="483800"/>
            </a:xfrm>
            <a:prstGeom prst="rect">
              <a:avLst/>
            </a:prstGeom>
            <a:grpFill/>
            <a:ln w="7" cap="flat">
              <a:noFill/>
              <a:prstDash val="solid"/>
              <a:miter lim="800000"/>
              <a:headEnd/>
              <a:tailEnd/>
            </a:ln>
          </p:spPr>
          <p:txBody>
            <a:bodyPr vert="horz" wrap="square" lIns="114673" tIns="57337" rIns="114673" bIns="57337" numCol="1" anchor="t" anchorCtr="0" compatLnSpc="1">
              <a:prstTxWarp prst="textNoShape">
                <a:avLst/>
              </a:prstTxWarp>
            </a:bodyPr>
            <a:lstStyle/>
            <a:p>
              <a:pPr algn="ctr" defTabSz="1212449" fontAlgn="base">
                <a:spcBef>
                  <a:spcPct val="0"/>
                </a:spcBef>
                <a:spcAft>
                  <a:spcPct val="0"/>
                </a:spcAft>
              </a:pPr>
              <a:r>
                <a:rPr lang="zh-CN" altLang="en-US" sz="2800" dirty="0">
                  <a:solidFill>
                    <a:srgbClr val="F8F8F8"/>
                  </a:solidFill>
                  <a:latin typeface="微软雅黑" panose="020B0503020204020204" pitchFamily="34" charset="-122"/>
                  <a:ea typeface="微软雅黑" panose="020B0503020204020204" pitchFamily="34" charset="-122"/>
                </a:rPr>
                <a:t>三月份</a:t>
              </a:r>
            </a:p>
          </p:txBody>
        </p:sp>
      </p:grpSp>
      <p:cxnSp>
        <p:nvCxnSpPr>
          <p:cNvPr id="39" name="直接连接符 38"/>
          <p:cNvCxnSpPr/>
          <p:nvPr/>
        </p:nvCxnSpPr>
        <p:spPr>
          <a:xfrm flipH="1">
            <a:off x="6601131" y="218283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矩形 87"/>
          <p:cNvSpPr>
            <a:spLocks noChangeArrowheads="1"/>
          </p:cNvSpPr>
          <p:nvPr/>
        </p:nvSpPr>
        <p:spPr bwMode="auto">
          <a:xfrm>
            <a:off x="6816988" y="4558879"/>
            <a:ext cx="1571295" cy="1631206"/>
          </a:xfrm>
          <a:prstGeom prst="rect">
            <a:avLst/>
          </a:prstGeom>
          <a:noFill/>
          <a:ln w="9525">
            <a:noFill/>
            <a:miter lim="800000"/>
            <a:headEnd/>
            <a:tailEnd/>
          </a:ln>
        </p:spPr>
        <p:txBody>
          <a:bodyPr wrap="square" lIns="121908" tIns="60955" rIns="121908" bIns="60955">
            <a:spAutoFit/>
          </a:bodyPr>
          <a:lstStyle/>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p:txBody>
      </p:sp>
      <p:grpSp>
        <p:nvGrpSpPr>
          <p:cNvPr id="41" name="组合 40"/>
          <p:cNvGrpSpPr/>
          <p:nvPr/>
        </p:nvGrpSpPr>
        <p:grpSpPr>
          <a:xfrm>
            <a:off x="8824301" y="2861031"/>
            <a:ext cx="1850639" cy="786078"/>
            <a:chOff x="9832547" y="2718456"/>
            <a:chExt cx="2076669" cy="882316"/>
          </a:xfrm>
          <a:solidFill>
            <a:srgbClr val="4BAF33"/>
          </a:solidFill>
          <a:effectLst/>
        </p:grpSpPr>
        <p:grpSp>
          <p:nvGrpSpPr>
            <p:cNvPr id="42" name="组合 41"/>
            <p:cNvGrpSpPr/>
            <p:nvPr/>
          </p:nvGrpSpPr>
          <p:grpSpPr>
            <a:xfrm>
              <a:off x="9832547" y="2718456"/>
              <a:ext cx="2076669" cy="882316"/>
              <a:chOff x="2582250" y="5541358"/>
              <a:chExt cx="2076669" cy="882316"/>
            </a:xfrm>
            <a:grpFill/>
          </p:grpSpPr>
          <p:sp>
            <p:nvSpPr>
              <p:cNvPr id="44" name="圆角矩形 43"/>
              <p:cNvSpPr/>
              <p:nvPr/>
            </p:nvSpPr>
            <p:spPr bwMode="auto">
              <a:xfrm>
                <a:off x="2582250" y="5541358"/>
                <a:ext cx="2076669" cy="8823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sp>
            <p:nvSpPr>
              <p:cNvPr id="45" name="圆角矩形 44"/>
              <p:cNvSpPr/>
              <p:nvPr/>
            </p:nvSpPr>
            <p:spPr bwMode="auto">
              <a:xfrm>
                <a:off x="2675090" y="5620577"/>
                <a:ext cx="1896899" cy="727516"/>
              </a:xfrm>
              <a:prstGeom prst="roundRect">
                <a:avLst>
                  <a:gd name="adj" fmla="val 10568"/>
                </a:avLst>
              </a:prstGeom>
              <a:grpFill/>
              <a:ln w="7938" cap="flat">
                <a:noFill/>
                <a:prstDash val="solid"/>
                <a:miter lim="800000"/>
                <a:headEnd/>
                <a:tailEnd/>
              </a:ln>
              <a:effectLst/>
            </p:spPr>
            <p:txBody>
              <a:bodyPr vert="horz" wrap="square" lIns="114673" tIns="57337" rIns="114673" bIns="57337" numCol="1" anchor="t" anchorCtr="0" compatLnSpc="1">
                <a:prstTxWarp prst="textNoShape">
                  <a:avLst/>
                </a:prstTxWarp>
              </a:bodyPr>
              <a:lstStyle/>
              <a:p>
                <a:pPr defTabSz="1212449" fontAlgn="base">
                  <a:spcBef>
                    <a:spcPct val="0"/>
                  </a:spcBef>
                  <a:spcAft>
                    <a:spcPct val="0"/>
                  </a:spcAft>
                </a:pPr>
                <a:endParaRPr lang="zh-CN" altLang="en-US" sz="2383">
                  <a:solidFill>
                    <a:srgbClr val="6C6C6C"/>
                  </a:solidFill>
                  <a:latin typeface="微软雅黑"/>
                </a:endParaRPr>
              </a:p>
            </p:txBody>
          </p:sp>
        </p:grpSp>
        <p:sp>
          <p:nvSpPr>
            <p:cNvPr id="43" name="矩形 42"/>
            <p:cNvSpPr>
              <a:spLocks noChangeArrowheads="1"/>
            </p:cNvSpPr>
            <p:nvPr/>
          </p:nvSpPr>
          <p:spPr bwMode="auto">
            <a:xfrm>
              <a:off x="10050498" y="2840555"/>
              <a:ext cx="1633649" cy="483800"/>
            </a:xfrm>
            <a:prstGeom prst="rect">
              <a:avLst/>
            </a:prstGeom>
            <a:grpFill/>
            <a:ln w="7" cap="flat">
              <a:noFill/>
              <a:prstDash val="solid"/>
              <a:miter lim="800000"/>
              <a:headEnd/>
              <a:tailEnd/>
            </a:ln>
          </p:spPr>
          <p:txBody>
            <a:bodyPr vert="horz" wrap="square" lIns="114673" tIns="57337" rIns="114673" bIns="57337" numCol="1" anchor="t" anchorCtr="0" compatLnSpc="1">
              <a:prstTxWarp prst="textNoShape">
                <a:avLst/>
              </a:prstTxWarp>
            </a:bodyPr>
            <a:lstStyle/>
            <a:p>
              <a:pPr algn="ctr" defTabSz="1212449" fontAlgn="base">
                <a:spcBef>
                  <a:spcPct val="0"/>
                </a:spcBef>
                <a:spcAft>
                  <a:spcPct val="0"/>
                </a:spcAft>
              </a:pPr>
              <a:r>
                <a:rPr lang="zh-CN" altLang="en-US" sz="2800" dirty="0">
                  <a:solidFill>
                    <a:srgbClr val="F8F8F8"/>
                  </a:solidFill>
                  <a:latin typeface="微软雅黑" panose="020B0503020204020204" pitchFamily="34" charset="-122"/>
                  <a:ea typeface="微软雅黑" panose="020B0503020204020204" pitchFamily="34" charset="-122"/>
                </a:rPr>
                <a:t>四月份</a:t>
              </a:r>
            </a:p>
          </p:txBody>
        </p:sp>
      </p:grpSp>
      <p:sp>
        <p:nvSpPr>
          <p:cNvPr id="46" name="矩形 87"/>
          <p:cNvSpPr>
            <a:spLocks noChangeArrowheads="1"/>
          </p:cNvSpPr>
          <p:nvPr/>
        </p:nvSpPr>
        <p:spPr bwMode="auto">
          <a:xfrm>
            <a:off x="8960802" y="3701337"/>
            <a:ext cx="1571295" cy="1631206"/>
          </a:xfrm>
          <a:prstGeom prst="rect">
            <a:avLst/>
          </a:prstGeom>
          <a:noFill/>
          <a:ln w="9525">
            <a:noFill/>
            <a:miter lim="800000"/>
            <a:headEnd/>
            <a:tailEnd/>
          </a:ln>
        </p:spPr>
        <p:txBody>
          <a:bodyPr wrap="square" lIns="121908" tIns="60955" rIns="121908" bIns="60955">
            <a:spAutoFit/>
          </a:bodyPr>
          <a:lstStyle/>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a:p>
            <a:pPr algn="ctr" defTabSz="1212449"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itchFamily="34" charset="-122"/>
                <a:ea typeface="微软雅黑" panose="020B0503020204020204" pitchFamily="34" charset="-122"/>
              </a:rPr>
              <a:t>点击添加文本</a:t>
            </a:r>
            <a:r>
              <a:rPr lang="en-US" altLang="zh-CN" sz="1400" dirty="0">
                <a:solidFill>
                  <a:srgbClr val="6C6C6C">
                    <a:lumMod val="75000"/>
                  </a:srgbClr>
                </a:solidFill>
                <a:latin typeface="微软雅黑" pitchFamily="34" charset="-122"/>
                <a:ea typeface="微软雅黑" panose="020B0503020204020204" pitchFamily="34" charset="-122"/>
              </a:rPr>
              <a:t/>
            </a:r>
            <a:br>
              <a:rPr lang="en-US" altLang="zh-CN" sz="1400" dirty="0">
                <a:solidFill>
                  <a:srgbClr val="6C6C6C">
                    <a:lumMod val="75000"/>
                  </a:srgbClr>
                </a:solidFill>
                <a:latin typeface="微软雅黑" pitchFamily="34" charset="-122"/>
                <a:ea typeface="微软雅黑" panose="020B0503020204020204" pitchFamily="34" charset="-122"/>
              </a:rPr>
            </a:br>
            <a:r>
              <a:rPr lang="zh-CN" altLang="en-US" sz="1400" dirty="0">
                <a:solidFill>
                  <a:srgbClr val="6C6C6C">
                    <a:lumMod val="75000"/>
                  </a:srgbClr>
                </a:solidFill>
                <a:latin typeface="微软雅黑" pitchFamily="34" charset="-122"/>
                <a:ea typeface="微软雅黑" panose="020B0503020204020204" pitchFamily="34" charset="-122"/>
              </a:rPr>
              <a:t>点击添加文本</a:t>
            </a:r>
          </a:p>
        </p:txBody>
      </p:sp>
      <p:cxnSp>
        <p:nvCxnSpPr>
          <p:cNvPr id="47" name="直接连接符 46"/>
          <p:cNvCxnSpPr/>
          <p:nvPr/>
        </p:nvCxnSpPr>
        <p:spPr>
          <a:xfrm>
            <a:off x="8746532" y="2182831"/>
            <a:ext cx="0"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34"/>
          <p:cNvSpPr txBox="1"/>
          <p:nvPr/>
        </p:nvSpPr>
        <p:spPr>
          <a:xfrm>
            <a:off x="1043888" y="2515721"/>
            <a:ext cx="738640" cy="3600616"/>
          </a:xfrm>
          <a:prstGeom prst="rect">
            <a:avLst/>
          </a:prstGeom>
          <a:noFill/>
        </p:spPr>
        <p:txBody>
          <a:bodyPr vert="eaVert" wrap="square" lIns="121908" tIns="60955" rIns="121908" bIns="60955" rtlCol="0">
            <a:spAutoFit/>
          </a:bodyPr>
          <a:lstStyle/>
          <a:p>
            <a:pPr defTabSz="1212449" fontAlgn="base">
              <a:spcBef>
                <a:spcPct val="0"/>
              </a:spcBef>
              <a:spcAft>
                <a:spcPct val="0"/>
              </a:spcAft>
            </a:pPr>
            <a:r>
              <a:rPr lang="zh-CN" altLang="en-US" sz="3200" dirty="0">
                <a:solidFill>
                  <a:srgbClr val="004C80"/>
                </a:solidFill>
                <a:latin typeface="微软雅黑" panose="020B0503020204020204" pitchFamily="34" charset="-122"/>
                <a:ea typeface="微软雅黑" panose="020B0503020204020204" pitchFamily="34" charset="-122"/>
              </a:rPr>
              <a:t>添加标题文字内容</a:t>
            </a:r>
          </a:p>
        </p:txBody>
      </p:sp>
    </p:spTree>
    <p:extLst>
      <p:ext uri="{BB962C8B-B14F-4D97-AF65-F5344CB8AC3E}">
        <p14:creationId xmlns:p14="http://schemas.microsoft.com/office/powerpoint/2010/main" val="113467864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8"/>
                                        </p:tgtEl>
                                        <p:attrNameLst>
                                          <p:attrName>ppt_y</p:attrName>
                                        </p:attrNameLst>
                                      </p:cBhvr>
                                      <p:tavLst>
                                        <p:tav tm="0">
                                          <p:val>
                                            <p:strVal val="#ppt_y"/>
                                          </p:val>
                                        </p:tav>
                                        <p:tav tm="100000">
                                          <p:val>
                                            <p:strVal val="#ppt_y"/>
                                          </p:val>
                                        </p:tav>
                                      </p:tavLst>
                                    </p:anim>
                                    <p:anim calcmode="lin" valueType="num">
                                      <p:cBhvr>
                                        <p:cTn id="16"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8"/>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par>
                                <p:cTn id="23" presetID="2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Scale>
                                      <p:cBhvr>
                                        <p:cTn id="32"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750" decel="50000" fill="hold">
                                          <p:stCondLst>
                                            <p:cond delay="0"/>
                                          </p:stCondLst>
                                        </p:cTn>
                                        <p:tgtEl>
                                          <p:spTgt spid="15"/>
                                        </p:tgtEl>
                                        <p:attrNameLst>
                                          <p:attrName>ppt_x</p:attrName>
                                          <p:attrName>ppt_y</p:attrName>
                                        </p:attrNameLst>
                                      </p:cBhvr>
                                    </p:animMotion>
                                    <p:animEffect transition="in" filter="fade">
                                      <p:cBhvr>
                                        <p:cTn id="34" dur="750"/>
                                        <p:tgtEl>
                                          <p:spTgt spid="15"/>
                                        </p:tgtEl>
                                      </p:cBhvr>
                                    </p:animEffect>
                                  </p:childTnLst>
                                </p:cTn>
                              </p:par>
                            </p:childTnLst>
                          </p:cTn>
                        </p:par>
                        <p:par>
                          <p:cTn id="35" fill="hold">
                            <p:stCondLst>
                              <p:cond delay="260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par>
                          <p:cTn id="39" fill="hold">
                            <p:stCondLst>
                              <p:cond delay="3100"/>
                            </p:stCondLst>
                            <p:childTnLst>
                              <p:par>
                                <p:cTn id="40" presetID="5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Scale>
                                      <p:cBhvr>
                                        <p:cTn id="42"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27"/>
                                        </p:tgtEl>
                                        <p:attrNameLst>
                                          <p:attrName>ppt_x</p:attrName>
                                          <p:attrName>ppt_y</p:attrName>
                                        </p:attrNameLst>
                                      </p:cBhvr>
                                    </p:animMotion>
                                    <p:animEffect transition="in" filter="fade">
                                      <p:cBhvr>
                                        <p:cTn id="44" dur="750"/>
                                        <p:tgtEl>
                                          <p:spTgt spid="27"/>
                                        </p:tgtEl>
                                      </p:cBhvr>
                                    </p:animEffect>
                                  </p:childTnLst>
                                </p:cTn>
                              </p:par>
                            </p:childTnLst>
                          </p:cTn>
                        </p:par>
                        <p:par>
                          <p:cTn id="45" fill="hold">
                            <p:stCondLst>
                              <p:cond delay="3850"/>
                            </p:stCondLst>
                            <p:childTnLst>
                              <p:par>
                                <p:cTn id="46" presetID="22" presetClass="entr" presetSubtype="4"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par>
                          <p:cTn id="49" fill="hold">
                            <p:stCondLst>
                              <p:cond delay="4350"/>
                            </p:stCondLst>
                            <p:childTnLst>
                              <p:par>
                                <p:cTn id="50" presetID="5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Scale>
                                      <p:cBhvr>
                                        <p:cTn id="52" dur="75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750" decel="50000" fill="hold">
                                          <p:stCondLst>
                                            <p:cond delay="0"/>
                                          </p:stCondLst>
                                        </p:cTn>
                                        <p:tgtEl>
                                          <p:spTgt spid="34"/>
                                        </p:tgtEl>
                                        <p:attrNameLst>
                                          <p:attrName>ppt_x</p:attrName>
                                          <p:attrName>ppt_y</p:attrName>
                                        </p:attrNameLst>
                                      </p:cBhvr>
                                    </p:animMotion>
                                    <p:animEffect transition="in" filter="fade">
                                      <p:cBhvr>
                                        <p:cTn id="54" dur="750"/>
                                        <p:tgtEl>
                                          <p:spTgt spid="34"/>
                                        </p:tgtEl>
                                      </p:cBhvr>
                                    </p:animEffect>
                                  </p:childTnLst>
                                </p:cTn>
                              </p:par>
                            </p:childTnLst>
                          </p:cTn>
                        </p:par>
                        <p:par>
                          <p:cTn id="55" fill="hold">
                            <p:stCondLst>
                              <p:cond delay="5100"/>
                            </p:stCondLst>
                            <p:childTnLst>
                              <p:par>
                                <p:cTn id="56" presetID="22" presetClass="entr" presetSubtype="1"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500"/>
                                        <p:tgtEl>
                                          <p:spTgt spid="40"/>
                                        </p:tgtEl>
                                      </p:cBhvr>
                                    </p:animEffect>
                                  </p:childTnLst>
                                </p:cTn>
                              </p:par>
                            </p:childTnLst>
                          </p:cTn>
                        </p:par>
                        <p:par>
                          <p:cTn id="59" fill="hold">
                            <p:stCondLst>
                              <p:cond delay="5600"/>
                            </p:stCondLst>
                            <p:childTnLst>
                              <p:par>
                                <p:cTn id="60" presetID="52" presetClass="entr" presetSubtype="0"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Scale>
                                      <p:cBhvr>
                                        <p:cTn id="62" dur="75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750" decel="50000" fill="hold">
                                          <p:stCondLst>
                                            <p:cond delay="0"/>
                                          </p:stCondLst>
                                        </p:cTn>
                                        <p:tgtEl>
                                          <p:spTgt spid="41"/>
                                        </p:tgtEl>
                                        <p:attrNameLst>
                                          <p:attrName>ppt_x</p:attrName>
                                          <p:attrName>ppt_y</p:attrName>
                                        </p:attrNameLst>
                                      </p:cBhvr>
                                    </p:animMotion>
                                    <p:animEffect transition="in" filter="fade">
                                      <p:cBhvr>
                                        <p:cTn id="64" dur="750"/>
                                        <p:tgtEl>
                                          <p:spTgt spid="41"/>
                                        </p:tgtEl>
                                      </p:cBhvr>
                                    </p:animEffect>
                                  </p:childTnLst>
                                </p:cTn>
                              </p:par>
                            </p:childTnLst>
                          </p:cTn>
                        </p:par>
                        <p:par>
                          <p:cTn id="65" fill="hold">
                            <p:stCondLst>
                              <p:cond delay="6350"/>
                            </p:stCondLst>
                            <p:childTnLst>
                              <p:par>
                                <p:cTn id="66" presetID="22" presetClass="entr" presetSubtype="1"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40" grpId="0"/>
      <p:bldP spid="46"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444477" y="2472183"/>
            <a:ext cx="1952370" cy="1952579"/>
            <a:chOff x="6345688" y="2308753"/>
            <a:chExt cx="1952370" cy="1952579"/>
          </a:xfrm>
        </p:grpSpPr>
        <p:sp>
          <p:nvSpPr>
            <p:cNvPr id="14" name="椭圆 13"/>
            <p:cNvSpPr/>
            <p:nvPr/>
          </p:nvSpPr>
          <p:spPr>
            <a:xfrm flipH="1">
              <a:off x="6467345" y="2430514"/>
              <a:ext cx="1709057" cy="1709058"/>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6345688" y="2308753"/>
              <a:ext cx="1952370" cy="1952579"/>
            </a:xfrm>
            <a:custGeom>
              <a:avLst/>
              <a:gdLst>
                <a:gd name="connsiteX0" fmla="*/ 976185 w 1952370"/>
                <a:gd name="connsiteY0" fmla="*/ 121761 h 1952579"/>
                <a:gd name="connsiteX1" fmla="*/ 121656 w 1952370"/>
                <a:gd name="connsiteY1" fmla="*/ 976290 h 1952579"/>
                <a:gd name="connsiteX2" fmla="*/ 976185 w 1952370"/>
                <a:gd name="connsiteY2" fmla="*/ 1830819 h 1952579"/>
                <a:gd name="connsiteX3" fmla="*/ 1830714 w 1952370"/>
                <a:gd name="connsiteY3" fmla="*/ 976290 h 1952579"/>
                <a:gd name="connsiteX4" fmla="*/ 976185 w 1952370"/>
                <a:gd name="connsiteY4" fmla="*/ 121761 h 1952579"/>
                <a:gd name="connsiteX5" fmla="*/ 976185 w 1952370"/>
                <a:gd name="connsiteY5" fmla="*/ 0 h 1952579"/>
                <a:gd name="connsiteX6" fmla="*/ 1952370 w 1952370"/>
                <a:gd name="connsiteY6" fmla="*/ 976186 h 1952579"/>
                <a:gd name="connsiteX7" fmla="*/ 1075995 w 1952370"/>
                <a:gd name="connsiteY7" fmla="*/ 1947332 h 1952579"/>
                <a:gd name="connsiteX8" fmla="*/ 995936 w 1952370"/>
                <a:gd name="connsiteY8" fmla="*/ 1951374 h 1952579"/>
                <a:gd name="connsiteX9" fmla="*/ 997167 w 1952370"/>
                <a:gd name="connsiteY9" fmla="*/ 1952579 h 1952579"/>
                <a:gd name="connsiteX10" fmla="*/ 0 w 1952370"/>
                <a:gd name="connsiteY10" fmla="*/ 1952579 h 1952579"/>
                <a:gd name="connsiteX11" fmla="*/ 0 w 1952370"/>
                <a:gd name="connsiteY11" fmla="*/ 976186 h 1952579"/>
                <a:gd name="connsiteX12" fmla="*/ 976185 w 1952370"/>
                <a:gd name="connsiteY12" fmla="*/ 0 h 195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370" h="1952579">
                  <a:moveTo>
                    <a:pt x="976185" y="121761"/>
                  </a:moveTo>
                  <a:cubicBezTo>
                    <a:pt x="504242" y="121761"/>
                    <a:pt x="121656" y="504347"/>
                    <a:pt x="121656" y="976290"/>
                  </a:cubicBezTo>
                  <a:cubicBezTo>
                    <a:pt x="121656" y="1448233"/>
                    <a:pt x="504242" y="1830819"/>
                    <a:pt x="976185" y="1830819"/>
                  </a:cubicBezTo>
                  <a:cubicBezTo>
                    <a:pt x="1448128" y="1830819"/>
                    <a:pt x="1830714" y="1448233"/>
                    <a:pt x="1830714" y="976290"/>
                  </a:cubicBezTo>
                  <a:cubicBezTo>
                    <a:pt x="1830714" y="504347"/>
                    <a:pt x="1448128" y="121761"/>
                    <a:pt x="976185" y="121761"/>
                  </a:cubicBezTo>
                  <a:close/>
                  <a:moveTo>
                    <a:pt x="976185" y="0"/>
                  </a:moveTo>
                  <a:cubicBezTo>
                    <a:pt x="1515317" y="0"/>
                    <a:pt x="1952370" y="437053"/>
                    <a:pt x="1952370" y="976186"/>
                  </a:cubicBezTo>
                  <a:cubicBezTo>
                    <a:pt x="1952370" y="1481622"/>
                    <a:pt x="1568242" y="1897341"/>
                    <a:pt x="1075995" y="1947332"/>
                  </a:cubicBezTo>
                  <a:lnTo>
                    <a:pt x="995936" y="1951374"/>
                  </a:lnTo>
                  <a:lnTo>
                    <a:pt x="997167" y="1952579"/>
                  </a:lnTo>
                  <a:lnTo>
                    <a:pt x="0" y="1952579"/>
                  </a:lnTo>
                  <a:lnTo>
                    <a:pt x="0" y="976186"/>
                  </a:lnTo>
                  <a:cubicBezTo>
                    <a:pt x="0" y="437053"/>
                    <a:pt x="437053" y="0"/>
                    <a:pt x="976185" y="0"/>
                  </a:cubicBezTo>
                  <a:close/>
                </a:path>
              </a:pathLst>
            </a:custGeom>
            <a:solidFill>
              <a:srgbClr val="4BAF3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文本框 15"/>
            <p:cNvSpPr txBox="1"/>
            <p:nvPr/>
          </p:nvSpPr>
          <p:spPr>
            <a:xfrm>
              <a:off x="6765238" y="2935896"/>
              <a:ext cx="1113270" cy="723275"/>
            </a:xfrm>
            <a:prstGeom prst="rect">
              <a:avLst/>
            </a:prstGeom>
            <a:noFill/>
            <a:effectLst/>
          </p:spPr>
          <p:txBody>
            <a:bodyPr wrap="square" rtlCol="0">
              <a:spAutoFit/>
            </a:bodyPr>
            <a:lstStyle/>
            <a:p>
              <a:pPr algn="ctr"/>
              <a:r>
                <a:rPr lang="en-US" altLang="zh-CN" sz="4100" dirty="0" smtClean="0">
                  <a:solidFill>
                    <a:srgbClr val="4BAF33"/>
                  </a:solidFill>
                  <a:latin typeface="Impact" panose="020B0806030902050204" pitchFamily="34" charset="0"/>
                </a:rPr>
                <a:t>55</a:t>
              </a:r>
              <a:r>
                <a:rPr lang="en-US" altLang="zh-CN" sz="2400" dirty="0" smtClean="0">
                  <a:solidFill>
                    <a:srgbClr val="4BAF33"/>
                  </a:solidFill>
                  <a:latin typeface="Impact" panose="020B0806030902050204" pitchFamily="34" charset="0"/>
                </a:rPr>
                <a:t>%</a:t>
              </a:r>
              <a:endParaRPr lang="zh-CN" altLang="en-US" sz="2400" dirty="0">
                <a:solidFill>
                  <a:srgbClr val="4BAF33"/>
                </a:solidFill>
                <a:latin typeface="Impact" panose="020B0806030902050204" pitchFamily="34" charset="0"/>
              </a:endParaRPr>
            </a:p>
          </p:txBody>
        </p:sp>
      </p:grpSp>
      <p:grpSp>
        <p:nvGrpSpPr>
          <p:cNvPr id="18" name="组合 17"/>
          <p:cNvGrpSpPr/>
          <p:nvPr/>
        </p:nvGrpSpPr>
        <p:grpSpPr>
          <a:xfrm>
            <a:off x="6444477" y="4506607"/>
            <a:ext cx="1565338" cy="1565505"/>
            <a:chOff x="6345688" y="4343177"/>
            <a:chExt cx="1565338" cy="1565505"/>
          </a:xfrm>
        </p:grpSpPr>
        <p:sp>
          <p:nvSpPr>
            <p:cNvPr id="19" name="椭圆 18"/>
            <p:cNvSpPr/>
            <p:nvPr/>
          </p:nvSpPr>
          <p:spPr>
            <a:xfrm flipH="1" flipV="1">
              <a:off x="6443228" y="4440800"/>
              <a:ext cx="1370258" cy="137025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flipV="1">
              <a:off x="6345688" y="4343177"/>
              <a:ext cx="1565338" cy="1565505"/>
            </a:xfrm>
            <a:custGeom>
              <a:avLst/>
              <a:gdLst>
                <a:gd name="connsiteX0" fmla="*/ 782669 w 1565338"/>
                <a:gd name="connsiteY0" fmla="*/ 1467883 h 1565505"/>
                <a:gd name="connsiteX1" fmla="*/ 97540 w 1565338"/>
                <a:gd name="connsiteY1" fmla="*/ 782753 h 1565505"/>
                <a:gd name="connsiteX2" fmla="*/ 782669 w 1565338"/>
                <a:gd name="connsiteY2" fmla="*/ 97623 h 1565505"/>
                <a:gd name="connsiteX3" fmla="*/ 1467798 w 1565338"/>
                <a:gd name="connsiteY3" fmla="*/ 782753 h 1565505"/>
                <a:gd name="connsiteX4" fmla="*/ 782669 w 1565338"/>
                <a:gd name="connsiteY4" fmla="*/ 1467883 h 1565505"/>
                <a:gd name="connsiteX5" fmla="*/ 0 w 1565338"/>
                <a:gd name="connsiteY5" fmla="*/ 1565505 h 1565505"/>
                <a:gd name="connsiteX6" fmla="*/ 799492 w 1565338"/>
                <a:gd name="connsiteY6" fmla="*/ 1565505 h 1565505"/>
                <a:gd name="connsiteX7" fmla="*/ 798505 w 1565338"/>
                <a:gd name="connsiteY7" fmla="*/ 1564539 h 1565505"/>
                <a:gd name="connsiteX8" fmla="*/ 862693 w 1565338"/>
                <a:gd name="connsiteY8" fmla="*/ 1561298 h 1565505"/>
                <a:gd name="connsiteX9" fmla="*/ 1565338 w 1565338"/>
                <a:gd name="connsiteY9" fmla="*/ 782669 h 1565505"/>
                <a:gd name="connsiteX10" fmla="*/ 782669 w 1565338"/>
                <a:gd name="connsiteY10" fmla="*/ 0 h 1565505"/>
                <a:gd name="connsiteX11" fmla="*/ 0 w 1565338"/>
                <a:gd name="connsiteY11" fmla="*/ 782669 h 156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5338" h="1565505">
                  <a:moveTo>
                    <a:pt x="782669" y="1467883"/>
                  </a:moveTo>
                  <a:cubicBezTo>
                    <a:pt x="404283" y="1467883"/>
                    <a:pt x="97540" y="1161140"/>
                    <a:pt x="97540" y="782753"/>
                  </a:cubicBezTo>
                  <a:cubicBezTo>
                    <a:pt x="97540" y="404366"/>
                    <a:pt x="404283" y="97623"/>
                    <a:pt x="782669" y="97623"/>
                  </a:cubicBezTo>
                  <a:cubicBezTo>
                    <a:pt x="1161055" y="97623"/>
                    <a:pt x="1467798" y="404366"/>
                    <a:pt x="1467798" y="782753"/>
                  </a:cubicBezTo>
                  <a:cubicBezTo>
                    <a:pt x="1467798" y="1161140"/>
                    <a:pt x="1161055" y="1467883"/>
                    <a:pt x="782669" y="1467883"/>
                  </a:cubicBezTo>
                  <a:close/>
                  <a:moveTo>
                    <a:pt x="0" y="1565505"/>
                  </a:moveTo>
                  <a:lnTo>
                    <a:pt x="799492" y="1565505"/>
                  </a:lnTo>
                  <a:lnTo>
                    <a:pt x="798505" y="1564539"/>
                  </a:lnTo>
                  <a:lnTo>
                    <a:pt x="862693" y="1561298"/>
                  </a:lnTo>
                  <a:cubicBezTo>
                    <a:pt x="1257358" y="1521218"/>
                    <a:pt x="1565338" y="1187910"/>
                    <a:pt x="1565338" y="782669"/>
                  </a:cubicBezTo>
                  <a:cubicBezTo>
                    <a:pt x="1565338" y="350413"/>
                    <a:pt x="1214925" y="0"/>
                    <a:pt x="782669" y="0"/>
                  </a:cubicBezTo>
                  <a:cubicBezTo>
                    <a:pt x="350413" y="0"/>
                    <a:pt x="0" y="350413"/>
                    <a:pt x="0" y="782669"/>
                  </a:cubicBezTo>
                  <a:close/>
                </a:path>
              </a:pathLst>
            </a:custGeom>
            <a:solidFill>
              <a:srgbClr val="004C8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6" name="文本框 25"/>
            <p:cNvSpPr txBox="1"/>
            <p:nvPr/>
          </p:nvSpPr>
          <p:spPr>
            <a:xfrm>
              <a:off x="6571722" y="4808525"/>
              <a:ext cx="1113270" cy="646331"/>
            </a:xfrm>
            <a:prstGeom prst="rect">
              <a:avLst/>
            </a:prstGeom>
            <a:noFill/>
            <a:effectLst/>
          </p:spPr>
          <p:txBody>
            <a:bodyPr wrap="square" rtlCol="0">
              <a:spAutoFit/>
            </a:bodyPr>
            <a:lstStyle/>
            <a:p>
              <a:pPr algn="ctr"/>
              <a:r>
                <a:rPr lang="en-US" altLang="zh-CN" sz="3600" dirty="0" smtClean="0">
                  <a:solidFill>
                    <a:srgbClr val="004C80"/>
                  </a:solidFill>
                  <a:latin typeface="Impact" panose="020B0806030902050204" pitchFamily="34" charset="0"/>
                </a:rPr>
                <a:t>37</a:t>
              </a:r>
              <a:r>
                <a:rPr lang="en-US" altLang="zh-CN" sz="2100" dirty="0" smtClean="0">
                  <a:solidFill>
                    <a:srgbClr val="004C80"/>
                  </a:solidFill>
                  <a:latin typeface="Impact" panose="020B0806030902050204" pitchFamily="34" charset="0"/>
                </a:rPr>
                <a:t>%</a:t>
              </a:r>
              <a:endParaRPr lang="zh-CN" altLang="en-US" sz="2100" dirty="0">
                <a:solidFill>
                  <a:srgbClr val="004C80"/>
                </a:solidFill>
                <a:latin typeface="Impact" panose="020B0806030902050204" pitchFamily="34" charset="0"/>
              </a:endParaRPr>
            </a:p>
          </p:txBody>
        </p:sp>
      </p:grpSp>
      <p:grpSp>
        <p:nvGrpSpPr>
          <p:cNvPr id="27" name="组合 26"/>
          <p:cNvGrpSpPr/>
          <p:nvPr/>
        </p:nvGrpSpPr>
        <p:grpSpPr>
          <a:xfrm>
            <a:off x="5182820" y="4499328"/>
            <a:ext cx="1174813" cy="1174939"/>
            <a:chOff x="5084031" y="4335898"/>
            <a:chExt cx="1174813" cy="1174939"/>
          </a:xfrm>
        </p:grpSpPr>
        <p:sp>
          <p:nvSpPr>
            <p:cNvPr id="28" name="椭圆 27"/>
            <p:cNvSpPr/>
            <p:nvPr/>
          </p:nvSpPr>
          <p:spPr>
            <a:xfrm flipV="1">
              <a:off x="5157236" y="4409166"/>
              <a:ext cx="1028402" cy="1028403"/>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flipH="1" flipV="1">
              <a:off x="5084031" y="4335898"/>
              <a:ext cx="1174813" cy="1174939"/>
            </a:xfrm>
            <a:custGeom>
              <a:avLst/>
              <a:gdLst>
                <a:gd name="connsiteX0" fmla="*/ 587407 w 1174813"/>
                <a:gd name="connsiteY0" fmla="*/ 1101672 h 1174939"/>
                <a:gd name="connsiteX1" fmla="*/ 1101608 w 1174813"/>
                <a:gd name="connsiteY1" fmla="*/ 587470 h 1174939"/>
                <a:gd name="connsiteX2" fmla="*/ 587407 w 1174813"/>
                <a:gd name="connsiteY2" fmla="*/ 73268 h 1174939"/>
                <a:gd name="connsiteX3" fmla="*/ 73206 w 1174813"/>
                <a:gd name="connsiteY3" fmla="*/ 587470 h 1174939"/>
                <a:gd name="connsiteX4" fmla="*/ 587407 w 1174813"/>
                <a:gd name="connsiteY4" fmla="*/ 1101672 h 1174939"/>
                <a:gd name="connsiteX5" fmla="*/ 600032 w 1174813"/>
                <a:gd name="connsiteY5" fmla="*/ 1174939 h 1174939"/>
                <a:gd name="connsiteX6" fmla="*/ 0 w 1174813"/>
                <a:gd name="connsiteY6" fmla="*/ 1174939 h 1174939"/>
                <a:gd name="connsiteX7" fmla="*/ 0 w 1174813"/>
                <a:gd name="connsiteY7" fmla="*/ 587407 h 1174939"/>
                <a:gd name="connsiteX8" fmla="*/ 587407 w 1174813"/>
                <a:gd name="connsiteY8" fmla="*/ 0 h 1174939"/>
                <a:gd name="connsiteX9" fmla="*/ 1174813 w 1174813"/>
                <a:gd name="connsiteY9" fmla="*/ 587407 h 1174939"/>
                <a:gd name="connsiteX10" fmla="*/ 647466 w 1174813"/>
                <a:gd name="connsiteY10" fmla="*/ 1171782 h 1174939"/>
                <a:gd name="connsiteX11" fmla="*/ 599292 w 1174813"/>
                <a:gd name="connsiteY11" fmla="*/ 1174214 h 11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813" h="1174939">
                  <a:moveTo>
                    <a:pt x="587407" y="1101672"/>
                  </a:moveTo>
                  <a:cubicBezTo>
                    <a:pt x="871392" y="1101672"/>
                    <a:pt x="1101608" y="871456"/>
                    <a:pt x="1101608" y="587470"/>
                  </a:cubicBezTo>
                  <a:cubicBezTo>
                    <a:pt x="1101608" y="303484"/>
                    <a:pt x="871392" y="73268"/>
                    <a:pt x="587407" y="73268"/>
                  </a:cubicBezTo>
                  <a:cubicBezTo>
                    <a:pt x="303422" y="73268"/>
                    <a:pt x="73206" y="303484"/>
                    <a:pt x="73206" y="587470"/>
                  </a:cubicBezTo>
                  <a:cubicBezTo>
                    <a:pt x="73206" y="871456"/>
                    <a:pt x="303422" y="1101672"/>
                    <a:pt x="587407" y="1101672"/>
                  </a:cubicBezTo>
                  <a:close/>
                  <a:moveTo>
                    <a:pt x="600032" y="1174939"/>
                  </a:moveTo>
                  <a:lnTo>
                    <a:pt x="0" y="1174939"/>
                  </a:lnTo>
                  <a:lnTo>
                    <a:pt x="0" y="587407"/>
                  </a:lnTo>
                  <a:cubicBezTo>
                    <a:pt x="0" y="262991"/>
                    <a:pt x="262991" y="0"/>
                    <a:pt x="587407" y="0"/>
                  </a:cubicBezTo>
                  <a:cubicBezTo>
                    <a:pt x="911822" y="0"/>
                    <a:pt x="1174813" y="262991"/>
                    <a:pt x="1174813" y="587407"/>
                  </a:cubicBezTo>
                  <a:cubicBezTo>
                    <a:pt x="1174813" y="891547"/>
                    <a:pt x="943669" y="1141701"/>
                    <a:pt x="647466" y="1171782"/>
                  </a:cubicBezTo>
                  <a:lnTo>
                    <a:pt x="599292" y="1174214"/>
                  </a:lnTo>
                  <a:close/>
                </a:path>
              </a:pathLst>
            </a:custGeom>
            <a:solidFill>
              <a:srgbClr val="4BAF3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0" name="文本框 29"/>
            <p:cNvSpPr txBox="1"/>
            <p:nvPr/>
          </p:nvSpPr>
          <p:spPr>
            <a:xfrm>
              <a:off x="5132448" y="4661186"/>
              <a:ext cx="1113270" cy="600164"/>
            </a:xfrm>
            <a:prstGeom prst="rect">
              <a:avLst/>
            </a:prstGeom>
            <a:noFill/>
            <a:effectLst/>
          </p:spPr>
          <p:txBody>
            <a:bodyPr wrap="square" rtlCol="0">
              <a:spAutoFit/>
            </a:bodyPr>
            <a:lstStyle/>
            <a:p>
              <a:pPr algn="ctr"/>
              <a:r>
                <a:rPr lang="en-US" altLang="zh-CN" sz="3300" dirty="0" smtClean="0">
                  <a:solidFill>
                    <a:srgbClr val="4BAF33"/>
                  </a:solidFill>
                  <a:latin typeface="Impact" panose="020B0806030902050204" pitchFamily="34" charset="0"/>
                </a:rPr>
                <a:t>22</a:t>
              </a:r>
              <a:r>
                <a:rPr lang="en-US" altLang="zh-CN" dirty="0" smtClean="0">
                  <a:solidFill>
                    <a:srgbClr val="4BAF33"/>
                  </a:solidFill>
                  <a:latin typeface="Impact" panose="020B0806030902050204" pitchFamily="34" charset="0"/>
                </a:rPr>
                <a:t>%</a:t>
              </a:r>
              <a:endParaRPr lang="zh-CN" altLang="en-US" dirty="0">
                <a:solidFill>
                  <a:srgbClr val="4BAF33"/>
                </a:solidFill>
                <a:latin typeface="Impact" panose="020B0806030902050204" pitchFamily="34" charset="0"/>
              </a:endParaRPr>
            </a:p>
          </p:txBody>
        </p:sp>
      </p:grpSp>
      <p:sp>
        <p:nvSpPr>
          <p:cNvPr id="31" name="文本框 30"/>
          <p:cNvSpPr txBox="1"/>
          <p:nvPr/>
        </p:nvSpPr>
        <p:spPr>
          <a:xfrm>
            <a:off x="9127900" y="2766272"/>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127899" y="4971955"/>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263220" y="2771747"/>
            <a:ext cx="2339102" cy="1261884"/>
          </a:xfrm>
          <a:prstGeom prst="rect">
            <a:avLst/>
          </a:prstGeom>
          <a:noFill/>
          <a:effectLst/>
        </p:spPr>
        <p:txBody>
          <a:bodyPr wrap="none" rtlCol="0">
            <a:spAutoFit/>
          </a:bodyPr>
          <a:lstStyle/>
          <a:p>
            <a:r>
              <a:rPr lang="zh-CN" altLang="en-US" sz="20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0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263219" y="4977430"/>
            <a:ext cx="2339102" cy="1261884"/>
          </a:xfrm>
          <a:prstGeom prst="rect">
            <a:avLst/>
          </a:prstGeom>
          <a:noFill/>
          <a:effectLst/>
        </p:spPr>
        <p:txBody>
          <a:bodyPr wrap="none" rtlCol="0">
            <a:spAutoFit/>
          </a:bodyPr>
          <a:lstStyle/>
          <a:p>
            <a:r>
              <a:rPr lang="zh-CN" altLang="en-US" sz="20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0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033326" y="2098433"/>
            <a:ext cx="2326080" cy="2326328"/>
            <a:chOff x="3934537" y="1935003"/>
            <a:chExt cx="2326080" cy="2326328"/>
          </a:xfrm>
        </p:grpSpPr>
        <p:sp>
          <p:nvSpPr>
            <p:cNvPr id="36" name="任意多边形 35"/>
            <p:cNvSpPr/>
            <p:nvPr/>
          </p:nvSpPr>
          <p:spPr>
            <a:xfrm flipH="1">
              <a:off x="3934537" y="1935003"/>
              <a:ext cx="2326080" cy="2326328"/>
            </a:xfrm>
            <a:custGeom>
              <a:avLst/>
              <a:gdLst>
                <a:gd name="connsiteX0" fmla="*/ 1163040 w 2326080"/>
                <a:gd name="connsiteY0" fmla="*/ 145067 h 2326328"/>
                <a:gd name="connsiteX1" fmla="*/ 2181137 w 2326080"/>
                <a:gd name="connsiteY1" fmla="*/ 1163164 h 2326328"/>
                <a:gd name="connsiteX2" fmla="*/ 1163040 w 2326080"/>
                <a:gd name="connsiteY2" fmla="*/ 2181261 h 2326328"/>
                <a:gd name="connsiteX3" fmla="*/ 144943 w 2326080"/>
                <a:gd name="connsiteY3" fmla="*/ 1163164 h 2326328"/>
                <a:gd name="connsiteX4" fmla="*/ 1163040 w 2326080"/>
                <a:gd name="connsiteY4" fmla="*/ 145067 h 2326328"/>
                <a:gd name="connsiteX5" fmla="*/ 1163040 w 2326080"/>
                <a:gd name="connsiteY5" fmla="*/ 0 h 2326328"/>
                <a:gd name="connsiteX6" fmla="*/ 0 w 2326080"/>
                <a:gd name="connsiteY6" fmla="*/ 1163040 h 2326328"/>
                <a:gd name="connsiteX7" fmla="*/ 0 w 2326080"/>
                <a:gd name="connsiteY7" fmla="*/ 2326328 h 2326328"/>
                <a:gd name="connsiteX8" fmla="*/ 1188038 w 2326080"/>
                <a:gd name="connsiteY8" fmla="*/ 2326328 h 2326328"/>
                <a:gd name="connsiteX9" fmla="*/ 1186572 w 2326080"/>
                <a:gd name="connsiteY9" fmla="*/ 2324893 h 2326328"/>
                <a:gd name="connsiteX10" fmla="*/ 1281955 w 2326080"/>
                <a:gd name="connsiteY10" fmla="*/ 2320076 h 2326328"/>
                <a:gd name="connsiteX11" fmla="*/ 2326080 w 2326080"/>
                <a:gd name="connsiteY11" fmla="*/ 1163040 h 2326328"/>
                <a:gd name="connsiteX12" fmla="*/ 1163040 w 2326080"/>
                <a:gd name="connsiteY12" fmla="*/ 0 h 232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6080" h="2326328">
                  <a:moveTo>
                    <a:pt x="1163040" y="145067"/>
                  </a:moveTo>
                  <a:cubicBezTo>
                    <a:pt x="1725319" y="145067"/>
                    <a:pt x="2181137" y="600885"/>
                    <a:pt x="2181137" y="1163164"/>
                  </a:cubicBezTo>
                  <a:cubicBezTo>
                    <a:pt x="2181137" y="1725443"/>
                    <a:pt x="1725319" y="2181261"/>
                    <a:pt x="1163040" y="2181261"/>
                  </a:cubicBezTo>
                  <a:cubicBezTo>
                    <a:pt x="600761" y="2181261"/>
                    <a:pt x="144943" y="1725443"/>
                    <a:pt x="144943" y="1163164"/>
                  </a:cubicBezTo>
                  <a:cubicBezTo>
                    <a:pt x="144943" y="600885"/>
                    <a:pt x="600761" y="145067"/>
                    <a:pt x="1163040" y="145067"/>
                  </a:cubicBezTo>
                  <a:close/>
                  <a:moveTo>
                    <a:pt x="1163040" y="0"/>
                  </a:moveTo>
                  <a:cubicBezTo>
                    <a:pt x="520711" y="0"/>
                    <a:pt x="0" y="520711"/>
                    <a:pt x="0" y="1163040"/>
                  </a:cubicBezTo>
                  <a:lnTo>
                    <a:pt x="0" y="2326328"/>
                  </a:lnTo>
                  <a:lnTo>
                    <a:pt x="1188038" y="2326328"/>
                  </a:lnTo>
                  <a:lnTo>
                    <a:pt x="1186572" y="2324893"/>
                  </a:lnTo>
                  <a:lnTo>
                    <a:pt x="1281955" y="2320076"/>
                  </a:lnTo>
                  <a:cubicBezTo>
                    <a:pt x="1868424" y="2260517"/>
                    <a:pt x="2326080" y="1765224"/>
                    <a:pt x="2326080" y="1163040"/>
                  </a:cubicBezTo>
                  <a:cubicBezTo>
                    <a:pt x="2326080" y="520711"/>
                    <a:pt x="1805369" y="0"/>
                    <a:pt x="1163040" y="0"/>
                  </a:cubicBezTo>
                  <a:close/>
                </a:path>
              </a:pathLst>
            </a:custGeom>
            <a:solidFill>
              <a:srgbClr val="004C8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7" name="文本框 36"/>
            <p:cNvSpPr txBox="1"/>
            <p:nvPr/>
          </p:nvSpPr>
          <p:spPr>
            <a:xfrm>
              <a:off x="4540942" y="2717913"/>
              <a:ext cx="1113270" cy="784830"/>
            </a:xfrm>
            <a:prstGeom prst="rect">
              <a:avLst/>
            </a:prstGeom>
            <a:noFill/>
            <a:effectLst/>
          </p:spPr>
          <p:txBody>
            <a:bodyPr wrap="square" rtlCol="0">
              <a:spAutoFit/>
            </a:bodyPr>
            <a:lstStyle/>
            <a:p>
              <a:pPr algn="ctr"/>
              <a:r>
                <a:rPr lang="en-US" altLang="zh-CN" sz="4500" dirty="0" smtClean="0">
                  <a:solidFill>
                    <a:srgbClr val="004C80"/>
                  </a:solidFill>
                  <a:latin typeface="Impact" panose="020B0806030902050204" pitchFamily="34" charset="0"/>
                </a:rPr>
                <a:t>97</a:t>
              </a:r>
              <a:r>
                <a:rPr lang="en-US" altLang="zh-CN" sz="2700" dirty="0" smtClean="0">
                  <a:solidFill>
                    <a:srgbClr val="004C80"/>
                  </a:solidFill>
                  <a:latin typeface="Impact" panose="020B0806030902050204" pitchFamily="34" charset="0"/>
                </a:rPr>
                <a:t>%</a:t>
              </a:r>
              <a:endParaRPr lang="zh-CN" altLang="en-US" sz="2700" dirty="0">
                <a:solidFill>
                  <a:srgbClr val="004C80"/>
                </a:solidFill>
                <a:latin typeface="Impact" panose="020B0806030902050204" pitchFamily="34" charset="0"/>
              </a:endParaRPr>
            </a:p>
          </p:txBody>
        </p:sp>
        <p:sp>
          <p:nvSpPr>
            <p:cNvPr id="38" name="椭圆 37"/>
            <p:cNvSpPr/>
            <p:nvPr/>
          </p:nvSpPr>
          <p:spPr>
            <a:xfrm>
              <a:off x="4079480" y="2080070"/>
              <a:ext cx="2036193" cy="2036194"/>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678278563"/>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1500"/>
                            </p:stCondLst>
                            <p:childTnLst>
                              <p:par>
                                <p:cTn id="14" presetID="2" presetClass="entr" presetSubtype="3"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3000"/>
                            </p:stCondLst>
                            <p:childTnLst>
                              <p:par>
                                <p:cTn id="23" presetID="2" presetClass="entr" presetSubtype="12"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4500"/>
                            </p:stCondLst>
                            <p:childTnLst>
                              <p:par>
                                <p:cTn id="32" presetID="2" presetClass="entr" presetSubtype="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000" fill="hold"/>
                                        <p:tgtEl>
                                          <p:spTgt spid="18"/>
                                        </p:tgtEl>
                                        <p:attrNameLst>
                                          <p:attrName>ppt_x</p:attrName>
                                        </p:attrNameLst>
                                      </p:cBhvr>
                                      <p:tavLst>
                                        <p:tav tm="0">
                                          <p:val>
                                            <p:strVal val="1+#ppt_w/2"/>
                                          </p:val>
                                        </p:tav>
                                        <p:tav tm="100000">
                                          <p:val>
                                            <p:strVal val="#ppt_x"/>
                                          </p:val>
                                        </p:tav>
                                      </p:tavLst>
                                    </p:anim>
                                    <p:anim calcmode="lin" valueType="num">
                                      <p:cBhvr additive="base">
                                        <p:cTn id="35" dur="10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Freeform 60"/>
          <p:cNvSpPr>
            <a:spLocks noEditPoints="1"/>
          </p:cNvSpPr>
          <p:nvPr/>
        </p:nvSpPr>
        <p:spPr bwMode="auto">
          <a:xfrm rot="898892">
            <a:off x="989235" y="3930449"/>
            <a:ext cx="1826997" cy="1860318"/>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004C80"/>
          </a:solidFill>
          <a:ln w="44450">
            <a:noFill/>
          </a:ln>
          <a:effectLst>
            <a:outerShdw blurRad="76200" dist="12700" dir="2700000" sy="-23000" kx="-8004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gradFill>
                <a:gsLst>
                  <a:gs pos="0">
                    <a:srgbClr val="5BA3EF"/>
                  </a:gs>
                  <a:gs pos="100000">
                    <a:srgbClr val="4661D6"/>
                  </a:gs>
                </a:gsLst>
                <a:lin ang="3600000" scaled="0"/>
              </a:gradFill>
            </a:endParaRPr>
          </a:p>
        </p:txBody>
      </p:sp>
      <p:grpSp>
        <p:nvGrpSpPr>
          <p:cNvPr id="14" name="组合 13"/>
          <p:cNvGrpSpPr/>
          <p:nvPr/>
        </p:nvGrpSpPr>
        <p:grpSpPr>
          <a:xfrm>
            <a:off x="2515083" y="3655584"/>
            <a:ext cx="1723549" cy="2671967"/>
            <a:chOff x="2556647" y="3460127"/>
            <a:chExt cx="1723549" cy="2671967"/>
          </a:xfrm>
        </p:grpSpPr>
        <p:cxnSp>
          <p:nvCxnSpPr>
            <p:cNvPr id="15" name="Straight Connector 33"/>
            <p:cNvCxnSpPr/>
            <p:nvPr/>
          </p:nvCxnSpPr>
          <p:spPr>
            <a:xfrm flipV="1">
              <a:off x="3329996" y="3460127"/>
              <a:ext cx="0" cy="579393"/>
            </a:xfrm>
            <a:prstGeom prst="line">
              <a:avLst/>
            </a:prstGeom>
            <a:ln w="12700">
              <a:solidFill>
                <a:srgbClr val="4BAF3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34"/>
            <p:cNvCxnSpPr/>
            <p:nvPr/>
          </p:nvCxnSpPr>
          <p:spPr>
            <a:xfrm rot="5400000">
              <a:off x="3130118" y="4903583"/>
              <a:ext cx="399757" cy="2083"/>
            </a:xfrm>
            <a:prstGeom prst="line">
              <a:avLst/>
            </a:prstGeom>
            <a:ln w="12700">
              <a:solidFill>
                <a:srgbClr val="4BAF33"/>
              </a:solidFill>
              <a:prstDash val="sys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780331" y="5104060"/>
              <a:ext cx="1450032" cy="1028034"/>
              <a:chOff x="2780331" y="5104060"/>
              <a:chExt cx="1450032" cy="1028034"/>
            </a:xfrm>
          </p:grpSpPr>
          <p:sp>
            <p:nvSpPr>
              <p:cNvPr id="22" name="Parallelogram 31"/>
              <p:cNvSpPr/>
              <p:nvPr/>
            </p:nvSpPr>
            <p:spPr>
              <a:xfrm rot="20990454" flipV="1">
                <a:off x="2858732" y="5171494"/>
                <a:ext cx="1371631" cy="960600"/>
              </a:xfrm>
              <a:prstGeom prst="parallelogram">
                <a:avLst>
                  <a:gd name="adj" fmla="val 27315"/>
                </a:avLst>
              </a:prstGeom>
              <a:gradFill flip="none" rotWithShape="1">
                <a:gsLst>
                  <a:gs pos="14000">
                    <a:srgbClr val="4BAF33">
                      <a:alpha val="0"/>
                    </a:srgbClr>
                  </a:gs>
                  <a:gs pos="100000">
                    <a:srgbClr val="4BAF3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2"/>
              <p:cNvSpPr/>
              <p:nvPr/>
            </p:nvSpPr>
            <p:spPr>
              <a:xfrm>
                <a:off x="2780331" y="5104060"/>
                <a:ext cx="1099331" cy="199878"/>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19" name="矩形 18"/>
            <p:cNvSpPr/>
            <p:nvPr/>
          </p:nvSpPr>
          <p:spPr>
            <a:xfrm>
              <a:off x="2556647" y="4181515"/>
              <a:ext cx="1723549" cy="677108"/>
            </a:xfrm>
            <a:prstGeom prst="rect">
              <a:avLst/>
            </a:prstGeom>
          </p:spPr>
          <p:txBody>
            <a:bodyPr wrap="none">
              <a:spAutoFit/>
            </a:bodyPr>
            <a:lstStyle/>
            <a:p>
              <a:r>
                <a:rPr lang="zh-CN" altLang="en-US" sz="2000" dirty="0" smtClean="0">
                  <a:solidFill>
                    <a:srgbClr val="4BAF33"/>
                  </a:solidFill>
                  <a:latin typeface="微软雅黑" panose="020B0503020204020204" pitchFamily="34" charset="-122"/>
                  <a:ea typeface="微软雅黑" panose="020B0503020204020204" pitchFamily="34" charset="-122"/>
                </a:rPr>
                <a:t>此处输入标题</a:t>
              </a:r>
              <a:endParaRPr lang="en-US" altLang="zh-CN" sz="2000" dirty="0" smtClean="0">
                <a:solidFill>
                  <a:srgbClr val="4BAF33"/>
                </a:solidFill>
                <a:latin typeface="微软雅黑" panose="020B0503020204020204" pitchFamily="34" charset="-122"/>
                <a:ea typeface="微软雅黑" panose="020B0503020204020204" pitchFamily="34" charset="-122"/>
              </a:endParaRPr>
            </a:p>
            <a:p>
              <a:r>
                <a:rPr lang="en-US" altLang="zh-CN" dirty="0" smtClean="0">
                  <a:solidFill>
                    <a:srgbClr val="BF417E"/>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smtClean="0">
                <a:solidFill>
                  <a:srgbClr val="BF417E"/>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27" name="组合 26"/>
          <p:cNvGrpSpPr/>
          <p:nvPr/>
        </p:nvGrpSpPr>
        <p:grpSpPr>
          <a:xfrm>
            <a:off x="4118713" y="3225783"/>
            <a:ext cx="1723549" cy="2672806"/>
            <a:chOff x="4160277" y="3030326"/>
            <a:chExt cx="1723549" cy="2672806"/>
          </a:xfrm>
        </p:grpSpPr>
        <p:cxnSp>
          <p:nvCxnSpPr>
            <p:cNvPr id="28" name="Straight Connector 39"/>
            <p:cNvCxnSpPr/>
            <p:nvPr/>
          </p:nvCxnSpPr>
          <p:spPr>
            <a:xfrm flipV="1">
              <a:off x="4950289" y="3030326"/>
              <a:ext cx="0" cy="579393"/>
            </a:xfrm>
            <a:prstGeom prst="line">
              <a:avLst/>
            </a:prstGeom>
            <a:ln w="12700">
              <a:solidFill>
                <a:srgbClr val="004C8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40"/>
            <p:cNvCxnSpPr/>
            <p:nvPr/>
          </p:nvCxnSpPr>
          <p:spPr>
            <a:xfrm rot="5400000">
              <a:off x="4750411" y="4473782"/>
              <a:ext cx="399757" cy="2083"/>
            </a:xfrm>
            <a:prstGeom prst="line">
              <a:avLst/>
            </a:prstGeom>
            <a:ln w="12700">
              <a:solidFill>
                <a:srgbClr val="004C80"/>
              </a:solidFill>
              <a:prstDash val="sysDash"/>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4400624" y="4674258"/>
              <a:ext cx="1451678" cy="1028874"/>
              <a:chOff x="4400624" y="4674258"/>
              <a:chExt cx="1451678" cy="1028874"/>
            </a:xfrm>
          </p:grpSpPr>
          <p:sp>
            <p:nvSpPr>
              <p:cNvPr id="32" name="Parallelogram 37"/>
              <p:cNvSpPr/>
              <p:nvPr/>
            </p:nvSpPr>
            <p:spPr>
              <a:xfrm rot="20990454" flipV="1">
                <a:off x="4480671" y="4742531"/>
                <a:ext cx="1371631" cy="960601"/>
              </a:xfrm>
              <a:prstGeom prst="parallelogram">
                <a:avLst>
                  <a:gd name="adj" fmla="val 27315"/>
                </a:avLst>
              </a:prstGeom>
              <a:gradFill flip="none" rotWithShape="1">
                <a:gsLst>
                  <a:gs pos="14000">
                    <a:srgbClr val="004C80">
                      <a:alpha val="0"/>
                    </a:srgbClr>
                  </a:gs>
                  <a:gs pos="100000">
                    <a:srgbClr val="004C80"/>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8"/>
              <p:cNvSpPr/>
              <p:nvPr/>
            </p:nvSpPr>
            <p:spPr>
              <a:xfrm>
                <a:off x="4400624" y="4674258"/>
                <a:ext cx="1099331" cy="199878"/>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31" name="矩形 30"/>
            <p:cNvSpPr/>
            <p:nvPr/>
          </p:nvSpPr>
          <p:spPr>
            <a:xfrm>
              <a:off x="4160277" y="3700966"/>
              <a:ext cx="1723549" cy="677108"/>
            </a:xfrm>
            <a:prstGeom prst="rect">
              <a:avLst/>
            </a:prstGeom>
          </p:spPr>
          <p:txBody>
            <a:bodyPr wrap="none">
              <a:spAutoFit/>
            </a:bodyPr>
            <a:lstStyle/>
            <a:p>
              <a:r>
                <a:rPr lang="zh-CN" altLang="en-US" sz="2000" dirty="0" smtClean="0">
                  <a:solidFill>
                    <a:srgbClr val="004C80"/>
                  </a:solidFill>
                  <a:latin typeface="微软雅黑" panose="020B0503020204020204" pitchFamily="34" charset="-122"/>
                  <a:ea typeface="微软雅黑" panose="020B0503020204020204" pitchFamily="34" charset="-122"/>
                </a:rPr>
                <a:t>此处输入标题</a:t>
              </a:r>
              <a:endParaRPr lang="en-US" altLang="zh-CN" sz="2000" dirty="0" smtClean="0">
                <a:solidFill>
                  <a:srgbClr val="004C80"/>
                </a:solidFill>
                <a:latin typeface="微软雅黑" panose="020B0503020204020204" pitchFamily="34" charset="-122"/>
                <a:ea typeface="微软雅黑" panose="020B0503020204020204" pitchFamily="34" charset="-122"/>
              </a:endParaRPr>
            </a:p>
            <a:p>
              <a:r>
                <a:rPr lang="en-US" altLang="zh-CN" dirty="0" smtClean="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smtClean="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34" name="组合 33"/>
          <p:cNvGrpSpPr/>
          <p:nvPr/>
        </p:nvGrpSpPr>
        <p:grpSpPr>
          <a:xfrm>
            <a:off x="5714207" y="2795981"/>
            <a:ext cx="1723549" cy="2675438"/>
            <a:chOff x="5755771" y="2600524"/>
            <a:chExt cx="1723549" cy="2675438"/>
          </a:xfrm>
        </p:grpSpPr>
        <p:cxnSp>
          <p:nvCxnSpPr>
            <p:cNvPr id="35" name="Straight Connector 45"/>
            <p:cNvCxnSpPr/>
            <p:nvPr/>
          </p:nvCxnSpPr>
          <p:spPr>
            <a:xfrm flipV="1">
              <a:off x="6560672" y="2600524"/>
              <a:ext cx="0" cy="579393"/>
            </a:xfrm>
            <a:prstGeom prst="line">
              <a:avLst/>
            </a:prstGeom>
            <a:ln w="12700">
              <a:solidFill>
                <a:srgbClr val="4BAF3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46"/>
            <p:cNvCxnSpPr/>
            <p:nvPr/>
          </p:nvCxnSpPr>
          <p:spPr>
            <a:xfrm rot="5400000">
              <a:off x="6360794" y="4043981"/>
              <a:ext cx="399757" cy="2083"/>
            </a:xfrm>
            <a:prstGeom prst="line">
              <a:avLst/>
            </a:prstGeom>
            <a:ln w="12700">
              <a:solidFill>
                <a:srgbClr val="4BAF33"/>
              </a:solidFill>
              <a:prstDash val="sysDash"/>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6011007" y="4244457"/>
              <a:ext cx="1449697" cy="1031505"/>
              <a:chOff x="6011007" y="4244457"/>
              <a:chExt cx="1449697" cy="1031505"/>
            </a:xfrm>
          </p:grpSpPr>
          <p:sp>
            <p:nvSpPr>
              <p:cNvPr id="39" name="Parallelogram 43"/>
              <p:cNvSpPr/>
              <p:nvPr/>
            </p:nvSpPr>
            <p:spPr>
              <a:xfrm rot="20990454" flipV="1">
                <a:off x="6089074" y="4315361"/>
                <a:ext cx="1371630" cy="960601"/>
              </a:xfrm>
              <a:prstGeom prst="parallelogram">
                <a:avLst>
                  <a:gd name="adj" fmla="val 27315"/>
                </a:avLst>
              </a:prstGeom>
              <a:gradFill flip="none" rotWithShape="1">
                <a:gsLst>
                  <a:gs pos="14000">
                    <a:srgbClr val="4BAF33">
                      <a:alpha val="0"/>
                    </a:srgbClr>
                  </a:gs>
                  <a:gs pos="100000">
                    <a:srgbClr val="4BAF3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4"/>
              <p:cNvSpPr/>
              <p:nvPr/>
            </p:nvSpPr>
            <p:spPr>
              <a:xfrm>
                <a:off x="6011007" y="4244457"/>
                <a:ext cx="1099330" cy="199878"/>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38" name="矩形 37"/>
            <p:cNvSpPr/>
            <p:nvPr/>
          </p:nvSpPr>
          <p:spPr>
            <a:xfrm>
              <a:off x="5755771" y="3271165"/>
              <a:ext cx="1723549" cy="677108"/>
            </a:xfrm>
            <a:prstGeom prst="rect">
              <a:avLst/>
            </a:prstGeom>
          </p:spPr>
          <p:txBody>
            <a:bodyPr wrap="none">
              <a:spAutoFit/>
            </a:bodyPr>
            <a:lstStyle/>
            <a:p>
              <a:r>
                <a:rPr lang="zh-CN" altLang="en-US" sz="2000" dirty="0" smtClean="0">
                  <a:solidFill>
                    <a:srgbClr val="4BAF33"/>
                  </a:solidFill>
                  <a:latin typeface="微软雅黑" panose="020B0503020204020204" pitchFamily="34" charset="-122"/>
                  <a:ea typeface="微软雅黑" panose="020B0503020204020204" pitchFamily="34" charset="-122"/>
                </a:rPr>
                <a:t>此处输入标题</a:t>
              </a:r>
              <a:endParaRPr lang="en-US" altLang="zh-CN" sz="2000" dirty="0" smtClean="0">
                <a:solidFill>
                  <a:srgbClr val="4BAF33"/>
                </a:solidFill>
                <a:latin typeface="微软雅黑" panose="020B0503020204020204" pitchFamily="34" charset="-122"/>
                <a:ea typeface="微软雅黑" panose="020B0503020204020204" pitchFamily="34" charset="-122"/>
              </a:endParaRPr>
            </a:p>
            <a:p>
              <a:r>
                <a:rPr lang="en-US" altLang="zh-CN" dirty="0" smtClean="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smtClean="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41" name="组合 40"/>
          <p:cNvGrpSpPr/>
          <p:nvPr/>
        </p:nvGrpSpPr>
        <p:grpSpPr>
          <a:xfrm>
            <a:off x="7478753" y="2366179"/>
            <a:ext cx="1723549" cy="2671131"/>
            <a:chOff x="7520317" y="2170722"/>
            <a:chExt cx="1723549" cy="2671131"/>
          </a:xfrm>
        </p:grpSpPr>
        <p:cxnSp>
          <p:nvCxnSpPr>
            <p:cNvPr id="42" name="Straight Connector 51"/>
            <p:cNvCxnSpPr/>
            <p:nvPr/>
          </p:nvCxnSpPr>
          <p:spPr>
            <a:xfrm flipV="1">
              <a:off x="8331959" y="2170722"/>
              <a:ext cx="0" cy="579393"/>
            </a:xfrm>
            <a:prstGeom prst="line">
              <a:avLst/>
            </a:prstGeom>
            <a:ln w="12700">
              <a:solidFill>
                <a:srgbClr val="004C8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52"/>
            <p:cNvCxnSpPr/>
            <p:nvPr/>
          </p:nvCxnSpPr>
          <p:spPr>
            <a:xfrm rot="5400000">
              <a:off x="8132080" y="3614178"/>
              <a:ext cx="399757" cy="2083"/>
            </a:xfrm>
            <a:prstGeom prst="line">
              <a:avLst/>
            </a:prstGeom>
            <a:ln w="12700">
              <a:solidFill>
                <a:srgbClr val="004C80"/>
              </a:solidFill>
              <a:prstDash val="sysDash"/>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7782293" y="3814654"/>
              <a:ext cx="1446084" cy="1027199"/>
              <a:chOff x="7782293" y="3814654"/>
              <a:chExt cx="1446084" cy="1027199"/>
            </a:xfrm>
          </p:grpSpPr>
          <p:sp>
            <p:nvSpPr>
              <p:cNvPr id="46" name="Parallelogram 49"/>
              <p:cNvSpPr/>
              <p:nvPr/>
            </p:nvSpPr>
            <p:spPr>
              <a:xfrm rot="20990454" flipV="1">
                <a:off x="7856746" y="3881253"/>
                <a:ext cx="1371631" cy="960600"/>
              </a:xfrm>
              <a:prstGeom prst="parallelogram">
                <a:avLst>
                  <a:gd name="adj" fmla="val 27315"/>
                </a:avLst>
              </a:prstGeom>
              <a:gradFill flip="none" rotWithShape="1">
                <a:gsLst>
                  <a:gs pos="14000">
                    <a:srgbClr val="004C80">
                      <a:alpha val="0"/>
                    </a:srgbClr>
                  </a:gs>
                  <a:gs pos="100000">
                    <a:srgbClr val="004C80"/>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0"/>
              <p:cNvSpPr/>
              <p:nvPr/>
            </p:nvSpPr>
            <p:spPr>
              <a:xfrm>
                <a:off x="7782293" y="3814654"/>
                <a:ext cx="1099331" cy="199878"/>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45" name="矩形 44"/>
            <p:cNvSpPr/>
            <p:nvPr/>
          </p:nvSpPr>
          <p:spPr>
            <a:xfrm>
              <a:off x="7520317" y="2840232"/>
              <a:ext cx="1723549" cy="677108"/>
            </a:xfrm>
            <a:prstGeom prst="rect">
              <a:avLst/>
            </a:prstGeom>
          </p:spPr>
          <p:txBody>
            <a:bodyPr wrap="none">
              <a:spAutoFit/>
            </a:bodyPr>
            <a:lstStyle/>
            <a:p>
              <a:r>
                <a:rPr lang="zh-CN" altLang="en-US" sz="2000" dirty="0" smtClean="0">
                  <a:solidFill>
                    <a:srgbClr val="004C80"/>
                  </a:solidFill>
                  <a:latin typeface="微软雅黑" panose="020B0503020204020204" pitchFamily="34" charset="-122"/>
                  <a:ea typeface="微软雅黑" panose="020B0503020204020204" pitchFamily="34" charset="-122"/>
                </a:rPr>
                <a:t>此处输入标题</a:t>
              </a:r>
              <a:endParaRPr lang="en-US" altLang="zh-CN" sz="2000" dirty="0" smtClean="0">
                <a:solidFill>
                  <a:srgbClr val="004C80"/>
                </a:solidFill>
                <a:latin typeface="微软雅黑" panose="020B0503020204020204" pitchFamily="34" charset="-122"/>
                <a:ea typeface="微软雅黑" panose="020B0503020204020204" pitchFamily="34" charset="-122"/>
              </a:endParaRPr>
            </a:p>
            <a:p>
              <a:r>
                <a:rPr lang="en-US" altLang="zh-CN" dirty="0" smtClean="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smtClean="0">
                <a:solidFill>
                  <a:srgbClr val="DA1F28"/>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grpSp>
        <p:nvGrpSpPr>
          <p:cNvPr id="48" name="组合 47"/>
          <p:cNvGrpSpPr/>
          <p:nvPr/>
        </p:nvGrpSpPr>
        <p:grpSpPr>
          <a:xfrm>
            <a:off x="9243299" y="1936376"/>
            <a:ext cx="1723549" cy="2672375"/>
            <a:chOff x="9284863" y="1740919"/>
            <a:chExt cx="1723549" cy="2672375"/>
          </a:xfrm>
        </p:grpSpPr>
        <p:grpSp>
          <p:nvGrpSpPr>
            <p:cNvPr id="49" name="组合 48"/>
            <p:cNvGrpSpPr/>
            <p:nvPr/>
          </p:nvGrpSpPr>
          <p:grpSpPr>
            <a:xfrm>
              <a:off x="9553580" y="3384852"/>
              <a:ext cx="1448716" cy="1028442"/>
              <a:chOff x="9553580" y="3384852"/>
              <a:chExt cx="1448716" cy="1028442"/>
            </a:xfrm>
          </p:grpSpPr>
          <p:sp>
            <p:nvSpPr>
              <p:cNvPr id="53" name="Parallelogram 55"/>
              <p:cNvSpPr/>
              <p:nvPr/>
            </p:nvSpPr>
            <p:spPr>
              <a:xfrm rot="20990454" flipV="1">
                <a:off x="9630666" y="3452694"/>
                <a:ext cx="1371630" cy="960600"/>
              </a:xfrm>
              <a:prstGeom prst="parallelogram">
                <a:avLst>
                  <a:gd name="adj" fmla="val 27315"/>
                </a:avLst>
              </a:prstGeom>
              <a:gradFill flip="none" rotWithShape="1">
                <a:gsLst>
                  <a:gs pos="14000">
                    <a:srgbClr val="4BAF33">
                      <a:alpha val="0"/>
                    </a:srgbClr>
                  </a:gs>
                  <a:gs pos="100000">
                    <a:srgbClr val="4BAF3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6"/>
              <p:cNvSpPr/>
              <p:nvPr/>
            </p:nvSpPr>
            <p:spPr>
              <a:xfrm>
                <a:off x="9553580" y="3384852"/>
                <a:ext cx="1099330" cy="199878"/>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cxnSp>
          <p:nvCxnSpPr>
            <p:cNvPr id="50" name="Straight Connector 57"/>
            <p:cNvCxnSpPr/>
            <p:nvPr/>
          </p:nvCxnSpPr>
          <p:spPr>
            <a:xfrm flipV="1">
              <a:off x="10103245" y="1740919"/>
              <a:ext cx="0" cy="579393"/>
            </a:xfrm>
            <a:prstGeom prst="line">
              <a:avLst/>
            </a:prstGeom>
            <a:ln w="12700">
              <a:solidFill>
                <a:srgbClr val="4BAF33"/>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8"/>
            <p:cNvCxnSpPr/>
            <p:nvPr/>
          </p:nvCxnSpPr>
          <p:spPr>
            <a:xfrm rot="5400000">
              <a:off x="9903367" y="3184375"/>
              <a:ext cx="399757" cy="2083"/>
            </a:xfrm>
            <a:prstGeom prst="line">
              <a:avLst/>
            </a:prstGeom>
            <a:ln w="12700">
              <a:solidFill>
                <a:srgbClr val="4BAF33"/>
              </a:solidFill>
              <a:prstDash val="sys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9284863" y="2442852"/>
              <a:ext cx="1723549" cy="677108"/>
            </a:xfrm>
            <a:prstGeom prst="rect">
              <a:avLst/>
            </a:prstGeom>
          </p:spPr>
          <p:txBody>
            <a:bodyPr wrap="none">
              <a:spAutoFit/>
            </a:bodyPr>
            <a:lstStyle/>
            <a:p>
              <a:r>
                <a:rPr lang="zh-CN" altLang="en-US" sz="2000" dirty="0" smtClean="0">
                  <a:solidFill>
                    <a:srgbClr val="4BAF33"/>
                  </a:solidFill>
                  <a:latin typeface="微软雅黑" panose="020B0503020204020204" pitchFamily="34" charset="-122"/>
                  <a:ea typeface="微软雅黑" panose="020B0503020204020204" pitchFamily="34" charset="-122"/>
                </a:rPr>
                <a:t>此处输入标题</a:t>
              </a:r>
              <a:endParaRPr lang="en-US" altLang="zh-CN" sz="2000" dirty="0" smtClean="0">
                <a:solidFill>
                  <a:srgbClr val="4BAF33"/>
                </a:solidFill>
                <a:latin typeface="微软雅黑" panose="020B0503020204020204" pitchFamily="34" charset="-122"/>
                <a:ea typeface="微软雅黑" panose="020B0503020204020204" pitchFamily="34" charset="-122"/>
              </a:endParaRPr>
            </a:p>
            <a:p>
              <a:r>
                <a:rPr lang="en-US" altLang="zh-CN" dirty="0" smtClean="0">
                  <a:solidFill>
                    <a:srgbClr val="4BAF33"/>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rPr>
                <a:t>                      </a:t>
              </a:r>
              <a:endParaRPr lang="zh-CN" altLang="en-US" sz="1600" dirty="0" smtClean="0">
                <a:solidFill>
                  <a:srgbClr val="4BAF33"/>
                </a:solidFill>
                <a:effectLst>
                  <a:outerShdw blurRad="50800" dist="25400" dir="2700000" algn="tl" rotWithShape="0">
                    <a:prstClr val="black">
                      <a:alpha val="40000"/>
                    </a:prstClr>
                  </a:outerShdw>
                </a:effectLst>
                <a:latin typeface="Impact" panose="020B0806030902050204" pitchFamily="34" charset="0"/>
                <a:ea typeface="方正姚体" panose="02010601030101010101" pitchFamily="2" charset="-122"/>
              </a:endParaRPr>
            </a:p>
          </p:txBody>
        </p:sp>
      </p:grpSp>
    </p:spTree>
    <p:extLst>
      <p:ext uri="{BB962C8B-B14F-4D97-AF65-F5344CB8AC3E}">
        <p14:creationId xmlns:p14="http://schemas.microsoft.com/office/powerpoint/2010/main" val="404811477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10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ppt_x"/>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fill="hold"/>
                                        <p:tgtEl>
                                          <p:spTgt spid="27"/>
                                        </p:tgtEl>
                                        <p:attrNameLst>
                                          <p:attrName>ppt_x</p:attrName>
                                        </p:attrNameLst>
                                      </p:cBhvr>
                                      <p:tavLst>
                                        <p:tav tm="0">
                                          <p:val>
                                            <p:strVal val="#ppt_x"/>
                                          </p:val>
                                        </p:tav>
                                        <p:tav tm="100000">
                                          <p:val>
                                            <p:strVal val="#ppt_x"/>
                                          </p:val>
                                        </p:tav>
                                      </p:tavLst>
                                    </p:anim>
                                    <p:anim calcmode="lin" valueType="num">
                                      <p:cBhvr additive="base">
                                        <p:cTn id="17" dur="75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750" fill="hold"/>
                                        <p:tgtEl>
                                          <p:spTgt spid="34"/>
                                        </p:tgtEl>
                                        <p:attrNameLst>
                                          <p:attrName>ppt_x</p:attrName>
                                        </p:attrNameLst>
                                      </p:cBhvr>
                                      <p:tavLst>
                                        <p:tav tm="0">
                                          <p:val>
                                            <p:strVal val="#ppt_x"/>
                                          </p:val>
                                        </p:tav>
                                        <p:tav tm="100000">
                                          <p:val>
                                            <p:strVal val="#ppt_x"/>
                                          </p:val>
                                        </p:tav>
                                      </p:tavLst>
                                    </p:anim>
                                    <p:anim calcmode="lin" valueType="num">
                                      <p:cBhvr additive="base">
                                        <p:cTn id="21" dur="75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5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750" fill="hold"/>
                                        <p:tgtEl>
                                          <p:spTgt spid="41"/>
                                        </p:tgtEl>
                                        <p:attrNameLst>
                                          <p:attrName>ppt_x</p:attrName>
                                        </p:attrNameLst>
                                      </p:cBhvr>
                                      <p:tavLst>
                                        <p:tav tm="0">
                                          <p:val>
                                            <p:strVal val="#ppt_x"/>
                                          </p:val>
                                        </p:tav>
                                        <p:tav tm="100000">
                                          <p:val>
                                            <p:strVal val="#ppt_x"/>
                                          </p:val>
                                        </p:tav>
                                      </p:tavLst>
                                    </p:anim>
                                    <p:anim calcmode="lin" valueType="num">
                                      <p:cBhvr additive="base">
                                        <p:cTn id="25" dur="750" fill="hold"/>
                                        <p:tgtEl>
                                          <p:spTgt spid="41"/>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750" fill="hold"/>
                                        <p:tgtEl>
                                          <p:spTgt spid="48"/>
                                        </p:tgtEl>
                                        <p:attrNameLst>
                                          <p:attrName>ppt_x</p:attrName>
                                        </p:attrNameLst>
                                      </p:cBhvr>
                                      <p:tavLst>
                                        <p:tav tm="0">
                                          <p:val>
                                            <p:strVal val="#ppt_x"/>
                                          </p:val>
                                        </p:tav>
                                        <p:tav tm="100000">
                                          <p:val>
                                            <p:strVal val="#ppt_x"/>
                                          </p:val>
                                        </p:tav>
                                      </p:tavLst>
                                    </p:anim>
                                    <p:anim calcmode="lin" valueType="num">
                                      <p:cBhvr additive="base">
                                        <p:cTn id="29"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810134" y="1634539"/>
            <a:ext cx="2873098" cy="4842236"/>
            <a:chOff x="4960262" y="1937581"/>
            <a:chExt cx="2620409" cy="4416361"/>
          </a:xfrm>
        </p:grpSpPr>
        <p:sp>
          <p:nvSpPr>
            <p:cNvPr id="14" name="Oval 5"/>
            <p:cNvSpPr>
              <a:spLocks noChangeArrowheads="1"/>
            </p:cNvSpPr>
            <p:nvPr/>
          </p:nvSpPr>
          <p:spPr bwMode="auto">
            <a:xfrm>
              <a:off x="4960262" y="2615001"/>
              <a:ext cx="533009" cy="531697"/>
            </a:xfrm>
            <a:prstGeom prst="ellipse">
              <a:avLst/>
            </a:prstGeom>
            <a:solidFill>
              <a:srgbClr val="004C8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6"/>
            <p:cNvSpPr>
              <a:spLocks noChangeArrowheads="1"/>
            </p:cNvSpPr>
            <p:nvPr/>
          </p:nvSpPr>
          <p:spPr bwMode="auto">
            <a:xfrm>
              <a:off x="5200510" y="2183081"/>
              <a:ext cx="727308" cy="727308"/>
            </a:xfrm>
            <a:prstGeom prst="ellipse">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Oval 7"/>
            <p:cNvSpPr>
              <a:spLocks noChangeArrowheads="1"/>
            </p:cNvSpPr>
            <p:nvPr/>
          </p:nvSpPr>
          <p:spPr bwMode="auto">
            <a:xfrm>
              <a:off x="5691509" y="1937581"/>
              <a:ext cx="1098839" cy="1097526"/>
            </a:xfrm>
            <a:prstGeom prst="ellipse">
              <a:avLst/>
            </a:prstGeom>
            <a:solidFill>
              <a:srgbClr val="004C8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8"/>
            <p:cNvSpPr>
              <a:spLocks noChangeArrowheads="1"/>
            </p:cNvSpPr>
            <p:nvPr/>
          </p:nvSpPr>
          <p:spPr bwMode="auto">
            <a:xfrm>
              <a:off x="6485771" y="2257912"/>
              <a:ext cx="817894" cy="813955"/>
            </a:xfrm>
            <a:prstGeom prst="ellipse">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9" name="Oval 9"/>
            <p:cNvSpPr>
              <a:spLocks noChangeArrowheads="1"/>
            </p:cNvSpPr>
            <p:nvPr/>
          </p:nvSpPr>
          <p:spPr bwMode="auto">
            <a:xfrm>
              <a:off x="6672193" y="2730530"/>
              <a:ext cx="908478" cy="904540"/>
            </a:xfrm>
            <a:prstGeom prst="ellipse">
              <a:avLst/>
            </a:prstGeom>
            <a:solidFill>
              <a:srgbClr val="004C8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10"/>
            <p:cNvSpPr>
              <a:spLocks noChangeArrowheads="1"/>
            </p:cNvSpPr>
            <p:nvPr/>
          </p:nvSpPr>
          <p:spPr bwMode="auto">
            <a:xfrm>
              <a:off x="6485771" y="3467029"/>
              <a:ext cx="743062" cy="743062"/>
            </a:xfrm>
            <a:prstGeom prst="ellipse">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Oval 11"/>
            <p:cNvSpPr>
              <a:spLocks noChangeArrowheads="1"/>
            </p:cNvSpPr>
            <p:nvPr/>
          </p:nvSpPr>
          <p:spPr bwMode="auto">
            <a:xfrm>
              <a:off x="6136558" y="3837247"/>
              <a:ext cx="569768" cy="571082"/>
            </a:xfrm>
            <a:prstGeom prst="ellipse">
              <a:avLst/>
            </a:prstGeom>
            <a:solidFill>
              <a:srgbClr val="004C8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12"/>
            <p:cNvSpPr>
              <a:spLocks noChangeArrowheads="1"/>
            </p:cNvSpPr>
            <p:nvPr/>
          </p:nvSpPr>
          <p:spPr bwMode="auto">
            <a:xfrm>
              <a:off x="5788658" y="4122131"/>
              <a:ext cx="693174" cy="697113"/>
            </a:xfrm>
            <a:prstGeom prst="ellipse">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Oval 13"/>
            <p:cNvSpPr>
              <a:spLocks noChangeArrowheads="1"/>
            </p:cNvSpPr>
            <p:nvPr/>
          </p:nvSpPr>
          <p:spPr bwMode="auto">
            <a:xfrm>
              <a:off x="5772904" y="4660391"/>
              <a:ext cx="531697" cy="534322"/>
            </a:xfrm>
            <a:prstGeom prst="ellipse">
              <a:avLst/>
            </a:prstGeom>
            <a:solidFill>
              <a:srgbClr val="004C8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14"/>
            <p:cNvSpPr>
              <a:spLocks noChangeArrowheads="1"/>
            </p:cNvSpPr>
            <p:nvPr/>
          </p:nvSpPr>
          <p:spPr bwMode="auto">
            <a:xfrm>
              <a:off x="5657375" y="5592500"/>
              <a:ext cx="762755" cy="761442"/>
            </a:xfrm>
            <a:prstGeom prst="ellipse">
              <a:avLst/>
            </a:prstGeom>
            <a:solidFill>
              <a:srgbClr val="4BAF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0" name="矩形 29"/>
            <p:cNvSpPr/>
            <p:nvPr/>
          </p:nvSpPr>
          <p:spPr>
            <a:xfrm>
              <a:off x="5129272" y="2382331"/>
              <a:ext cx="736439" cy="400110"/>
            </a:xfrm>
            <a:prstGeom prst="rect">
              <a:avLst/>
            </a:prstGeom>
            <a:ln>
              <a:noFill/>
            </a:ln>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31" name="矩形 30"/>
            <p:cNvSpPr/>
            <p:nvPr/>
          </p:nvSpPr>
          <p:spPr>
            <a:xfrm>
              <a:off x="6489082" y="2424107"/>
              <a:ext cx="736439" cy="400110"/>
            </a:xfrm>
            <a:prstGeom prst="rect">
              <a:avLst/>
            </a:prstGeom>
            <a:ln>
              <a:noFill/>
            </a:ln>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32" name="矩形 31"/>
            <p:cNvSpPr/>
            <p:nvPr/>
          </p:nvSpPr>
          <p:spPr>
            <a:xfrm>
              <a:off x="6526498" y="3646353"/>
              <a:ext cx="736439" cy="400110"/>
            </a:xfrm>
            <a:prstGeom prst="rect">
              <a:avLst/>
            </a:prstGeom>
            <a:ln>
              <a:noFill/>
            </a:ln>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33" name="矩形 32"/>
            <p:cNvSpPr/>
            <p:nvPr/>
          </p:nvSpPr>
          <p:spPr>
            <a:xfrm>
              <a:off x="5752643" y="4280652"/>
              <a:ext cx="736439" cy="400110"/>
            </a:xfrm>
            <a:prstGeom prst="rect">
              <a:avLst/>
            </a:prstGeom>
            <a:ln>
              <a:noFill/>
            </a:ln>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4" name="文本框 33"/>
          <p:cNvSpPr txBox="1"/>
          <p:nvPr/>
        </p:nvSpPr>
        <p:spPr>
          <a:xfrm>
            <a:off x="1184970" y="2429593"/>
            <a:ext cx="2698175" cy="1446550"/>
          </a:xfrm>
          <a:prstGeom prst="rect">
            <a:avLst/>
          </a:prstGeom>
          <a:noFill/>
          <a:effectLst/>
        </p:spPr>
        <p:txBody>
          <a:bodyPr wrap="none" rtlCol="0">
            <a:spAutoFit/>
          </a:bodyPr>
          <a:lstStyle/>
          <a:p>
            <a:r>
              <a:rPr lang="zh-CN" altLang="en-US" sz="24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400" dirty="0">
              <a:solidFill>
                <a:srgbClr val="004C8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278565" y="4892705"/>
            <a:ext cx="2698175" cy="1446550"/>
          </a:xfrm>
          <a:prstGeom prst="rect">
            <a:avLst/>
          </a:prstGeom>
          <a:noFill/>
          <a:effectLst/>
        </p:spPr>
        <p:txBody>
          <a:bodyPr wrap="none" rtlCol="0">
            <a:spAutoFit/>
          </a:bodyPr>
          <a:lstStyle/>
          <a:p>
            <a:r>
              <a:rPr lang="zh-CN" altLang="en-US" sz="24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400" dirty="0">
              <a:solidFill>
                <a:srgbClr val="004C8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210780" y="4888434"/>
            <a:ext cx="2698175" cy="1446550"/>
          </a:xfrm>
          <a:prstGeom prst="rect">
            <a:avLst/>
          </a:prstGeom>
          <a:noFill/>
          <a:effectLst/>
        </p:spPr>
        <p:txBody>
          <a:bodyPr wrap="none" rtlCol="0">
            <a:spAutoFit/>
          </a:bodyPr>
          <a:lstStyle/>
          <a:p>
            <a:r>
              <a:rPr lang="zh-CN" altLang="en-US" sz="24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400" dirty="0">
              <a:solidFill>
                <a:srgbClr val="4BAF33"/>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01864" y="2429593"/>
            <a:ext cx="2698175" cy="1446550"/>
          </a:xfrm>
          <a:prstGeom prst="rect">
            <a:avLst/>
          </a:prstGeom>
          <a:noFill/>
          <a:effectLst/>
        </p:spPr>
        <p:txBody>
          <a:bodyPr wrap="none" rtlCol="0">
            <a:spAutoFit/>
          </a:bodyPr>
          <a:lstStyle/>
          <a:p>
            <a:r>
              <a:rPr lang="zh-CN" altLang="en-US" sz="24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400" dirty="0">
              <a:solidFill>
                <a:srgbClr val="4BAF33"/>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36988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8" decel="3800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750" fill="hold"/>
                                        <p:tgtEl>
                                          <p:spTgt spid="34"/>
                                        </p:tgtEl>
                                        <p:attrNameLst>
                                          <p:attrName>ppt_x</p:attrName>
                                        </p:attrNameLst>
                                      </p:cBhvr>
                                      <p:tavLst>
                                        <p:tav tm="0">
                                          <p:val>
                                            <p:strVal val="0-#ppt_w/2"/>
                                          </p:val>
                                        </p:tav>
                                        <p:tav tm="100000">
                                          <p:val>
                                            <p:strVal val="#ppt_x"/>
                                          </p:val>
                                        </p:tav>
                                      </p:tavLst>
                                    </p:anim>
                                    <p:anim calcmode="lin" valueType="num">
                                      <p:cBhvr additive="base">
                                        <p:cTn id="14" dur="750" fill="hold"/>
                                        <p:tgtEl>
                                          <p:spTgt spid="34"/>
                                        </p:tgtEl>
                                        <p:attrNameLst>
                                          <p:attrName>ppt_y</p:attrName>
                                        </p:attrNameLst>
                                      </p:cBhvr>
                                      <p:tavLst>
                                        <p:tav tm="0">
                                          <p:val>
                                            <p:strVal val="#ppt_y"/>
                                          </p:val>
                                        </p:tav>
                                        <p:tav tm="100000">
                                          <p:val>
                                            <p:strVal val="#ppt_y"/>
                                          </p:val>
                                        </p:tav>
                                      </p:tavLst>
                                    </p:anim>
                                  </p:childTnLst>
                                </p:cTn>
                              </p:par>
                              <p:par>
                                <p:cTn id="15" presetID="2" presetClass="entr" presetSubtype="8" decel="38000" fill="hold" grpId="0" nodeType="withEffect">
                                  <p:stCondLst>
                                    <p:cond delay="25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0-#ppt_w/2"/>
                                          </p:val>
                                        </p:tav>
                                        <p:tav tm="100000">
                                          <p:val>
                                            <p:strVal val="#ppt_x"/>
                                          </p:val>
                                        </p:tav>
                                      </p:tavLst>
                                    </p:anim>
                                    <p:anim calcmode="lin" valueType="num">
                                      <p:cBhvr additive="base">
                                        <p:cTn id="18" dur="75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decel="38000" fill="hold" grpId="0"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750" fill="hold"/>
                                        <p:tgtEl>
                                          <p:spTgt spid="37"/>
                                        </p:tgtEl>
                                        <p:attrNameLst>
                                          <p:attrName>ppt_x</p:attrName>
                                        </p:attrNameLst>
                                      </p:cBhvr>
                                      <p:tavLst>
                                        <p:tav tm="0">
                                          <p:val>
                                            <p:strVal val="1+#ppt_w/2"/>
                                          </p:val>
                                        </p:tav>
                                        <p:tav tm="100000">
                                          <p:val>
                                            <p:strVal val="#ppt_x"/>
                                          </p:val>
                                        </p:tav>
                                      </p:tavLst>
                                    </p:anim>
                                    <p:anim calcmode="lin" valueType="num">
                                      <p:cBhvr additive="base">
                                        <p:cTn id="22" dur="75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decel="38000" fill="hold" grpId="0" nodeType="withEffect">
                                  <p:stCondLst>
                                    <p:cond delay="75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750" fill="hold"/>
                                        <p:tgtEl>
                                          <p:spTgt spid="35"/>
                                        </p:tgtEl>
                                        <p:attrNameLst>
                                          <p:attrName>ppt_x</p:attrName>
                                        </p:attrNameLst>
                                      </p:cBhvr>
                                      <p:tavLst>
                                        <p:tav tm="0">
                                          <p:val>
                                            <p:strVal val="1+#ppt_w/2"/>
                                          </p:val>
                                        </p:tav>
                                        <p:tav tm="100000">
                                          <p:val>
                                            <p:strVal val="#ppt_x"/>
                                          </p:val>
                                        </p:tav>
                                      </p:tavLst>
                                    </p:anim>
                                    <p:anim calcmode="lin" valueType="num">
                                      <p:cBhvr additive="base">
                                        <p:cTn id="26"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852" y="1998595"/>
            <a:ext cx="10657772" cy="2232248"/>
          </a:xfrm>
          <a:prstGeom prst="rect">
            <a:avLst/>
          </a:prstGeom>
        </p:spPr>
      </p:pic>
      <p:sp>
        <p:nvSpPr>
          <p:cNvPr id="27" name="矩形 26"/>
          <p:cNvSpPr/>
          <p:nvPr/>
        </p:nvSpPr>
        <p:spPr>
          <a:xfrm>
            <a:off x="0" y="1998595"/>
            <a:ext cx="977835" cy="2232248"/>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8" name="矩形 27"/>
          <p:cNvSpPr/>
          <p:nvPr/>
        </p:nvSpPr>
        <p:spPr>
          <a:xfrm>
            <a:off x="11887200" y="1998595"/>
            <a:ext cx="304800" cy="4859405"/>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9" name="TextBox 10"/>
          <p:cNvSpPr txBox="1"/>
          <p:nvPr/>
        </p:nvSpPr>
        <p:spPr>
          <a:xfrm>
            <a:off x="1121852" y="4428297"/>
            <a:ext cx="10335042" cy="2169825"/>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这里输入</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简单文字概述这里</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输入简单的文字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概述这里入简单</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概述这里输入述简单的文字概述这里输入简单文字概述这里输入简单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　　这里输入简单的文字概述这里输入简单文字概述这里输入简单的文字概述这里入简单的文字概述这里输入述简单的文字概述这里输入简单文字概述这里输入简单</a:t>
            </a:r>
          </a:p>
        </p:txBody>
      </p:sp>
    </p:spTree>
    <p:extLst>
      <p:ext uri="{BB962C8B-B14F-4D97-AF65-F5344CB8AC3E}">
        <p14:creationId xmlns:p14="http://schemas.microsoft.com/office/powerpoint/2010/main" val="339752219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750"/>
                                        <p:tgtEl>
                                          <p:spTgt spid="26"/>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750"/>
                                        <p:tgtEl>
                                          <p:spTgt spid="28"/>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AutoShape 8"/>
          <p:cNvSpPr>
            <a:spLocks noChangeArrowheads="1"/>
          </p:cNvSpPr>
          <p:nvPr/>
        </p:nvSpPr>
        <p:spPr bwMode="auto">
          <a:xfrm>
            <a:off x="2890482" y="5328685"/>
            <a:ext cx="6354545" cy="846146"/>
          </a:xfrm>
          <a:prstGeom prst="roundRect">
            <a:avLst>
              <a:gd name="adj" fmla="val 7333"/>
            </a:avLst>
          </a:prstGeom>
          <a:solidFill>
            <a:srgbClr val="4BAF33"/>
          </a:solidFill>
          <a:ln w="38100">
            <a:noFill/>
            <a:round/>
            <a:headEnd/>
            <a:tailEnd/>
          </a:ln>
          <a:effectLst/>
        </p:spPr>
        <p:txBody>
          <a:bodyPr lIns="118297" tIns="59149" rIns="118297" bIns="59149" anchor="ctr"/>
          <a:lstStyle/>
          <a:p>
            <a:pPr>
              <a:defRPr/>
            </a:pPr>
            <a:endParaRPr lang="zh-CN" altLang="en-US" sz="2160" kern="0">
              <a:solidFill>
                <a:sysClr val="windowText" lastClr="000000"/>
              </a:solidFill>
            </a:endParaRPr>
          </a:p>
        </p:txBody>
      </p:sp>
      <p:sp>
        <p:nvSpPr>
          <p:cNvPr id="14" name="Freeform 23"/>
          <p:cNvSpPr>
            <a:spLocks/>
          </p:cNvSpPr>
          <p:nvPr/>
        </p:nvSpPr>
        <p:spPr bwMode="auto">
          <a:xfrm>
            <a:off x="3652936" y="3707662"/>
            <a:ext cx="1950654" cy="1413202"/>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headEnd/>
            <a:tailE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15" name="组合 14"/>
          <p:cNvGrpSpPr/>
          <p:nvPr/>
        </p:nvGrpSpPr>
        <p:grpSpPr>
          <a:xfrm>
            <a:off x="2886375" y="2081307"/>
            <a:ext cx="1998278" cy="1626355"/>
            <a:chOff x="2025650" y="1289050"/>
            <a:chExt cx="1544563" cy="1257131"/>
          </a:xfrm>
          <a:solidFill>
            <a:schemeClr val="accent1">
              <a:lumMod val="75000"/>
            </a:schemeClr>
          </a:solidFill>
        </p:grpSpPr>
        <p:sp>
          <p:nvSpPr>
            <p:cNvPr id="16" name="AutoShape 10"/>
            <p:cNvSpPr>
              <a:spLocks noChangeArrowheads="1"/>
            </p:cNvSpPr>
            <p:nvPr/>
          </p:nvSpPr>
          <p:spPr bwMode="auto">
            <a:xfrm>
              <a:off x="2025650" y="1289050"/>
              <a:ext cx="1544563" cy="1257131"/>
            </a:xfrm>
            <a:prstGeom prst="roundRect">
              <a:avLst>
                <a:gd name="adj" fmla="val 7333"/>
              </a:avLst>
            </a:prstGeom>
            <a:solidFill>
              <a:srgbClr val="004C80"/>
            </a:solidFill>
            <a:ln w="9525">
              <a:noFill/>
              <a:round/>
              <a:headEnd/>
              <a:tailEnd/>
            </a:ln>
            <a:effectLst/>
          </p:spPr>
          <p:txBody>
            <a:bodyPr anchor="ctr"/>
            <a:lstStyle/>
            <a:p>
              <a:pPr>
                <a:defRPr/>
              </a:pPr>
              <a:endParaRPr lang="zh-CN" altLang="en-US" sz="2160" kern="0">
                <a:solidFill>
                  <a:sysClr val="windowText" lastClr="000000"/>
                </a:solidFill>
              </a:endParaRPr>
            </a:p>
          </p:txBody>
        </p:sp>
        <p:sp>
          <p:nvSpPr>
            <p:cNvPr id="18" name="Text Box 12"/>
            <p:cNvSpPr txBox="1">
              <a:spLocks noChangeArrowheads="1"/>
            </p:cNvSpPr>
            <p:nvPr/>
          </p:nvSpPr>
          <p:spPr bwMode="auto">
            <a:xfrm>
              <a:off x="2195736" y="1564104"/>
              <a:ext cx="1320165" cy="710313"/>
            </a:xfrm>
            <a:prstGeom prst="rect">
              <a:avLst/>
            </a:prstGeom>
            <a:noFill/>
            <a:ln w="9525">
              <a:noFill/>
              <a:miter lim="800000"/>
              <a:headEnd/>
              <a:tailEnd/>
            </a:ln>
            <a:effectLst/>
          </p:spPr>
          <p:txBody>
            <a:bodyPr lIns="87089" tIns="43544" rIns="87089" bIns="43544">
              <a:spAutoFit/>
            </a:bodyPr>
            <a:lstStyle/>
            <a:p>
              <a:pPr>
                <a:defRPr/>
              </a:pPr>
              <a:r>
                <a:rPr lang="zh-CN" altLang="en-US" kern="0" dirty="0">
                  <a:solidFill>
                    <a:srgbClr val="FFFFFF"/>
                  </a:solidFill>
                  <a:latin typeface="微软雅黑" pitchFamily="34" charset="-122"/>
                  <a:ea typeface="微软雅黑" pitchFamily="34" charset="-122"/>
                </a:rPr>
                <a:t>输入您的文字</a:t>
              </a:r>
            </a:p>
            <a:p>
              <a:pPr>
                <a:defRPr/>
              </a:pPr>
              <a:r>
                <a:rPr lang="zh-CN" altLang="en-US" kern="0" dirty="0">
                  <a:solidFill>
                    <a:srgbClr val="FFFFFF"/>
                  </a:solidFill>
                  <a:latin typeface="微软雅黑" pitchFamily="34" charset="-122"/>
                  <a:ea typeface="微软雅黑" pitchFamily="34" charset="-122"/>
                </a:rPr>
                <a:t>输入您的文字</a:t>
              </a:r>
            </a:p>
            <a:p>
              <a:pPr>
                <a:defRPr/>
              </a:pPr>
              <a:r>
                <a:rPr lang="zh-CN" altLang="en-US" kern="0" dirty="0">
                  <a:solidFill>
                    <a:srgbClr val="FFFFFF"/>
                  </a:solidFill>
                  <a:latin typeface="微软雅黑" pitchFamily="34" charset="-122"/>
                  <a:ea typeface="微软雅黑" pitchFamily="34" charset="-122"/>
                </a:rPr>
                <a:t>输入您的文字</a:t>
              </a:r>
            </a:p>
          </p:txBody>
        </p:sp>
      </p:grpSp>
      <p:sp>
        <p:nvSpPr>
          <p:cNvPr id="19" name="Freeform 24"/>
          <p:cNvSpPr>
            <a:spLocks/>
          </p:cNvSpPr>
          <p:nvPr/>
        </p:nvSpPr>
        <p:spPr bwMode="auto">
          <a:xfrm>
            <a:off x="5888869" y="3707662"/>
            <a:ext cx="376326" cy="1413202"/>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85000"/>
            </a:schemeClr>
          </a:solidFill>
          <a:ln w="9525">
            <a:noFill/>
            <a:round/>
            <a:headEnd/>
            <a:tailE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22" name="组合 21"/>
          <p:cNvGrpSpPr/>
          <p:nvPr/>
        </p:nvGrpSpPr>
        <p:grpSpPr>
          <a:xfrm>
            <a:off x="5071648" y="2081307"/>
            <a:ext cx="1998376" cy="1626355"/>
            <a:chOff x="3714750" y="1289050"/>
            <a:chExt cx="1544638" cy="1257131"/>
          </a:xfrm>
          <a:solidFill>
            <a:schemeClr val="accent1">
              <a:lumMod val="75000"/>
            </a:schemeClr>
          </a:solidFill>
        </p:grpSpPr>
        <p:sp>
          <p:nvSpPr>
            <p:cNvPr id="26" name="AutoShape 14"/>
            <p:cNvSpPr>
              <a:spLocks noChangeArrowheads="1"/>
            </p:cNvSpPr>
            <p:nvPr/>
          </p:nvSpPr>
          <p:spPr bwMode="auto">
            <a:xfrm>
              <a:off x="3714750" y="1289050"/>
              <a:ext cx="1544638" cy="1257131"/>
            </a:xfrm>
            <a:prstGeom prst="roundRect">
              <a:avLst>
                <a:gd name="adj" fmla="val 7333"/>
              </a:avLst>
            </a:prstGeom>
            <a:solidFill>
              <a:srgbClr val="004C80"/>
            </a:solidFill>
            <a:ln w="9525">
              <a:noFill/>
              <a:round/>
              <a:headEnd/>
              <a:tailEnd/>
            </a:ln>
            <a:effectLst/>
          </p:spPr>
          <p:txBody>
            <a:bodyPr anchor="ctr"/>
            <a:lstStyle/>
            <a:p>
              <a:pPr>
                <a:defRPr/>
              </a:pPr>
              <a:endParaRPr lang="zh-CN" altLang="en-US" sz="2160" kern="0">
                <a:solidFill>
                  <a:sysClr val="windowText" lastClr="000000"/>
                </a:solidFill>
              </a:endParaRPr>
            </a:p>
          </p:txBody>
        </p:sp>
        <p:sp>
          <p:nvSpPr>
            <p:cNvPr id="27" name="Text Box 16"/>
            <p:cNvSpPr txBox="1">
              <a:spLocks noChangeArrowheads="1"/>
            </p:cNvSpPr>
            <p:nvPr/>
          </p:nvSpPr>
          <p:spPr bwMode="auto">
            <a:xfrm>
              <a:off x="3899265" y="1563638"/>
              <a:ext cx="1320807" cy="710313"/>
            </a:xfrm>
            <a:prstGeom prst="rect">
              <a:avLst/>
            </a:prstGeom>
            <a:noFill/>
            <a:ln w="9525">
              <a:noFill/>
              <a:miter lim="800000"/>
              <a:headEnd/>
              <a:tailEnd/>
            </a:ln>
            <a:effectLst/>
          </p:spPr>
          <p:txBody>
            <a:bodyPr lIns="87089" tIns="43544" rIns="87089" bIns="43544">
              <a:spAutoFit/>
            </a:bodyPr>
            <a:lstStyle/>
            <a:p>
              <a:pPr lvl="0">
                <a:defRPr/>
              </a:pPr>
              <a:r>
                <a:rPr lang="zh-CN" altLang="en-US" kern="0" dirty="0">
                  <a:solidFill>
                    <a:srgbClr val="FFFFFF"/>
                  </a:solidFill>
                  <a:latin typeface="微软雅黑" pitchFamily="34" charset="-122"/>
                  <a:ea typeface="微软雅黑" pitchFamily="34" charset="-122"/>
                </a:rPr>
                <a:t>输入您的文字</a:t>
              </a:r>
            </a:p>
            <a:p>
              <a:pPr lvl="0">
                <a:defRPr/>
              </a:pPr>
              <a:r>
                <a:rPr lang="zh-CN" altLang="en-US" kern="0" dirty="0">
                  <a:solidFill>
                    <a:srgbClr val="FFFFFF"/>
                  </a:solidFill>
                  <a:latin typeface="微软雅黑" pitchFamily="34" charset="-122"/>
                  <a:ea typeface="微软雅黑" pitchFamily="34" charset="-122"/>
                </a:rPr>
                <a:t>输入您的文字</a:t>
              </a:r>
            </a:p>
            <a:p>
              <a:pPr lvl="0">
                <a:defRPr/>
              </a:pPr>
              <a:r>
                <a:rPr lang="zh-CN" altLang="en-US" kern="0" dirty="0">
                  <a:solidFill>
                    <a:srgbClr val="FFFFFF"/>
                  </a:solidFill>
                  <a:latin typeface="微软雅黑" pitchFamily="34" charset="-122"/>
                  <a:ea typeface="微软雅黑" pitchFamily="34" charset="-122"/>
                </a:rPr>
                <a:t>输入您的文字</a:t>
              </a:r>
            </a:p>
          </p:txBody>
        </p:sp>
      </p:grpSp>
      <p:sp>
        <p:nvSpPr>
          <p:cNvPr id="28" name="Freeform 25"/>
          <p:cNvSpPr>
            <a:spLocks/>
          </p:cNvSpPr>
          <p:nvPr/>
        </p:nvSpPr>
        <p:spPr bwMode="auto">
          <a:xfrm flipH="1">
            <a:off x="6552459" y="3707662"/>
            <a:ext cx="1951699" cy="1413202"/>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1">
              <a:lumMod val="85000"/>
            </a:schemeClr>
          </a:solidFill>
          <a:ln w="9525">
            <a:noFill/>
            <a:round/>
            <a:headEnd/>
            <a:tailEnd/>
          </a:ln>
          <a:effectLst/>
        </p:spPr>
        <p:txBody>
          <a:bodyPr wrap="none" lIns="118297" tIns="59149" rIns="118297" bIns="59149" anchor="ctr"/>
          <a:lstStyle/>
          <a:p>
            <a:pPr>
              <a:defRPr/>
            </a:pPr>
            <a:endParaRPr lang="zh-CN" altLang="en-US" sz="2160" kern="0">
              <a:solidFill>
                <a:sysClr val="windowText" lastClr="000000"/>
              </a:solidFill>
            </a:endParaRPr>
          </a:p>
        </p:txBody>
      </p:sp>
      <p:grpSp>
        <p:nvGrpSpPr>
          <p:cNvPr id="29" name="组合 28"/>
          <p:cNvGrpSpPr/>
          <p:nvPr/>
        </p:nvGrpSpPr>
        <p:grpSpPr>
          <a:xfrm>
            <a:off x="7247584" y="2081307"/>
            <a:ext cx="1995390" cy="1626355"/>
            <a:chOff x="5396633" y="1289050"/>
            <a:chExt cx="1542330" cy="1257131"/>
          </a:xfrm>
          <a:solidFill>
            <a:schemeClr val="accent1">
              <a:lumMod val="75000"/>
            </a:schemeClr>
          </a:solidFill>
        </p:grpSpPr>
        <p:sp>
          <p:nvSpPr>
            <p:cNvPr id="30" name="AutoShape 18"/>
            <p:cNvSpPr>
              <a:spLocks noChangeArrowheads="1"/>
            </p:cNvSpPr>
            <p:nvPr/>
          </p:nvSpPr>
          <p:spPr bwMode="auto">
            <a:xfrm>
              <a:off x="5396633" y="1289050"/>
              <a:ext cx="1542330" cy="1257131"/>
            </a:xfrm>
            <a:prstGeom prst="roundRect">
              <a:avLst>
                <a:gd name="adj" fmla="val 7333"/>
              </a:avLst>
            </a:prstGeom>
            <a:solidFill>
              <a:srgbClr val="004C80"/>
            </a:solidFill>
            <a:ln w="9525">
              <a:noFill/>
              <a:round/>
              <a:headEnd/>
              <a:tailEnd/>
            </a:ln>
            <a:effectLst/>
          </p:spPr>
          <p:txBody>
            <a:bodyPr anchor="ctr"/>
            <a:lstStyle/>
            <a:p>
              <a:pPr>
                <a:defRPr/>
              </a:pPr>
              <a:endParaRPr lang="zh-CN" altLang="en-US" sz="2160" kern="0">
                <a:solidFill>
                  <a:sysClr val="windowText" lastClr="000000"/>
                </a:solidFill>
              </a:endParaRPr>
            </a:p>
          </p:txBody>
        </p:sp>
        <p:sp>
          <p:nvSpPr>
            <p:cNvPr id="31" name="Text Box 20"/>
            <p:cNvSpPr txBox="1">
              <a:spLocks noChangeArrowheads="1"/>
            </p:cNvSpPr>
            <p:nvPr/>
          </p:nvSpPr>
          <p:spPr bwMode="auto">
            <a:xfrm>
              <a:off x="5556707" y="1564104"/>
              <a:ext cx="1319549" cy="710313"/>
            </a:xfrm>
            <a:prstGeom prst="rect">
              <a:avLst/>
            </a:prstGeom>
            <a:noFill/>
            <a:ln w="9525">
              <a:noFill/>
              <a:miter lim="800000"/>
              <a:headEnd/>
              <a:tailEnd/>
            </a:ln>
            <a:effectLst/>
          </p:spPr>
          <p:txBody>
            <a:bodyPr lIns="87089" tIns="43544" rIns="87089" bIns="43544">
              <a:spAutoFit/>
            </a:bodyPr>
            <a:lstStyle/>
            <a:p>
              <a:pPr lvl="0">
                <a:defRPr/>
              </a:pPr>
              <a:r>
                <a:rPr lang="zh-CN" altLang="en-US" kern="0" dirty="0">
                  <a:solidFill>
                    <a:srgbClr val="FFFFFF"/>
                  </a:solidFill>
                  <a:latin typeface="微软雅黑" pitchFamily="34" charset="-122"/>
                  <a:ea typeface="微软雅黑" pitchFamily="34" charset="-122"/>
                </a:rPr>
                <a:t>输入您的文字</a:t>
              </a:r>
            </a:p>
            <a:p>
              <a:pPr lvl="0">
                <a:defRPr/>
              </a:pPr>
              <a:r>
                <a:rPr lang="zh-CN" altLang="en-US" kern="0" dirty="0">
                  <a:solidFill>
                    <a:srgbClr val="FFFFFF"/>
                  </a:solidFill>
                  <a:latin typeface="微软雅黑" pitchFamily="34" charset="-122"/>
                  <a:ea typeface="微软雅黑" pitchFamily="34" charset="-122"/>
                </a:rPr>
                <a:t>输入您的文字</a:t>
              </a:r>
            </a:p>
            <a:p>
              <a:pPr lvl="0">
                <a:defRPr/>
              </a:pPr>
              <a:r>
                <a:rPr lang="zh-CN" altLang="en-US" kern="0" dirty="0">
                  <a:solidFill>
                    <a:srgbClr val="FFFFFF"/>
                  </a:solidFill>
                  <a:latin typeface="微软雅黑" pitchFamily="34" charset="-122"/>
                  <a:ea typeface="微软雅黑" pitchFamily="34" charset="-122"/>
                </a:rPr>
                <a:t>输入您的文字</a:t>
              </a:r>
            </a:p>
          </p:txBody>
        </p:sp>
      </p:grpSp>
      <p:sp>
        <p:nvSpPr>
          <p:cNvPr id="32" name="Text Box 21"/>
          <p:cNvSpPr txBox="1">
            <a:spLocks noChangeArrowheads="1"/>
          </p:cNvSpPr>
          <p:nvPr/>
        </p:nvSpPr>
        <p:spPr bwMode="auto">
          <a:xfrm>
            <a:off x="4303653" y="5458153"/>
            <a:ext cx="3461021" cy="587249"/>
          </a:xfrm>
          <a:prstGeom prst="rect">
            <a:avLst/>
          </a:prstGeom>
          <a:noFill/>
          <a:ln w="9525">
            <a:noFill/>
            <a:miter lim="800000"/>
            <a:headEnd/>
            <a:tailEnd/>
          </a:ln>
          <a:effectLst/>
        </p:spPr>
        <p:txBody>
          <a:bodyPr wrap="square" lIns="93890" tIns="46945" rIns="93890" bIns="46945">
            <a:spAutoFit/>
          </a:bodyPr>
          <a:lstStyle/>
          <a:p>
            <a:pPr algn="ctr">
              <a:defRPr/>
            </a:pPr>
            <a:r>
              <a:rPr lang="zh-CN" altLang="en-US" sz="3200" kern="0" dirty="0">
                <a:solidFill>
                  <a:srgbClr val="FFFFFF"/>
                </a:solidFill>
                <a:ea typeface="微软雅黑" pitchFamily="34" charset="-122"/>
              </a:rPr>
              <a:t>此处添加文本标题</a:t>
            </a:r>
          </a:p>
        </p:txBody>
      </p:sp>
    </p:spTree>
    <p:extLst>
      <p:ext uri="{BB962C8B-B14F-4D97-AF65-F5344CB8AC3E}">
        <p14:creationId xmlns:p14="http://schemas.microsoft.com/office/powerpoint/2010/main" val="6839794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6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16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9" grpId="0" animBg="1"/>
      <p:bldP spid="28" grpId="0" animBg="1"/>
      <p:bldP spid="32" grpId="0"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3121"/>
            <a:ext cx="12192000" cy="3069759"/>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985412"/>
            <a:ext cx="12192000" cy="3872588"/>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686300" y="2985411"/>
            <a:ext cx="7505700" cy="3314700"/>
          </a:xfrm>
          <a:custGeom>
            <a:avLst/>
            <a:gdLst>
              <a:gd name="connsiteX0" fmla="*/ 0 w 3846557"/>
              <a:gd name="connsiteY0" fmla="*/ 0 h 2155370"/>
              <a:gd name="connsiteX1" fmla="*/ 3846557 w 3846557"/>
              <a:gd name="connsiteY1" fmla="*/ 0 h 2155370"/>
              <a:gd name="connsiteX2" fmla="*/ 3846557 w 3846557"/>
              <a:gd name="connsiteY2" fmla="*/ 2155370 h 2155370"/>
              <a:gd name="connsiteX3" fmla="*/ 1178441 w 3846557"/>
              <a:gd name="connsiteY3" fmla="*/ 2155370 h 2155370"/>
            </a:gdLst>
            <a:ahLst/>
            <a:cxnLst>
              <a:cxn ang="0">
                <a:pos x="connsiteX0" y="connsiteY0"/>
              </a:cxn>
              <a:cxn ang="0">
                <a:pos x="connsiteX1" y="connsiteY1"/>
              </a:cxn>
              <a:cxn ang="0">
                <a:pos x="connsiteX2" y="connsiteY2"/>
              </a:cxn>
              <a:cxn ang="0">
                <a:pos x="connsiteX3" y="connsiteY3"/>
              </a:cxn>
            </a:cxnLst>
            <a:rect l="l" t="t" r="r" b="b"/>
            <a:pathLst>
              <a:path w="3846557" h="2155370">
                <a:moveTo>
                  <a:pt x="0" y="0"/>
                </a:moveTo>
                <a:lnTo>
                  <a:pt x="3846557" y="0"/>
                </a:lnTo>
                <a:lnTo>
                  <a:pt x="3846557" y="2155370"/>
                </a:lnTo>
                <a:lnTo>
                  <a:pt x="1178441" y="215537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flipH="1" flipV="1">
            <a:off x="0" y="1311732"/>
            <a:ext cx="5827490" cy="3314700"/>
          </a:xfrm>
          <a:custGeom>
            <a:avLst/>
            <a:gdLst>
              <a:gd name="connsiteX0" fmla="*/ 5827490 w 5827490"/>
              <a:gd name="connsiteY0" fmla="*/ 3314700 h 3314700"/>
              <a:gd name="connsiteX1" fmla="*/ 2299465 w 5827490"/>
              <a:gd name="connsiteY1" fmla="*/ 3314700 h 3314700"/>
              <a:gd name="connsiteX2" fmla="*/ 0 w 5827490"/>
              <a:gd name="connsiteY2" fmla="*/ 0 h 3314700"/>
              <a:gd name="connsiteX3" fmla="*/ 5827490 w 5827490"/>
              <a:gd name="connsiteY3" fmla="*/ 0 h 3314700"/>
            </a:gdLst>
            <a:ahLst/>
            <a:cxnLst>
              <a:cxn ang="0">
                <a:pos x="connsiteX0" y="connsiteY0"/>
              </a:cxn>
              <a:cxn ang="0">
                <a:pos x="connsiteX1" y="connsiteY1"/>
              </a:cxn>
              <a:cxn ang="0">
                <a:pos x="connsiteX2" y="connsiteY2"/>
              </a:cxn>
              <a:cxn ang="0">
                <a:pos x="connsiteX3" y="connsiteY3"/>
              </a:cxn>
            </a:cxnLst>
            <a:rect l="l" t="t" r="r" b="b"/>
            <a:pathLst>
              <a:path w="5827490" h="3314700">
                <a:moveTo>
                  <a:pt x="5827490" y="3314700"/>
                </a:moveTo>
                <a:lnTo>
                  <a:pt x="2299465" y="3314700"/>
                </a:lnTo>
                <a:lnTo>
                  <a:pt x="0" y="0"/>
                </a:lnTo>
                <a:lnTo>
                  <a:pt x="5827490"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612571" y="-23121"/>
            <a:ext cx="4767943" cy="689912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
          <p:cNvSpPr>
            <a:spLocks noChangeArrowheads="1"/>
          </p:cNvSpPr>
          <p:nvPr/>
        </p:nvSpPr>
        <p:spPr bwMode="auto">
          <a:xfrm>
            <a:off x="1628559" y="5205334"/>
            <a:ext cx="29674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zh-CN" altLang="en-US" sz="54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企业名称</a:t>
            </a:r>
            <a:endParaRPr lang="en-US" altLang="en-US" sz="54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6" name="文本框 1"/>
          <p:cNvSpPr>
            <a:spLocks noChangeArrowheads="1"/>
          </p:cNvSpPr>
          <p:nvPr/>
        </p:nvSpPr>
        <p:spPr bwMode="auto">
          <a:xfrm>
            <a:off x="4996542" y="722012"/>
            <a:ext cx="6365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zh-CN" altLang="en-US" sz="60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感谢在座各位聆听</a:t>
            </a:r>
            <a:endParaRPr lang="en-US" altLang="en-US" sz="60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18" name="文本框 17"/>
          <p:cNvSpPr txBox="1"/>
          <p:nvPr/>
        </p:nvSpPr>
        <p:spPr>
          <a:xfrm flipH="1">
            <a:off x="5951129" y="1965074"/>
            <a:ext cx="4456669" cy="461665"/>
          </a:xfrm>
          <a:prstGeom prst="rect">
            <a:avLst/>
          </a:prstGeom>
          <a:noFill/>
        </p:spPr>
        <p:txBody>
          <a:bodyPr wrap="none" rtlCol="0">
            <a:spAutoFit/>
          </a:bodyPr>
          <a:lstStyle/>
          <a:p>
            <a:r>
              <a:rPr lang="en-US" altLang="zh-CN" sz="2400" dirty="0" smtClean="0">
                <a:solidFill>
                  <a:schemeClr val="bg1"/>
                </a:solidFill>
                <a:latin typeface="MS PGothic" panose="020B0600070205080204" pitchFamily="34" charset="-128"/>
                <a:ea typeface="MS PGothic" panose="020B0600070205080204" pitchFamily="34" charset="-128"/>
                <a:cs typeface="Aharoni" panose="02010803020104030203" pitchFamily="2" charset="-79"/>
              </a:rPr>
              <a:t>THANK      YOU       WACTHING</a:t>
            </a:r>
            <a:endParaRPr lang="zh-CN" altLang="en-US" sz="2400" dirty="0" smtClean="0">
              <a:solidFill>
                <a:schemeClr val="bg1"/>
              </a:solidFill>
              <a:latin typeface="MS PGothic" panose="020B0600070205080204" pitchFamily="34" charset="-128"/>
              <a:ea typeface="MS PGothic" panose="020B0600070205080204" pitchFamily="34" charset="-128"/>
              <a:cs typeface="Aharoni" panose="02010803020104030203" pitchFamily="2" charset="-79"/>
            </a:endParaRPr>
          </a:p>
        </p:txBody>
      </p:sp>
      <p:cxnSp>
        <p:nvCxnSpPr>
          <p:cNvPr id="19" name="直接连接符 18"/>
          <p:cNvCxnSpPr/>
          <p:nvPr/>
        </p:nvCxnSpPr>
        <p:spPr>
          <a:xfrm>
            <a:off x="5105724" y="1867674"/>
            <a:ext cx="61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744619"/>
      </p:ext>
    </p:extLst>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750"/>
                                        <p:tgtEl>
                                          <p:spTgt spid="5"/>
                                        </p:tgtEl>
                                      </p:cBhvr>
                                    </p:animEffect>
                                  </p:childTnLst>
                                </p:cTn>
                              </p:par>
                            </p:childTnLst>
                          </p:cTn>
                        </p:par>
                        <p:par>
                          <p:cTn id="11" fill="hold">
                            <p:stCondLst>
                              <p:cond delay="750"/>
                            </p:stCondLst>
                            <p:childTnLst>
                              <p:par>
                                <p:cTn id="12" presetID="2" presetClass="entr" presetSubtype="8" decel="36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0-#ppt_w/2"/>
                                          </p:val>
                                        </p:tav>
                                        <p:tav tm="100000">
                                          <p:val>
                                            <p:strVal val="#ppt_x"/>
                                          </p:val>
                                        </p:tav>
                                      </p:tavLst>
                                    </p:anim>
                                    <p:anim calcmode="lin" valueType="num">
                                      <p:cBhvr additive="base">
                                        <p:cTn id="15" dur="75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decel="36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6" presetClass="entr" presetSubtype="4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500"/>
                                        <p:tgtEl>
                                          <p:spTgt spid="8"/>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Scale>
                                      <p:cBhvr>
                                        <p:cTn id="2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6"/>
                                        </p:tgtEl>
                                        <p:attrNameLst>
                                          <p:attrName>ppt_x</p:attrName>
                                          <p:attrName>ppt_y</p:attrName>
                                        </p:attrNameLst>
                                      </p:cBhvr>
                                    </p:animMotion>
                                    <p:animEffect transition="in" filter="fade">
                                      <p:cBhvr>
                                        <p:cTn id="29" dur="1000"/>
                                        <p:tgtEl>
                                          <p:spTgt spid="16"/>
                                        </p:tgtEl>
                                      </p:cBhvr>
                                    </p:animEffect>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7"/>
                                        </p:tgtEl>
                                        <p:attrNameLst>
                                          <p:attrName>ppt_y</p:attrName>
                                        </p:attrNameLst>
                                      </p:cBhvr>
                                      <p:tavLst>
                                        <p:tav tm="0">
                                          <p:val>
                                            <p:strVal val="#ppt_y"/>
                                          </p:val>
                                        </p:tav>
                                        <p:tav tm="100000">
                                          <p:val>
                                            <p:strVal val="#ppt_y"/>
                                          </p:val>
                                        </p:tav>
                                      </p:tavLst>
                                    </p:anim>
                                    <p:anim calcmode="lin" valueType="num">
                                      <p:cBhvr>
                                        <p:cTn id="4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745459" y="2349305"/>
            <a:ext cx="3467686" cy="3640015"/>
          </a:xfrm>
          <a:prstGeom prst="rect">
            <a:avLst/>
          </a:prstGeom>
          <a:solidFill>
            <a:srgbClr val="4BAF3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9994" y="520505"/>
            <a:ext cx="3137095" cy="5795889"/>
          </a:xfrm>
          <a:prstGeom prst="rect">
            <a:avLst/>
          </a:prstGeom>
          <a:solidFill>
            <a:srgbClr val="004C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657601" y="1699846"/>
            <a:ext cx="5838092" cy="3744351"/>
          </a:xfrm>
          <a:prstGeom prst="rect">
            <a:avLst/>
          </a:prstGeom>
          <a:blipFill>
            <a:blip r:embed="rId3"/>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213145" y="5989320"/>
            <a:ext cx="1153550" cy="868680"/>
          </a:xfrm>
          <a:prstGeom prst="rect">
            <a:avLst/>
          </a:prstGeom>
          <a:solidFill>
            <a:srgbClr val="004C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366695" y="5120640"/>
            <a:ext cx="825305" cy="868680"/>
          </a:xfrm>
          <a:prstGeom prst="rect">
            <a:avLst/>
          </a:prstGeom>
          <a:solidFill>
            <a:srgbClr val="4BAF3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6"/>
          <p:cNvSpPr txBox="1"/>
          <p:nvPr/>
        </p:nvSpPr>
        <p:spPr bwMode="auto">
          <a:xfrm>
            <a:off x="1035008" y="2185022"/>
            <a:ext cx="2622593" cy="3323987"/>
          </a:xfrm>
          <a:prstGeom prst="rect">
            <a:avLst/>
          </a:prstGeom>
          <a:noFill/>
        </p:spPr>
        <p:txBody>
          <a:bodyPr wrap="square">
            <a:spAutoFit/>
          </a:bodyPr>
          <a:lstStyle/>
          <a:p>
            <a:pPr>
              <a:lnSpc>
                <a:spcPct val="150000"/>
              </a:lnSpc>
            </a:pPr>
            <a:r>
              <a:rPr lang="zh-CN" altLang="en-US" sz="1400" dirty="0">
                <a:solidFill>
                  <a:srgbClr val="FFFFFF"/>
                </a:solidFill>
                <a:latin typeface="微软雅黑" panose="020B0503020204020204" pitchFamily="34" charset="-122"/>
                <a:ea typeface="微软雅黑" panose="020B0503020204020204" pitchFamily="34" charset="-122"/>
              </a:rPr>
              <a:t>这里输入简单的文字</a:t>
            </a:r>
            <a:r>
              <a:rPr lang="zh-CN" altLang="en-US" sz="1400" dirty="0" smtClean="0">
                <a:solidFill>
                  <a:srgbClr val="FFFFFF"/>
                </a:solidFill>
                <a:latin typeface="微软雅黑" panose="020B0503020204020204" pitchFamily="34" charset="-122"/>
                <a:ea typeface="微软雅黑" panose="020B0503020204020204" pitchFamily="34" charset="-122"/>
              </a:rPr>
              <a:t>概述这里</a:t>
            </a:r>
            <a:r>
              <a:rPr lang="zh-CN" altLang="en-US" sz="1400" dirty="0">
                <a:solidFill>
                  <a:srgbClr val="FFFFFF"/>
                </a:solidFill>
                <a:latin typeface="微软雅黑" panose="020B0503020204020204" pitchFamily="34" charset="-122"/>
                <a:ea typeface="微软雅黑" panose="020B0503020204020204" pitchFamily="34" charset="-122"/>
              </a:rPr>
              <a:t>输入简单文字概述</a:t>
            </a:r>
            <a:r>
              <a:rPr lang="zh-CN" altLang="en-US" sz="1400" dirty="0" smtClean="0">
                <a:solidFill>
                  <a:srgbClr val="FFFFFF"/>
                </a:solidFill>
                <a:latin typeface="微软雅黑" panose="020B0503020204020204" pitchFamily="34" charset="-122"/>
                <a:ea typeface="微软雅黑" panose="020B0503020204020204" pitchFamily="34" charset="-122"/>
              </a:rPr>
              <a:t>简单</a:t>
            </a:r>
            <a:r>
              <a:rPr lang="zh-CN" altLang="en-US" sz="1400" dirty="0">
                <a:solidFill>
                  <a:srgbClr val="FFFFFF"/>
                </a:solidFill>
                <a:latin typeface="微软雅黑" panose="020B0503020204020204" pitchFamily="34" charset="-122"/>
                <a:ea typeface="微软雅黑" panose="020B0503020204020204" pitchFamily="34" charset="-122"/>
              </a:rPr>
              <a:t>的文字概述这里输入</a:t>
            </a:r>
            <a:r>
              <a:rPr lang="zh-CN" altLang="en-US" sz="1400" dirty="0" smtClean="0">
                <a:solidFill>
                  <a:srgbClr val="FFFFFF"/>
                </a:solidFill>
                <a:latin typeface="微软雅黑" panose="020B0503020204020204" pitchFamily="34" charset="-122"/>
                <a:ea typeface="微软雅黑" panose="020B0503020204020204" pitchFamily="34" charset="-122"/>
              </a:rPr>
              <a:t>简单</a:t>
            </a:r>
            <a:r>
              <a:rPr lang="zh-CN" altLang="en-US" sz="1400" dirty="0">
                <a:solidFill>
                  <a:srgbClr val="FFFFFF"/>
                </a:solidFill>
                <a:latin typeface="微软雅黑" panose="020B0503020204020204" pitchFamily="34" charset="-122"/>
                <a:ea typeface="微软雅黑" panose="020B0503020204020204" pitchFamily="34" charset="-122"/>
              </a:rPr>
              <a:t>的文字</a:t>
            </a:r>
            <a:r>
              <a:rPr lang="zh-CN" altLang="en-US" sz="1400" dirty="0" smtClean="0">
                <a:solidFill>
                  <a:srgbClr val="FFFFFF"/>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这里输入简单的文字概述这里输入简单的文字概述这里输入简单的文字概述</a:t>
            </a:r>
          </a:p>
          <a:p>
            <a:pPr>
              <a:lnSpc>
                <a:spcPct val="150000"/>
              </a:lnSpc>
            </a:pP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1264251" y="895770"/>
            <a:ext cx="2393350" cy="523220"/>
          </a:xfrm>
          <a:prstGeom prst="rect">
            <a:avLst/>
          </a:prstGeom>
          <a:solidFill>
            <a:srgbClr val="FFFFFF"/>
          </a:solidFill>
        </p:spPr>
        <p:txBody>
          <a:bodyPr wrap="square">
            <a:spAutoFit/>
          </a:bodyPr>
          <a:lstStyle/>
          <a:p>
            <a:pPr fontAlgn="auto">
              <a:spcBef>
                <a:spcPts val="0"/>
              </a:spcBef>
              <a:spcAft>
                <a:spcPts val="0"/>
              </a:spcAft>
              <a:defRPr/>
            </a:pPr>
            <a:r>
              <a:rPr lang="zh-CN" altLang="en-US" sz="2800" b="1" dirty="0" smtClean="0">
                <a:solidFill>
                  <a:srgbClr val="004C80"/>
                </a:solidFill>
                <a:latin typeface="微软雅黑" panose="020B0503020204020204" pitchFamily="34" charset="-122"/>
                <a:ea typeface="微软雅黑" panose="020B0503020204020204" pitchFamily="34" charset="-122"/>
              </a:rPr>
              <a:t>输入相关标题</a:t>
            </a:r>
            <a:endParaRPr lang="zh-CN" altLang="en-US" sz="2800" b="1" dirty="0">
              <a:solidFill>
                <a:srgbClr val="004C8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000281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750"/>
                                        <p:tgtEl>
                                          <p:spTgt spid="16"/>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Right)">
                                      <p:cBhvr>
                                        <p:cTn id="11" dur="500"/>
                                        <p:tgtEl>
                                          <p:spTgt spid="18"/>
                                        </p:tgtEl>
                                      </p:cBhvr>
                                    </p:animEffect>
                                  </p:childTnLst>
                                </p:cTn>
                              </p:par>
                            </p:childTnLst>
                          </p:cTn>
                        </p:par>
                        <p:par>
                          <p:cTn id="12" fill="hold">
                            <p:stCondLst>
                              <p:cond delay="1250"/>
                            </p:stCondLst>
                            <p:childTnLst>
                              <p:par>
                                <p:cTn id="13" presetID="2" presetClass="entr" presetSubtype="6" decel="44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par>
                          <p:cTn id="21" fill="hold">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par>
                          <p:cTn id="25" fill="hold">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2" grpId="0" animBg="1"/>
      <p:bldP spid="30"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2812475" y="2520522"/>
            <a:ext cx="598440" cy="598440"/>
            <a:chOff x="3357703" y="2289176"/>
            <a:chExt cx="503010" cy="503010"/>
          </a:xfrm>
        </p:grpSpPr>
        <p:sp>
          <p:nvSpPr>
            <p:cNvPr id="14" name="椭圆 13"/>
            <p:cNvSpPr/>
            <p:nvPr/>
          </p:nvSpPr>
          <p:spPr>
            <a:xfrm>
              <a:off x="3357703" y="2289176"/>
              <a:ext cx="503010" cy="503010"/>
            </a:xfrm>
            <a:prstGeom prst="ellipse">
              <a:avLst/>
            </a:prstGeom>
            <a:solidFill>
              <a:srgbClr val="004C8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581080" y="2460314"/>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16" name="组合 15"/>
          <p:cNvGrpSpPr/>
          <p:nvPr/>
        </p:nvGrpSpPr>
        <p:grpSpPr>
          <a:xfrm>
            <a:off x="2812475" y="3833454"/>
            <a:ext cx="598440" cy="598440"/>
            <a:chOff x="3359649" y="3697179"/>
            <a:chExt cx="503010" cy="503010"/>
          </a:xfrm>
        </p:grpSpPr>
        <p:sp>
          <p:nvSpPr>
            <p:cNvPr id="18" name="椭圆 17"/>
            <p:cNvSpPr/>
            <p:nvPr/>
          </p:nvSpPr>
          <p:spPr>
            <a:xfrm>
              <a:off x="3359649" y="3697179"/>
              <a:ext cx="503010" cy="503010"/>
            </a:xfrm>
            <a:prstGeom prst="ellipse">
              <a:avLst/>
            </a:prstGeom>
            <a:solidFill>
              <a:srgbClr val="4BAF3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554737" y="3867357"/>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22" name="组合 21"/>
          <p:cNvGrpSpPr/>
          <p:nvPr/>
        </p:nvGrpSpPr>
        <p:grpSpPr>
          <a:xfrm>
            <a:off x="8758592" y="2517718"/>
            <a:ext cx="598440" cy="598440"/>
            <a:chOff x="8355625" y="2289176"/>
            <a:chExt cx="503010" cy="503010"/>
          </a:xfrm>
        </p:grpSpPr>
        <p:sp>
          <p:nvSpPr>
            <p:cNvPr id="26" name="椭圆 25"/>
            <p:cNvSpPr/>
            <p:nvPr/>
          </p:nvSpPr>
          <p:spPr>
            <a:xfrm>
              <a:off x="8355625" y="2289176"/>
              <a:ext cx="503010" cy="503010"/>
            </a:xfrm>
            <a:prstGeom prst="ellipse">
              <a:avLst/>
            </a:prstGeom>
            <a:solidFill>
              <a:srgbClr val="4BAF3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55498" y="2447830"/>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28" name="组合 27"/>
          <p:cNvGrpSpPr/>
          <p:nvPr/>
        </p:nvGrpSpPr>
        <p:grpSpPr>
          <a:xfrm>
            <a:off x="8758592" y="5150837"/>
            <a:ext cx="598440" cy="598440"/>
            <a:chOff x="8355625" y="5166657"/>
            <a:chExt cx="503010" cy="503010"/>
          </a:xfrm>
        </p:grpSpPr>
        <p:sp>
          <p:nvSpPr>
            <p:cNvPr id="29" name="椭圆 28"/>
            <p:cNvSpPr/>
            <p:nvPr/>
          </p:nvSpPr>
          <p:spPr>
            <a:xfrm>
              <a:off x="8355625" y="5166657"/>
              <a:ext cx="503010" cy="503010"/>
            </a:xfrm>
            <a:prstGeom prst="ellipse">
              <a:avLst/>
            </a:prstGeom>
            <a:solidFill>
              <a:srgbClr val="4BAF3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550873" y="5336902"/>
              <a:ext cx="108942" cy="162520"/>
            </a:xfrm>
            <a:custGeom>
              <a:avLst/>
              <a:gdLst/>
              <a:ahLst/>
              <a:cxnLst/>
              <a:rect l="l" t="t" r="r" b="b"/>
              <a:pathLst>
                <a:path w="108942" h="162520">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31" name="组合 30"/>
          <p:cNvGrpSpPr/>
          <p:nvPr/>
        </p:nvGrpSpPr>
        <p:grpSpPr>
          <a:xfrm>
            <a:off x="8758592" y="3833454"/>
            <a:ext cx="598440" cy="598440"/>
            <a:chOff x="8357571" y="3697179"/>
            <a:chExt cx="503010" cy="503010"/>
          </a:xfrm>
        </p:grpSpPr>
        <p:sp>
          <p:nvSpPr>
            <p:cNvPr id="32" name="椭圆 31"/>
            <p:cNvSpPr/>
            <p:nvPr/>
          </p:nvSpPr>
          <p:spPr>
            <a:xfrm>
              <a:off x="8357571" y="3697179"/>
              <a:ext cx="503010" cy="503010"/>
            </a:xfrm>
            <a:prstGeom prst="ellipse">
              <a:avLst/>
            </a:prstGeom>
            <a:solidFill>
              <a:srgbClr val="004C8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550873" y="3867357"/>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34" name="组合 33"/>
          <p:cNvGrpSpPr/>
          <p:nvPr/>
        </p:nvGrpSpPr>
        <p:grpSpPr>
          <a:xfrm>
            <a:off x="2812475" y="5146387"/>
            <a:ext cx="598440" cy="598440"/>
            <a:chOff x="3357703" y="5166657"/>
            <a:chExt cx="503010" cy="503010"/>
          </a:xfrm>
        </p:grpSpPr>
        <p:sp>
          <p:nvSpPr>
            <p:cNvPr id="35" name="椭圆 34"/>
            <p:cNvSpPr/>
            <p:nvPr/>
          </p:nvSpPr>
          <p:spPr>
            <a:xfrm>
              <a:off x="3357703" y="5166657"/>
              <a:ext cx="503010" cy="503010"/>
            </a:xfrm>
            <a:prstGeom prst="ellipse">
              <a:avLst/>
            </a:prstGeom>
            <a:solidFill>
              <a:srgbClr val="004C8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554737" y="5339921"/>
              <a:ext cx="108049" cy="161627"/>
            </a:xfrm>
            <a:custGeom>
              <a:avLst/>
              <a:gdLst/>
              <a:ahLst/>
              <a:cxnLst/>
              <a:rect l="l" t="t" r="r" b="b"/>
              <a:pathLst>
                <a:path w="108049" h="161627">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37" name="组合 36"/>
          <p:cNvGrpSpPr/>
          <p:nvPr/>
        </p:nvGrpSpPr>
        <p:grpSpPr>
          <a:xfrm>
            <a:off x="4153327" y="2402195"/>
            <a:ext cx="3841454" cy="3422282"/>
            <a:chOff x="4153327" y="2402195"/>
            <a:chExt cx="3841454" cy="3422282"/>
          </a:xfrm>
        </p:grpSpPr>
        <p:grpSp>
          <p:nvGrpSpPr>
            <p:cNvPr id="38" name="组合 37"/>
            <p:cNvGrpSpPr/>
            <p:nvPr/>
          </p:nvGrpSpPr>
          <p:grpSpPr>
            <a:xfrm>
              <a:off x="5195514" y="2402195"/>
              <a:ext cx="1777175" cy="898637"/>
              <a:chOff x="5360732" y="2527301"/>
              <a:chExt cx="1493779" cy="755336"/>
            </a:xfrm>
          </p:grpSpPr>
          <p:sp>
            <p:nvSpPr>
              <p:cNvPr id="64" name="Freeform 9"/>
              <p:cNvSpPr>
                <a:spLocks/>
              </p:cNvSpPr>
              <p:nvPr/>
            </p:nvSpPr>
            <p:spPr bwMode="auto">
              <a:xfrm>
                <a:off x="5360732" y="2527301"/>
                <a:ext cx="1493779" cy="755336"/>
              </a:xfrm>
              <a:custGeom>
                <a:avLst/>
                <a:gdLst>
                  <a:gd name="T0" fmla="*/ 165 w 328"/>
                  <a:gd name="T1" fmla="*/ 1 h 166"/>
                  <a:gd name="T2" fmla="*/ 299 w 328"/>
                  <a:gd name="T3" fmla="*/ 1 h 166"/>
                  <a:gd name="T4" fmla="*/ 318 w 328"/>
                  <a:gd name="T5" fmla="*/ 36 h 166"/>
                  <a:gd name="T6" fmla="*/ 250 w 328"/>
                  <a:gd name="T7" fmla="*/ 151 h 166"/>
                  <a:gd name="T8" fmla="*/ 224 w 328"/>
                  <a:gd name="T9" fmla="*/ 164 h 166"/>
                  <a:gd name="T10" fmla="*/ 104 w 328"/>
                  <a:gd name="T11" fmla="*/ 164 h 166"/>
                  <a:gd name="T12" fmla="*/ 77 w 328"/>
                  <a:gd name="T13" fmla="*/ 148 h 166"/>
                  <a:gd name="T14" fmla="*/ 15 w 328"/>
                  <a:gd name="T15" fmla="*/ 41 h 166"/>
                  <a:gd name="T16" fmla="*/ 37 w 328"/>
                  <a:gd name="T17" fmla="*/ 2 h 166"/>
                  <a:gd name="T18" fmla="*/ 101 w 328"/>
                  <a:gd name="T19" fmla="*/ 2 h 166"/>
                  <a:gd name="T20" fmla="*/ 165 w 328"/>
                  <a:gd name="T21" fmla="*/ 2 h 166"/>
                  <a:gd name="T22" fmla="*/ 165 w 328"/>
                  <a:gd name="T23"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166">
                    <a:moveTo>
                      <a:pt x="165" y="1"/>
                    </a:moveTo>
                    <a:cubicBezTo>
                      <a:pt x="209" y="1"/>
                      <a:pt x="254" y="0"/>
                      <a:pt x="299" y="1"/>
                    </a:cubicBezTo>
                    <a:cubicBezTo>
                      <a:pt x="319" y="1"/>
                      <a:pt x="328" y="17"/>
                      <a:pt x="318" y="36"/>
                    </a:cubicBezTo>
                    <a:cubicBezTo>
                      <a:pt x="296" y="75"/>
                      <a:pt x="274" y="113"/>
                      <a:pt x="250" y="151"/>
                    </a:cubicBezTo>
                    <a:cubicBezTo>
                      <a:pt x="246" y="158"/>
                      <a:pt x="233" y="164"/>
                      <a:pt x="224" y="164"/>
                    </a:cubicBezTo>
                    <a:cubicBezTo>
                      <a:pt x="184" y="166"/>
                      <a:pt x="144" y="166"/>
                      <a:pt x="104" y="164"/>
                    </a:cubicBezTo>
                    <a:cubicBezTo>
                      <a:pt x="95" y="164"/>
                      <a:pt x="83" y="156"/>
                      <a:pt x="77" y="148"/>
                    </a:cubicBezTo>
                    <a:cubicBezTo>
                      <a:pt x="55" y="113"/>
                      <a:pt x="35" y="77"/>
                      <a:pt x="15" y="41"/>
                    </a:cubicBezTo>
                    <a:cubicBezTo>
                      <a:pt x="0" y="15"/>
                      <a:pt x="7" y="3"/>
                      <a:pt x="37" y="2"/>
                    </a:cubicBezTo>
                    <a:cubicBezTo>
                      <a:pt x="58" y="2"/>
                      <a:pt x="80" y="2"/>
                      <a:pt x="101" y="2"/>
                    </a:cubicBezTo>
                    <a:cubicBezTo>
                      <a:pt x="122" y="2"/>
                      <a:pt x="144" y="2"/>
                      <a:pt x="165" y="2"/>
                    </a:cubicBezTo>
                    <a:cubicBezTo>
                      <a:pt x="165" y="2"/>
                      <a:pt x="165" y="1"/>
                      <a:pt x="165" y="1"/>
                    </a:cubicBez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190"/>
              <p:cNvSpPr>
                <a:spLocks noChangeAspect="1" noEditPoints="1"/>
              </p:cNvSpPr>
              <p:nvPr/>
            </p:nvSpPr>
            <p:spPr bwMode="auto">
              <a:xfrm>
                <a:off x="5951426" y="2809675"/>
                <a:ext cx="317217" cy="19058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5158192" y="4925840"/>
              <a:ext cx="1785788" cy="898637"/>
              <a:chOff x="5329361" y="4648515"/>
              <a:chExt cx="1501018" cy="755336"/>
            </a:xfrm>
          </p:grpSpPr>
          <p:sp>
            <p:nvSpPr>
              <p:cNvPr id="62" name="Freeform 7"/>
              <p:cNvSpPr>
                <a:spLocks/>
              </p:cNvSpPr>
              <p:nvPr/>
            </p:nvSpPr>
            <p:spPr bwMode="auto">
              <a:xfrm>
                <a:off x="5329361" y="4648515"/>
                <a:ext cx="1501018" cy="755336"/>
              </a:xfrm>
              <a:custGeom>
                <a:avLst/>
                <a:gdLst>
                  <a:gd name="T0" fmla="*/ 45 w 330"/>
                  <a:gd name="T1" fmla="*/ 71 h 166"/>
                  <a:gd name="T2" fmla="*/ 77 w 330"/>
                  <a:gd name="T3" fmla="*/ 18 h 166"/>
                  <a:gd name="T4" fmla="*/ 105 w 330"/>
                  <a:gd name="T5" fmla="*/ 1 h 166"/>
                  <a:gd name="T6" fmla="*/ 225 w 330"/>
                  <a:gd name="T7" fmla="*/ 1 h 166"/>
                  <a:gd name="T8" fmla="*/ 252 w 330"/>
                  <a:gd name="T9" fmla="*/ 17 h 166"/>
                  <a:gd name="T10" fmla="*/ 317 w 330"/>
                  <a:gd name="T11" fmla="*/ 129 h 166"/>
                  <a:gd name="T12" fmla="*/ 296 w 330"/>
                  <a:gd name="T13" fmla="*/ 165 h 166"/>
                  <a:gd name="T14" fmla="*/ 36 w 330"/>
                  <a:gd name="T15" fmla="*/ 165 h 166"/>
                  <a:gd name="T16" fmla="*/ 13 w 330"/>
                  <a:gd name="T17" fmla="*/ 127 h 166"/>
                  <a:gd name="T18" fmla="*/ 45 w 330"/>
                  <a:gd name="T19" fmla="*/ 7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166">
                    <a:moveTo>
                      <a:pt x="45" y="71"/>
                    </a:moveTo>
                    <a:cubicBezTo>
                      <a:pt x="56" y="53"/>
                      <a:pt x="65" y="35"/>
                      <a:pt x="77" y="18"/>
                    </a:cubicBezTo>
                    <a:cubicBezTo>
                      <a:pt x="83" y="10"/>
                      <a:pt x="95" y="2"/>
                      <a:pt x="105" y="1"/>
                    </a:cubicBezTo>
                    <a:cubicBezTo>
                      <a:pt x="145" y="0"/>
                      <a:pt x="185" y="0"/>
                      <a:pt x="225" y="1"/>
                    </a:cubicBezTo>
                    <a:cubicBezTo>
                      <a:pt x="234" y="2"/>
                      <a:pt x="247" y="9"/>
                      <a:pt x="252" y="17"/>
                    </a:cubicBezTo>
                    <a:cubicBezTo>
                      <a:pt x="275" y="53"/>
                      <a:pt x="296" y="91"/>
                      <a:pt x="317" y="129"/>
                    </a:cubicBezTo>
                    <a:cubicBezTo>
                      <a:pt x="330" y="151"/>
                      <a:pt x="321" y="165"/>
                      <a:pt x="296" y="165"/>
                    </a:cubicBezTo>
                    <a:cubicBezTo>
                      <a:pt x="209" y="166"/>
                      <a:pt x="123" y="166"/>
                      <a:pt x="36" y="165"/>
                    </a:cubicBezTo>
                    <a:cubicBezTo>
                      <a:pt x="8" y="165"/>
                      <a:pt x="0" y="150"/>
                      <a:pt x="13" y="127"/>
                    </a:cubicBezTo>
                    <a:cubicBezTo>
                      <a:pt x="24" y="108"/>
                      <a:pt x="34" y="90"/>
                      <a:pt x="45" y="71"/>
                    </a:cubicBez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172"/>
              <p:cNvSpPr>
                <a:spLocks noChangeAspect="1" noEditPoints="1"/>
              </p:cNvSpPr>
              <p:nvPr/>
            </p:nvSpPr>
            <p:spPr bwMode="auto">
              <a:xfrm>
                <a:off x="5981868" y="4892570"/>
                <a:ext cx="251506" cy="26722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p:nvPr/>
          </p:nvGrpSpPr>
          <p:grpSpPr>
            <a:xfrm>
              <a:off x="4153327" y="4142045"/>
              <a:ext cx="1372357" cy="1541750"/>
              <a:chOff x="4484737" y="3989707"/>
              <a:chExt cx="1153515" cy="1295896"/>
            </a:xfrm>
          </p:grpSpPr>
          <p:sp>
            <p:nvSpPr>
              <p:cNvPr id="60" name="Freeform 8"/>
              <p:cNvSpPr>
                <a:spLocks/>
              </p:cNvSpPr>
              <p:nvPr/>
            </p:nvSpPr>
            <p:spPr bwMode="auto">
              <a:xfrm>
                <a:off x="4484737" y="3989707"/>
                <a:ext cx="1153515" cy="1295896"/>
              </a:xfrm>
              <a:custGeom>
                <a:avLst/>
                <a:gdLst>
                  <a:gd name="T0" fmla="*/ 217 w 254"/>
                  <a:gd name="T1" fmla="*/ 208 h 285"/>
                  <a:gd name="T2" fmla="*/ 186 w 254"/>
                  <a:gd name="T3" fmla="*/ 262 h 285"/>
                  <a:gd name="T4" fmla="*/ 143 w 254"/>
                  <a:gd name="T5" fmla="*/ 262 h 285"/>
                  <a:gd name="T6" fmla="*/ 46 w 254"/>
                  <a:gd name="T7" fmla="*/ 96 h 285"/>
                  <a:gd name="T8" fmla="*/ 14 w 254"/>
                  <a:gd name="T9" fmla="*/ 41 h 285"/>
                  <a:gd name="T10" fmla="*/ 34 w 254"/>
                  <a:gd name="T11" fmla="*/ 1 h 285"/>
                  <a:gd name="T12" fmla="*/ 165 w 254"/>
                  <a:gd name="T13" fmla="*/ 2 h 285"/>
                  <a:gd name="T14" fmla="*/ 189 w 254"/>
                  <a:gd name="T15" fmla="*/ 16 h 285"/>
                  <a:gd name="T16" fmla="*/ 250 w 254"/>
                  <a:gd name="T17" fmla="*/ 122 h 285"/>
                  <a:gd name="T18" fmla="*/ 249 w 254"/>
                  <a:gd name="T19" fmla="*/ 151 h 285"/>
                  <a:gd name="T20" fmla="*/ 217 w 254"/>
                  <a:gd name="T21" fmla="*/ 2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5">
                    <a:moveTo>
                      <a:pt x="217" y="208"/>
                    </a:moveTo>
                    <a:cubicBezTo>
                      <a:pt x="207" y="226"/>
                      <a:pt x="196" y="244"/>
                      <a:pt x="186" y="262"/>
                    </a:cubicBezTo>
                    <a:cubicBezTo>
                      <a:pt x="172" y="285"/>
                      <a:pt x="156" y="285"/>
                      <a:pt x="143" y="262"/>
                    </a:cubicBezTo>
                    <a:cubicBezTo>
                      <a:pt x="110" y="207"/>
                      <a:pt x="79" y="152"/>
                      <a:pt x="46" y="96"/>
                    </a:cubicBezTo>
                    <a:cubicBezTo>
                      <a:pt x="36" y="78"/>
                      <a:pt x="25" y="60"/>
                      <a:pt x="14" y="41"/>
                    </a:cubicBezTo>
                    <a:cubicBezTo>
                      <a:pt x="0" y="18"/>
                      <a:pt x="7" y="2"/>
                      <a:pt x="34" y="1"/>
                    </a:cubicBezTo>
                    <a:cubicBezTo>
                      <a:pt x="78" y="0"/>
                      <a:pt x="122" y="0"/>
                      <a:pt x="165" y="2"/>
                    </a:cubicBezTo>
                    <a:cubicBezTo>
                      <a:pt x="174" y="2"/>
                      <a:pt x="185" y="9"/>
                      <a:pt x="189" y="16"/>
                    </a:cubicBezTo>
                    <a:cubicBezTo>
                      <a:pt x="211" y="50"/>
                      <a:pt x="231" y="86"/>
                      <a:pt x="250" y="122"/>
                    </a:cubicBezTo>
                    <a:cubicBezTo>
                      <a:pt x="254" y="129"/>
                      <a:pt x="253" y="143"/>
                      <a:pt x="249" y="151"/>
                    </a:cubicBezTo>
                    <a:cubicBezTo>
                      <a:pt x="240" y="171"/>
                      <a:pt x="228" y="189"/>
                      <a:pt x="217" y="208"/>
                    </a:cubicBez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157"/>
              <p:cNvSpPr>
                <a:spLocks noChangeAspect="1" noEditPoints="1"/>
              </p:cNvSpPr>
              <p:nvPr/>
            </p:nvSpPr>
            <p:spPr bwMode="auto">
              <a:xfrm>
                <a:off x="4997844" y="4287673"/>
                <a:ext cx="317217" cy="349982"/>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1" name="组合 40"/>
            <p:cNvGrpSpPr/>
            <p:nvPr/>
          </p:nvGrpSpPr>
          <p:grpSpPr>
            <a:xfrm>
              <a:off x="6613809" y="2537135"/>
              <a:ext cx="1380972" cy="1556104"/>
              <a:chOff x="6552859" y="2640723"/>
              <a:chExt cx="1160756" cy="1307961"/>
            </a:xfrm>
          </p:grpSpPr>
          <p:sp>
            <p:nvSpPr>
              <p:cNvPr id="55" name="Freeform 5"/>
              <p:cNvSpPr>
                <a:spLocks/>
              </p:cNvSpPr>
              <p:nvPr/>
            </p:nvSpPr>
            <p:spPr bwMode="auto">
              <a:xfrm>
                <a:off x="6552859" y="2640723"/>
                <a:ext cx="1160756" cy="1307961"/>
              </a:xfrm>
              <a:custGeom>
                <a:avLst/>
                <a:gdLst>
                  <a:gd name="T0" fmla="*/ 155 w 255"/>
                  <a:gd name="T1" fmla="*/ 286 h 287"/>
                  <a:gd name="T2" fmla="*/ 93 w 255"/>
                  <a:gd name="T3" fmla="*/ 285 h 287"/>
                  <a:gd name="T4" fmla="*/ 65 w 255"/>
                  <a:gd name="T5" fmla="*/ 269 h 287"/>
                  <a:gd name="T6" fmla="*/ 5 w 255"/>
                  <a:gd name="T7" fmla="*/ 165 h 287"/>
                  <a:gd name="T8" fmla="*/ 4 w 255"/>
                  <a:gd name="T9" fmla="*/ 134 h 287"/>
                  <a:gd name="T10" fmla="*/ 68 w 255"/>
                  <a:gd name="T11" fmla="*/ 21 h 287"/>
                  <a:gd name="T12" fmla="*/ 111 w 255"/>
                  <a:gd name="T13" fmla="*/ 22 h 287"/>
                  <a:gd name="T14" fmla="*/ 241 w 255"/>
                  <a:gd name="T15" fmla="*/ 246 h 287"/>
                  <a:gd name="T16" fmla="*/ 219 w 255"/>
                  <a:gd name="T17" fmla="*/ 286 h 287"/>
                  <a:gd name="T18" fmla="*/ 155 w 255"/>
                  <a:gd name="T19" fmla="*/ 28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87">
                    <a:moveTo>
                      <a:pt x="155" y="286"/>
                    </a:moveTo>
                    <a:cubicBezTo>
                      <a:pt x="135" y="286"/>
                      <a:pt x="114" y="287"/>
                      <a:pt x="93" y="285"/>
                    </a:cubicBezTo>
                    <a:cubicBezTo>
                      <a:pt x="83" y="284"/>
                      <a:pt x="70" y="277"/>
                      <a:pt x="65" y="269"/>
                    </a:cubicBezTo>
                    <a:cubicBezTo>
                      <a:pt x="43" y="235"/>
                      <a:pt x="23" y="201"/>
                      <a:pt x="5" y="165"/>
                    </a:cubicBezTo>
                    <a:cubicBezTo>
                      <a:pt x="0" y="157"/>
                      <a:pt x="0" y="142"/>
                      <a:pt x="4" y="134"/>
                    </a:cubicBezTo>
                    <a:cubicBezTo>
                      <a:pt x="24" y="96"/>
                      <a:pt x="46" y="59"/>
                      <a:pt x="68" y="21"/>
                    </a:cubicBezTo>
                    <a:cubicBezTo>
                      <a:pt x="81" y="0"/>
                      <a:pt x="98" y="0"/>
                      <a:pt x="111" y="22"/>
                    </a:cubicBezTo>
                    <a:cubicBezTo>
                      <a:pt x="155" y="97"/>
                      <a:pt x="198" y="171"/>
                      <a:pt x="241" y="246"/>
                    </a:cubicBezTo>
                    <a:cubicBezTo>
                      <a:pt x="255" y="270"/>
                      <a:pt x="246" y="285"/>
                      <a:pt x="219" y="286"/>
                    </a:cubicBezTo>
                    <a:cubicBezTo>
                      <a:pt x="198" y="286"/>
                      <a:pt x="177" y="286"/>
                      <a:pt x="155" y="286"/>
                    </a:cubicBez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6" name="组合 55"/>
              <p:cNvGrpSpPr>
                <a:grpSpLocks noChangeAspect="1"/>
              </p:cNvGrpSpPr>
              <p:nvPr/>
            </p:nvGrpSpPr>
            <p:grpSpPr>
              <a:xfrm>
                <a:off x="6885882" y="3261766"/>
                <a:ext cx="317217" cy="316067"/>
                <a:chOff x="3618897" y="2279040"/>
                <a:chExt cx="706229" cy="703668"/>
              </a:xfrm>
              <a:solidFill>
                <a:schemeClr val="bg1"/>
              </a:solidFill>
            </p:grpSpPr>
            <p:sp>
              <p:nvSpPr>
                <p:cNvPr id="57"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2" name="组合 41"/>
            <p:cNvGrpSpPr/>
            <p:nvPr/>
          </p:nvGrpSpPr>
          <p:grpSpPr>
            <a:xfrm>
              <a:off x="6608067" y="4167886"/>
              <a:ext cx="1375229" cy="1547492"/>
              <a:chOff x="6548033" y="4011427"/>
              <a:chExt cx="1155929" cy="1300722"/>
            </a:xfrm>
          </p:grpSpPr>
          <p:sp>
            <p:nvSpPr>
              <p:cNvPr id="51" name="Freeform 6"/>
              <p:cNvSpPr>
                <a:spLocks/>
              </p:cNvSpPr>
              <p:nvPr/>
            </p:nvSpPr>
            <p:spPr bwMode="auto">
              <a:xfrm>
                <a:off x="6548033" y="4011427"/>
                <a:ext cx="1155929" cy="1300722"/>
              </a:xfrm>
              <a:custGeom>
                <a:avLst/>
                <a:gdLst>
                  <a:gd name="T0" fmla="*/ 156 w 254"/>
                  <a:gd name="T1" fmla="*/ 1 h 286"/>
                  <a:gd name="T2" fmla="*/ 218 w 254"/>
                  <a:gd name="T3" fmla="*/ 1 h 286"/>
                  <a:gd name="T4" fmla="*/ 240 w 254"/>
                  <a:gd name="T5" fmla="*/ 38 h 286"/>
                  <a:gd name="T6" fmla="*/ 145 w 254"/>
                  <a:gd name="T7" fmla="*/ 205 h 286"/>
                  <a:gd name="T8" fmla="*/ 114 w 254"/>
                  <a:gd name="T9" fmla="*/ 260 h 286"/>
                  <a:gd name="T10" fmla="*/ 69 w 254"/>
                  <a:gd name="T11" fmla="*/ 263 h 286"/>
                  <a:gd name="T12" fmla="*/ 4 w 254"/>
                  <a:gd name="T13" fmla="*/ 149 h 286"/>
                  <a:gd name="T14" fmla="*/ 4 w 254"/>
                  <a:gd name="T15" fmla="*/ 122 h 286"/>
                  <a:gd name="T16" fmla="*/ 65 w 254"/>
                  <a:gd name="T17" fmla="*/ 16 h 286"/>
                  <a:gd name="T18" fmla="*/ 91 w 254"/>
                  <a:gd name="T19" fmla="*/ 2 h 286"/>
                  <a:gd name="T20" fmla="*/ 156 w 25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86">
                    <a:moveTo>
                      <a:pt x="156" y="1"/>
                    </a:moveTo>
                    <a:cubicBezTo>
                      <a:pt x="177" y="1"/>
                      <a:pt x="198" y="1"/>
                      <a:pt x="218" y="1"/>
                    </a:cubicBezTo>
                    <a:cubicBezTo>
                      <a:pt x="245" y="1"/>
                      <a:pt x="254" y="15"/>
                      <a:pt x="240" y="38"/>
                    </a:cubicBezTo>
                    <a:cubicBezTo>
                      <a:pt x="209" y="94"/>
                      <a:pt x="177" y="149"/>
                      <a:pt x="145" y="205"/>
                    </a:cubicBezTo>
                    <a:cubicBezTo>
                      <a:pt x="135" y="223"/>
                      <a:pt x="124" y="242"/>
                      <a:pt x="114" y="260"/>
                    </a:cubicBezTo>
                    <a:cubicBezTo>
                      <a:pt x="101" y="285"/>
                      <a:pt x="83" y="286"/>
                      <a:pt x="69" y="263"/>
                    </a:cubicBezTo>
                    <a:cubicBezTo>
                      <a:pt x="46" y="226"/>
                      <a:pt x="24" y="188"/>
                      <a:pt x="4" y="149"/>
                    </a:cubicBezTo>
                    <a:cubicBezTo>
                      <a:pt x="0" y="142"/>
                      <a:pt x="0" y="129"/>
                      <a:pt x="4" y="122"/>
                    </a:cubicBezTo>
                    <a:cubicBezTo>
                      <a:pt x="23" y="86"/>
                      <a:pt x="43" y="50"/>
                      <a:pt x="65" y="16"/>
                    </a:cubicBezTo>
                    <a:cubicBezTo>
                      <a:pt x="70" y="9"/>
                      <a:pt x="81" y="2"/>
                      <a:pt x="91" y="2"/>
                    </a:cubicBezTo>
                    <a:cubicBezTo>
                      <a:pt x="112" y="0"/>
                      <a:pt x="134" y="1"/>
                      <a:pt x="156" y="1"/>
                    </a:cubicBez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2" name="组合 51"/>
              <p:cNvGrpSpPr>
                <a:grpSpLocks noChangeAspect="1"/>
              </p:cNvGrpSpPr>
              <p:nvPr/>
            </p:nvGrpSpPr>
            <p:grpSpPr>
              <a:xfrm>
                <a:off x="6885882" y="4434770"/>
                <a:ext cx="317217" cy="269913"/>
                <a:chOff x="7909299" y="3772690"/>
                <a:chExt cx="667095" cy="567616"/>
              </a:xfrm>
              <a:solidFill>
                <a:schemeClr val="bg1"/>
              </a:solidFill>
            </p:grpSpPr>
            <p:sp>
              <p:nvSpPr>
                <p:cNvPr id="53"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3" name="组合 42"/>
            <p:cNvGrpSpPr/>
            <p:nvPr/>
          </p:nvGrpSpPr>
          <p:grpSpPr>
            <a:xfrm>
              <a:off x="4202134" y="2537135"/>
              <a:ext cx="1358003" cy="1521651"/>
              <a:chOff x="4525761" y="2640723"/>
              <a:chExt cx="1141450" cy="1279002"/>
            </a:xfrm>
          </p:grpSpPr>
          <p:sp>
            <p:nvSpPr>
              <p:cNvPr id="45" name="Freeform 10"/>
              <p:cNvSpPr>
                <a:spLocks/>
              </p:cNvSpPr>
              <p:nvPr/>
            </p:nvSpPr>
            <p:spPr bwMode="auto">
              <a:xfrm>
                <a:off x="4525761" y="2640723"/>
                <a:ext cx="1141450" cy="1279002"/>
              </a:xfrm>
              <a:custGeom>
                <a:avLst/>
                <a:gdLst>
                  <a:gd name="T0" fmla="*/ 95 w 251"/>
                  <a:gd name="T1" fmla="*/ 281 h 281"/>
                  <a:gd name="T2" fmla="*/ 29 w 251"/>
                  <a:gd name="T3" fmla="*/ 281 h 281"/>
                  <a:gd name="T4" fmla="*/ 11 w 251"/>
                  <a:gd name="T5" fmla="*/ 250 h 281"/>
                  <a:gd name="T6" fmla="*/ 138 w 251"/>
                  <a:gd name="T7" fmla="*/ 24 h 281"/>
                  <a:gd name="T8" fmla="*/ 182 w 251"/>
                  <a:gd name="T9" fmla="*/ 23 h 281"/>
                  <a:gd name="T10" fmla="*/ 243 w 251"/>
                  <a:gd name="T11" fmla="*/ 129 h 281"/>
                  <a:gd name="T12" fmla="*/ 242 w 251"/>
                  <a:gd name="T13" fmla="*/ 168 h 281"/>
                  <a:gd name="T14" fmla="*/ 187 w 251"/>
                  <a:gd name="T15" fmla="*/ 265 h 281"/>
                  <a:gd name="T16" fmla="*/ 159 w 251"/>
                  <a:gd name="T17" fmla="*/ 281 h 281"/>
                  <a:gd name="T18" fmla="*/ 95 w 251"/>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81">
                    <a:moveTo>
                      <a:pt x="95" y="281"/>
                    </a:moveTo>
                    <a:cubicBezTo>
                      <a:pt x="73" y="281"/>
                      <a:pt x="51" y="281"/>
                      <a:pt x="29" y="281"/>
                    </a:cubicBezTo>
                    <a:cubicBezTo>
                      <a:pt x="7" y="280"/>
                      <a:pt x="0" y="269"/>
                      <a:pt x="11" y="250"/>
                    </a:cubicBezTo>
                    <a:cubicBezTo>
                      <a:pt x="53" y="174"/>
                      <a:pt x="96" y="99"/>
                      <a:pt x="138" y="24"/>
                    </a:cubicBezTo>
                    <a:cubicBezTo>
                      <a:pt x="152" y="0"/>
                      <a:pt x="168" y="0"/>
                      <a:pt x="182" y="23"/>
                    </a:cubicBezTo>
                    <a:cubicBezTo>
                      <a:pt x="202" y="58"/>
                      <a:pt x="222" y="94"/>
                      <a:pt x="243" y="129"/>
                    </a:cubicBezTo>
                    <a:cubicBezTo>
                      <a:pt x="251" y="142"/>
                      <a:pt x="250" y="155"/>
                      <a:pt x="242" y="168"/>
                    </a:cubicBezTo>
                    <a:cubicBezTo>
                      <a:pt x="223" y="200"/>
                      <a:pt x="205" y="232"/>
                      <a:pt x="187" y="265"/>
                    </a:cubicBezTo>
                    <a:cubicBezTo>
                      <a:pt x="180" y="276"/>
                      <a:pt x="172" y="281"/>
                      <a:pt x="159" y="281"/>
                    </a:cubicBezTo>
                    <a:cubicBezTo>
                      <a:pt x="138" y="280"/>
                      <a:pt x="117" y="281"/>
                      <a:pt x="95" y="281"/>
                    </a:cubicBez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6" name="组合 45"/>
              <p:cNvGrpSpPr/>
              <p:nvPr/>
            </p:nvGrpSpPr>
            <p:grpSpPr>
              <a:xfrm>
                <a:off x="5029645" y="3282637"/>
                <a:ext cx="299716" cy="300008"/>
                <a:chOff x="5240338" y="2657475"/>
                <a:chExt cx="1630363" cy="1631951"/>
              </a:xfrm>
              <a:solidFill>
                <a:schemeClr val="bg1"/>
              </a:solidFill>
            </p:grpSpPr>
            <p:sp>
              <p:nvSpPr>
                <p:cNvPr id="47" name="Freeform 5"/>
                <p:cNvSpPr>
                  <a:spLocks/>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6"/>
                <p:cNvSpPr>
                  <a:spLocks/>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7"/>
                <p:cNvSpPr>
                  <a:spLocks/>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8"/>
                <p:cNvSpPr>
                  <a:spLocks/>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4" name="Freeform 752"/>
            <p:cNvSpPr>
              <a:spLocks noChangeAspect="1" noEditPoints="1"/>
            </p:cNvSpPr>
            <p:nvPr/>
          </p:nvSpPr>
          <p:spPr bwMode="auto">
            <a:xfrm>
              <a:off x="5854786" y="3701134"/>
              <a:ext cx="554696" cy="766985"/>
            </a:xfrm>
            <a:custGeom>
              <a:avLst/>
              <a:gdLst>
                <a:gd name="T0" fmla="*/ 203 w 210"/>
                <a:gd name="T1" fmla="*/ 12 h 288"/>
                <a:gd name="T2" fmla="*/ 194 w 210"/>
                <a:gd name="T3" fmla="*/ 21 h 288"/>
                <a:gd name="T4" fmla="*/ 197 w 210"/>
                <a:gd name="T5" fmla="*/ 33 h 288"/>
                <a:gd name="T6" fmla="*/ 191 w 210"/>
                <a:gd name="T7" fmla="*/ 48 h 288"/>
                <a:gd name="T8" fmla="*/ 176 w 210"/>
                <a:gd name="T9" fmla="*/ 54 h 288"/>
                <a:gd name="T10" fmla="*/ 148 w 210"/>
                <a:gd name="T11" fmla="*/ 35 h 288"/>
                <a:gd name="T12" fmla="*/ 137 w 210"/>
                <a:gd name="T13" fmla="*/ 20 h 288"/>
                <a:gd name="T14" fmla="*/ 103 w 210"/>
                <a:gd name="T15" fmla="*/ 0 h 288"/>
                <a:gd name="T16" fmla="*/ 79 w 210"/>
                <a:gd name="T17" fmla="*/ 9 h 288"/>
                <a:gd name="T18" fmla="*/ 70 w 210"/>
                <a:gd name="T19" fmla="*/ 32 h 288"/>
                <a:gd name="T20" fmla="*/ 70 w 210"/>
                <a:gd name="T21" fmla="*/ 52 h 288"/>
                <a:gd name="T22" fmla="*/ 55 w 210"/>
                <a:gd name="T23" fmla="*/ 52 h 288"/>
                <a:gd name="T24" fmla="*/ 0 w 210"/>
                <a:gd name="T25" fmla="*/ 107 h 288"/>
                <a:gd name="T26" fmla="*/ 0 w 210"/>
                <a:gd name="T27" fmla="*/ 212 h 288"/>
                <a:gd name="T28" fmla="*/ 0 w 210"/>
                <a:gd name="T29" fmla="*/ 217 h 288"/>
                <a:gd name="T30" fmla="*/ 76 w 210"/>
                <a:gd name="T31" fmla="*/ 288 h 288"/>
                <a:gd name="T32" fmla="*/ 151 w 210"/>
                <a:gd name="T33" fmla="*/ 217 h 288"/>
                <a:gd name="T34" fmla="*/ 152 w 210"/>
                <a:gd name="T35" fmla="*/ 212 h 288"/>
                <a:gd name="T36" fmla="*/ 152 w 210"/>
                <a:gd name="T37" fmla="*/ 107 h 288"/>
                <a:gd name="T38" fmla="*/ 97 w 210"/>
                <a:gd name="T39" fmla="*/ 52 h 288"/>
                <a:gd name="T40" fmla="*/ 82 w 210"/>
                <a:gd name="T41" fmla="*/ 52 h 288"/>
                <a:gd name="T42" fmla="*/ 82 w 210"/>
                <a:gd name="T43" fmla="*/ 33 h 288"/>
                <a:gd name="T44" fmla="*/ 88 w 210"/>
                <a:gd name="T45" fmla="*/ 18 h 288"/>
                <a:gd name="T46" fmla="*/ 103 w 210"/>
                <a:gd name="T47" fmla="*/ 11 h 288"/>
                <a:gd name="T48" fmla="*/ 103 w 210"/>
                <a:gd name="T49" fmla="*/ 11 h 288"/>
                <a:gd name="T50" fmla="*/ 131 w 210"/>
                <a:gd name="T51" fmla="*/ 30 h 288"/>
                <a:gd name="T52" fmla="*/ 143 w 210"/>
                <a:gd name="T53" fmla="*/ 45 h 288"/>
                <a:gd name="T54" fmla="*/ 177 w 210"/>
                <a:gd name="T55" fmla="*/ 65 h 288"/>
                <a:gd name="T56" fmla="*/ 200 w 210"/>
                <a:gd name="T57" fmla="*/ 56 h 288"/>
                <a:gd name="T58" fmla="*/ 210 w 210"/>
                <a:gd name="T59" fmla="*/ 33 h 288"/>
                <a:gd name="T60" fmla="*/ 203 w 210"/>
                <a:gd name="T61" fmla="*/ 12 h 288"/>
                <a:gd name="T62" fmla="*/ 22 w 210"/>
                <a:gd name="T63" fmla="*/ 113 h 288"/>
                <a:gd name="T64" fmla="*/ 61 w 210"/>
                <a:gd name="T65" fmla="*/ 74 h 288"/>
                <a:gd name="T66" fmla="*/ 67 w 210"/>
                <a:gd name="T67" fmla="*/ 74 h 288"/>
                <a:gd name="T68" fmla="*/ 67 w 210"/>
                <a:gd name="T69" fmla="*/ 151 h 288"/>
                <a:gd name="T70" fmla="*/ 22 w 210"/>
                <a:gd name="T71" fmla="*/ 151 h 288"/>
                <a:gd name="T72" fmla="*/ 22 w 210"/>
                <a:gd name="T73" fmla="*/ 113 h 288"/>
                <a:gd name="T74" fmla="*/ 131 w 210"/>
                <a:gd name="T75" fmla="*/ 113 h 288"/>
                <a:gd name="T76" fmla="*/ 131 w 210"/>
                <a:gd name="T77" fmla="*/ 151 h 288"/>
                <a:gd name="T78" fmla="*/ 84 w 210"/>
                <a:gd name="T79" fmla="*/ 151 h 288"/>
                <a:gd name="T80" fmla="*/ 84 w 210"/>
                <a:gd name="T81" fmla="*/ 74 h 288"/>
                <a:gd name="T82" fmla="*/ 92 w 210"/>
                <a:gd name="T83" fmla="*/ 74 h 288"/>
                <a:gd name="T84" fmla="*/ 131 w 210"/>
                <a:gd name="T85" fmla="*/ 1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88">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chemeClr val="bg1">
                <a:lumMod val="85000"/>
              </a:schemeClr>
            </a:solidFill>
            <a:ln w="3810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6" name="文本框 65"/>
          <p:cNvSpPr txBox="1"/>
          <p:nvPr/>
        </p:nvSpPr>
        <p:spPr>
          <a:xfrm>
            <a:off x="231355" y="2423861"/>
            <a:ext cx="2339102" cy="1277273"/>
          </a:xfrm>
          <a:prstGeom prst="rect">
            <a:avLst/>
          </a:prstGeom>
          <a:noFill/>
          <a:effectLst/>
        </p:spPr>
        <p:txBody>
          <a:bodyPr wrap="none" rtlCol="0">
            <a:spAutoFit/>
          </a:bodyPr>
          <a:lstStyle/>
          <a:p>
            <a:r>
              <a:rPr lang="zh-CN" altLang="en-US" sz="2100" dirty="0" smtClean="0">
                <a:solidFill>
                  <a:srgbClr val="004C80"/>
                </a:solidFill>
                <a:latin typeface="微软雅黑" panose="020B0503020204020204" pitchFamily="34" charset="-122"/>
                <a:ea typeface="微软雅黑" panose="020B0503020204020204" pitchFamily="34" charset="-122"/>
              </a:rPr>
              <a:t>单击</a:t>
            </a:r>
            <a:r>
              <a:rPr lang="zh-CN" altLang="en-US" sz="2100" dirty="0">
                <a:solidFill>
                  <a:srgbClr val="004C80"/>
                </a:solidFill>
                <a:latin typeface="微软雅黑" panose="020B0503020204020204" pitchFamily="34" charset="-122"/>
                <a:ea typeface="微软雅黑" panose="020B0503020204020204" pitchFamily="34" charset="-122"/>
              </a:rPr>
              <a:t>此处输入标题</a:t>
            </a:r>
            <a:endParaRPr lang="en-US" altLang="zh-CN" sz="21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258821" y="3787635"/>
            <a:ext cx="2339102" cy="1277273"/>
          </a:xfrm>
          <a:prstGeom prst="rect">
            <a:avLst/>
          </a:prstGeom>
          <a:noFill/>
          <a:effectLst/>
        </p:spPr>
        <p:txBody>
          <a:bodyPr wrap="none" rtlCol="0">
            <a:spAutoFit/>
          </a:bodyPr>
          <a:lstStyle/>
          <a:p>
            <a:r>
              <a:rPr lang="zh-CN" altLang="en-US" sz="2100" dirty="0" smtClean="0">
                <a:solidFill>
                  <a:srgbClr val="4BAF33"/>
                </a:solidFill>
                <a:latin typeface="微软雅黑" panose="020B0503020204020204" pitchFamily="34" charset="-122"/>
                <a:ea typeface="微软雅黑" panose="020B0503020204020204" pitchFamily="34" charset="-122"/>
              </a:rPr>
              <a:t>单击</a:t>
            </a:r>
            <a:r>
              <a:rPr lang="zh-CN" altLang="en-US" sz="2100" dirty="0">
                <a:solidFill>
                  <a:srgbClr val="4BAF33"/>
                </a:solidFill>
                <a:latin typeface="微软雅黑" panose="020B0503020204020204" pitchFamily="34" charset="-122"/>
                <a:ea typeface="微软雅黑" panose="020B0503020204020204" pitchFamily="34" charset="-122"/>
              </a:rPr>
              <a:t>此处输入标题</a:t>
            </a:r>
            <a:endParaRPr lang="en-US" altLang="zh-CN" sz="21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231355" y="5146387"/>
            <a:ext cx="2339102" cy="1277273"/>
          </a:xfrm>
          <a:prstGeom prst="rect">
            <a:avLst/>
          </a:prstGeom>
          <a:noFill/>
          <a:effectLst/>
        </p:spPr>
        <p:txBody>
          <a:bodyPr wrap="none" rtlCol="0">
            <a:spAutoFit/>
          </a:bodyPr>
          <a:lstStyle/>
          <a:p>
            <a:r>
              <a:rPr lang="zh-CN" altLang="en-US" sz="2100" dirty="0" smtClean="0">
                <a:solidFill>
                  <a:srgbClr val="004C80"/>
                </a:solidFill>
                <a:latin typeface="微软雅黑" panose="020B0503020204020204" pitchFamily="34" charset="-122"/>
                <a:ea typeface="微软雅黑" panose="020B0503020204020204" pitchFamily="34" charset="-122"/>
              </a:rPr>
              <a:t>单击</a:t>
            </a:r>
            <a:r>
              <a:rPr lang="zh-CN" altLang="en-US" sz="2100" dirty="0">
                <a:solidFill>
                  <a:srgbClr val="004C80"/>
                </a:solidFill>
                <a:latin typeface="微软雅黑" panose="020B0503020204020204" pitchFamily="34" charset="-122"/>
                <a:ea typeface="微软雅黑" panose="020B0503020204020204" pitchFamily="34" charset="-122"/>
              </a:rPr>
              <a:t>此处输入标题</a:t>
            </a:r>
            <a:endParaRPr lang="en-US" altLang="zh-CN" sz="21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9616695" y="2423861"/>
            <a:ext cx="2339102" cy="1277273"/>
          </a:xfrm>
          <a:prstGeom prst="rect">
            <a:avLst/>
          </a:prstGeom>
          <a:noFill/>
          <a:effectLst/>
        </p:spPr>
        <p:txBody>
          <a:bodyPr wrap="none" rtlCol="0">
            <a:spAutoFit/>
          </a:bodyPr>
          <a:lstStyle/>
          <a:p>
            <a:r>
              <a:rPr lang="zh-CN" altLang="en-US" sz="2100" dirty="0" smtClean="0">
                <a:solidFill>
                  <a:srgbClr val="4BAF33"/>
                </a:solidFill>
                <a:latin typeface="微软雅黑" panose="020B0503020204020204" pitchFamily="34" charset="-122"/>
                <a:ea typeface="微软雅黑" panose="020B0503020204020204" pitchFamily="34" charset="-122"/>
              </a:rPr>
              <a:t>单击</a:t>
            </a:r>
            <a:r>
              <a:rPr lang="zh-CN" altLang="en-US" sz="2100" dirty="0">
                <a:solidFill>
                  <a:srgbClr val="4BAF33"/>
                </a:solidFill>
                <a:latin typeface="微软雅黑" panose="020B0503020204020204" pitchFamily="34" charset="-122"/>
                <a:ea typeface="微软雅黑" panose="020B0503020204020204" pitchFamily="34" charset="-122"/>
              </a:rPr>
              <a:t>此处输入标题</a:t>
            </a:r>
            <a:endParaRPr lang="en-US" altLang="zh-CN" sz="21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9644161" y="3787635"/>
            <a:ext cx="2339102" cy="1277273"/>
          </a:xfrm>
          <a:prstGeom prst="rect">
            <a:avLst/>
          </a:prstGeom>
          <a:noFill/>
          <a:effectLst/>
        </p:spPr>
        <p:txBody>
          <a:bodyPr wrap="none" rtlCol="0">
            <a:spAutoFit/>
          </a:bodyPr>
          <a:lstStyle/>
          <a:p>
            <a:r>
              <a:rPr lang="zh-CN" altLang="en-US" sz="2100" dirty="0" smtClean="0">
                <a:solidFill>
                  <a:srgbClr val="004C80"/>
                </a:solidFill>
                <a:latin typeface="微软雅黑" panose="020B0503020204020204" pitchFamily="34" charset="-122"/>
                <a:ea typeface="微软雅黑" panose="020B0503020204020204" pitchFamily="34" charset="-122"/>
              </a:rPr>
              <a:t>单击</a:t>
            </a:r>
            <a:r>
              <a:rPr lang="zh-CN" altLang="en-US" sz="2100" dirty="0">
                <a:solidFill>
                  <a:srgbClr val="004C80"/>
                </a:solidFill>
                <a:latin typeface="微软雅黑" panose="020B0503020204020204" pitchFamily="34" charset="-122"/>
                <a:ea typeface="微软雅黑" panose="020B0503020204020204" pitchFamily="34" charset="-122"/>
              </a:rPr>
              <a:t>此处输入标题</a:t>
            </a:r>
            <a:endParaRPr lang="en-US" altLang="zh-CN" sz="2100" dirty="0">
              <a:solidFill>
                <a:srgbClr val="004C80"/>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9616695" y="5146387"/>
            <a:ext cx="2339102" cy="1277273"/>
          </a:xfrm>
          <a:prstGeom prst="rect">
            <a:avLst/>
          </a:prstGeom>
          <a:noFill/>
          <a:effectLst/>
        </p:spPr>
        <p:txBody>
          <a:bodyPr wrap="none" rtlCol="0">
            <a:spAutoFit/>
          </a:bodyPr>
          <a:lstStyle/>
          <a:p>
            <a:r>
              <a:rPr lang="zh-CN" altLang="en-US" sz="2100" dirty="0" smtClean="0">
                <a:solidFill>
                  <a:srgbClr val="4BAF33"/>
                </a:solidFill>
                <a:latin typeface="微软雅黑" panose="020B0503020204020204" pitchFamily="34" charset="-122"/>
                <a:ea typeface="微软雅黑" panose="020B0503020204020204" pitchFamily="34" charset="-122"/>
              </a:rPr>
              <a:t>单击</a:t>
            </a:r>
            <a:r>
              <a:rPr lang="zh-CN" altLang="en-US" sz="2100" dirty="0">
                <a:solidFill>
                  <a:srgbClr val="4BAF33"/>
                </a:solidFill>
                <a:latin typeface="微软雅黑" panose="020B0503020204020204" pitchFamily="34" charset="-122"/>
                <a:ea typeface="微软雅黑" panose="020B0503020204020204" pitchFamily="34" charset="-122"/>
              </a:rPr>
              <a:t>此处输入标题</a:t>
            </a:r>
            <a:endParaRPr lang="en-US" altLang="zh-CN" sz="2100" dirty="0">
              <a:solidFill>
                <a:srgbClr val="4BAF3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141928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250" fill="hold"/>
                                        <p:tgtEl>
                                          <p:spTgt spid="37"/>
                                        </p:tgtEl>
                                        <p:attrNameLst>
                                          <p:attrName>ppt_w</p:attrName>
                                        </p:attrNameLst>
                                      </p:cBhvr>
                                      <p:tavLst>
                                        <p:tav tm="0">
                                          <p:val>
                                            <p:fltVal val="0"/>
                                          </p:val>
                                        </p:tav>
                                        <p:tav tm="100000">
                                          <p:val>
                                            <p:strVal val="#ppt_w"/>
                                          </p:val>
                                        </p:tav>
                                      </p:tavLst>
                                    </p:anim>
                                    <p:anim calcmode="lin" valueType="num">
                                      <p:cBhvr>
                                        <p:cTn id="8" dur="1250" fill="hold"/>
                                        <p:tgtEl>
                                          <p:spTgt spid="37"/>
                                        </p:tgtEl>
                                        <p:attrNameLst>
                                          <p:attrName>ppt_h</p:attrName>
                                        </p:attrNameLst>
                                      </p:cBhvr>
                                      <p:tavLst>
                                        <p:tav tm="0">
                                          <p:val>
                                            <p:fltVal val="0"/>
                                          </p:val>
                                        </p:tav>
                                        <p:tav tm="100000">
                                          <p:val>
                                            <p:strVal val="#ppt_h"/>
                                          </p:val>
                                        </p:tav>
                                      </p:tavLst>
                                    </p:anim>
                                    <p:anim calcmode="lin" valueType="num">
                                      <p:cBhvr>
                                        <p:cTn id="9" dur="1250" fill="hold"/>
                                        <p:tgtEl>
                                          <p:spTgt spid="37"/>
                                        </p:tgtEl>
                                        <p:attrNameLst>
                                          <p:attrName>style.rotation</p:attrName>
                                        </p:attrNameLst>
                                      </p:cBhvr>
                                      <p:tavLst>
                                        <p:tav tm="0">
                                          <p:val>
                                            <p:fltVal val="90"/>
                                          </p:val>
                                        </p:tav>
                                        <p:tav tm="100000">
                                          <p:val>
                                            <p:fltVal val="0"/>
                                          </p:val>
                                        </p:tav>
                                      </p:tavLst>
                                    </p:anim>
                                    <p:animEffect transition="in" filter="fade">
                                      <p:cBhvr>
                                        <p:cTn id="10" dur="1250"/>
                                        <p:tgtEl>
                                          <p:spTgt spid="37"/>
                                        </p:tgtEl>
                                      </p:cBhvr>
                                    </p:animEffect>
                                  </p:childTnLst>
                                </p:cTn>
                              </p:par>
                            </p:childTnLst>
                          </p:cTn>
                        </p:par>
                        <p:par>
                          <p:cTn id="11" fill="hold">
                            <p:stCondLst>
                              <p:cond delay="1250"/>
                            </p:stCondLst>
                            <p:childTnLst>
                              <p:par>
                                <p:cTn id="12" presetID="2" presetClass="entr" presetSubtype="8" decel="30667"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0-#ppt_w/2"/>
                                          </p:val>
                                        </p:tav>
                                        <p:tav tm="100000">
                                          <p:val>
                                            <p:strVal val="#ppt_x"/>
                                          </p:val>
                                        </p:tav>
                                      </p:tavLst>
                                    </p:anim>
                                    <p:anim calcmode="lin" valueType="num">
                                      <p:cBhvr additive="base">
                                        <p:cTn id="15" dur="75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8" decel="30667" fill="hold" nodeType="withEffect">
                                  <p:stCondLst>
                                    <p:cond delay="2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0-#ppt_w/2"/>
                                          </p:val>
                                        </p:tav>
                                        <p:tav tm="100000">
                                          <p:val>
                                            <p:strVal val="#ppt_x"/>
                                          </p:val>
                                        </p:tav>
                                      </p:tavLst>
                                    </p:anim>
                                    <p:anim calcmode="lin" valueType="num">
                                      <p:cBhvr additive="base">
                                        <p:cTn id="19" dur="75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decel="30667" fill="hold" nodeType="withEffect">
                                  <p:stCondLst>
                                    <p:cond delay="50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750" fill="hold"/>
                                        <p:tgtEl>
                                          <p:spTgt spid="34"/>
                                        </p:tgtEl>
                                        <p:attrNameLst>
                                          <p:attrName>ppt_x</p:attrName>
                                        </p:attrNameLst>
                                      </p:cBhvr>
                                      <p:tavLst>
                                        <p:tav tm="0">
                                          <p:val>
                                            <p:strVal val="0-#ppt_w/2"/>
                                          </p:val>
                                        </p:tav>
                                        <p:tav tm="100000">
                                          <p:val>
                                            <p:strVal val="#ppt_x"/>
                                          </p:val>
                                        </p:tav>
                                      </p:tavLst>
                                    </p:anim>
                                    <p:anim calcmode="lin" valueType="num">
                                      <p:cBhvr additive="base">
                                        <p:cTn id="23" dur="75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3500"/>
                            </p:stCondLst>
                            <p:childTnLst>
                              <p:par>
                                <p:cTn id="35" presetID="2" presetClass="entr" presetSubtype="2" decel="30667"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1+#ppt_w/2"/>
                                          </p:val>
                                        </p:tav>
                                        <p:tav tm="100000">
                                          <p:val>
                                            <p:strVal val="#ppt_x"/>
                                          </p:val>
                                        </p:tav>
                                      </p:tavLst>
                                    </p:anim>
                                    <p:anim calcmode="lin" valueType="num">
                                      <p:cBhvr additive="base">
                                        <p:cTn id="38" dur="75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decel="30667" fill="hold" nodeType="withEffect">
                                  <p:stCondLst>
                                    <p:cond delay="25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750" fill="hold"/>
                                        <p:tgtEl>
                                          <p:spTgt spid="31"/>
                                        </p:tgtEl>
                                        <p:attrNameLst>
                                          <p:attrName>ppt_x</p:attrName>
                                        </p:attrNameLst>
                                      </p:cBhvr>
                                      <p:tavLst>
                                        <p:tav tm="0">
                                          <p:val>
                                            <p:strVal val="1+#ppt_w/2"/>
                                          </p:val>
                                        </p:tav>
                                        <p:tav tm="100000">
                                          <p:val>
                                            <p:strVal val="#ppt_x"/>
                                          </p:val>
                                        </p:tav>
                                      </p:tavLst>
                                    </p:anim>
                                    <p:anim calcmode="lin" valueType="num">
                                      <p:cBhvr additive="base">
                                        <p:cTn id="42" dur="75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2" decel="30667" fill="hold" nodeType="withEffect">
                                  <p:stCondLst>
                                    <p:cond delay="50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750" fill="hold"/>
                                        <p:tgtEl>
                                          <p:spTgt spid="28"/>
                                        </p:tgtEl>
                                        <p:attrNameLst>
                                          <p:attrName>ppt_x</p:attrName>
                                        </p:attrNameLst>
                                      </p:cBhvr>
                                      <p:tavLst>
                                        <p:tav tm="0">
                                          <p:val>
                                            <p:strVal val="1+#ppt_w/2"/>
                                          </p:val>
                                        </p:tav>
                                        <p:tav tm="100000">
                                          <p:val>
                                            <p:strVal val="#ppt_x"/>
                                          </p:val>
                                        </p:tav>
                                      </p:tavLst>
                                    </p:anim>
                                    <p:anim calcmode="lin" valueType="num">
                                      <p:cBhvr additive="base">
                                        <p:cTn id="46" dur="750" fill="hold"/>
                                        <p:tgtEl>
                                          <p:spTgt spid="28"/>
                                        </p:tgtEl>
                                        <p:attrNameLst>
                                          <p:attrName>ppt_y</p:attrName>
                                        </p:attrNameLst>
                                      </p:cBhvr>
                                      <p:tavLst>
                                        <p:tav tm="0">
                                          <p:val>
                                            <p:strVal val="#ppt_y"/>
                                          </p:val>
                                        </p:tav>
                                        <p:tav tm="100000">
                                          <p:val>
                                            <p:strVal val="#ppt_y"/>
                                          </p:val>
                                        </p:tav>
                                      </p:tavLst>
                                    </p:anim>
                                  </p:childTnLst>
                                </p:cTn>
                              </p:par>
                            </p:childTnLst>
                          </p:cTn>
                        </p:par>
                        <p:par>
                          <p:cTn id="47" fill="hold">
                            <p:stCondLst>
                              <p:cond delay="4750"/>
                            </p:stCondLst>
                            <p:childTnLst>
                              <p:par>
                                <p:cTn id="48" presetID="22" presetClass="entr" presetSubtype="8"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par>
                                <p:cTn id="51" presetID="22" presetClass="entr" presetSubtype="8" fill="hold" grpId="0" nodeType="withEffect">
                                  <p:stCondLst>
                                    <p:cond delay="25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50" name="椭圆 49"/>
          <p:cNvSpPr/>
          <p:nvPr/>
        </p:nvSpPr>
        <p:spPr>
          <a:xfrm>
            <a:off x="1922103" y="2278777"/>
            <a:ext cx="2329009" cy="2328925"/>
          </a:xfrm>
          <a:prstGeom prst="ellipse">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51" name="椭圆 50"/>
          <p:cNvSpPr/>
          <p:nvPr/>
        </p:nvSpPr>
        <p:spPr>
          <a:xfrm>
            <a:off x="1782171" y="2138848"/>
            <a:ext cx="2608876" cy="2608782"/>
          </a:xfrm>
          <a:prstGeom prst="ellipse">
            <a:avLst/>
          </a:prstGeom>
          <a:noFill/>
          <a:ln w="19050">
            <a:solidFill>
              <a:srgbClr val="004C8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52" name="矩形 51"/>
          <p:cNvSpPr/>
          <p:nvPr/>
        </p:nvSpPr>
        <p:spPr>
          <a:xfrm>
            <a:off x="2071452" y="2849802"/>
            <a:ext cx="2030311" cy="1284878"/>
          </a:xfrm>
          <a:prstGeom prst="rect">
            <a:avLst/>
          </a:prstGeom>
        </p:spPr>
        <p:txBody>
          <a:bodyPr wrap="square" lIns="118278" tIns="59138" rIns="118278" bIns="59138">
            <a:spAutoFit/>
          </a:bodyPr>
          <a:lstStyle/>
          <a:p>
            <a:pPr lvl="0" algn="ctr"/>
            <a:r>
              <a:rPr lang="zh-CN" altLang="en-US" sz="3120" b="1" dirty="0">
                <a:solidFill>
                  <a:srgbClr val="FEFEFE"/>
                </a:solidFill>
                <a:latin typeface="微软雅黑" pitchFamily="34" charset="-122"/>
                <a:ea typeface="微软雅黑" pitchFamily="34" charset="-122"/>
              </a:rPr>
              <a:t>您</a:t>
            </a:r>
            <a:r>
              <a:rPr lang="zh-CN" altLang="en-US" sz="3120" b="1" dirty="0" smtClean="0">
                <a:solidFill>
                  <a:srgbClr val="FEFEFE"/>
                </a:solidFill>
                <a:latin typeface="微软雅黑" pitchFamily="34" charset="-122"/>
                <a:ea typeface="微软雅黑" pitchFamily="34" charset="-122"/>
              </a:rPr>
              <a:t>的标题</a:t>
            </a:r>
            <a:endParaRPr lang="en-US" altLang="zh-CN" sz="3120" b="1" dirty="0" smtClean="0">
              <a:solidFill>
                <a:srgbClr val="FEFEFE"/>
              </a:solidFill>
              <a:latin typeface="微软雅黑" pitchFamily="34" charset="-122"/>
              <a:ea typeface="微软雅黑" pitchFamily="34" charset="-122"/>
            </a:endParaRPr>
          </a:p>
          <a:p>
            <a:pPr algn="ctr">
              <a:spcBef>
                <a:spcPts val="1553"/>
              </a:spcBef>
            </a:pPr>
            <a:r>
              <a:rPr lang="zh-CN" altLang="en-US" sz="1560" dirty="0" smtClean="0">
                <a:solidFill>
                  <a:srgbClr val="FEFEFE"/>
                </a:solidFill>
                <a:latin typeface="微软雅黑" pitchFamily="34" charset="-122"/>
                <a:ea typeface="微软雅黑" pitchFamily="34" charset="-122"/>
              </a:rPr>
              <a:t>此处</a:t>
            </a:r>
            <a:r>
              <a:rPr lang="zh-CN" altLang="en-US" sz="1560" dirty="0">
                <a:solidFill>
                  <a:srgbClr val="FEFEFE"/>
                </a:solidFill>
                <a:latin typeface="微软雅黑" pitchFamily="34" charset="-122"/>
                <a:ea typeface="微软雅黑" pitchFamily="34" charset="-122"/>
              </a:rPr>
              <a:t>添加详细的说明文字做简要说明</a:t>
            </a:r>
            <a:endParaRPr lang="en-US" altLang="zh-CN" sz="1560" dirty="0">
              <a:solidFill>
                <a:srgbClr val="FEFEFE"/>
              </a:solidFill>
              <a:latin typeface="微软雅黑" pitchFamily="34" charset="-122"/>
              <a:ea typeface="微软雅黑" pitchFamily="34" charset="-122"/>
            </a:endParaRPr>
          </a:p>
        </p:txBody>
      </p:sp>
      <p:sp>
        <p:nvSpPr>
          <p:cNvPr id="53" name="文本框 7"/>
          <p:cNvSpPr txBox="1">
            <a:spLocks noChangeArrowheads="1"/>
          </p:cNvSpPr>
          <p:nvPr/>
        </p:nvSpPr>
        <p:spPr bwMode="auto">
          <a:xfrm>
            <a:off x="1914807" y="5026715"/>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00" b="1" dirty="0">
                <a:solidFill>
                  <a:srgbClr val="004C80"/>
                </a:solidFill>
                <a:latin typeface="微软雅黑" pitchFamily="34" charset="-122"/>
              </a:rPr>
              <a:t>添加文本信息</a:t>
            </a:r>
            <a:endParaRPr lang="en-US" altLang="zh-CN" sz="1800" b="1" dirty="0">
              <a:solidFill>
                <a:srgbClr val="004C80"/>
              </a:solidFill>
              <a:latin typeface="微软雅黑" pitchFamily="34" charset="-122"/>
            </a:endParaRPr>
          </a:p>
          <a:p>
            <a:pPr algn="ctr">
              <a:lnSpc>
                <a:spcPct val="150000"/>
              </a:lnSpc>
              <a:spcBef>
                <a:spcPts val="388"/>
              </a:spcBef>
            </a:pPr>
            <a:r>
              <a:rPr lang="zh-CN" altLang="en-US" sz="1560" dirty="0">
                <a:solidFill>
                  <a:schemeClr val="tx1">
                    <a:lumMod val="85000"/>
                    <a:lumOff val="15000"/>
                  </a:schemeClr>
                </a:solidFill>
                <a:latin typeface="微软雅黑" pitchFamily="34" charset="-122"/>
              </a:rPr>
              <a:t>添加对图片的说明文字添加对图片的说明文字</a:t>
            </a:r>
          </a:p>
        </p:txBody>
      </p:sp>
      <p:sp>
        <p:nvSpPr>
          <p:cNvPr id="54" name="椭圆 53"/>
          <p:cNvSpPr/>
          <p:nvPr/>
        </p:nvSpPr>
        <p:spPr>
          <a:xfrm>
            <a:off x="4934821" y="2278777"/>
            <a:ext cx="2329009" cy="2328925"/>
          </a:xfrm>
          <a:prstGeom prst="ellipse">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55" name="椭圆 54"/>
          <p:cNvSpPr/>
          <p:nvPr/>
        </p:nvSpPr>
        <p:spPr>
          <a:xfrm>
            <a:off x="4794887" y="2138848"/>
            <a:ext cx="2608876" cy="2608782"/>
          </a:xfrm>
          <a:prstGeom prst="ellipse">
            <a:avLst/>
          </a:prstGeom>
          <a:noFill/>
          <a:ln w="19050">
            <a:solidFill>
              <a:srgbClr val="4BAF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56" name="矩形 55"/>
          <p:cNvSpPr/>
          <p:nvPr/>
        </p:nvSpPr>
        <p:spPr>
          <a:xfrm>
            <a:off x="5084169" y="2849802"/>
            <a:ext cx="2030311" cy="1284878"/>
          </a:xfrm>
          <a:prstGeom prst="rect">
            <a:avLst/>
          </a:prstGeom>
        </p:spPr>
        <p:txBody>
          <a:bodyPr wrap="square" lIns="118278" tIns="59138" rIns="118278" bIns="59138">
            <a:spAutoFit/>
          </a:bodyPr>
          <a:lstStyle/>
          <a:p>
            <a:pPr lvl="0" algn="ctr"/>
            <a:r>
              <a:rPr lang="zh-CN" altLang="en-US" sz="3120" b="1" dirty="0">
                <a:solidFill>
                  <a:schemeClr val="bg1"/>
                </a:solidFill>
                <a:latin typeface="微软雅黑" pitchFamily="34" charset="-122"/>
                <a:ea typeface="微软雅黑" pitchFamily="34" charset="-122"/>
              </a:rPr>
              <a:t>您</a:t>
            </a:r>
            <a:r>
              <a:rPr lang="zh-CN" altLang="en-US" sz="3120" b="1" dirty="0" smtClean="0">
                <a:solidFill>
                  <a:schemeClr val="bg1"/>
                </a:solidFill>
                <a:latin typeface="微软雅黑" pitchFamily="34" charset="-122"/>
                <a:ea typeface="微软雅黑" pitchFamily="34" charset="-122"/>
              </a:rPr>
              <a:t>的标题</a:t>
            </a:r>
            <a:endParaRPr lang="en-US" altLang="zh-CN" sz="3120" b="1" dirty="0">
              <a:solidFill>
                <a:schemeClr val="bg1"/>
              </a:solidFill>
              <a:latin typeface="微软雅黑" pitchFamily="34" charset="-122"/>
              <a:ea typeface="微软雅黑" pitchFamily="34" charset="-122"/>
            </a:endParaRPr>
          </a:p>
          <a:p>
            <a:pPr algn="ctr">
              <a:spcBef>
                <a:spcPts val="1553"/>
              </a:spcBef>
            </a:pPr>
            <a:r>
              <a:rPr lang="zh-CN" altLang="en-US" sz="1560" dirty="0">
                <a:solidFill>
                  <a:schemeClr val="bg1"/>
                </a:solidFill>
                <a:latin typeface="微软雅黑" pitchFamily="34" charset="-122"/>
                <a:ea typeface="微软雅黑" pitchFamily="34" charset="-122"/>
              </a:rPr>
              <a:t>此处添加详细的说明文字做简要说明</a:t>
            </a:r>
            <a:endParaRPr lang="en-US" altLang="zh-CN" sz="1560" dirty="0">
              <a:solidFill>
                <a:schemeClr val="bg1"/>
              </a:solidFill>
              <a:latin typeface="微软雅黑" pitchFamily="34" charset="-122"/>
              <a:ea typeface="微软雅黑" pitchFamily="34" charset="-122"/>
            </a:endParaRPr>
          </a:p>
        </p:txBody>
      </p:sp>
      <p:sp>
        <p:nvSpPr>
          <p:cNvPr id="57" name="文本框 7"/>
          <p:cNvSpPr txBox="1">
            <a:spLocks noChangeArrowheads="1"/>
          </p:cNvSpPr>
          <p:nvPr/>
        </p:nvSpPr>
        <p:spPr bwMode="auto">
          <a:xfrm>
            <a:off x="4927522" y="5026715"/>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00" b="1" dirty="0">
                <a:solidFill>
                  <a:srgbClr val="4BAF33"/>
                </a:solidFill>
                <a:latin typeface="微软雅黑" pitchFamily="34" charset="-122"/>
              </a:rPr>
              <a:t>添加文本信息</a:t>
            </a:r>
            <a:endParaRPr lang="en-US" altLang="zh-CN" sz="1800" b="1" dirty="0">
              <a:solidFill>
                <a:srgbClr val="4BAF33"/>
              </a:solidFill>
              <a:latin typeface="微软雅黑" pitchFamily="34" charset="-122"/>
            </a:endParaRPr>
          </a:p>
          <a:p>
            <a:pPr algn="ctr">
              <a:lnSpc>
                <a:spcPct val="150000"/>
              </a:lnSpc>
              <a:spcBef>
                <a:spcPts val="388"/>
              </a:spcBef>
            </a:pPr>
            <a:r>
              <a:rPr lang="zh-CN" altLang="en-US" sz="1560" dirty="0">
                <a:solidFill>
                  <a:schemeClr val="tx1">
                    <a:lumMod val="85000"/>
                    <a:lumOff val="15000"/>
                  </a:schemeClr>
                </a:solidFill>
                <a:latin typeface="微软雅黑" pitchFamily="34" charset="-122"/>
              </a:rPr>
              <a:t>添加对图片的说明文字添加对图片的说明文字</a:t>
            </a:r>
          </a:p>
        </p:txBody>
      </p:sp>
      <p:sp>
        <p:nvSpPr>
          <p:cNvPr id="58" name="椭圆 57"/>
          <p:cNvSpPr/>
          <p:nvPr/>
        </p:nvSpPr>
        <p:spPr>
          <a:xfrm>
            <a:off x="7947538" y="2278777"/>
            <a:ext cx="2329009" cy="2328925"/>
          </a:xfrm>
          <a:prstGeom prst="ellipse">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59" name="椭圆 58"/>
          <p:cNvSpPr/>
          <p:nvPr/>
        </p:nvSpPr>
        <p:spPr>
          <a:xfrm>
            <a:off x="7807605" y="2138848"/>
            <a:ext cx="2608876" cy="2608782"/>
          </a:xfrm>
          <a:prstGeom prst="ellipse">
            <a:avLst/>
          </a:prstGeom>
          <a:noFill/>
          <a:ln w="19050">
            <a:solidFill>
              <a:srgbClr val="004C8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rtlCol="0" anchor="ctr"/>
          <a:lstStyle/>
          <a:p>
            <a:pPr algn="ctr"/>
            <a:endParaRPr lang="zh-CN" altLang="en-US" sz="2160">
              <a:solidFill>
                <a:schemeClr val="tx1"/>
              </a:solidFill>
            </a:endParaRPr>
          </a:p>
        </p:txBody>
      </p:sp>
      <p:sp>
        <p:nvSpPr>
          <p:cNvPr id="60" name="矩形 59"/>
          <p:cNvSpPr/>
          <p:nvPr/>
        </p:nvSpPr>
        <p:spPr>
          <a:xfrm>
            <a:off x="8096885" y="2849802"/>
            <a:ext cx="2030311" cy="1284878"/>
          </a:xfrm>
          <a:prstGeom prst="rect">
            <a:avLst/>
          </a:prstGeom>
        </p:spPr>
        <p:txBody>
          <a:bodyPr wrap="square" lIns="118278" tIns="59138" rIns="118278" bIns="59138">
            <a:spAutoFit/>
          </a:bodyPr>
          <a:lstStyle/>
          <a:p>
            <a:pPr lvl="0" algn="ctr"/>
            <a:r>
              <a:rPr lang="zh-CN" altLang="en-US" sz="3120" b="1" dirty="0">
                <a:solidFill>
                  <a:srgbClr val="FEFEFE"/>
                </a:solidFill>
                <a:latin typeface="微软雅黑" pitchFamily="34" charset="-122"/>
                <a:ea typeface="微软雅黑" pitchFamily="34" charset="-122"/>
              </a:rPr>
              <a:t>您</a:t>
            </a:r>
            <a:r>
              <a:rPr lang="zh-CN" altLang="en-US" sz="3120" b="1" dirty="0" smtClean="0">
                <a:solidFill>
                  <a:srgbClr val="FEFEFE"/>
                </a:solidFill>
                <a:latin typeface="微软雅黑" pitchFamily="34" charset="-122"/>
                <a:ea typeface="微软雅黑" pitchFamily="34" charset="-122"/>
              </a:rPr>
              <a:t>的标题</a:t>
            </a:r>
            <a:endParaRPr lang="en-US" altLang="zh-CN" sz="3120" b="1" dirty="0">
              <a:solidFill>
                <a:srgbClr val="FEFEFE"/>
              </a:solidFill>
              <a:latin typeface="微软雅黑" pitchFamily="34" charset="-122"/>
              <a:ea typeface="微软雅黑" pitchFamily="34" charset="-122"/>
            </a:endParaRPr>
          </a:p>
          <a:p>
            <a:pPr algn="ctr">
              <a:spcBef>
                <a:spcPts val="1553"/>
              </a:spcBef>
            </a:pPr>
            <a:r>
              <a:rPr lang="zh-CN" altLang="en-US" sz="1560" dirty="0">
                <a:solidFill>
                  <a:srgbClr val="FEFEFE"/>
                </a:solidFill>
                <a:latin typeface="微软雅黑" pitchFamily="34" charset="-122"/>
                <a:ea typeface="微软雅黑" pitchFamily="34" charset="-122"/>
              </a:rPr>
              <a:t>此处添加详细的说明文字做简要说明</a:t>
            </a:r>
            <a:endParaRPr lang="en-US" altLang="zh-CN" sz="1560" dirty="0">
              <a:solidFill>
                <a:srgbClr val="FEFEFE"/>
              </a:solidFill>
              <a:latin typeface="微软雅黑" pitchFamily="34" charset="-122"/>
              <a:ea typeface="微软雅黑" pitchFamily="34" charset="-122"/>
            </a:endParaRPr>
          </a:p>
        </p:txBody>
      </p:sp>
      <p:sp>
        <p:nvSpPr>
          <p:cNvPr id="61" name="文本框 7"/>
          <p:cNvSpPr txBox="1">
            <a:spLocks noChangeArrowheads="1"/>
          </p:cNvSpPr>
          <p:nvPr/>
        </p:nvSpPr>
        <p:spPr bwMode="auto">
          <a:xfrm>
            <a:off x="7940238" y="5026715"/>
            <a:ext cx="2343607" cy="134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278" tIns="59138" rIns="118278" bIns="59138"/>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00" b="1" dirty="0">
                <a:solidFill>
                  <a:srgbClr val="004C80"/>
                </a:solidFill>
                <a:latin typeface="微软雅黑" pitchFamily="34" charset="-122"/>
              </a:rPr>
              <a:t>添加文本信息</a:t>
            </a:r>
            <a:endParaRPr lang="en-US" altLang="zh-CN" sz="1800" b="1" dirty="0">
              <a:solidFill>
                <a:srgbClr val="004C80"/>
              </a:solidFill>
              <a:latin typeface="微软雅黑" pitchFamily="34" charset="-122"/>
            </a:endParaRPr>
          </a:p>
          <a:p>
            <a:pPr algn="ctr">
              <a:lnSpc>
                <a:spcPct val="150000"/>
              </a:lnSpc>
              <a:spcBef>
                <a:spcPts val="388"/>
              </a:spcBef>
            </a:pPr>
            <a:r>
              <a:rPr lang="zh-CN" altLang="en-US" sz="1560" dirty="0">
                <a:solidFill>
                  <a:schemeClr val="tx1">
                    <a:lumMod val="85000"/>
                    <a:lumOff val="15000"/>
                  </a:schemeClr>
                </a:solidFill>
                <a:latin typeface="微软雅黑" pitchFamily="34" charset="-122"/>
              </a:rPr>
              <a:t>添加对图片的说明文字添加对图片的说明文字</a:t>
            </a:r>
          </a:p>
        </p:txBody>
      </p:sp>
    </p:spTree>
    <p:extLst>
      <p:ext uri="{BB962C8B-B14F-4D97-AF65-F5344CB8AC3E}">
        <p14:creationId xmlns:p14="http://schemas.microsoft.com/office/powerpoint/2010/main" val="29197247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750"/>
                                        <p:tgtEl>
                                          <p:spTgt spid="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up)">
                                      <p:cBhvr>
                                        <p:cTn id="20" dur="500"/>
                                        <p:tgtEl>
                                          <p:spTgt spid="53"/>
                                        </p:tgtEl>
                                      </p:cBhvr>
                                    </p:animEffect>
                                  </p:childTnLst>
                                </p:cTn>
                              </p:par>
                            </p:childTnLst>
                          </p:cTn>
                        </p:par>
                        <p:par>
                          <p:cTn id="21" fill="hold">
                            <p:stCondLst>
                              <p:cond delay="1750"/>
                            </p:stCondLst>
                            <p:childTnLst>
                              <p:par>
                                <p:cTn id="22" presetID="21" presetClass="entr" presetSubtype="1"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750"/>
                                        <p:tgtEl>
                                          <p:spTgt spid="5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heel(1)">
                                      <p:cBhvr>
                                        <p:cTn id="41" dur="750"/>
                                        <p:tgtEl>
                                          <p:spTgt spid="59"/>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4750"/>
                            </p:stCondLst>
                            <p:childTnLst>
                              <p:par>
                                <p:cTn id="49" presetID="22" presetClass="entr" presetSubtype="4"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down)">
                                      <p:cBhvr>
                                        <p:cTn id="51" dur="500"/>
                                        <p:tgtEl>
                                          <p:spTgt spid="6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up)">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3" grpId="0"/>
      <p:bldP spid="54" grpId="0" animBg="1"/>
      <p:bldP spid="55" grpId="0" animBg="1"/>
      <p:bldP spid="56" grpId="0"/>
      <p:bldP spid="57" grpId="0"/>
      <p:bldP spid="58" grpId="0" animBg="1"/>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
            <a:ext cx="610537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011634" y="4426633"/>
            <a:ext cx="8180366" cy="2039816"/>
            <a:chOff x="4011634" y="4426633"/>
            <a:chExt cx="8180366" cy="2039816"/>
          </a:xfrm>
        </p:grpSpPr>
        <p:sp>
          <p:nvSpPr>
            <p:cNvPr id="18" name="矩形 17"/>
            <p:cNvSpPr/>
            <p:nvPr/>
          </p:nvSpPr>
          <p:spPr>
            <a:xfrm flipH="1">
              <a:off x="6105378" y="4426634"/>
              <a:ext cx="6086622" cy="2039815"/>
            </a:xfrm>
            <a:prstGeom prst="rect">
              <a:avLst/>
            </a:pr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H="1">
              <a:off x="4011634" y="4426633"/>
              <a:ext cx="2093743" cy="2039815"/>
            </a:xfrm>
            <a:prstGeom prst="rect">
              <a:avLst/>
            </a:prstGeom>
            <a:solidFill>
              <a:srgbClr val="3B50C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4121834" y="4543865"/>
            <a:ext cx="2468383" cy="1805354"/>
          </a:xfrm>
          <a:prstGeom prst="rect">
            <a:avLst/>
          </a:prstGeom>
          <a:blipFill>
            <a:blip r:embed="rId4"/>
            <a:stretch>
              <a:fillRect/>
            </a:stretch>
          </a:blipFill>
          <a:ln w="3175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6740818" y="508397"/>
            <a:ext cx="4815742" cy="707886"/>
          </a:xfrm>
          <a:prstGeom prst="rect">
            <a:avLst/>
          </a:prstGeom>
          <a:noFill/>
          <a:effectLst/>
        </p:spPr>
        <p:txBody>
          <a:bodyPr wrap="none" rtlCol="0">
            <a:spAutoFit/>
          </a:bodyPr>
          <a:lstStyle/>
          <a:p>
            <a:r>
              <a:rPr lang="zh-CN" altLang="en-US" sz="4000" dirty="0" smtClean="0">
                <a:solidFill>
                  <a:srgbClr val="004C80"/>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4000" dirty="0">
              <a:solidFill>
                <a:srgbClr val="004C80"/>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TextBox 16"/>
          <p:cNvSpPr txBox="1"/>
          <p:nvPr/>
        </p:nvSpPr>
        <p:spPr bwMode="auto">
          <a:xfrm>
            <a:off x="6432916" y="1667296"/>
            <a:ext cx="5484978" cy="230832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输入简单文字概述</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的文字概述这里输入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概述这里输入简单的文字概述这里输入简单文字概述简单的文字概述这里输入简单的文字概述这里输入简单的文字概述这里输入简单的文字概述这里输入简单的文字概述</a:t>
            </a:r>
          </a:p>
          <a:p>
            <a:pPr>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0" y="4765"/>
            <a:ext cx="6086622" cy="1211518"/>
          </a:xfrm>
          <a:prstGeom prst="rect">
            <a:avLst/>
          </a:pr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104318" y="195025"/>
            <a:ext cx="3877985" cy="830997"/>
          </a:xfrm>
          <a:prstGeom prst="rect">
            <a:avLst/>
          </a:prstGeom>
          <a:noFill/>
          <a:effectLst/>
        </p:spPr>
        <p:txBody>
          <a:bodyPr wrap="none" rtlCol="0">
            <a:spAutoFit/>
          </a:bodyPr>
          <a:lstStyle/>
          <a:p>
            <a:r>
              <a:rPr lang="zh-CN" altLang="en-US" sz="48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公司企业名称</a:t>
            </a:r>
            <a:endParaRPr lang="en-US" altLang="zh-CN" sz="48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4" name="矩形 33"/>
          <p:cNvSpPr/>
          <p:nvPr/>
        </p:nvSpPr>
        <p:spPr>
          <a:xfrm>
            <a:off x="6707022" y="4543865"/>
            <a:ext cx="2468383" cy="1805354"/>
          </a:xfrm>
          <a:prstGeom prst="rect">
            <a:avLst/>
          </a:prstGeom>
          <a:blipFill>
            <a:blip r:embed="rId5"/>
            <a:stretch>
              <a:fillRect/>
            </a:stretch>
          </a:blipFill>
          <a:ln w="3175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292209" y="4543865"/>
            <a:ext cx="2468383" cy="1805354"/>
          </a:xfrm>
          <a:prstGeom prst="rect">
            <a:avLst/>
          </a:prstGeom>
          <a:blipFill>
            <a:blip r:embed="rId6"/>
            <a:stretch>
              <a:fillRect/>
            </a:stretch>
          </a:blipFill>
          <a:ln w="3175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254364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par>
                          <p:cTn id="36" fill="hold">
                            <p:stCondLst>
                              <p:cond delay="3000"/>
                            </p:stCondLst>
                            <p:childTnLst>
                              <p:par>
                                <p:cTn id="37" presetID="5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Scale>
                                      <p:cBhvr>
                                        <p:cTn id="39"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0"/>
                                        </p:tgtEl>
                                        <p:attrNameLst>
                                          <p:attrName>ppt_x</p:attrName>
                                          <p:attrName>ppt_y</p:attrName>
                                        </p:attrNameLst>
                                      </p:cBhvr>
                                    </p:animMotion>
                                    <p:animEffect transition="in" filter="fade">
                                      <p:cBhvr>
                                        <p:cTn id="41" dur="1000"/>
                                        <p:tgtEl>
                                          <p:spTgt spid="3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30" grpId="0"/>
      <p:bldP spid="31" grpId="0"/>
      <p:bldP spid="32" grpId="0" animBg="1"/>
      <p:bldP spid="33" grpId="0"/>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32297" y="-982155"/>
            <a:ext cx="583046" cy="843235"/>
          </a:xfrm>
          <a:prstGeom prst="roundRect">
            <a:avLst/>
          </a:prstGeom>
          <a:solidFill>
            <a:srgbClr val="004C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15759" y="-982155"/>
            <a:ext cx="583046" cy="843235"/>
          </a:xfrm>
          <a:prstGeom prst="roundRect">
            <a:avLst/>
          </a:prstGeom>
          <a:solidFill>
            <a:srgbClr val="4BAF3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4219" y="230319"/>
            <a:ext cx="4900589" cy="831037"/>
          </a:xfrm>
          <a:custGeom>
            <a:avLst/>
            <a:gdLst>
              <a:gd name="connsiteX0" fmla="*/ 0 w 2428157"/>
              <a:gd name="connsiteY0" fmla="*/ 0 h 1559878"/>
              <a:gd name="connsiteX1" fmla="*/ 2428156 w 2428157"/>
              <a:gd name="connsiteY1" fmla="*/ 0 h 1559878"/>
              <a:gd name="connsiteX2" fmla="*/ 2428156 w 2428157"/>
              <a:gd name="connsiteY2" fmla="*/ 814613 h 1559878"/>
              <a:gd name="connsiteX3" fmla="*/ 2428157 w 2428157"/>
              <a:gd name="connsiteY3" fmla="*/ 814613 h 1559878"/>
              <a:gd name="connsiteX4" fmla="*/ 2428157 w 2428157"/>
              <a:gd name="connsiteY4" fmla="*/ 1259702 h 1559878"/>
              <a:gd name="connsiteX5" fmla="*/ 1218028 w 2428157"/>
              <a:gd name="connsiteY5" fmla="*/ 1559878 h 1559878"/>
              <a:gd name="connsiteX6" fmla="*/ 0 w 2428157"/>
              <a:gd name="connsiteY6" fmla="*/ 1257743 h 1559878"/>
              <a:gd name="connsiteX7" fmla="*/ 0 w 2428157"/>
              <a:gd name="connsiteY7" fmla="*/ 1193800 h 1559878"/>
              <a:gd name="connsiteX8" fmla="*/ 0 w 2428157"/>
              <a:gd name="connsiteY8" fmla="*/ 814613 h 15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57" h="1559878">
                <a:moveTo>
                  <a:pt x="0" y="0"/>
                </a:moveTo>
                <a:lnTo>
                  <a:pt x="2428156" y="0"/>
                </a:lnTo>
                <a:lnTo>
                  <a:pt x="2428156" y="814613"/>
                </a:lnTo>
                <a:lnTo>
                  <a:pt x="2428157" y="814613"/>
                </a:lnTo>
                <a:lnTo>
                  <a:pt x="2428157" y="1259702"/>
                </a:lnTo>
                <a:lnTo>
                  <a:pt x="1218028" y="1559878"/>
                </a:lnTo>
                <a:lnTo>
                  <a:pt x="0" y="1257743"/>
                </a:lnTo>
                <a:lnTo>
                  <a:pt x="0" y="1193800"/>
                </a:lnTo>
                <a:lnTo>
                  <a:pt x="0" y="814613"/>
                </a:lnTo>
                <a:close/>
              </a:path>
            </a:pathLst>
          </a:custGeom>
          <a:solidFill>
            <a:srgbClr val="004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980227" y="2277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1" name="直接连接符 20"/>
          <p:cNvCxnSpPr/>
          <p:nvPr/>
        </p:nvCxnSpPr>
        <p:spPr>
          <a:xfrm flipH="1">
            <a:off x="9173174" y="5586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194688" y="243186"/>
            <a:ext cx="4339650" cy="646331"/>
          </a:xfrm>
          <a:prstGeom prst="rect">
            <a:avLst/>
          </a:prstGeom>
          <a:noFill/>
          <a:effectLst/>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请在此输入您的标题</a:t>
            </a:r>
            <a:endParaRPr lang="en-US" altLang="zh-CN" sz="3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nvGrpSpPr>
          <p:cNvPr id="3" name="组合 2"/>
          <p:cNvGrpSpPr/>
          <p:nvPr/>
        </p:nvGrpSpPr>
        <p:grpSpPr>
          <a:xfrm flipH="1">
            <a:off x="1365714" y="227709"/>
            <a:ext cx="2383086" cy="661808"/>
            <a:chOff x="9132627" y="380109"/>
            <a:chExt cx="2383086" cy="661808"/>
          </a:xfrm>
        </p:grpSpPr>
        <p:sp>
          <p:nvSpPr>
            <p:cNvPr id="24" name="任意多边形 23"/>
            <p:cNvSpPr/>
            <p:nvPr/>
          </p:nvSpPr>
          <p:spPr>
            <a:xfrm>
              <a:off x="9132627" y="380109"/>
              <a:ext cx="2383086" cy="661808"/>
            </a:xfrm>
            <a:custGeom>
              <a:avLst/>
              <a:gdLst>
                <a:gd name="connsiteX0" fmla="*/ 0 w 2942409"/>
                <a:gd name="connsiteY0" fmla="*/ 0 h 661808"/>
                <a:gd name="connsiteX1" fmla="*/ 2942408 w 2942409"/>
                <a:gd name="connsiteY1" fmla="*/ 0 h 661808"/>
                <a:gd name="connsiteX2" fmla="*/ 2769048 w 2942409"/>
                <a:gd name="connsiteY2" fmla="*/ 330904 h 661808"/>
                <a:gd name="connsiteX3" fmla="*/ 2942409 w 2942409"/>
                <a:gd name="connsiteY3" fmla="*/ 661808 h 661808"/>
                <a:gd name="connsiteX4" fmla="*/ 0 w 2942409"/>
                <a:gd name="connsiteY4" fmla="*/ 661808 h 66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09" h="661808">
                  <a:moveTo>
                    <a:pt x="0" y="0"/>
                  </a:moveTo>
                  <a:lnTo>
                    <a:pt x="2942408" y="0"/>
                  </a:lnTo>
                  <a:lnTo>
                    <a:pt x="2769048" y="330904"/>
                  </a:lnTo>
                  <a:lnTo>
                    <a:pt x="2942409" y="661808"/>
                  </a:lnTo>
                  <a:lnTo>
                    <a:pt x="0" y="661808"/>
                  </a:lnTo>
                  <a:close/>
                </a:path>
              </a:pathLst>
            </a:custGeom>
            <a:solidFill>
              <a:srgbClr val="4BA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5" name="直接连接符 24"/>
            <p:cNvCxnSpPr/>
            <p:nvPr/>
          </p:nvCxnSpPr>
          <p:spPr>
            <a:xfrm flipH="1">
              <a:off x="9325574" y="711013"/>
              <a:ext cx="1800000" cy="0"/>
            </a:xfrm>
            <a:prstGeom prst="line">
              <a:avLst/>
            </a:prstGeom>
            <a:solidFill>
              <a:srgbClr val="EA1E63"/>
            </a:solidFill>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1" name="TextBox 110"/>
          <p:cNvSpPr txBox="1"/>
          <p:nvPr/>
        </p:nvSpPr>
        <p:spPr>
          <a:xfrm>
            <a:off x="1164495" y="2715499"/>
            <a:ext cx="2646218" cy="1354217"/>
          </a:xfrm>
          <a:prstGeom prst="rect">
            <a:avLst/>
          </a:prstGeom>
          <a:noFill/>
        </p:spPr>
        <p:txBody>
          <a:bodyPr wrap="square" lIns="0" tIns="0" rIns="0" bIns="0" rtlCol="0">
            <a:spAutoFit/>
          </a:bodyPr>
          <a:lstStyle/>
          <a:p>
            <a:r>
              <a:rPr lang="zh-CN" altLang="en-US" sz="24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400" dirty="0">
              <a:solidFill>
                <a:srgbClr val="004C8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11"/>
          <p:cNvSpPr txBox="1"/>
          <p:nvPr/>
        </p:nvSpPr>
        <p:spPr>
          <a:xfrm>
            <a:off x="8532520" y="2590191"/>
            <a:ext cx="2648467" cy="1354217"/>
          </a:xfrm>
          <a:prstGeom prst="rect">
            <a:avLst/>
          </a:prstGeom>
          <a:noFill/>
        </p:spPr>
        <p:txBody>
          <a:bodyPr wrap="square" lIns="0" tIns="0" rIns="0" bIns="0" rtlCol="0">
            <a:spAutoFit/>
          </a:bodyPr>
          <a:lstStyle/>
          <a:p>
            <a:r>
              <a:rPr lang="zh-CN" altLang="en-US" sz="24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400" dirty="0">
              <a:solidFill>
                <a:srgbClr val="4BAF33"/>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12"/>
          <p:cNvSpPr txBox="1"/>
          <p:nvPr/>
        </p:nvSpPr>
        <p:spPr>
          <a:xfrm>
            <a:off x="8532521" y="4572297"/>
            <a:ext cx="2648465" cy="1354217"/>
          </a:xfrm>
          <a:prstGeom prst="rect">
            <a:avLst/>
          </a:prstGeom>
          <a:noFill/>
        </p:spPr>
        <p:txBody>
          <a:bodyPr wrap="square" lIns="0" tIns="0" rIns="0" bIns="0" rtlCol="0">
            <a:spAutoFit/>
          </a:bodyPr>
          <a:lstStyle/>
          <a:p>
            <a:r>
              <a:rPr lang="zh-CN" altLang="en-US" sz="2400" dirty="0">
                <a:solidFill>
                  <a:srgbClr val="004C80"/>
                </a:solidFill>
                <a:latin typeface="微软雅黑" panose="020B0503020204020204" pitchFamily="34" charset="-122"/>
                <a:ea typeface="微软雅黑" panose="020B0503020204020204" pitchFamily="34" charset="-122"/>
              </a:rPr>
              <a:t>单击此处输入标题</a:t>
            </a:r>
            <a:endParaRPr lang="en-US" altLang="zh-CN" sz="2400" dirty="0">
              <a:solidFill>
                <a:srgbClr val="004C80"/>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113"/>
          <p:cNvSpPr txBox="1"/>
          <p:nvPr/>
        </p:nvSpPr>
        <p:spPr>
          <a:xfrm>
            <a:off x="1106077" y="4572297"/>
            <a:ext cx="2648465" cy="1354217"/>
          </a:xfrm>
          <a:prstGeom prst="rect">
            <a:avLst/>
          </a:prstGeom>
          <a:noFill/>
        </p:spPr>
        <p:txBody>
          <a:bodyPr wrap="square" lIns="0" tIns="0" rIns="0" bIns="0" rtlCol="0">
            <a:spAutoFit/>
          </a:bodyPr>
          <a:lstStyle/>
          <a:p>
            <a:r>
              <a:rPr lang="zh-CN" altLang="en-US" sz="2400" dirty="0">
                <a:solidFill>
                  <a:srgbClr val="4BAF33"/>
                </a:solidFill>
                <a:latin typeface="微软雅黑" panose="020B0503020204020204" pitchFamily="34" charset="-122"/>
                <a:ea typeface="微软雅黑" panose="020B0503020204020204" pitchFamily="34" charset="-122"/>
              </a:rPr>
              <a:t>单击此处输入标题</a:t>
            </a:r>
            <a:endParaRPr lang="en-US" altLang="zh-CN" sz="2400" dirty="0">
              <a:solidFill>
                <a:srgbClr val="4BAF33"/>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205318" y="2266054"/>
            <a:ext cx="3669359" cy="3669960"/>
            <a:chOff x="3218020" y="2137420"/>
            <a:chExt cx="2752869" cy="2753319"/>
          </a:xfrm>
        </p:grpSpPr>
        <p:sp>
          <p:nvSpPr>
            <p:cNvPr id="19"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4C80"/>
            </a:solid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22"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4BAF33"/>
            </a:solid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26"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4C80"/>
            </a:solidFill>
            <a:ln w="25400" cap="flat" cmpd="sng" algn="ctr">
              <a:noFill/>
              <a:prstDash val="solid"/>
            </a:ln>
            <a:effectLst/>
          </p:spPr>
          <p:txBody>
            <a:bodyPr rtlCol="0" anchor="ctr"/>
            <a:lstStyle/>
            <a:p>
              <a:pPr algn="ctr" defTabSz="1218804">
                <a:defRPr/>
              </a:pPr>
              <a:endParaRPr lang="zh-CN" altLang="en-US" sz="2399" kern="0" dirty="0">
                <a:solidFill>
                  <a:sysClr val="window" lastClr="FFFFFF"/>
                </a:solidFill>
                <a:latin typeface="Calibri"/>
                <a:ea typeface="宋体"/>
              </a:endParaRPr>
            </a:p>
          </p:txBody>
        </p:sp>
        <p:sp>
          <p:nvSpPr>
            <p:cNvPr id="27"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4BAF33"/>
            </a:solid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28" name="椭圆 27"/>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sp>
          <p:nvSpPr>
            <p:cNvPr id="29" name="TextBox 121"/>
            <p:cNvSpPr txBox="1"/>
            <p:nvPr/>
          </p:nvSpPr>
          <p:spPr>
            <a:xfrm>
              <a:off x="3463304" y="2604739"/>
              <a:ext cx="884467" cy="400137"/>
            </a:xfrm>
            <a:prstGeom prst="rect">
              <a:avLst/>
            </a:prstGeom>
            <a:noFill/>
          </p:spPr>
          <p:txBody>
            <a:bodyPr wrap="square" lIns="0" tIns="0" rIns="0" bIns="0" rtlCol="0">
              <a:spAutoFit/>
            </a:bodyPr>
            <a:lstStyle/>
            <a:p>
              <a:pPr algn="ctr" defTabSz="1218804">
                <a:defRPr/>
              </a:pPr>
              <a:r>
                <a:rPr lang="zh-CN" altLang="en-US" sz="3466" kern="0" dirty="0">
                  <a:solidFill>
                    <a:sysClr val="window" lastClr="FFFFFF"/>
                  </a:solidFill>
                  <a:latin typeface="微软雅黑" pitchFamily="34" charset="-122"/>
                  <a:ea typeface="微软雅黑" pitchFamily="34" charset="-122"/>
                </a:rPr>
                <a:t>优势</a:t>
              </a:r>
              <a:endParaRPr lang="zh-CN" altLang="en-US" sz="3466" b="1" kern="0" dirty="0">
                <a:solidFill>
                  <a:sysClr val="window" lastClr="FFFFFF"/>
                </a:solidFill>
                <a:latin typeface="微软雅黑" pitchFamily="34" charset="-122"/>
                <a:ea typeface="微软雅黑" pitchFamily="34" charset="-122"/>
              </a:endParaRPr>
            </a:p>
          </p:txBody>
        </p:sp>
        <p:sp>
          <p:nvSpPr>
            <p:cNvPr id="30" name="TextBox 122"/>
            <p:cNvSpPr txBox="1"/>
            <p:nvPr/>
          </p:nvSpPr>
          <p:spPr>
            <a:xfrm>
              <a:off x="4784238" y="2585629"/>
              <a:ext cx="815013" cy="400137"/>
            </a:xfrm>
            <a:prstGeom prst="rect">
              <a:avLst/>
            </a:prstGeom>
            <a:noFill/>
          </p:spPr>
          <p:txBody>
            <a:bodyPr wrap="square" lIns="0" tIns="0" rIns="0" bIns="0" rtlCol="0">
              <a:spAutoFit/>
            </a:bodyPr>
            <a:lstStyle/>
            <a:p>
              <a:pPr algn="ctr" defTabSz="1218804">
                <a:defRPr/>
              </a:pPr>
              <a:r>
                <a:rPr lang="zh-CN" altLang="en-US" sz="3466" kern="0" dirty="0">
                  <a:solidFill>
                    <a:sysClr val="window" lastClr="FFFFFF"/>
                  </a:solidFill>
                  <a:latin typeface="微软雅黑" pitchFamily="34" charset="-122"/>
                  <a:ea typeface="微软雅黑" pitchFamily="34" charset="-122"/>
                </a:rPr>
                <a:t>机遇</a:t>
              </a:r>
            </a:p>
          </p:txBody>
        </p:sp>
        <p:sp>
          <p:nvSpPr>
            <p:cNvPr id="31" name="TextBox 123"/>
            <p:cNvSpPr txBox="1"/>
            <p:nvPr/>
          </p:nvSpPr>
          <p:spPr>
            <a:xfrm>
              <a:off x="3506168" y="3943238"/>
              <a:ext cx="911515" cy="400137"/>
            </a:xfrm>
            <a:prstGeom prst="rect">
              <a:avLst/>
            </a:prstGeom>
            <a:noFill/>
          </p:spPr>
          <p:txBody>
            <a:bodyPr wrap="square" lIns="0" tIns="0" rIns="0" bIns="0" rtlCol="0">
              <a:spAutoFit/>
            </a:bodyPr>
            <a:lstStyle/>
            <a:p>
              <a:pPr algn="ctr" defTabSz="1218804">
                <a:defRPr/>
              </a:pPr>
              <a:r>
                <a:rPr lang="zh-CN" altLang="en-US" sz="3466" kern="0" dirty="0">
                  <a:solidFill>
                    <a:sysClr val="window" lastClr="FFFFFF"/>
                  </a:solidFill>
                  <a:latin typeface="微软雅黑" pitchFamily="34" charset="-122"/>
                  <a:ea typeface="微软雅黑" pitchFamily="34" charset="-122"/>
                </a:rPr>
                <a:t>挑战</a:t>
              </a:r>
            </a:p>
          </p:txBody>
        </p:sp>
        <p:sp>
          <p:nvSpPr>
            <p:cNvPr id="32" name="TextBox 124"/>
            <p:cNvSpPr txBox="1"/>
            <p:nvPr/>
          </p:nvSpPr>
          <p:spPr>
            <a:xfrm>
              <a:off x="4881641" y="3886086"/>
              <a:ext cx="842487" cy="400137"/>
            </a:xfrm>
            <a:prstGeom prst="rect">
              <a:avLst/>
            </a:prstGeom>
            <a:noFill/>
          </p:spPr>
          <p:txBody>
            <a:bodyPr wrap="square" lIns="0" tIns="0" rIns="0" bIns="0" rtlCol="0">
              <a:spAutoFit/>
            </a:bodyPr>
            <a:lstStyle/>
            <a:p>
              <a:pPr algn="ctr" defTabSz="1218804">
                <a:defRPr/>
              </a:pPr>
              <a:r>
                <a:rPr lang="zh-CN" altLang="en-US" sz="3466" kern="0" dirty="0">
                  <a:solidFill>
                    <a:sysClr val="window" lastClr="FFFFFF"/>
                  </a:solidFill>
                  <a:latin typeface="微软雅黑" pitchFamily="34" charset="-122"/>
                  <a:ea typeface="微软雅黑" pitchFamily="34" charset="-122"/>
                </a:rPr>
                <a:t>劣势</a:t>
              </a:r>
              <a:endParaRPr lang="zh-CN" altLang="en-US" sz="3466" b="1" kern="0" dirty="0">
                <a:solidFill>
                  <a:sysClr val="window" lastClr="FFFFFF"/>
                </a:solidFill>
                <a:latin typeface="微软雅黑" pitchFamily="34" charset="-122"/>
                <a:ea typeface="微软雅黑" pitchFamily="34" charset="-122"/>
              </a:endParaRPr>
            </a:p>
          </p:txBody>
        </p:sp>
        <p:sp>
          <p:nvSpPr>
            <p:cNvPr id="33" name="椭圆 32"/>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algn="ctr" defTabSz="1218804">
                <a:defRPr/>
              </a:pPr>
              <a:endParaRPr lang="zh-CN" altLang="en-US" sz="2399" kern="0">
                <a:solidFill>
                  <a:sysClr val="window" lastClr="FFFFFF"/>
                </a:solidFill>
                <a:latin typeface="Calibri"/>
                <a:ea typeface="宋体"/>
              </a:endParaRPr>
            </a:p>
          </p:txBody>
        </p:sp>
      </p:grpSp>
    </p:spTree>
    <p:extLst>
      <p:ext uri="{BB962C8B-B14F-4D97-AF65-F5344CB8AC3E}">
        <p14:creationId xmlns:p14="http://schemas.microsoft.com/office/powerpoint/2010/main" val="162046633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8" presetClass="emph" presetSubtype="0" fill="hold" nodeType="withEffect">
                                  <p:stCondLst>
                                    <p:cond delay="0"/>
                                  </p:stCondLst>
                                  <p:childTnLst>
                                    <p:animRot by="21600000">
                                      <p:cBhvr>
                                        <p:cTn id="11" dur="1000" fill="hold"/>
                                        <p:tgtEl>
                                          <p:spTgt spid="18"/>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稳重大气蓝色公司简介产品宣传总结汇报商务模板"/>
  <p:tag name="ISPRING_ULTRA_SCORM_COURSE_ID" val="FEEF0D08-8770-4B3C-91CB-C8F3C0D3A69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2750</Words>
  <Application>Microsoft Office PowerPoint</Application>
  <PresentationFormat>自定义</PresentationFormat>
  <Paragraphs>424</Paragraphs>
  <Slides>41</Slides>
  <Notes>41</Notes>
  <HiddenSlides>0</HiddenSlides>
  <MMClips>1</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稳重大气蓝色公司简介产品宣传总结汇报商务模板</dc:title>
  <cp:lastModifiedBy>User</cp:lastModifiedBy>
  <cp:revision>3</cp:revision>
  <dcterms:created xsi:type="dcterms:W3CDTF">2015-09-15T16:22:06Z</dcterms:created>
  <dcterms:modified xsi:type="dcterms:W3CDTF">2017-07-30T05:55:43Z</dcterms:modified>
</cp:coreProperties>
</file>