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5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26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27.xml" ContentType="application/vnd.openxmlformats-officedocument.presentationml.tags+xml"/>
  <Override PartName="/ppt/notesSlides/notesSlide19.xml" ContentType="application/vnd.openxmlformats-officedocument.presentationml.notesSlide+xml"/>
  <Override PartName="/ppt/tags/tag28.xml" ContentType="application/vnd.openxmlformats-officedocument.presentationml.tags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56" r:id="rId2"/>
    <p:sldId id="277" r:id="rId3"/>
    <p:sldId id="278" r:id="rId4"/>
    <p:sldId id="259" r:id="rId5"/>
    <p:sldId id="279" r:id="rId6"/>
    <p:sldId id="262" r:id="rId7"/>
    <p:sldId id="280" r:id="rId8"/>
    <p:sldId id="281" r:id="rId9"/>
    <p:sldId id="265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89" r:id="rId18"/>
    <p:sldId id="290" r:id="rId19"/>
    <p:sldId id="291" r:id="rId20"/>
    <p:sldId id="292" r:id="rId21"/>
  </p:sldIdLst>
  <p:sldSz cx="12192000" cy="6858000"/>
  <p:notesSz cx="7104063" cy="10234613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9" d="100"/>
          <a:sy n="69" d="100"/>
        </p:scale>
        <p:origin x="-72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pPr/>
              <a:t>2017/8/3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946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B4559-1F15-4D1A-AE14-72F7845249BF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B4559-1F15-4D1A-AE14-72F7845249BF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B4559-1F15-4D1A-AE14-72F7845249BF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B4559-1F15-4D1A-AE14-72F7845249BF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B4559-1F15-4D1A-AE14-72F7845249BF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B4559-1F15-4D1A-AE14-72F7845249BF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B4559-1F15-4D1A-AE14-72F7845249BF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B4559-1F15-4D1A-AE14-72F7845249BF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B4559-1F15-4D1A-AE14-72F7845249BF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B4559-1F15-4D1A-AE14-72F7845249BF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B4559-1F15-4D1A-AE14-72F7845249BF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B4559-1F15-4D1A-AE14-72F7845249BF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B4559-1F15-4D1A-AE14-72F7845249BF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B4559-1F15-4D1A-AE14-72F7845249BF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B4559-1F15-4D1A-AE14-72F7845249BF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B4559-1F15-4D1A-AE14-72F7845249BF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2017/8/3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2017/8/3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2017/8/3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2017/8/3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2017/8/3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2017/8/3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2017/8/3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2017/8/3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2017/8/3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2017/8/3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100000">
              <a:schemeClr val="accent4">
                <a:lumMod val="20000"/>
                <a:lumOff val="80000"/>
              </a:schemeClr>
            </a:gs>
            <a:gs pos="0">
              <a:schemeClr val="bg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2017/8/3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18" Type="http://schemas.openxmlformats.org/officeDocument/2006/relationships/tags" Target="../tags/tag19.xml"/><Relationship Id="rId26" Type="http://schemas.openxmlformats.org/officeDocument/2006/relationships/notesSlide" Target="../notesSlides/notesSlide1.xml"/><Relationship Id="rId3" Type="http://schemas.openxmlformats.org/officeDocument/2006/relationships/tags" Target="../tags/tag4.xml"/><Relationship Id="rId21" Type="http://schemas.openxmlformats.org/officeDocument/2006/relationships/tags" Target="../tags/tag22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tags" Target="../tags/tag18.xml"/><Relationship Id="rId25" Type="http://schemas.openxmlformats.org/officeDocument/2006/relationships/slideLayout" Target="../slideLayouts/slideLayout1.xml"/><Relationship Id="rId2" Type="http://schemas.openxmlformats.org/officeDocument/2006/relationships/tags" Target="../tags/tag3.xml"/><Relationship Id="rId16" Type="http://schemas.openxmlformats.org/officeDocument/2006/relationships/tags" Target="../tags/tag17.xml"/><Relationship Id="rId20" Type="http://schemas.openxmlformats.org/officeDocument/2006/relationships/tags" Target="../tags/tag21.xml"/><Relationship Id="rId29" Type="http://schemas.openxmlformats.org/officeDocument/2006/relationships/image" Target="../media/image3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24" Type="http://schemas.openxmlformats.org/officeDocument/2006/relationships/audio" Target="../media/media1.wav"/><Relationship Id="rId5" Type="http://schemas.openxmlformats.org/officeDocument/2006/relationships/tags" Target="../tags/tag6.xml"/><Relationship Id="rId15" Type="http://schemas.openxmlformats.org/officeDocument/2006/relationships/tags" Target="../tags/tag16.xml"/><Relationship Id="rId23" Type="http://schemas.microsoft.com/office/2007/relationships/media" Target="../media/media1.wav"/><Relationship Id="rId28" Type="http://schemas.openxmlformats.org/officeDocument/2006/relationships/image" Target="../media/image2.png"/><Relationship Id="rId10" Type="http://schemas.openxmlformats.org/officeDocument/2006/relationships/tags" Target="../tags/tag11.xml"/><Relationship Id="rId19" Type="http://schemas.openxmlformats.org/officeDocument/2006/relationships/tags" Target="../tags/tag20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Relationship Id="rId22" Type="http://schemas.openxmlformats.org/officeDocument/2006/relationships/tags" Target="../tags/tag23.xml"/><Relationship Id="rId27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jpe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10" Type="http://schemas.openxmlformats.org/officeDocument/2006/relationships/image" Target="../media/image76.png"/><Relationship Id="rId4" Type="http://schemas.openxmlformats.org/officeDocument/2006/relationships/image" Target="../media/image70.jpeg"/><Relationship Id="rId9" Type="http://schemas.openxmlformats.org/officeDocument/2006/relationships/image" Target="../media/image7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8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11" Type="http://schemas.openxmlformats.org/officeDocument/2006/relationships/image" Target="../media/image93.jpeg"/><Relationship Id="rId5" Type="http://schemas.openxmlformats.org/officeDocument/2006/relationships/image" Target="../media/image87.jpeg"/><Relationship Id="rId10" Type="http://schemas.openxmlformats.org/officeDocument/2006/relationships/image" Target="../media/image92.png"/><Relationship Id="rId4" Type="http://schemas.openxmlformats.org/officeDocument/2006/relationships/image" Target="../media/image86.jpeg"/><Relationship Id="rId9" Type="http://schemas.openxmlformats.org/officeDocument/2006/relationships/image" Target="../media/image9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4.jpe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12" Type="http://schemas.openxmlformats.org/officeDocument/2006/relationships/image" Target="../media/image103.jpeg"/><Relationship Id="rId17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5" Type="http://schemas.openxmlformats.org/officeDocument/2006/relationships/image" Target="../media/image96.png"/><Relationship Id="rId15" Type="http://schemas.openxmlformats.org/officeDocument/2006/relationships/image" Target="../media/image27.png"/><Relationship Id="rId10" Type="http://schemas.openxmlformats.org/officeDocument/2006/relationships/image" Target="../media/image101.png"/><Relationship Id="rId4" Type="http://schemas.openxmlformats.org/officeDocument/2006/relationships/image" Target="../media/image95.png"/><Relationship Id="rId9" Type="http://schemas.openxmlformats.org/officeDocument/2006/relationships/image" Target="../media/image100.jpeg"/><Relationship Id="rId1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5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jpeg"/><Relationship Id="rId4" Type="http://schemas.openxmlformats.org/officeDocument/2006/relationships/image" Target="../media/image28.jpeg"/><Relationship Id="rId9" Type="http://schemas.openxmlformats.org/officeDocument/2006/relationships/image" Target="../media/image10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110.png"/><Relationship Id="rId7" Type="http://schemas.openxmlformats.org/officeDocument/2006/relationships/image" Target="../media/image1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eg"/><Relationship Id="rId5" Type="http://schemas.openxmlformats.org/officeDocument/2006/relationships/image" Target="../media/image8.png"/><Relationship Id="rId10" Type="http://schemas.openxmlformats.org/officeDocument/2006/relationships/image" Target="../media/image92.png"/><Relationship Id="rId4" Type="http://schemas.openxmlformats.org/officeDocument/2006/relationships/image" Target="../media/image111.png"/><Relationship Id="rId9" Type="http://schemas.openxmlformats.org/officeDocument/2006/relationships/image" Target="../media/image11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3" Type="http://schemas.openxmlformats.org/officeDocument/2006/relationships/image" Target="../media/image116.jpeg"/><Relationship Id="rId7" Type="http://schemas.openxmlformats.org/officeDocument/2006/relationships/image" Target="../media/image1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5.png"/><Relationship Id="rId4" Type="http://schemas.openxmlformats.org/officeDocument/2006/relationships/image" Target="../media/image89.png"/><Relationship Id="rId9" Type="http://schemas.openxmlformats.org/officeDocument/2006/relationships/image" Target="../media/image9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image" Target="../media/image119.png"/><Relationship Id="rId7" Type="http://schemas.openxmlformats.org/officeDocument/2006/relationships/image" Target="../media/image1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jpeg"/><Relationship Id="rId5" Type="http://schemas.openxmlformats.org/officeDocument/2006/relationships/image" Target="../media/image121.png"/><Relationship Id="rId10" Type="http://schemas.openxmlformats.org/officeDocument/2006/relationships/image" Target="../media/image125.png"/><Relationship Id="rId4" Type="http://schemas.openxmlformats.org/officeDocument/2006/relationships/image" Target="../media/image120.png"/><Relationship Id="rId9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12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6" Type="http://schemas.openxmlformats.org/officeDocument/2006/relationships/image" Target="../media/image128.jpeg"/><Relationship Id="rId11" Type="http://schemas.openxmlformats.org/officeDocument/2006/relationships/image" Target="../media/image92.png"/><Relationship Id="rId5" Type="http://schemas.openxmlformats.org/officeDocument/2006/relationships/image" Target="../media/image127.jpeg"/><Relationship Id="rId10" Type="http://schemas.openxmlformats.org/officeDocument/2006/relationships/image" Target="../media/image76.png"/><Relationship Id="rId4" Type="http://schemas.openxmlformats.org/officeDocument/2006/relationships/image" Target="../media/image126.jpeg"/><Relationship Id="rId9" Type="http://schemas.openxmlformats.org/officeDocument/2006/relationships/image" Target="../media/image1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emf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emf"/><Relationship Id="rId9" Type="http://schemas.openxmlformats.org/officeDocument/2006/relationships/image" Target="../media/image22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9.emf"/><Relationship Id="rId7" Type="http://schemas.openxmlformats.org/officeDocument/2006/relationships/image" Target="../media/image3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emf"/><Relationship Id="rId5" Type="http://schemas.openxmlformats.org/officeDocument/2006/relationships/image" Target="../media/image30.jpeg"/><Relationship Id="rId4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18" Type="http://schemas.openxmlformats.org/officeDocument/2006/relationships/image" Target="../media/image55.jpe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jpe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53.jpeg"/><Relationship Id="rId20" Type="http://schemas.openxmlformats.org/officeDocument/2006/relationships/image" Target="../media/image56.png"/><Relationship Id="rId1" Type="http://schemas.openxmlformats.org/officeDocument/2006/relationships/tags" Target="../tags/tag25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jpeg"/><Relationship Id="rId10" Type="http://schemas.openxmlformats.org/officeDocument/2006/relationships/image" Target="../media/image47.png"/><Relationship Id="rId19" Type="http://schemas.openxmlformats.org/officeDocument/2006/relationships/image" Target="../media/image24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emf"/><Relationship Id="rId13" Type="http://schemas.openxmlformats.org/officeDocument/2006/relationships/image" Target="../media/image67.emf"/><Relationship Id="rId3" Type="http://schemas.openxmlformats.org/officeDocument/2006/relationships/image" Target="../media/image57.emf"/><Relationship Id="rId7" Type="http://schemas.openxmlformats.org/officeDocument/2006/relationships/image" Target="../media/image61.emf"/><Relationship Id="rId12" Type="http://schemas.openxmlformats.org/officeDocument/2006/relationships/image" Target="../media/image6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emf"/><Relationship Id="rId11" Type="http://schemas.openxmlformats.org/officeDocument/2006/relationships/image" Target="../media/image65.jpeg"/><Relationship Id="rId5" Type="http://schemas.openxmlformats.org/officeDocument/2006/relationships/image" Target="../media/image59.emf"/><Relationship Id="rId10" Type="http://schemas.openxmlformats.org/officeDocument/2006/relationships/image" Target="../media/image64.jpeg"/><Relationship Id="rId4" Type="http://schemas.openxmlformats.org/officeDocument/2006/relationships/image" Target="../media/image58.emf"/><Relationship Id="rId9" Type="http://schemas.openxmlformats.org/officeDocument/2006/relationships/image" Target="../media/image63.jpeg"/><Relationship Id="rId14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A_淘宝网chenying0907出品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8" y="-2894474"/>
            <a:ext cx="12130763" cy="11205413"/>
          </a:xfrm>
          <a:prstGeom prst="rect">
            <a:avLst/>
          </a:prstGeom>
          <a:solidFill>
            <a:schemeClr val="accent6"/>
          </a:solidFill>
        </p:spPr>
      </p:pic>
      <p:pic>
        <p:nvPicPr>
          <p:cNvPr id="19" name="PA_淘宝网chenying0907出品 1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452" y="2084851"/>
            <a:ext cx="2598296" cy="2575531"/>
          </a:xfrm>
          <a:prstGeom prst="rect">
            <a:avLst/>
          </a:prstGeom>
        </p:spPr>
      </p:pic>
      <p:sp>
        <p:nvSpPr>
          <p:cNvPr id="11" name="PA_文本框 7"/>
          <p:cNvSpPr txBox="1"/>
          <p:nvPr>
            <p:custDataLst>
              <p:tags r:id="rId4"/>
            </p:custDataLst>
          </p:nvPr>
        </p:nvSpPr>
        <p:spPr>
          <a:xfrm>
            <a:off x="3912930" y="5747017"/>
            <a:ext cx="3876040" cy="52641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  <a:contourClr>
                <a:srgbClr val="5C2E00"/>
              </a:contourClr>
            </a:sp3d>
          </a:bodyPr>
          <a:lstStyle/>
          <a:p>
            <a:r>
              <a:rPr lang="en-US" altLang="zh-CN" sz="2665" dirty="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</a:rPr>
              <a:t>Happy </a:t>
            </a:r>
            <a:r>
              <a:rPr lang="en-US" altLang="zh-CN" sz="2665" dirty="0" smtClean="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</a:rPr>
              <a:t>Birthday To You</a:t>
            </a:r>
            <a:endParaRPr lang="zh-CN" altLang="en-US" sz="2665" dirty="0">
              <a:solidFill>
                <a:srgbClr val="00B0F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PA_淘宝网Chenying0907出品 8"/>
          <p:cNvSpPr/>
          <p:nvPr>
            <p:custDataLst>
              <p:tags r:id="rId5"/>
            </p:custDataLst>
          </p:nvPr>
        </p:nvSpPr>
        <p:spPr>
          <a:xfrm>
            <a:off x="3123151" y="4418269"/>
            <a:ext cx="1402080" cy="155448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  <a:contourClr>
                <a:srgbClr val="5C2E00"/>
              </a:contourClr>
            </a:sp3d>
          </a:bodyPr>
          <a:lstStyle/>
          <a:p>
            <a:r>
              <a:rPr lang="zh-CN" altLang="en-US" sz="9600" dirty="0">
                <a:solidFill>
                  <a:srgbClr val="00B0F0"/>
                </a:solidFill>
                <a:latin typeface="方正硬笔行书简体" panose="03000509000000000000" pitchFamily="65" charset="-122"/>
                <a:ea typeface="方正硬笔行书简体" panose="03000509000000000000" pitchFamily="65" charset="-122"/>
              </a:rPr>
              <a:t>祝</a:t>
            </a:r>
            <a:endParaRPr lang="zh-CN" altLang="en-US" sz="9600" dirty="0">
              <a:solidFill>
                <a:srgbClr val="00B0F0"/>
              </a:solidFill>
            </a:endParaRPr>
          </a:p>
        </p:txBody>
      </p:sp>
      <p:sp>
        <p:nvSpPr>
          <p:cNvPr id="14" name="PA_淘宝网Chenying0907出品 9"/>
          <p:cNvSpPr/>
          <p:nvPr>
            <p:custDataLst>
              <p:tags r:id="rId6"/>
            </p:custDataLst>
          </p:nvPr>
        </p:nvSpPr>
        <p:spPr>
          <a:xfrm>
            <a:off x="4358083" y="4816009"/>
            <a:ext cx="1097280" cy="11887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  <a:contourClr>
                <a:srgbClr val="5C2E00"/>
              </a:contourClr>
            </a:sp3d>
          </a:bodyPr>
          <a:lstStyle/>
          <a:p>
            <a:r>
              <a:rPr lang="zh-CN" altLang="en-US" sz="7200" dirty="0">
                <a:solidFill>
                  <a:srgbClr val="00B0F0"/>
                </a:solidFill>
                <a:latin typeface="方正硬笔行书简体" panose="03000509000000000000" pitchFamily="65" charset="-122"/>
                <a:ea typeface="方正硬笔行书简体" panose="03000509000000000000" pitchFamily="65" charset="-122"/>
              </a:rPr>
              <a:t>你</a:t>
            </a:r>
            <a:endParaRPr lang="zh-CN" altLang="en-US" sz="7200" dirty="0">
              <a:solidFill>
                <a:srgbClr val="00B0F0"/>
              </a:solidFill>
            </a:endParaRPr>
          </a:p>
        </p:txBody>
      </p:sp>
      <p:sp>
        <p:nvSpPr>
          <p:cNvPr id="15" name="PA_淘宝网Chenying0907出品 10"/>
          <p:cNvSpPr/>
          <p:nvPr>
            <p:custDataLst>
              <p:tags r:id="rId7"/>
            </p:custDataLst>
          </p:nvPr>
        </p:nvSpPr>
        <p:spPr>
          <a:xfrm>
            <a:off x="5234850" y="4622077"/>
            <a:ext cx="1097280" cy="11887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  <a:contourClr>
                <a:srgbClr val="5C2E00"/>
              </a:contourClr>
            </a:sp3d>
          </a:bodyPr>
          <a:lstStyle/>
          <a:p>
            <a:r>
              <a:rPr lang="zh-CN" altLang="en-US" sz="7200" dirty="0">
                <a:solidFill>
                  <a:srgbClr val="00B0F0"/>
                </a:solidFill>
                <a:latin typeface="方正硬笔行书简体" panose="03000509000000000000" pitchFamily="65" charset="-122"/>
                <a:ea typeface="方正硬笔行书简体" panose="03000509000000000000" pitchFamily="65" charset="-122"/>
              </a:rPr>
              <a:t>生</a:t>
            </a:r>
            <a:endParaRPr lang="zh-CN" altLang="en-US" sz="7200" dirty="0">
              <a:solidFill>
                <a:srgbClr val="00B0F0"/>
              </a:solidFill>
            </a:endParaRPr>
          </a:p>
        </p:txBody>
      </p:sp>
      <p:sp>
        <p:nvSpPr>
          <p:cNvPr id="16" name="PA_淘宝网Chenying0907出品 11"/>
          <p:cNvSpPr/>
          <p:nvPr>
            <p:custDataLst>
              <p:tags r:id="rId8"/>
            </p:custDataLst>
          </p:nvPr>
        </p:nvSpPr>
        <p:spPr>
          <a:xfrm>
            <a:off x="5872043" y="4631740"/>
            <a:ext cx="1097280" cy="11887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  <a:contourClr>
                <a:srgbClr val="5C2E00"/>
              </a:contourClr>
            </a:sp3d>
          </a:bodyPr>
          <a:lstStyle/>
          <a:p>
            <a:r>
              <a:rPr lang="zh-CN" altLang="en-US" sz="7200" dirty="0">
                <a:solidFill>
                  <a:srgbClr val="00B0F0"/>
                </a:solidFill>
                <a:latin typeface="方正硬笔行书简体" panose="03000509000000000000" pitchFamily="65" charset="-122"/>
                <a:ea typeface="方正硬笔行书简体" panose="03000509000000000000" pitchFamily="65" charset="-122"/>
              </a:rPr>
              <a:t>日</a:t>
            </a:r>
            <a:endParaRPr lang="zh-CN" altLang="en-US" sz="7200" dirty="0">
              <a:solidFill>
                <a:srgbClr val="00B0F0"/>
              </a:solidFill>
            </a:endParaRPr>
          </a:p>
        </p:txBody>
      </p:sp>
      <p:sp>
        <p:nvSpPr>
          <p:cNvPr id="17" name="PA_淘宝网Chenying0907出品 12"/>
          <p:cNvSpPr/>
          <p:nvPr>
            <p:custDataLst>
              <p:tags r:id="rId9"/>
            </p:custDataLst>
          </p:nvPr>
        </p:nvSpPr>
        <p:spPr>
          <a:xfrm>
            <a:off x="6571990" y="4326135"/>
            <a:ext cx="1537970" cy="171704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  <a:contourClr>
                <a:srgbClr val="5C2E00"/>
              </a:contourClr>
            </a:sp3d>
          </a:bodyPr>
          <a:lstStyle/>
          <a:p>
            <a:r>
              <a:rPr lang="zh-CN" altLang="en-US" sz="10665" dirty="0">
                <a:solidFill>
                  <a:srgbClr val="00B0F0"/>
                </a:solidFill>
                <a:latin typeface="方正硬笔行书简体" panose="03000509000000000000" pitchFamily="65" charset="-122"/>
                <a:ea typeface="方正硬笔行书简体" panose="03000509000000000000" pitchFamily="65" charset="-122"/>
              </a:rPr>
              <a:t>快</a:t>
            </a:r>
            <a:endParaRPr lang="zh-CN" altLang="en-US" sz="10665" dirty="0">
              <a:solidFill>
                <a:srgbClr val="00B0F0"/>
              </a:solidFill>
            </a:endParaRPr>
          </a:p>
        </p:txBody>
      </p:sp>
      <p:sp>
        <p:nvSpPr>
          <p:cNvPr id="18" name="PA_淘宝网Chenying0907出品 13"/>
          <p:cNvSpPr/>
          <p:nvPr>
            <p:custDataLst>
              <p:tags r:id="rId10"/>
            </p:custDataLst>
          </p:nvPr>
        </p:nvSpPr>
        <p:spPr>
          <a:xfrm>
            <a:off x="7554824" y="4816009"/>
            <a:ext cx="1537970" cy="171704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  <a:contourClr>
                <a:srgbClr val="5C2E00"/>
              </a:contourClr>
            </a:sp3d>
          </a:bodyPr>
          <a:lstStyle/>
          <a:p>
            <a:r>
              <a:rPr lang="zh-CN" altLang="en-US" sz="10665" dirty="0">
                <a:solidFill>
                  <a:srgbClr val="00B0F0"/>
                </a:solidFill>
                <a:latin typeface="方正硬笔行书简体" panose="03000509000000000000" pitchFamily="65" charset="-122"/>
                <a:ea typeface="方正硬笔行书简体" panose="03000509000000000000" pitchFamily="65" charset="-122"/>
              </a:rPr>
              <a:t>乐</a:t>
            </a:r>
          </a:p>
        </p:txBody>
      </p:sp>
      <p:sp>
        <p:nvSpPr>
          <p:cNvPr id="20" name="PA_淘宝网Chenying0907出品 34"/>
          <p:cNvSpPr/>
          <p:nvPr>
            <p:custDataLst>
              <p:tags r:id="rId11"/>
            </p:custDataLst>
          </p:nvPr>
        </p:nvSpPr>
        <p:spPr>
          <a:xfrm>
            <a:off x="12668896" y="-762053"/>
            <a:ext cx="190501" cy="7620053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1" name="PA_淘宝网Chenying0907出品 35"/>
          <p:cNvSpPr/>
          <p:nvPr>
            <p:custDataLst>
              <p:tags r:id="rId12"/>
            </p:custDataLst>
          </p:nvPr>
        </p:nvSpPr>
        <p:spPr>
          <a:xfrm>
            <a:off x="13621403" y="-762053"/>
            <a:ext cx="285752" cy="7620053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3" name="PA_淘宝网Chenying0907出品 36"/>
          <p:cNvSpPr/>
          <p:nvPr>
            <p:custDataLst>
              <p:tags r:id="rId13"/>
            </p:custDataLst>
          </p:nvPr>
        </p:nvSpPr>
        <p:spPr>
          <a:xfrm>
            <a:off x="14288158" y="-762053"/>
            <a:ext cx="95251" cy="7620053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8" name="PA_淘宝网Chenying0907出品 37"/>
          <p:cNvSpPr/>
          <p:nvPr>
            <p:custDataLst>
              <p:tags r:id="rId14"/>
            </p:custDataLst>
          </p:nvPr>
        </p:nvSpPr>
        <p:spPr>
          <a:xfrm>
            <a:off x="12192600" y="-762053"/>
            <a:ext cx="190501" cy="7620053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9" name="PA_淘宝网Chenying0907出品 38"/>
          <p:cNvSpPr/>
          <p:nvPr>
            <p:custDataLst>
              <p:tags r:id="rId15"/>
            </p:custDataLst>
          </p:nvPr>
        </p:nvSpPr>
        <p:spPr>
          <a:xfrm>
            <a:off x="13049899" y="-762053"/>
            <a:ext cx="285752" cy="7620053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0" name="PA_淘宝网Chenying0907出品 39"/>
          <p:cNvSpPr/>
          <p:nvPr>
            <p:custDataLst>
              <p:tags r:id="rId16"/>
            </p:custDataLst>
          </p:nvPr>
        </p:nvSpPr>
        <p:spPr>
          <a:xfrm>
            <a:off x="14002406" y="-762053"/>
            <a:ext cx="95251" cy="7620053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1" name="PA_淘宝网Chenying0907出品 40"/>
          <p:cNvSpPr/>
          <p:nvPr>
            <p:custDataLst>
              <p:tags r:id="rId17"/>
            </p:custDataLst>
          </p:nvPr>
        </p:nvSpPr>
        <p:spPr>
          <a:xfrm>
            <a:off x="-1809162" y="-762053"/>
            <a:ext cx="190501" cy="7620053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2" name="PA_淘宝网Chenying0907出品 41"/>
          <p:cNvSpPr/>
          <p:nvPr>
            <p:custDataLst>
              <p:tags r:id="rId18"/>
            </p:custDataLst>
          </p:nvPr>
        </p:nvSpPr>
        <p:spPr>
          <a:xfrm>
            <a:off x="-1047200" y="-762053"/>
            <a:ext cx="285752" cy="7620053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3" name="PA_淘宝网Chenying0907出品 42"/>
          <p:cNvSpPr/>
          <p:nvPr>
            <p:custDataLst>
              <p:tags r:id="rId19"/>
            </p:custDataLst>
          </p:nvPr>
        </p:nvSpPr>
        <p:spPr>
          <a:xfrm>
            <a:off x="-189901" y="-762053"/>
            <a:ext cx="95251" cy="7620053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4" name="PA_淘宝网Chenying0907出品 43"/>
          <p:cNvSpPr/>
          <p:nvPr>
            <p:custDataLst>
              <p:tags r:id="rId20"/>
            </p:custDataLst>
          </p:nvPr>
        </p:nvSpPr>
        <p:spPr>
          <a:xfrm>
            <a:off x="-2285458" y="-762053"/>
            <a:ext cx="190501" cy="7620053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5" name="PA_淘宝网Chenying0907出品 44"/>
          <p:cNvSpPr/>
          <p:nvPr>
            <p:custDataLst>
              <p:tags r:id="rId21"/>
            </p:custDataLst>
          </p:nvPr>
        </p:nvSpPr>
        <p:spPr>
          <a:xfrm>
            <a:off x="-1523453" y="-762053"/>
            <a:ext cx="285752" cy="7620053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6" name="PA_淘宝网Chenying0907出品 45"/>
          <p:cNvSpPr/>
          <p:nvPr>
            <p:custDataLst>
              <p:tags r:id="rId22"/>
            </p:custDataLst>
          </p:nvPr>
        </p:nvSpPr>
        <p:spPr>
          <a:xfrm>
            <a:off x="-666197" y="-762053"/>
            <a:ext cx="95251" cy="7620053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24" name="audio1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29" cstate="print"/>
          <a:stretch>
            <a:fillRect/>
          </a:stretch>
        </p:blipFill>
        <p:spPr>
          <a:xfrm>
            <a:off x="13643631" y="-2894139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8393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accel="56000" decel="4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19" presetClass="entr" presetSubtype="1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9" presetClass="entr" presetSubtype="1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2" presetClass="entr" presetSubtype="1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6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7" dur="1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8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8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2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2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10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1" grpId="0"/>
      <p:bldP spid="12" grpId="0"/>
      <p:bldP spid="12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8" grpId="0"/>
      <p:bldP spid="20" grpId="0" bldLvl="0" animBg="1"/>
      <p:bldP spid="21" grpId="0" bldLvl="0" animBg="1"/>
      <p:bldP spid="23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淘宝网chenying0907出品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t="15991" r="19922"/>
          <a:stretch>
            <a:fillRect/>
          </a:stretch>
        </p:blipFill>
        <p:spPr>
          <a:xfrm>
            <a:off x="1077240" y="3562589"/>
            <a:ext cx="2677909" cy="2659936"/>
          </a:xfrm>
          <a:prstGeom prst="ellipse">
            <a:avLst/>
          </a:prstGeom>
          <a:ln w="38100">
            <a:solidFill>
              <a:srgbClr val="FF6699"/>
            </a:solidFill>
          </a:ln>
        </p:spPr>
      </p:pic>
      <p:pic>
        <p:nvPicPr>
          <p:cNvPr id="3" name="淘宝网chenying0907出品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9" t="1" r="6194" b="2961"/>
          <a:stretch>
            <a:fillRect/>
          </a:stretch>
        </p:blipFill>
        <p:spPr>
          <a:xfrm>
            <a:off x="3216112" y="795098"/>
            <a:ext cx="2688159" cy="2656853"/>
          </a:xfrm>
          <a:prstGeom prst="ellipse">
            <a:avLst/>
          </a:prstGeom>
          <a:ln w="38100">
            <a:solidFill>
              <a:srgbClr val="E9BC17"/>
            </a:solidFill>
          </a:ln>
        </p:spPr>
      </p:pic>
      <p:pic>
        <p:nvPicPr>
          <p:cNvPr id="4" name="淘宝网chenying0907出品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42" t="3889" r="22044" b="30556"/>
          <a:stretch>
            <a:fillRect/>
          </a:stretch>
        </p:blipFill>
        <p:spPr>
          <a:xfrm>
            <a:off x="6768322" y="644836"/>
            <a:ext cx="2688159" cy="2688159"/>
          </a:xfrm>
          <a:prstGeom prst="ellipse">
            <a:avLst/>
          </a:prstGeom>
          <a:ln w="38100">
            <a:solidFill>
              <a:schemeClr val="accent3"/>
            </a:solidFill>
          </a:ln>
        </p:spPr>
      </p:pic>
      <p:pic>
        <p:nvPicPr>
          <p:cNvPr id="5" name="淘宝网chenying0907出品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99" t="17592" r="15832"/>
          <a:stretch>
            <a:fillRect/>
          </a:stretch>
        </p:blipFill>
        <p:spPr>
          <a:xfrm>
            <a:off x="8688435" y="3621011"/>
            <a:ext cx="2686217" cy="2668229"/>
          </a:xfrm>
          <a:prstGeom prst="ellips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</p:pic>
      <p:pic>
        <p:nvPicPr>
          <p:cNvPr id="6" name="淘宝网chenying0907出品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8" t="38518" r="56146" b="16851"/>
          <a:stretch>
            <a:fillRect/>
          </a:stretch>
        </p:blipFill>
        <p:spPr>
          <a:xfrm>
            <a:off x="4272175" y="3621011"/>
            <a:ext cx="3949494" cy="3060541"/>
          </a:xfrm>
          <a:prstGeom prst="rect">
            <a:avLst/>
          </a:prstGeom>
        </p:spPr>
      </p:pic>
      <p:pic>
        <p:nvPicPr>
          <p:cNvPr id="7" name="淘宝网chenying0907出品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25" t="27778" r="41979" b="28148"/>
          <a:stretch>
            <a:fillRect/>
          </a:stretch>
        </p:blipFill>
        <p:spPr>
          <a:xfrm>
            <a:off x="1007983" y="548830"/>
            <a:ext cx="1700636" cy="2830432"/>
          </a:xfrm>
          <a:prstGeom prst="rect">
            <a:avLst/>
          </a:prstGeom>
        </p:spPr>
      </p:pic>
      <p:pic>
        <p:nvPicPr>
          <p:cNvPr id="8" name="淘宝网chenying0907出品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4" t="42222" r="43541" b="42037"/>
          <a:stretch>
            <a:fillRect/>
          </a:stretch>
        </p:blipFill>
        <p:spPr>
          <a:xfrm>
            <a:off x="10320532" y="1316875"/>
            <a:ext cx="1263287" cy="887433"/>
          </a:xfrm>
          <a:prstGeom prst="rect">
            <a:avLst/>
          </a:prstGeom>
        </p:spPr>
      </p:pic>
      <p:pic>
        <p:nvPicPr>
          <p:cNvPr id="9" name="淘宝网chenying0907出品 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87" t="42222" r="28126" b="39074"/>
          <a:stretch>
            <a:fillRect/>
          </a:stretch>
        </p:blipFill>
        <p:spPr>
          <a:xfrm rot="20681583">
            <a:off x="9690027" y="1914498"/>
            <a:ext cx="1790608" cy="1282633"/>
          </a:xfrm>
          <a:prstGeom prst="rect">
            <a:avLst/>
          </a:prstGeom>
        </p:spPr>
      </p:pic>
    </p:spTree>
  </p:cSld>
  <p:clrMapOvr>
    <a:masterClrMapping/>
  </p:clrMapOvr>
  <p:transition spd="slow" advTm="1564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2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65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5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47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47" tmFilter="0, 0; 0.125,0.2665; 0.25,0.4; 0.375,0.465; 0.5,0.5;  0.625,0.535; 0.75,0.6; 0.875,0.7335; 1,1">
                                          <p:stCondLst>
                                            <p:cond delay="74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73" tmFilter="0, 0; 0.125,0.2665; 0.25,0.4; 0.375,0.465; 0.5,0.5;  0.625,0.535; 0.75,0.6; 0.875,0.7335; 1,1">
                                          <p:stCondLst>
                                            <p:cond delay="149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5" tmFilter="0, 0; 0.125,0.2665; 0.25,0.4; 0.375,0.465; 0.5,0.5;  0.625,0.535; 0.75,0.6; 0.875,0.7335; 1,1">
                                          <p:stCondLst>
                                            <p:cond delay="18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9">
                                          <p:stCondLst>
                                            <p:cond delay="7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87" decel="50000">
                                          <p:stCondLst>
                                            <p:cond delay="76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9">
                                          <p:stCondLst>
                                            <p:cond delay="14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87" decel="50000">
                                          <p:stCondLst>
                                            <p:cond delay="150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9">
                                          <p:stCondLst>
                                            <p:cond delay="184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87" decel="50000">
                                          <p:stCondLst>
                                            <p:cond delay="18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9">
                                          <p:stCondLst>
                                            <p:cond delay="20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87" decel="50000">
                                          <p:stCondLst>
                                            <p:cond delay="20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45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-21600000"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12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9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1075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1175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32" presetClass="emph" presetSubtype="0" fill="hold" nodeType="withEffect">
                                  <p:stCondLst>
                                    <p:cond delay="1275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32" presetClass="emph" presetSubtype="0" fill="hold" nodeType="withEffect">
                                  <p:stCondLst>
                                    <p:cond delay="1375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淘宝网chenying0907出品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88" b="12779"/>
          <a:stretch>
            <a:fillRect/>
          </a:stretch>
        </p:blipFill>
        <p:spPr>
          <a:xfrm>
            <a:off x="-816125" y="3140983"/>
            <a:ext cx="13527095" cy="2916780"/>
          </a:xfrm>
          <a:prstGeom prst="rect">
            <a:avLst/>
          </a:prstGeom>
        </p:spPr>
      </p:pic>
      <p:pic>
        <p:nvPicPr>
          <p:cNvPr id="2" name="淘宝网chenying0907出品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464" y="1833608"/>
            <a:ext cx="5238870" cy="4199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淘宝网chenying0907出品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43" y="836847"/>
            <a:ext cx="2773692" cy="2688159"/>
          </a:xfrm>
          <a:prstGeom prst="ellipse">
            <a:avLst/>
          </a:prstGeom>
        </p:spPr>
      </p:pic>
      <p:pic>
        <p:nvPicPr>
          <p:cNvPr id="4" name="淘宝网chenying0907出品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6" t="19074" b="21111"/>
          <a:stretch>
            <a:fillRect/>
          </a:stretch>
        </p:blipFill>
        <p:spPr>
          <a:xfrm>
            <a:off x="3504129" y="740841"/>
            <a:ext cx="2689348" cy="2697699"/>
          </a:xfrm>
          <a:prstGeom prst="ellipse">
            <a:avLst/>
          </a:prstGeom>
        </p:spPr>
      </p:pic>
      <p:sp>
        <p:nvSpPr>
          <p:cNvPr id="6" name="淘宝网Chenying0907出品 5"/>
          <p:cNvSpPr/>
          <p:nvPr/>
        </p:nvSpPr>
        <p:spPr>
          <a:xfrm>
            <a:off x="8829650" y="812969"/>
            <a:ext cx="2246630" cy="20472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135" dirty="0" smtClean="0">
                <a:solidFill>
                  <a:srgbClr val="E3B50B"/>
                </a:solidFill>
                <a:latin typeface="微软雅黑" panose="020B0503020204020204" charset="-122"/>
                <a:ea typeface="微软雅黑" panose="020B0503020204020204" charset="-122"/>
              </a:rPr>
              <a:t>亲爱的宝贝</a:t>
            </a:r>
            <a:endParaRPr lang="en-US" altLang="zh-CN" sz="2135" dirty="0">
              <a:solidFill>
                <a:srgbClr val="E3B50B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135" dirty="0" smtClean="0">
                <a:solidFill>
                  <a:srgbClr val="E3B50B"/>
                </a:solidFill>
                <a:latin typeface="微软雅黑" panose="020B0503020204020204" charset="-122"/>
                <a:ea typeface="微软雅黑" panose="020B0503020204020204" charset="-122"/>
              </a:rPr>
              <a:t>快快长大</a:t>
            </a:r>
            <a:endParaRPr lang="en-US" altLang="zh-CN" sz="2135" dirty="0">
              <a:solidFill>
                <a:srgbClr val="E3B50B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135" dirty="0" smtClean="0">
                <a:solidFill>
                  <a:srgbClr val="E3B50B"/>
                </a:solidFill>
                <a:latin typeface="微软雅黑" panose="020B0503020204020204" charset="-122"/>
                <a:ea typeface="微软雅黑" panose="020B0503020204020204" charset="-122"/>
              </a:rPr>
              <a:t>希望你</a:t>
            </a:r>
            <a:endParaRPr lang="en-US" altLang="zh-CN" sz="2135" dirty="0" smtClean="0">
              <a:solidFill>
                <a:srgbClr val="E3B50B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135" dirty="0" smtClean="0">
                <a:solidFill>
                  <a:srgbClr val="E3B50B"/>
                </a:solidFill>
                <a:latin typeface="微软雅黑" panose="020B0503020204020204" charset="-122"/>
                <a:ea typeface="微软雅黑" panose="020B0503020204020204" charset="-122"/>
              </a:rPr>
              <a:t>幸福 快乐 健康。</a:t>
            </a:r>
            <a:endParaRPr lang="zh-CN" altLang="en-US" sz="2135" dirty="0">
              <a:solidFill>
                <a:srgbClr val="E3B50B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  <p:transition spd="slow" advTm="13573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7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2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Scale>
                                      <p:cBhvr>
                                        <p:cTn id="27" dur="175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8" dur="175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9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5" presetClass="exit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1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xit" presetSubtype="2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1725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4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淘宝网chenying0907出品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05" r="5211"/>
          <a:stretch>
            <a:fillRect/>
          </a:stretch>
        </p:blipFill>
        <p:spPr>
          <a:xfrm>
            <a:off x="2448067" y="164807"/>
            <a:ext cx="9743898" cy="5771427"/>
          </a:xfrm>
          <a:prstGeom prst="rect">
            <a:avLst/>
          </a:prstGeom>
          <a:noFill/>
          <a:ln>
            <a:noFill/>
          </a:ln>
          <a:effectLst>
            <a:softEdge rad="558800"/>
          </a:effectLst>
        </p:spPr>
      </p:pic>
      <p:pic>
        <p:nvPicPr>
          <p:cNvPr id="6" name="淘宝网chenying0907出品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5" t="7778" r="38021" b="5370"/>
          <a:stretch>
            <a:fillRect/>
          </a:stretch>
        </p:blipFill>
        <p:spPr>
          <a:xfrm rot="2462806">
            <a:off x="-224420" y="2737339"/>
            <a:ext cx="9383104" cy="8240967"/>
          </a:xfrm>
          <a:prstGeom prst="rect">
            <a:avLst/>
          </a:prstGeom>
        </p:spPr>
      </p:pic>
      <p:pic>
        <p:nvPicPr>
          <p:cNvPr id="4" name="淘宝网chenying0907出品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02" t="15556" r="25543" b="25185"/>
          <a:stretch>
            <a:fillRect/>
          </a:stretch>
        </p:blipFill>
        <p:spPr>
          <a:xfrm>
            <a:off x="719966" y="644836"/>
            <a:ext cx="2689059" cy="2714507"/>
          </a:xfrm>
          <a:prstGeom prst="ellips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</p:pic>
      <p:pic>
        <p:nvPicPr>
          <p:cNvPr id="5" name="淘宝网chenying0907出品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2" t="12778" r="8149"/>
          <a:stretch>
            <a:fillRect/>
          </a:stretch>
        </p:blipFill>
        <p:spPr>
          <a:xfrm flipH="1">
            <a:off x="815972" y="3813023"/>
            <a:ext cx="2700903" cy="2564769"/>
          </a:xfrm>
          <a:prstGeom prst="ellipse">
            <a:avLst/>
          </a:prstGeom>
          <a:ln w="38100">
            <a:solidFill>
              <a:srgbClr val="92D050"/>
            </a:solidFill>
          </a:ln>
        </p:spPr>
      </p:pic>
      <p:sp>
        <p:nvSpPr>
          <p:cNvPr id="7" name="五角星 6"/>
          <p:cNvSpPr/>
          <p:nvPr/>
        </p:nvSpPr>
        <p:spPr>
          <a:xfrm rot="19614248">
            <a:off x="10401849" y="438137"/>
            <a:ext cx="423753" cy="423753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五角星 7"/>
          <p:cNvSpPr/>
          <p:nvPr/>
        </p:nvSpPr>
        <p:spPr>
          <a:xfrm rot="1620123">
            <a:off x="7576608" y="157355"/>
            <a:ext cx="789799" cy="78979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92D050"/>
            </a:fgClr>
            <a:bgClr>
              <a:srgbClr val="FCFFD9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9" name="五角星 8"/>
          <p:cNvSpPr/>
          <p:nvPr/>
        </p:nvSpPr>
        <p:spPr>
          <a:xfrm rot="337835">
            <a:off x="6797806" y="3458482"/>
            <a:ext cx="632076" cy="632076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0" name="五角星 9"/>
          <p:cNvSpPr/>
          <p:nvPr/>
        </p:nvSpPr>
        <p:spPr>
          <a:xfrm rot="20248740">
            <a:off x="5865792" y="284225"/>
            <a:ext cx="375061" cy="37506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</p:cSld>
  <p:clrMapOvr>
    <a:masterClrMapping/>
  </p:clrMapOvr>
  <p:transition spd="slow" advTm="1531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grpId="1" nodeType="withEffect">
                                  <p:stCondLst>
                                    <p:cond delay="8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grpId="1" nodeType="withEffect">
                                  <p:stCondLst>
                                    <p:cond delay="8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7" presetClass="emph" presetSubtype="0" repeatCount="indefinite" fill="remove" grpId="1" nodeType="withEffect">
                                  <p:stCondLst>
                                    <p:cond delay="9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5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grpId="0" nodeType="withEffect">
                                  <p:stCondLst>
                                    <p:cond delay="8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7" presetClass="emph" presetSubtype="0" repeatCount="indefinite" fill="remove" grpId="1" nodeType="withEffect">
                                  <p:stCondLst>
                                    <p:cond delay="9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6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7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bldLvl="0" animBg="1"/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淘宝网chenying0907出品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08561" y="-575315"/>
            <a:ext cx="20647602" cy="7433137"/>
          </a:xfrm>
          <a:prstGeom prst="rect">
            <a:avLst/>
          </a:prstGeom>
        </p:spPr>
      </p:pic>
      <p:pic>
        <p:nvPicPr>
          <p:cNvPr id="15" name="淘宝网chenying0907出品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0" t="4258" r="19893" b="2038"/>
          <a:stretch>
            <a:fillRect/>
          </a:stretch>
        </p:blipFill>
        <p:spPr>
          <a:xfrm>
            <a:off x="3600135" y="548830"/>
            <a:ext cx="2519532" cy="2451699"/>
          </a:xfrm>
          <a:prstGeom prst="ellipse">
            <a:avLst/>
          </a:prstGeom>
          <a:ln w="38100">
            <a:solidFill>
              <a:srgbClr val="92D050"/>
            </a:solidFill>
          </a:ln>
        </p:spPr>
      </p:pic>
      <p:pic>
        <p:nvPicPr>
          <p:cNvPr id="2" name="淘宝网chenying0907出品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0" r="23927"/>
          <a:stretch>
            <a:fillRect/>
          </a:stretch>
        </p:blipFill>
        <p:spPr>
          <a:xfrm>
            <a:off x="8357508" y="2180926"/>
            <a:ext cx="3851014" cy="4676895"/>
          </a:xfrm>
          <a:prstGeom prst="rect">
            <a:avLst/>
          </a:prstGeom>
          <a:noFill/>
          <a:ln>
            <a:noFill/>
          </a:ln>
          <a:effectLst>
            <a:softEdge rad="177800"/>
          </a:effectLst>
        </p:spPr>
      </p:pic>
      <p:pic>
        <p:nvPicPr>
          <p:cNvPr id="3" name="淘宝网chenying0907出品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7" t="6852" r="9257"/>
          <a:stretch>
            <a:fillRect/>
          </a:stretch>
        </p:blipFill>
        <p:spPr>
          <a:xfrm>
            <a:off x="6672316" y="548830"/>
            <a:ext cx="2428274" cy="2400142"/>
          </a:xfrm>
          <a:prstGeom prst="ellipse">
            <a:avLst/>
          </a:prstGeom>
          <a:ln w="38100">
            <a:solidFill>
              <a:srgbClr val="E3B50B"/>
            </a:solidFill>
          </a:ln>
        </p:spPr>
      </p:pic>
      <p:pic>
        <p:nvPicPr>
          <p:cNvPr id="7" name="淘宝网chenying0907出品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2" t="28148" r="36250" b="31111"/>
          <a:stretch>
            <a:fillRect/>
          </a:stretch>
        </p:blipFill>
        <p:spPr>
          <a:xfrm>
            <a:off x="4272175" y="3236989"/>
            <a:ext cx="3378024" cy="2793854"/>
          </a:xfrm>
          <a:prstGeom prst="rect">
            <a:avLst/>
          </a:prstGeom>
        </p:spPr>
      </p:pic>
      <p:pic>
        <p:nvPicPr>
          <p:cNvPr id="8" name="淘宝网chenying0907出品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186" y="5157102"/>
            <a:ext cx="1248074" cy="1248074"/>
          </a:xfrm>
          <a:prstGeom prst="rect">
            <a:avLst/>
          </a:prstGeom>
        </p:spPr>
      </p:pic>
      <p:pic>
        <p:nvPicPr>
          <p:cNvPr id="9" name="淘宝网chenying0907出品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282" y="5349113"/>
            <a:ext cx="1056062" cy="1056062"/>
          </a:xfrm>
          <a:prstGeom prst="rect">
            <a:avLst/>
          </a:prstGeom>
        </p:spPr>
      </p:pic>
      <p:pic>
        <p:nvPicPr>
          <p:cNvPr id="14" name="淘宝网chenying0907出品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42" t="14815" r="39687" b="65000"/>
          <a:stretch>
            <a:fillRect/>
          </a:stretch>
        </p:blipFill>
        <p:spPr>
          <a:xfrm>
            <a:off x="-1201975" y="2276932"/>
            <a:ext cx="1206677" cy="960057"/>
          </a:xfrm>
          <a:prstGeom prst="rect">
            <a:avLst/>
          </a:prstGeom>
        </p:spPr>
      </p:pic>
      <p:pic>
        <p:nvPicPr>
          <p:cNvPr id="18" name="淘宝网chenying0907出品 1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9" t="5000" r="17789"/>
          <a:stretch>
            <a:fillRect/>
          </a:stretch>
        </p:blipFill>
        <p:spPr>
          <a:xfrm>
            <a:off x="623960" y="548830"/>
            <a:ext cx="2542576" cy="2468763"/>
          </a:xfrm>
          <a:prstGeom prst="ellips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</p:pic>
      <p:pic>
        <p:nvPicPr>
          <p:cNvPr id="19" name="淘宝网chenying0907出品 1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5" t="18802" r="5954" b="18137"/>
          <a:stretch>
            <a:fillRect/>
          </a:stretch>
        </p:blipFill>
        <p:spPr>
          <a:xfrm rot="394566">
            <a:off x="5659544" y="99266"/>
            <a:ext cx="1779738" cy="858248"/>
          </a:xfrm>
          <a:prstGeom prst="rect">
            <a:avLst/>
          </a:prstGeom>
        </p:spPr>
      </p:pic>
    </p:spTree>
  </p:cSld>
  <p:clrMapOvr>
    <a:masterClrMapping/>
  </p:clrMapOvr>
  <p:transition spd="slow" advTm="17769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13448E-6 L 0.57066 -2.13448E-6 " pathEditMode="relative" rAng="0" ptsTypes="AA">
                                          <p:cBhvr>
                                            <p:cTn id="21" dur="8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" presetID="8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23" dur="8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" presetID="8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25" dur="8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6" presetID="63" presetClass="path" presetSubtype="0" accel="50000" de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0 0 L 0.25 0 E" pathEditMode="relative" ptsTypes="">
                                          <p:cBhvr>
                                            <p:cTn id="27" dur="8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" presetID="0" presetClass="path" presetSubtype="0" accel="50000" decel="50000" fill="hold" nodeType="withEffect">
                                      <p:stCondLst>
                                        <p:cond delay="8250"/>
                                      </p:stCondLst>
                                      <p:childTnLst>
                                        <p:animMotion origin="layout" path="M -0.00209 -0.0469 C 0.0118 -0.04752 0.02569 -0.04752 0.03958 -0.04875 C 0.04479 -0.04906 0.05 -0.05523 0.05521 -0.05616 C 0.06927 -0.05893 0.08281 -0.06912 0.09687 -0.07097 C 0.11944 -0.07405 0.14201 -0.07652 0.16458 -0.07837 C 0.18316 -0.08208 0.19913 -0.083 0.21875 -0.08393 C 0.23403 -0.08331 0.2493 -0.08331 0.26458 -0.08208 C 0.27726 -0.08115 0.29045 -0.0722 0.30312 -0.06912 C 0.31423 -0.06233 0.32656 -0.05739 0.33854 -0.05431 C 0.3467 -0.04937 0.35521 -0.0469 0.36354 -0.0432 C 0.37066 -0.04011 0.37726 -0.03518 0.38437 -0.03209 C 0.39097 -0.02438 0.38351 -0.03209 0.39479 -0.02654 C 0.39635 -0.02592 0.39757 -0.02376 0.39896 -0.02283 C 0.40069 -0.02191 0.40243 -0.0216 0.40416 -0.02098 C 0.4125 -0.01358 0.42309 -0.01296 0.43229 -0.01173 C 0.44097 -0.00648 0.44948 -0.00741 0.45833 -0.00432 C 0.47101 2.13823E-6 0.48212 0.01049 0.49479 0.01419 C 0.5033 0.0219 0.51337 0.02653 0.52291 0.029 C 0.54062 0.03949 0.55955 0.05029 0.57812 0.05492 C 0.58628 0.05986 0.59236 0.06078 0.60087 0.06232 C 0.61857 0.07004 0.63594 0.07497 0.65399 0.07713 C 0.67743 0.08763 0.72517 0.07652 0.75104 0.07528 C 0.76614 0.07096 0.78125 0.06634 0.79583 0.05862 C 0.80191 0.05523 0.80746 0.04967 0.81354 0.04751 C 0.82031 0.04134 0.82899 0.0361 0.83646 0.0327 C 0.84444 0.02314 0.85434 0.01789 0.86354 0.01234 C 0.86458 0.01049 0.86528 0.00802 0.86666 0.00679 C 0.86927 0.00463 0.87239 0.00524 0.875 0.00308 C 0.87969 -0.00124 0.88455 -0.00401 0.88958 -0.00617 C 0.89462 -0.01204 0.89149 -0.00926 0.89896 -0.01358 C 0.90104 -0.01481 0.90521 -0.01728 0.90521 -0.01697 C 0.91128 -0.02561 0.91771 -0.02469 0.925 -0.02839 C 0.94288 -0.03734 0.96059 -0.04536 0.97916 -0.04875 C 0.98802 -0.05276 0.99705 -0.05307 1.00625 -0.05431 C 1.04739 -0.07251 1.08976 -0.05246 1.13125 -0.05246 " pathEditMode="relative" rAng="0" ptsTypes="ffffffffffffffffffffffffffffffffffA">
                                          <p:cBhvr>
                                            <p:cTn id="29" dur="5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667" y="487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72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nodeType="withEffect" p14:presetBounceEnd="71000">
                                      <p:stCondLst>
                                        <p:cond delay="8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35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36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nodeType="withEffect" p14:presetBounceEnd="71000">
                                      <p:stCondLst>
                                        <p:cond delay="1025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39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40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fill="hold" nodeType="withEffect" p14:presetBounceEnd="71000">
                                      <p:stCondLst>
                                        <p:cond delay="120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43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44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32" presetClass="emph" presetSubtype="0" fill="hold" nodeType="withEffect">
                                      <p:stCondLst>
                                        <p:cond delay="1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1" presetID="32" presetClass="emph" presetSubtype="0" fill="hold" nodeType="withEffect">
                                      <p:stCondLst>
                                        <p:cond delay="15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32" presetClass="emph" presetSubtype="0" fill="hold" nodeType="withEffect">
                                      <p:stCondLst>
                                        <p:cond delay="16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13448E-6 L 0.57066 -2.13448E-6 " pathEditMode="relative" rAng="0" ptsTypes="AA">
                                          <p:cBhvr>
                                            <p:cTn id="21" dur="8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" presetID="8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23" dur="8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" presetID="8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25" dur="8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6" presetID="63" presetClass="path" presetSubtype="0" accel="50000" de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0 0 L 0.25 0 E" pathEditMode="relative" ptsTypes="">
                                          <p:cBhvr>
                                            <p:cTn id="27" dur="8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" presetID="0" presetClass="path" presetSubtype="0" accel="50000" decel="50000" fill="hold" nodeType="withEffect">
                                      <p:stCondLst>
                                        <p:cond delay="8250"/>
                                      </p:stCondLst>
                                      <p:childTnLst>
                                        <p:animMotion origin="layout" path="M -0.00209 -0.0469 C 0.0118 -0.04752 0.02569 -0.04752 0.03958 -0.04875 C 0.04479 -0.04906 0.05 -0.05523 0.05521 -0.05616 C 0.06927 -0.05893 0.08281 -0.06912 0.09687 -0.07097 C 0.11944 -0.07405 0.14201 -0.07652 0.16458 -0.07837 C 0.18316 -0.08208 0.19913 -0.083 0.21875 -0.08393 C 0.23403 -0.08331 0.2493 -0.08331 0.26458 -0.08208 C 0.27726 -0.08115 0.29045 -0.0722 0.30312 -0.06912 C 0.31423 -0.06233 0.32656 -0.05739 0.33854 -0.05431 C 0.3467 -0.04937 0.35521 -0.0469 0.36354 -0.0432 C 0.37066 -0.04011 0.37726 -0.03518 0.38437 -0.03209 C 0.39097 -0.02438 0.38351 -0.03209 0.39479 -0.02654 C 0.39635 -0.02592 0.39757 -0.02376 0.39896 -0.02283 C 0.40069 -0.02191 0.40243 -0.0216 0.40416 -0.02098 C 0.4125 -0.01358 0.42309 -0.01296 0.43229 -0.01173 C 0.44097 -0.00648 0.44948 -0.00741 0.45833 -0.00432 C 0.47101 2.13823E-6 0.48212 0.01049 0.49479 0.01419 C 0.5033 0.0219 0.51337 0.02653 0.52291 0.029 C 0.54062 0.03949 0.55955 0.05029 0.57812 0.05492 C 0.58628 0.05986 0.59236 0.06078 0.60087 0.06232 C 0.61857 0.07004 0.63594 0.07497 0.65399 0.07713 C 0.67743 0.08763 0.72517 0.07652 0.75104 0.07528 C 0.76614 0.07096 0.78125 0.06634 0.79583 0.05862 C 0.80191 0.05523 0.80746 0.04967 0.81354 0.04751 C 0.82031 0.04134 0.82899 0.0361 0.83646 0.0327 C 0.84444 0.02314 0.85434 0.01789 0.86354 0.01234 C 0.86458 0.01049 0.86528 0.00802 0.86666 0.00679 C 0.86927 0.00463 0.87239 0.00524 0.875 0.00308 C 0.87969 -0.00124 0.88455 -0.00401 0.88958 -0.00617 C 0.89462 -0.01204 0.89149 -0.00926 0.89896 -0.01358 C 0.90104 -0.01481 0.90521 -0.01728 0.90521 -0.01697 C 0.91128 -0.02561 0.91771 -0.02469 0.925 -0.02839 C 0.94288 -0.03734 0.96059 -0.04536 0.97916 -0.04875 C 0.98802 -0.05276 0.99705 -0.05307 1.00625 -0.05431 C 1.04739 -0.07251 1.08976 -0.05246 1.13125 -0.05246 " pathEditMode="relative" rAng="0" ptsTypes="ffffffffffffffffffffffffffffffffffA">
                                          <p:cBhvr>
                                            <p:cTn id="29" dur="5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667" y="487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72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nodeType="withEffect">
                                      <p:stCondLst>
                                        <p:cond delay="8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nodeType="withEffect">
                                      <p:stCondLst>
                                        <p:cond delay="1025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fill="hold" nodeType="withEffect">
                                      <p:stCondLst>
                                        <p:cond delay="120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32" presetClass="emph" presetSubtype="0" fill="hold" nodeType="withEffect">
                                      <p:stCondLst>
                                        <p:cond delay="1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1" presetID="32" presetClass="emph" presetSubtype="0" fill="hold" nodeType="withEffect">
                                      <p:stCondLst>
                                        <p:cond delay="15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32" presetClass="emph" presetSubtype="0" fill="hold" nodeType="withEffect">
                                      <p:stCondLst>
                                        <p:cond delay="16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淘宝网chenying0907出品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81" b="4074"/>
          <a:stretch>
            <a:fillRect/>
          </a:stretch>
        </p:blipFill>
        <p:spPr>
          <a:xfrm>
            <a:off x="600" y="5587888"/>
            <a:ext cx="12191365" cy="990548"/>
          </a:xfrm>
          <a:prstGeom prst="rect">
            <a:avLst/>
          </a:prstGeom>
        </p:spPr>
      </p:pic>
      <p:pic>
        <p:nvPicPr>
          <p:cNvPr id="3" name="淘宝网chenying0907出品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9" t="69815" r="83125" b="5556"/>
          <a:stretch>
            <a:fillRect/>
          </a:stretch>
        </p:blipFill>
        <p:spPr>
          <a:xfrm>
            <a:off x="1003847" y="4787829"/>
            <a:ext cx="1054045" cy="1689013"/>
          </a:xfrm>
          <a:prstGeom prst="rect">
            <a:avLst/>
          </a:prstGeom>
        </p:spPr>
      </p:pic>
      <p:pic>
        <p:nvPicPr>
          <p:cNvPr id="5" name="淘宝网chenying0907出品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t="79259" r="89271" b="6111"/>
          <a:stretch>
            <a:fillRect/>
          </a:stretch>
        </p:blipFill>
        <p:spPr>
          <a:xfrm>
            <a:off x="813358" y="5435495"/>
            <a:ext cx="495274" cy="1003248"/>
          </a:xfrm>
          <a:prstGeom prst="rect">
            <a:avLst/>
          </a:prstGeom>
        </p:spPr>
      </p:pic>
      <p:pic>
        <p:nvPicPr>
          <p:cNvPr id="4" name="淘宝网chenying0907出品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3" t="59815" r="62187" b="10000"/>
          <a:stretch>
            <a:fillRect/>
          </a:stretch>
        </p:blipFill>
        <p:spPr>
          <a:xfrm>
            <a:off x="2324579" y="4102065"/>
            <a:ext cx="2285881" cy="2069993"/>
          </a:xfrm>
          <a:prstGeom prst="rect">
            <a:avLst/>
          </a:prstGeom>
        </p:spPr>
      </p:pic>
      <p:pic>
        <p:nvPicPr>
          <p:cNvPr id="6" name="淘宝网chenying0907出品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96" t="66296" r="20312" b="12408"/>
          <a:stretch>
            <a:fillRect/>
          </a:stretch>
        </p:blipFill>
        <p:spPr>
          <a:xfrm>
            <a:off x="8521855" y="4546542"/>
            <a:ext cx="1193739" cy="1460424"/>
          </a:xfrm>
          <a:prstGeom prst="rect">
            <a:avLst/>
          </a:prstGeom>
        </p:spPr>
      </p:pic>
      <p:pic>
        <p:nvPicPr>
          <p:cNvPr id="7" name="淘宝网chenying0907出品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58" t="81111" r="9584" b="6852"/>
          <a:stretch>
            <a:fillRect/>
          </a:stretch>
        </p:blipFill>
        <p:spPr>
          <a:xfrm>
            <a:off x="10236267" y="5562489"/>
            <a:ext cx="787359" cy="825457"/>
          </a:xfrm>
          <a:prstGeom prst="rect">
            <a:avLst/>
          </a:prstGeom>
        </p:spPr>
      </p:pic>
      <p:pic>
        <p:nvPicPr>
          <p:cNvPr id="14" name="淘宝网chenying0907出品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9" r="14114"/>
          <a:stretch>
            <a:fillRect/>
          </a:stretch>
        </p:blipFill>
        <p:spPr>
          <a:xfrm>
            <a:off x="813360" y="724041"/>
            <a:ext cx="2691673" cy="2703763"/>
          </a:xfrm>
          <a:prstGeom prst="ellipse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3"/>
            </a:solidFill>
            <a:miter lim="800000"/>
            <a:headEnd/>
            <a:tailEnd/>
          </a:ln>
          <a:effectLst/>
        </p:spPr>
      </p:pic>
      <p:pic>
        <p:nvPicPr>
          <p:cNvPr id="8" name="淘宝网chenying0907出品 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83" t="69630" r="13854" b="6852"/>
          <a:stretch>
            <a:fillRect/>
          </a:stretch>
        </p:blipFill>
        <p:spPr>
          <a:xfrm>
            <a:off x="9702895" y="4775130"/>
            <a:ext cx="800058" cy="1612816"/>
          </a:xfrm>
          <a:prstGeom prst="rect">
            <a:avLst/>
          </a:prstGeom>
        </p:spPr>
      </p:pic>
      <p:pic>
        <p:nvPicPr>
          <p:cNvPr id="9" name="淘宝网chenying0907出品 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50" t="45741" r="4062" b="6111"/>
          <a:stretch>
            <a:fillRect/>
          </a:stretch>
        </p:blipFill>
        <p:spPr>
          <a:xfrm>
            <a:off x="10515652" y="3136914"/>
            <a:ext cx="1181038" cy="3301829"/>
          </a:xfrm>
          <a:prstGeom prst="rect">
            <a:avLst/>
          </a:prstGeom>
        </p:spPr>
      </p:pic>
      <p:pic>
        <p:nvPicPr>
          <p:cNvPr id="10" name="淘宝网chenying0907出品 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6" r="6765"/>
          <a:stretch>
            <a:fillRect/>
          </a:stretch>
        </p:blipFill>
        <p:spPr>
          <a:xfrm flipH="1">
            <a:off x="4318375" y="1766710"/>
            <a:ext cx="4603071" cy="4837125"/>
          </a:xfrm>
          <a:prstGeom prst="rect">
            <a:avLst/>
          </a:prstGeom>
          <a:effectLst>
            <a:softEdge rad="0"/>
          </a:effectLst>
        </p:spPr>
      </p:pic>
      <p:pic>
        <p:nvPicPr>
          <p:cNvPr id="15" name="淘宝网chenying0907出品 1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6" t="10370" r="23321" b="8889"/>
          <a:stretch>
            <a:fillRect/>
          </a:stretch>
        </p:blipFill>
        <p:spPr>
          <a:xfrm>
            <a:off x="7977835" y="641793"/>
            <a:ext cx="2688159" cy="2837863"/>
          </a:xfrm>
          <a:prstGeom prst="ellipse">
            <a:avLst/>
          </a:prstGeom>
          <a:ln w="38100">
            <a:solidFill>
              <a:srgbClr val="00B0F0"/>
            </a:solidFill>
          </a:ln>
        </p:spPr>
      </p:pic>
      <p:pic>
        <p:nvPicPr>
          <p:cNvPr id="11" name="淘宝网chenying0907出品 10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2" t="4365" r="6372" b="13282"/>
          <a:stretch>
            <a:fillRect/>
          </a:stretch>
        </p:blipFill>
        <p:spPr>
          <a:xfrm rot="21211525">
            <a:off x="2073171" y="2868476"/>
            <a:ext cx="1860302" cy="859022"/>
          </a:xfrm>
          <a:prstGeom prst="rect">
            <a:avLst/>
          </a:prstGeom>
        </p:spPr>
      </p:pic>
      <p:pic>
        <p:nvPicPr>
          <p:cNvPr id="12" name="淘宝网chenying0907出品 1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5" t="18802" r="5954" b="18137"/>
          <a:stretch>
            <a:fillRect/>
          </a:stretch>
        </p:blipFill>
        <p:spPr>
          <a:xfrm rot="394566">
            <a:off x="10035352" y="2717701"/>
            <a:ext cx="1056062" cy="509268"/>
          </a:xfrm>
          <a:prstGeom prst="rect">
            <a:avLst/>
          </a:prstGeom>
        </p:spPr>
      </p:pic>
      <p:pic>
        <p:nvPicPr>
          <p:cNvPr id="13" name="淘宝网chenying0907出品 1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4" t="19203" r="7393" b="19509"/>
          <a:stretch>
            <a:fillRect/>
          </a:stretch>
        </p:blipFill>
        <p:spPr>
          <a:xfrm>
            <a:off x="7317437" y="3129839"/>
            <a:ext cx="2112158" cy="994247"/>
          </a:xfrm>
          <a:prstGeom prst="rect">
            <a:avLst/>
          </a:prstGeom>
        </p:spPr>
      </p:pic>
      <p:sp>
        <p:nvSpPr>
          <p:cNvPr id="16" name="淘宝网Chenying0907出品 15"/>
          <p:cNvSpPr/>
          <p:nvPr/>
        </p:nvSpPr>
        <p:spPr>
          <a:xfrm>
            <a:off x="3999371" y="1214784"/>
            <a:ext cx="3724910" cy="741680"/>
          </a:xfrm>
          <a:prstGeom prst="rect">
            <a:avLst/>
          </a:prstGeom>
        </p:spPr>
        <p:txBody>
          <a:bodyPr wrap="none">
            <a:spAutoFit/>
            <a:scene3d>
              <a:camera prst="orthographicFront">
                <a:rot lat="300000" lon="21599989" rev="300000"/>
              </a:camera>
              <a:lightRig rig="threePt" dir="t"/>
            </a:scene3d>
          </a:bodyPr>
          <a:lstStyle/>
          <a:p>
            <a:r>
              <a:rPr lang="zh-CN" altLang="en-US" sz="4265" dirty="0" smtClean="0">
                <a:solidFill>
                  <a:schemeClr val="accent6"/>
                </a:solidFill>
                <a:latin typeface="方正粗圆简体" panose="02010601030101010101" pitchFamily="65" charset="-122"/>
                <a:ea typeface="方正粗圆简体" panose="02010601030101010101" pitchFamily="65" charset="-122"/>
              </a:rPr>
              <a:t>快乐 健康 幸福</a:t>
            </a:r>
            <a:endParaRPr lang="zh-CN" altLang="en-US" sz="4265" dirty="0">
              <a:solidFill>
                <a:schemeClr val="accent6"/>
              </a:solidFill>
              <a:latin typeface="方正粗圆简体" panose="02010601030101010101" pitchFamily="65" charset="-122"/>
              <a:ea typeface="方正粗圆简体" panose="02010601030101010101" pitchFamily="65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89787" y="165270"/>
            <a:ext cx="1762760" cy="12471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dirty="0" smtClean="0">
                <a:solidFill>
                  <a:srgbClr val="92D050"/>
                </a:solidFill>
                <a:latin typeface="Curlz MT" panose="04040404050702020202" pitchFamily="82" charset="0"/>
              </a:rPr>
              <a:t>Baby</a:t>
            </a:r>
            <a:endParaRPr lang="zh-CN" altLang="en-US" sz="7200" dirty="0">
              <a:solidFill>
                <a:srgbClr val="92D050"/>
              </a:solidFill>
              <a:latin typeface="Curlz MT" panose="04040404050702020202" pitchFamily="82" charset="0"/>
            </a:endParaRPr>
          </a:p>
        </p:txBody>
      </p:sp>
      <p:pic>
        <p:nvPicPr>
          <p:cNvPr id="18" name="淘宝网chenying0907出品 17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83" t="27417" r="40120" b="65515"/>
          <a:stretch>
            <a:fillRect/>
          </a:stretch>
        </p:blipFill>
        <p:spPr>
          <a:xfrm rot="19020705">
            <a:off x="5798369" y="371008"/>
            <a:ext cx="630040" cy="611511"/>
          </a:xfrm>
          <a:prstGeom prst="rect">
            <a:avLst/>
          </a:prstGeom>
        </p:spPr>
      </p:pic>
    </p:spTree>
  </p:cSld>
  <p:clrMapOvr>
    <a:masterClrMapping/>
  </p:clrMapOvr>
  <p:transition spd="slow" advTm="18143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1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37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900" decel="10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37" presetClass="entr" presetSubtype="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675" decel="100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4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1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4" fill="hold" nodeType="withEffect">
                                      <p:stCondLst>
                                        <p:cond delay="4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4" fill="hold" nodeType="withEffect">
                                      <p:stCondLst>
                                        <p:cond delay="5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4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1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37" presetClass="entr" presetSubtype="0" fill="hold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900" decel="100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77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42" presetClass="entr" presetSubtype="0" fill="hold" nodeType="withEffect">
                                      <p:stCondLst>
                                        <p:cond delay="9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1" fill="hold" nodeType="withEffect" p14:presetBounceEnd="61000">
                                      <p:stCondLst>
                                        <p:cond delay="1025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1000">
                                          <p:cBhvr additive="base">
                                            <p:cTn id="4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1000">
                                          <p:cBhvr additive="base">
                                            <p:cTn id="4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42" presetClass="entr" presetSubtype="0" fill="hold" nodeType="withEffect">
                                      <p:stCondLst>
                                        <p:cond delay="112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12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42" presetClass="entr" presetSubtype="0" fill="hold" nodeType="withEffect">
                                      <p:stCondLst>
                                        <p:cond delay="1175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2" presetClass="entr" presetSubtype="1" fill="hold" nodeType="withEffect" p14:presetBounceEnd="61000">
                                      <p:stCondLst>
                                        <p:cond delay="125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1000">
                                          <p:cBhvr additive="base">
                                            <p:cTn id="6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1000">
                                          <p:cBhvr additive="base">
                                            <p:cTn id="6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22" presetClass="entr" presetSubtype="8" fill="hold" grpId="0" nodeType="withEffect">
                                      <p:stCondLst>
                                        <p:cond delay="135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6" dur="1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22" presetClass="entr" presetSubtype="8" fill="hold" grpId="0" nodeType="withEffect">
                                      <p:stCondLst>
                                        <p:cond delay="1475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1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53" presetClass="entr" presetSubtype="16" fill="hold" nodeType="withEffect">
                                      <p:stCondLst>
                                        <p:cond delay="160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26" presetClass="emph" presetSubtype="0" repeatCount="indefinite" fill="hold" nodeType="withEffect">
                                      <p:stCondLst>
                                        <p:cond delay="16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10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7" dur="50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1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37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900" decel="10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37" presetClass="entr" presetSubtype="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675" decel="100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4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1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4" fill="hold" nodeType="withEffect">
                                      <p:stCondLst>
                                        <p:cond delay="4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4" fill="hold" nodeType="withEffect">
                                      <p:stCondLst>
                                        <p:cond delay="5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4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1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37" presetClass="entr" presetSubtype="0" fill="hold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900" decel="100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77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42" presetClass="entr" presetSubtype="0" fill="hold" nodeType="withEffect">
                                      <p:stCondLst>
                                        <p:cond delay="9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1" fill="hold" nodeType="withEffect">
                                      <p:stCondLst>
                                        <p:cond delay="1025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42" presetClass="entr" presetSubtype="0" fill="hold" nodeType="withEffect">
                                      <p:stCondLst>
                                        <p:cond delay="112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12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42" presetClass="entr" presetSubtype="0" fill="hold" nodeType="withEffect">
                                      <p:stCondLst>
                                        <p:cond delay="1175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2" presetClass="entr" presetSubtype="1" fill="hold" nodeType="withEffect">
                                      <p:stCondLst>
                                        <p:cond delay="125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22" presetClass="entr" presetSubtype="8" fill="hold" grpId="0" nodeType="withEffect">
                                      <p:stCondLst>
                                        <p:cond delay="135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6" dur="1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22" presetClass="entr" presetSubtype="8" fill="hold" grpId="0" nodeType="withEffect">
                                      <p:stCondLst>
                                        <p:cond delay="1475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1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53" presetClass="entr" presetSubtype="16" fill="hold" nodeType="withEffect">
                                      <p:stCondLst>
                                        <p:cond delay="160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26" presetClass="emph" presetSubtype="0" repeatCount="indefinite" fill="hold" nodeType="withEffect">
                                      <p:stCondLst>
                                        <p:cond delay="16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10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7" dur="50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淘宝网Chenying0907出品 7"/>
          <p:cNvSpPr/>
          <p:nvPr/>
        </p:nvSpPr>
        <p:spPr>
          <a:xfrm>
            <a:off x="3504129" y="179"/>
            <a:ext cx="8687836" cy="6857643"/>
          </a:xfrm>
          <a:prstGeom prst="rect">
            <a:avLst/>
          </a:prstGeom>
          <a:pattFill prst="dotGrid">
            <a:fgClr>
              <a:srgbClr val="E9BC17"/>
            </a:fgClr>
            <a:bgClr>
              <a:srgbClr val="FEFFE7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2" name="淘宝网chenying0907出品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3" r="23359"/>
          <a:stretch>
            <a:fillRect/>
          </a:stretch>
        </p:blipFill>
        <p:spPr>
          <a:xfrm>
            <a:off x="4656197" y="3525006"/>
            <a:ext cx="2688159" cy="2647439"/>
          </a:xfrm>
          <a:prstGeom prst="ellipse">
            <a:avLst/>
          </a:prstGeom>
          <a:ln w="38100">
            <a:solidFill>
              <a:schemeClr val="accent3"/>
            </a:solidFill>
          </a:ln>
        </p:spPr>
      </p:pic>
      <p:pic>
        <p:nvPicPr>
          <p:cNvPr id="3" name="淘宝网chenying0907出品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0" r="21589"/>
          <a:stretch>
            <a:fillRect/>
          </a:stretch>
        </p:blipFill>
        <p:spPr>
          <a:xfrm>
            <a:off x="8016396" y="3332994"/>
            <a:ext cx="2784164" cy="2784164"/>
          </a:xfrm>
          <a:prstGeom prst="ellipse">
            <a:avLst/>
          </a:prstGeom>
          <a:ln w="38100">
            <a:solidFill>
              <a:srgbClr val="00B0F0"/>
            </a:solidFill>
          </a:ln>
        </p:spPr>
      </p:pic>
      <p:pic>
        <p:nvPicPr>
          <p:cNvPr id="4" name="淘宝网chenying0907出品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6" r="12090"/>
          <a:stretch>
            <a:fillRect/>
          </a:stretch>
        </p:blipFill>
        <p:spPr>
          <a:xfrm>
            <a:off x="4464186" y="548830"/>
            <a:ext cx="2750385" cy="2656902"/>
          </a:xfrm>
          <a:prstGeom prst="ellipse">
            <a:avLst/>
          </a:prstGeom>
          <a:ln w="38100">
            <a:solidFill>
              <a:srgbClr val="E3B50B"/>
            </a:solidFill>
          </a:ln>
        </p:spPr>
      </p:pic>
      <p:grpSp>
        <p:nvGrpSpPr>
          <p:cNvPr id="10" name="淘宝网Chenying0907出品 9"/>
          <p:cNvGrpSpPr/>
          <p:nvPr/>
        </p:nvGrpSpPr>
        <p:grpSpPr>
          <a:xfrm>
            <a:off x="431949" y="285479"/>
            <a:ext cx="3355396" cy="4199584"/>
            <a:chOff x="323528" y="213986"/>
            <a:chExt cx="2516678" cy="3149852"/>
          </a:xfrm>
        </p:grpSpPr>
        <p:pic>
          <p:nvPicPr>
            <p:cNvPr id="6" name="淘宝网chenying0907出品 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13" t="25555" r="40729" b="29630"/>
            <a:stretch>
              <a:fillRect/>
            </a:stretch>
          </p:blipFill>
          <p:spPr>
            <a:xfrm rot="20108624">
              <a:off x="659289" y="213986"/>
              <a:ext cx="1440160" cy="1914937"/>
            </a:xfrm>
            <a:prstGeom prst="rect">
              <a:avLst/>
            </a:prstGeom>
          </p:spPr>
        </p:pic>
        <p:pic>
          <p:nvPicPr>
            <p:cNvPr id="5" name="淘宝网chenying0907出品 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66" t="10556" r="66563" b="59814"/>
            <a:stretch>
              <a:fillRect/>
            </a:stretch>
          </p:blipFill>
          <p:spPr>
            <a:xfrm>
              <a:off x="323528" y="1635646"/>
              <a:ext cx="2516678" cy="1728192"/>
            </a:xfrm>
            <a:prstGeom prst="rect">
              <a:avLst/>
            </a:prstGeom>
          </p:spPr>
        </p:pic>
      </p:grpSp>
      <p:pic>
        <p:nvPicPr>
          <p:cNvPr id="7" name="淘宝网chenying0907出品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54" t="52407" r="24896" b="14260"/>
          <a:stretch>
            <a:fillRect/>
          </a:stretch>
        </p:blipFill>
        <p:spPr>
          <a:xfrm>
            <a:off x="815972" y="4389057"/>
            <a:ext cx="2590665" cy="2285882"/>
          </a:xfrm>
          <a:prstGeom prst="rect">
            <a:avLst/>
          </a:prstGeom>
        </p:spPr>
      </p:pic>
      <p:pic>
        <p:nvPicPr>
          <p:cNvPr id="9" name="淘宝网chenying0907出品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9" r="10328"/>
          <a:stretch>
            <a:fillRect/>
          </a:stretch>
        </p:blipFill>
        <p:spPr>
          <a:xfrm>
            <a:off x="7920390" y="452824"/>
            <a:ext cx="2784164" cy="2649614"/>
          </a:xfrm>
          <a:prstGeom prst="ellipse">
            <a:avLst/>
          </a:prstGeom>
          <a:ln w="38100">
            <a:solidFill>
              <a:srgbClr val="FF6699"/>
            </a:solidFill>
          </a:ln>
        </p:spPr>
      </p:pic>
      <p:sp>
        <p:nvSpPr>
          <p:cNvPr id="11" name="心形 10"/>
          <p:cNvSpPr/>
          <p:nvPr/>
        </p:nvSpPr>
        <p:spPr>
          <a:xfrm>
            <a:off x="7248350" y="2948972"/>
            <a:ext cx="864051" cy="740614"/>
          </a:xfrm>
          <a:prstGeom prst="heart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</p:cSld>
  <p:clrMapOvr>
    <a:masterClrMapping/>
  </p:clrMapOvr>
  <p:transition spd="slow" advTm="1463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2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528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528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52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53" presetClass="entr" presetSubtype="528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7" presetClass="emph" presetSubtype="0" repeatCount="indefinite" fill="remove" grpId="1" nodeType="withEffect">
                                  <p:stCondLst>
                                    <p:cond delay="10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1" dur="50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1025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1125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1225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1325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1" grpId="1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淘宝网chenying0907出品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3" t="40665" r="15833" b="10185"/>
          <a:stretch>
            <a:fillRect/>
          </a:stretch>
        </p:blipFill>
        <p:spPr>
          <a:xfrm>
            <a:off x="7168121" y="2387654"/>
            <a:ext cx="5023845" cy="4166856"/>
          </a:xfrm>
          <a:prstGeom prst="rect">
            <a:avLst/>
          </a:prstGeom>
        </p:spPr>
      </p:pic>
      <p:pic>
        <p:nvPicPr>
          <p:cNvPr id="13" name="淘宝网chenying0907出品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3" t="14445" r="15833" b="59335"/>
          <a:stretch>
            <a:fillRect/>
          </a:stretch>
        </p:blipFill>
        <p:spPr>
          <a:xfrm>
            <a:off x="7168121" y="164809"/>
            <a:ext cx="5023845" cy="2222847"/>
          </a:xfrm>
          <a:prstGeom prst="rect">
            <a:avLst/>
          </a:prstGeom>
        </p:spPr>
      </p:pic>
      <p:pic>
        <p:nvPicPr>
          <p:cNvPr id="9" name="淘宝网chenying0907出品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3" t="27778" r="38125" b="45185"/>
          <a:stretch>
            <a:fillRect/>
          </a:stretch>
        </p:blipFill>
        <p:spPr>
          <a:xfrm>
            <a:off x="3319229" y="610806"/>
            <a:ext cx="1803306" cy="1854103"/>
          </a:xfrm>
          <a:prstGeom prst="rect">
            <a:avLst/>
          </a:prstGeom>
        </p:spPr>
      </p:pic>
      <p:pic>
        <p:nvPicPr>
          <p:cNvPr id="3" name="淘宝网chenying0907出品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50" t="56111" r="35208" b="8519"/>
          <a:stretch>
            <a:fillRect/>
          </a:stretch>
        </p:blipFill>
        <p:spPr>
          <a:xfrm>
            <a:off x="9744498" y="4197045"/>
            <a:ext cx="1955698" cy="2425574"/>
          </a:xfrm>
          <a:prstGeom prst="rect">
            <a:avLst/>
          </a:prstGeom>
        </p:spPr>
      </p:pic>
      <p:pic>
        <p:nvPicPr>
          <p:cNvPr id="4" name="淘宝网chenying0907出品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7" t="765" r="28871" b="2272"/>
          <a:stretch>
            <a:fillRect/>
          </a:stretch>
        </p:blipFill>
        <p:spPr>
          <a:xfrm>
            <a:off x="5417133" y="266865"/>
            <a:ext cx="3598296" cy="3510525"/>
          </a:xfrm>
          <a:prstGeom prst="ellipse">
            <a:avLst/>
          </a:prstGeom>
          <a:ln w="38100">
            <a:solidFill>
              <a:schemeClr val="accent3"/>
            </a:solidFill>
          </a:ln>
        </p:spPr>
      </p:pic>
      <p:pic>
        <p:nvPicPr>
          <p:cNvPr id="6" name="淘宝网chenying0907出品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7" t="7593" r="21344" b="12407"/>
          <a:stretch>
            <a:fillRect/>
          </a:stretch>
        </p:blipFill>
        <p:spPr>
          <a:xfrm>
            <a:off x="3024101" y="4197045"/>
            <a:ext cx="2390808" cy="2315759"/>
          </a:xfrm>
          <a:prstGeom prst="ellipse">
            <a:avLst/>
          </a:prstGeom>
          <a:ln w="38100">
            <a:solidFill>
              <a:schemeClr val="accent6"/>
            </a:solidFill>
          </a:ln>
        </p:spPr>
      </p:pic>
      <p:pic>
        <p:nvPicPr>
          <p:cNvPr id="7" name="淘宝网chenying0907出品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1" t="4225" r="25312" b="-817"/>
          <a:stretch>
            <a:fillRect/>
          </a:stretch>
        </p:blipFill>
        <p:spPr>
          <a:xfrm>
            <a:off x="419248" y="4254457"/>
            <a:ext cx="2327479" cy="2311280"/>
          </a:xfrm>
          <a:prstGeom prst="ellipse">
            <a:avLst/>
          </a:prstGeom>
          <a:ln w="38100">
            <a:solidFill>
              <a:srgbClr val="E4BE52"/>
            </a:solidFill>
          </a:ln>
        </p:spPr>
      </p:pic>
      <p:pic>
        <p:nvPicPr>
          <p:cNvPr id="8" name="淘宝网chenying0907出品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6" r="12090"/>
          <a:stretch>
            <a:fillRect/>
          </a:stretch>
        </p:blipFill>
        <p:spPr>
          <a:xfrm>
            <a:off x="5712260" y="4293051"/>
            <a:ext cx="2356861" cy="2276753"/>
          </a:xfrm>
          <a:prstGeom prst="ellips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</p:pic>
      <p:sp>
        <p:nvSpPr>
          <p:cNvPr id="10" name="淘宝网Chenying0907出品 9"/>
          <p:cNvSpPr/>
          <p:nvPr/>
        </p:nvSpPr>
        <p:spPr>
          <a:xfrm>
            <a:off x="1488010" y="1604892"/>
            <a:ext cx="2246630" cy="20472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135" dirty="0" smtClean="0">
                <a:solidFill>
                  <a:schemeClr val="accent3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亲爱的宝贝</a:t>
            </a:r>
            <a:endParaRPr lang="en-US" altLang="zh-CN" sz="2135" dirty="0">
              <a:solidFill>
                <a:schemeClr val="accent3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135" dirty="0" smtClean="0">
                <a:solidFill>
                  <a:schemeClr val="accent3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快快长大</a:t>
            </a:r>
            <a:endParaRPr lang="en-US" altLang="zh-CN" sz="2135" dirty="0">
              <a:solidFill>
                <a:schemeClr val="accent3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135" dirty="0" smtClean="0">
                <a:solidFill>
                  <a:schemeClr val="accent3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希望你</a:t>
            </a:r>
            <a:endParaRPr lang="en-US" altLang="zh-CN" sz="2135" dirty="0" smtClean="0">
              <a:solidFill>
                <a:schemeClr val="accent3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135" dirty="0" smtClean="0">
                <a:solidFill>
                  <a:schemeClr val="accent3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幸福 快乐 健康。</a:t>
            </a:r>
            <a:endParaRPr lang="zh-CN" altLang="en-US" sz="2135" dirty="0">
              <a:solidFill>
                <a:schemeClr val="accent3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 rot="21164536">
            <a:off x="493362" y="641609"/>
            <a:ext cx="3387725" cy="10331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865" dirty="0" smtClean="0">
                <a:solidFill>
                  <a:srgbClr val="976707"/>
                </a:solidFill>
                <a:latin typeface="Curlz MT" panose="04040404050702020202" pitchFamily="82" charset="0"/>
              </a:rPr>
              <a:t>Happy baby</a:t>
            </a:r>
            <a:endParaRPr lang="zh-CN" altLang="en-US" sz="5865" dirty="0">
              <a:solidFill>
                <a:srgbClr val="976707"/>
              </a:solidFill>
              <a:latin typeface="Curlz MT" panose="04040404050702020202" pitchFamily="82" charset="0"/>
            </a:endParaRPr>
          </a:p>
        </p:txBody>
      </p:sp>
      <p:pic>
        <p:nvPicPr>
          <p:cNvPr id="12" name="淘宝网chenying0907出品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42" t="14815" r="39687" b="65000"/>
          <a:stretch>
            <a:fillRect/>
          </a:stretch>
        </p:blipFill>
        <p:spPr>
          <a:xfrm flipH="1">
            <a:off x="9103446" y="2983002"/>
            <a:ext cx="1206677" cy="960057"/>
          </a:xfrm>
          <a:prstGeom prst="rect">
            <a:avLst/>
          </a:prstGeom>
        </p:spPr>
      </p:pic>
    </p:spTree>
  </p:cSld>
  <p:clrMapOvr>
    <a:masterClrMapping/>
  </p:clrMapOvr>
  <p:transition spd="slow" advTm="2333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4" presetClass="path" presetSubtype="0" accel="50000" decel="5000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Motion origin="layout" path="M 5.55556E-7 8.64198E-7 L 0.0217 -0.04105 C 0.02604 -0.04969 0.03368 -0.05988 0.04219 -0.06914 C 0.05191 -0.07963 0.06059 -0.08642 0.06667 -0.0892 L 0.09774 -0.10432 " pathEditMode="relative" rAng="-1857780" ptsTypes="FffFF">
                                      <p:cBhvr>
                                        <p:cTn id="22" dur="2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-611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animRot by="120000">
                                      <p:cBhvr>
                                        <p:cTn id="24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0.22188 -0.35371 C 0.20799 -0.35247 0.19584 -0.35031 0.1823 -0.34815 C 0.17605 -0.34599 0.16823 -0.34383 0.16251 -0.33889 C 0.15678 -0.33395 0.15816 -0.33025 0.15105 -0.32778 C 0.14428 -0.31976 0.13751 -0.31297 0.13126 -0.30371 C 0.13004 -0.30216 0.12935 -0.29969 0.12813 -0.29815 C 0.12622 -0.29537 0.12188 -0.29074 0.12188 -0.29074 C 0.12119 -0.28889 0.12066 -0.28673 0.1198 -0.28519 C 0.11893 -0.28365 0.11754 -0.28303 0.11667 -0.28148 C 0.11459 -0.27716 0.10313 -0.24815 0.10209 -0.2426 C 0.10001 -0.23148 0.0948 -0.20988 0.08959 -0.20371 C 0.08889 -0.19969 0.08507 -0.18365 0.08438 -0.18148 C 0.08299 -0.17778 0.08108 -0.17469 0.08021 -0.17037 C 0.07865 -0.16173 0.07691 -0.15587 0.07501 -0.14815 C 0.07362 -0.1429 0.07379 -0.13642 0.07188 -0.13148 C 0.0698 -0.12593 0.06685 -0.1213 0.06563 -0.11482 C 0.06303 -0.10124 0.0599 -0.08025 0.05313 -0.07223 C 0.05053 -0.05834 0.05278 -0.06358 0.04688 -0.05556 C 0.0448 -0.04476 0.0474 -0.05463 0.04271 -0.0463 C 0.03664 -0.0355 0.04514 -0.04568 0.03751 -0.03519 C 0.03039 -0.02531 0.02257 -0.01574 0.01459 -0.00926 C 0.01146 -0.00679 0.00261 -0.00463 5.55556E-6 1.60494E-6 " pathEditMode="relative" ptsTypes="fffffffffffffffffffffA">
                                      <p:cBhvr>
                                        <p:cTn id="33" dur="3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animMotion origin="layout" path="M 5.55556E-6 2.34568E-6 C -0.00538 -0.00309 -0.01111 -0.00556 -0.01666 -0.00741 C -0.04288 -0.00618 -0.06788 -0.00525 -0.09374 2.34568E-6 C -0.10208 0.0037 -0.10052 0.00555 -0.11145 0.0074 C -0.11753 0.01111 -0.12552 0.01172 -0.13124 0.01666 C -0.13645 0.02129 -0.14131 0.02314 -0.14687 0.02592 C -0.15572 0.03055 -0.16423 0.03672 -0.17291 0.04074 C -0.18142 0.04444 -0.19027 0.04629 -0.19895 0.05 C -0.23229 0.04876 -0.26614 0.04876 -0.29895 0.03703 C -0.30989 0.03302 -0.31996 0.02716 -0.3302 0.02037 C -0.34878 0.00802 -0.32065 0.02438 -0.33854 0.01481 C -0.34062 0.01358 -0.34479 0.01111 -0.34479 0.01111 C -0.35173 0.00185 -0.36006 -0.00433 -0.3677 -0.01112 C -0.37152 -0.01451 -0.37083 -0.01605 -0.37499 -0.02037 C -0.38177 -0.02716 -0.38819 -0.03241 -0.39583 -0.03519 C -0.41319 -0.03457 -0.43055 -0.03457 -0.44791 -0.03334 C -0.45572 -0.03272 -0.46423 -0.02377 -0.47187 -0.02037 C -0.48402 -0.00618 -0.49843 0.00679 -0.51249 0.01296 C -0.52256 0.025 -0.53749 0.02592 -0.54895 0.02777 C -0.57708 0.03209 -0.60121 0.03426 -0.63124 0.03518 C -0.65989 0.03395 -0.6868 0.03395 -0.71458 0.02407 C -0.71909 0.02006 -0.72361 0.01666 -0.72812 0.01296 C -0.7302 0.01142 -0.73437 0.00926 -0.73437 0.00926 C -0.73663 0.00339 -0.73836 -0.00371 -0.74062 -0.00926 C -0.74184 -0.01204 -0.74357 -0.01389 -0.74479 -0.01667 C -0.74756 -0.02346 -0.74861 -0.02902 -0.75208 -0.03519 C -0.75416 -0.04939 -0.75989 -0.06112 -0.76354 -0.07408 C -0.76753 -0.08828 -0.76874 -0.10679 -0.76979 -0.12223 C -0.76909 -0.15278 -0.76979 -0.19692 -0.75312 -0.21667 C -0.75156 -0.2247 -0.74843 -0.23087 -0.74687 -0.23889 C -0.74809 -0.26019 -0.74913 -0.27655 -0.75937 -0.28889 C -0.7644 -0.30216 -0.7618 -0.29692 -0.76666 -0.30556 C -0.76944 -0.32037 -0.76527 -0.30093 -0.77083 -0.31667 C -0.77187 -0.31945 -0.77204 -0.32315 -0.77291 -0.32593 C -0.77447 -0.33056 -0.77638 -0.33457 -0.77812 -0.33889 C -0.78298 -0.37377 -0.77187 -0.39877 -0.75312 -0.40556 C -0.74704 -0.41297 -0.74236 -0.41636 -0.73541 -0.42037 C -0.71145 -0.41852 -0.69774 -0.41636 -0.67708 -0.39815 " pathEditMode="relative" ptsTypes="fffffffffffffffffffffffffffffffffffffA">
                                      <p:cBhvr>
                                        <p:cTn id="35" dur="5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5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5" presetClass="entr" presetSubtype="0" fill="hold" nodeType="withEffect">
                                  <p:stCondLst>
                                    <p:cond delay="11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13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15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17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0" presetClass="path" presetSubtype="0" accel="50000" decel="50000" fill="hold" nodeType="withEffect">
                                  <p:stCondLst>
                                    <p:cond delay="17750"/>
                                  </p:stCondLst>
                                  <p:childTnLst>
                                    <p:animMotion origin="layout" path="M 0.17396 0.04074 C 0.15243 0.03519 0.13333 0.01667 0.1125 0.00741 C 0.10816 0.00556 0.10434 -0.00093 0.1 -0.00185 C 0.09375 -0.0034 0.0875 -0.00309 0.08125 -0.0037 C 0.05799 -0.00926 0.0349 -0.00556 0.01146 -0.0037 C 0.00069 -4.32099E-6 0.00451 -4.32099E-6 2.22222E-6 -4.32099E-6 " pathEditMode="relative" ptsTypes="fffffA">
                                      <p:cBhvr>
                                        <p:cTn id="6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淘宝网chenying0907出品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5" t="5927" r="44531" b="23333"/>
          <a:stretch>
            <a:fillRect/>
          </a:stretch>
        </p:blipFill>
        <p:spPr>
          <a:xfrm>
            <a:off x="4550041" y="725373"/>
            <a:ext cx="2727281" cy="2664504"/>
          </a:xfrm>
          <a:prstGeom prst="ellipse">
            <a:avLst/>
          </a:prstGeom>
          <a:ln w="38100">
            <a:solidFill>
              <a:schemeClr val="accent6">
                <a:alpha val="68000"/>
              </a:schemeClr>
            </a:solidFill>
          </a:ln>
        </p:spPr>
      </p:pic>
      <p:pic>
        <p:nvPicPr>
          <p:cNvPr id="3" name="淘宝网chenying0907出品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79" t="26774" r="35783" b="49023"/>
          <a:stretch>
            <a:fillRect/>
          </a:stretch>
        </p:blipFill>
        <p:spPr>
          <a:xfrm>
            <a:off x="3726138" y="3073420"/>
            <a:ext cx="5643165" cy="2592185"/>
          </a:xfrm>
          <a:prstGeom prst="rect">
            <a:avLst/>
          </a:prstGeom>
        </p:spPr>
      </p:pic>
      <p:pic>
        <p:nvPicPr>
          <p:cNvPr id="9" name="淘宝网chenying0907出品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0" t="33704" r="58125" b="48889"/>
          <a:stretch>
            <a:fillRect/>
          </a:stretch>
        </p:blipFill>
        <p:spPr>
          <a:xfrm rot="1873558">
            <a:off x="7280859" y="747951"/>
            <a:ext cx="1139937" cy="1344079"/>
          </a:xfrm>
          <a:prstGeom prst="rect">
            <a:avLst/>
          </a:prstGeom>
        </p:spPr>
      </p:pic>
      <p:pic>
        <p:nvPicPr>
          <p:cNvPr id="10" name="淘宝网chenying0907出品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5" t="33891" r="42397" b="59829"/>
          <a:stretch>
            <a:fillRect/>
          </a:stretch>
        </p:blipFill>
        <p:spPr>
          <a:xfrm rot="16200000">
            <a:off x="7319782" y="3186480"/>
            <a:ext cx="715200" cy="644882"/>
          </a:xfrm>
          <a:prstGeom prst="rect">
            <a:avLst/>
          </a:prstGeom>
        </p:spPr>
      </p:pic>
      <p:pic>
        <p:nvPicPr>
          <p:cNvPr id="11" name="淘宝网chenying0907出品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5" t="33891" r="42397" b="59829"/>
          <a:stretch>
            <a:fillRect/>
          </a:stretch>
        </p:blipFill>
        <p:spPr>
          <a:xfrm rot="18006550">
            <a:off x="8576312" y="4053622"/>
            <a:ext cx="715200" cy="644882"/>
          </a:xfrm>
          <a:prstGeom prst="rect">
            <a:avLst/>
          </a:prstGeom>
        </p:spPr>
      </p:pic>
      <p:pic>
        <p:nvPicPr>
          <p:cNvPr id="16" name="淘宝网chenying0907出品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6" r="5483" b="5555"/>
          <a:stretch>
            <a:fillRect/>
          </a:stretch>
        </p:blipFill>
        <p:spPr>
          <a:xfrm>
            <a:off x="787530" y="1884016"/>
            <a:ext cx="2654591" cy="2575153"/>
          </a:xfrm>
          <a:prstGeom prst="ellips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</p:pic>
      <p:pic>
        <p:nvPicPr>
          <p:cNvPr id="12" name="淘宝网chenying0907出品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5" t="33891" r="42397" b="59829"/>
          <a:stretch>
            <a:fillRect/>
          </a:stretch>
        </p:blipFill>
        <p:spPr>
          <a:xfrm rot="19666044">
            <a:off x="9186380" y="4926305"/>
            <a:ext cx="715200" cy="644882"/>
          </a:xfrm>
          <a:prstGeom prst="rect">
            <a:avLst/>
          </a:prstGeom>
        </p:spPr>
      </p:pic>
      <p:pic>
        <p:nvPicPr>
          <p:cNvPr id="13" name="淘宝网chenying0907出品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5" t="33891" r="42397" b="59829"/>
          <a:stretch>
            <a:fillRect/>
          </a:stretch>
        </p:blipFill>
        <p:spPr>
          <a:xfrm rot="11579366">
            <a:off x="3337753" y="3816828"/>
            <a:ext cx="715200" cy="644882"/>
          </a:xfrm>
          <a:prstGeom prst="rect">
            <a:avLst/>
          </a:prstGeom>
        </p:spPr>
      </p:pic>
      <p:pic>
        <p:nvPicPr>
          <p:cNvPr id="14" name="淘宝网chenying0907出品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5" t="33891" r="42397" b="59829"/>
          <a:stretch>
            <a:fillRect/>
          </a:stretch>
        </p:blipFill>
        <p:spPr>
          <a:xfrm rot="9927602">
            <a:off x="2853950" y="4946802"/>
            <a:ext cx="715200" cy="644882"/>
          </a:xfrm>
          <a:prstGeom prst="rect">
            <a:avLst/>
          </a:prstGeom>
        </p:spPr>
      </p:pic>
      <p:pic>
        <p:nvPicPr>
          <p:cNvPr id="17" name="淘宝网chenying0907出品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0" r="21342" b="1285"/>
          <a:stretch>
            <a:fillRect/>
          </a:stretch>
        </p:blipFill>
        <p:spPr>
          <a:xfrm>
            <a:off x="8771742" y="1505477"/>
            <a:ext cx="2632864" cy="2693205"/>
          </a:xfrm>
          <a:prstGeom prst="ellipse">
            <a:avLst/>
          </a:prstGeom>
          <a:ln w="38100">
            <a:solidFill>
              <a:schemeClr val="accent3"/>
            </a:solidFill>
          </a:ln>
        </p:spPr>
      </p:pic>
      <p:sp>
        <p:nvSpPr>
          <p:cNvPr id="4" name="淘宝网Chenying0907出品 3"/>
          <p:cNvSpPr/>
          <p:nvPr/>
        </p:nvSpPr>
        <p:spPr>
          <a:xfrm>
            <a:off x="600" y="5511693"/>
            <a:ext cx="12191365" cy="1346130"/>
          </a:xfrm>
          <a:custGeom>
            <a:avLst/>
            <a:gdLst/>
            <a:ahLst/>
            <a:cxnLst/>
            <a:rect l="l" t="t" r="r" b="b"/>
            <a:pathLst>
              <a:path w="9144000" h="1562101">
                <a:moveTo>
                  <a:pt x="4624387" y="0"/>
                </a:moveTo>
                <a:cubicBezTo>
                  <a:pt x="6646387" y="0"/>
                  <a:pt x="8384029" y="274081"/>
                  <a:pt x="9144000" y="666670"/>
                </a:cubicBezTo>
                <a:lnTo>
                  <a:pt x="9144000" y="1552656"/>
                </a:lnTo>
                <a:lnTo>
                  <a:pt x="9123878" y="1562101"/>
                </a:lnTo>
                <a:lnTo>
                  <a:pt x="124343" y="1562101"/>
                </a:lnTo>
                <a:cubicBezTo>
                  <a:pt x="79409" y="1540417"/>
                  <a:pt x="38038" y="1517619"/>
                  <a:pt x="0" y="1494457"/>
                </a:cubicBezTo>
                <a:lnTo>
                  <a:pt x="0" y="724870"/>
                </a:lnTo>
                <a:cubicBezTo>
                  <a:pt x="695114" y="301603"/>
                  <a:pt x="2503295" y="0"/>
                  <a:pt x="4624387" y="0"/>
                </a:cubicBezTo>
                <a:close/>
              </a:path>
            </a:pathLst>
          </a:custGeom>
          <a:pattFill prst="dotGrid">
            <a:fgClr>
              <a:srgbClr val="E9BC17"/>
            </a:fgClr>
            <a:bgClr>
              <a:srgbClr val="FCFFD9"/>
            </a:bgClr>
          </a:pattFill>
          <a:ln w="6350">
            <a:solidFill>
              <a:srgbClr val="BF89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15" name="淘宝网chenying0907出品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42" t="14815" r="39687" b="65000"/>
          <a:stretch>
            <a:fillRect/>
          </a:stretch>
        </p:blipFill>
        <p:spPr>
          <a:xfrm>
            <a:off x="476705" y="459902"/>
            <a:ext cx="1206677" cy="960057"/>
          </a:xfrm>
          <a:prstGeom prst="rect">
            <a:avLst/>
          </a:prstGeom>
        </p:spPr>
      </p:pic>
    </p:spTree>
  </p:cSld>
  <p:clrMapOvr>
    <a:masterClrMapping/>
  </p:clrMapOvr>
  <p:transition spd="slow" advTm="12418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" presetClass="entr" presetSubtype="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" presetClass="entr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ntr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 p14:presetBounceEnd="65000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7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8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8" presetClass="emph" presetSubtype="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0" dur="4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" fill="hold" nodeType="withEffect" p14:presetBounceEnd="64000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33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34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32" presetClass="emph" presetSubtype="0" repeatCount="indefinite" fill="hold" nodeType="withEffect">
                                      <p:stCondLst>
                                        <p:cond delay="575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nodeType="withEffect">
                                      <p:stCondLst>
                                        <p:cond delay="52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decel="50000" fill="hold" nodeType="withEffect">
                                      <p:stCondLst>
                                        <p:cond delay="5250"/>
                                      </p:stCondLst>
                                      <p:childTnLst>
                                        <p:animMotion origin="layout" path="M -0.29479 0.29815 L 1.11111E-6 -3.7037E-6 " pathEditMode="relative" rAng="0" ptsTypes="AA">
                                          <p:cBhvr>
                                            <p:cTn id="45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740" y="-1490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6" presetID="26" presetClass="emph" presetSubtype="0" repeatCount="2000" fill="hold" nodeType="withEffect">
                                      <p:stCondLst>
                                        <p:cond delay="7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75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375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nodeType="withEffect">
                                      <p:stCondLst>
                                        <p:cond delay="65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42" presetClass="path" presetSubtype="0" accel="50000" decel="50000" fill="hold" nodeType="withEffect">
                                      <p:stCondLst>
                                        <p:cond delay="6500"/>
                                      </p:stCondLst>
                                      <p:childTnLst>
                                        <p:animMotion origin="layout" path="M 0.34271 0.25 L 2.5E-6 4.32099E-6 " pathEditMode="relative" rAng="0" ptsTypes="AA">
                                          <p:cBhvr>
                                            <p:cTn id="53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135" y="-12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4" presetID="26" presetClass="emph" presetSubtype="0" repeatCount="2000" fill="hold" nodeType="withEffect">
                                      <p:stCondLst>
                                        <p:cond delay="8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75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375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77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1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0" presetClass="path" presetSubtype="0" accel="50000" decel="50000" fill="hold" nodeType="withEffect">
                                      <p:stCondLst>
                                        <p:cond delay="7750"/>
                                      </p:stCondLst>
                                      <p:childTnLst>
                                        <p:animMotion origin="layout" path="M -0.08854 0.58642 C -0.08264 0.59105 -0.07847 0.59537 -0.07205 0.59784 C -0.06736 0.60247 -0.06406 0.60524 -0.05868 0.6071 C -0.05087 0.61543 -0.04896 0.6145 -0.03767 0.61636 C -0.00521 0.62191 0.0191 0.62315 0.05365 0.62407 C 0.0599 0.62345 0.08802 0.62191 0.09705 0.62037 C 0.11024 0.61759 0.12309 0.61049 0.13611 0.6071 C 0.14167 0.60247 0.14688 0.60216 0.15278 0.59938 C 0.16771 0.59321 0.18247 0.58734 0.19844 0.58487 C 0.2059 0.58024 0.2132 0.57531 0.22066 0.57345 C 0.22587 0.56697 0.22865 0.56697 0.23524 0.56574 C 0.24097 0.55926 0.26493 0.55123 0.27292 0.54722 C 0.28577 0.54074 0.29774 0.52654 0.31077 0.52068 C 0.32309 0.51574 0.33195 0.51265 0.34514 0.51111 C 0.3566 0.50617 0.36893 0.50463 0.37986 0.49845 C 0.38334 0.4966 0.38629 0.49259 0.38993 0.49105 C 0.40035 0.48487 0.41372 0.48456 0.42431 0.48333 C 0.44879 0.47654 0.47396 0.48117 0.49879 0.47777 C 0.52899 0.47932 0.55278 0.47963 0.58229 0.47407 C 0.58941 0.47006 0.59393 0.46142 0.60018 0.45524 C 0.60573 0.45 0.60903 0.44969 0.61337 0.43858 C 0.61858 0.42469 0.62743 0.39876 0.63559 0.38981 C 0.63768 0.37654 0.64202 0.37716 0.64792 0.37098 C 0.65018 0.36852 0.65469 0.36358 0.65469 0.36389 C 0.65712 0.3571 0.65903 0.35463 0.66354 0.35216 C 0.6684 0.3395 0.67952 0.33456 0.68802 0.32994 C 0.69688 0.31852 0.70834 0.31296 0.7191 0.30926 C 0.73056 0.30463 0.74167 0.29413 0.75382 0.29197 C 0.7599 0.29136 0.76632 0.29136 0.77257 0.29043 C 0.77604 0.29012 0.77917 0.28919 0.78247 0.28858 C 0.79288 0.28395 0.79566 0.28395 0.80938 0.28271 C 0.83038 0.27839 0.80365 0.28364 0.84271 0.27932 C 0.85504 0.27747 0.86667 0.27284 0.87952 0.2716 C 0.88524 0.27006 0.89045 0.2679 0.89601 0.26605 C 0.91007 0.25432 0.92535 0.24475 0.94063 0.23981 C 0.94774 0.23395 0.95295 0.22469 0.96077 0.21913 C 0.96615 0.20956 0.96545 0.20833 0.96736 0.19475 C 0.96893 0.18333 0.97084 0.17994 0.97084 0.16882 " pathEditMode="relative" rAng="0" ptsTypes="fffffffffffffffffffffffffffffffffffffA">
                                          <p:cBhvr>
                                            <p:cTn id="61" dur="4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2969" y="-1901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bldLvl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" presetClass="entr" presetSubtype="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" presetClass="entr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ntr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8" presetClass="emph" presetSubtype="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0" dur="4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32" presetClass="emph" presetSubtype="0" repeatCount="indefinite" fill="hold" nodeType="withEffect">
                                      <p:stCondLst>
                                        <p:cond delay="575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nodeType="withEffect">
                                      <p:stCondLst>
                                        <p:cond delay="52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decel="50000" fill="hold" nodeType="withEffect">
                                      <p:stCondLst>
                                        <p:cond delay="5250"/>
                                      </p:stCondLst>
                                      <p:childTnLst>
                                        <p:animMotion origin="layout" path="M -0.29479 0.29815 L 1.11111E-6 -3.7037E-6 " pathEditMode="relative" rAng="0" ptsTypes="AA">
                                          <p:cBhvr>
                                            <p:cTn id="45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740" y="-1490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6" presetID="26" presetClass="emph" presetSubtype="0" repeatCount="2000" fill="hold" nodeType="withEffect">
                                      <p:stCondLst>
                                        <p:cond delay="7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75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375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nodeType="withEffect">
                                      <p:stCondLst>
                                        <p:cond delay="65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42" presetClass="path" presetSubtype="0" accel="50000" decel="50000" fill="hold" nodeType="withEffect">
                                      <p:stCondLst>
                                        <p:cond delay="6500"/>
                                      </p:stCondLst>
                                      <p:childTnLst>
                                        <p:animMotion origin="layout" path="M 0.34271 0.25 L 2.5E-6 4.32099E-6 " pathEditMode="relative" rAng="0" ptsTypes="AA">
                                          <p:cBhvr>
                                            <p:cTn id="53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135" y="-12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4" presetID="26" presetClass="emph" presetSubtype="0" repeatCount="2000" fill="hold" nodeType="withEffect">
                                      <p:stCondLst>
                                        <p:cond delay="8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75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375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77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1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0" presetClass="path" presetSubtype="0" accel="50000" decel="50000" fill="hold" nodeType="withEffect">
                                      <p:stCondLst>
                                        <p:cond delay="7750"/>
                                      </p:stCondLst>
                                      <p:childTnLst>
                                        <p:animMotion origin="layout" path="M -0.08854 0.58642 C -0.08264 0.59105 -0.07847 0.59537 -0.07205 0.59784 C -0.06736 0.60247 -0.06406 0.60524 -0.05868 0.6071 C -0.05087 0.61543 -0.04896 0.6145 -0.03767 0.61636 C -0.00521 0.62191 0.0191 0.62315 0.05365 0.62407 C 0.0599 0.62345 0.08802 0.62191 0.09705 0.62037 C 0.11024 0.61759 0.12309 0.61049 0.13611 0.6071 C 0.14167 0.60247 0.14688 0.60216 0.15278 0.59938 C 0.16771 0.59321 0.18247 0.58734 0.19844 0.58487 C 0.2059 0.58024 0.2132 0.57531 0.22066 0.57345 C 0.22587 0.56697 0.22865 0.56697 0.23524 0.56574 C 0.24097 0.55926 0.26493 0.55123 0.27292 0.54722 C 0.28577 0.54074 0.29774 0.52654 0.31077 0.52068 C 0.32309 0.51574 0.33195 0.51265 0.34514 0.51111 C 0.3566 0.50617 0.36893 0.50463 0.37986 0.49845 C 0.38334 0.4966 0.38629 0.49259 0.38993 0.49105 C 0.40035 0.48487 0.41372 0.48456 0.42431 0.48333 C 0.44879 0.47654 0.47396 0.48117 0.49879 0.47777 C 0.52899 0.47932 0.55278 0.47963 0.58229 0.47407 C 0.58941 0.47006 0.59393 0.46142 0.60018 0.45524 C 0.60573 0.45 0.60903 0.44969 0.61337 0.43858 C 0.61858 0.42469 0.62743 0.39876 0.63559 0.38981 C 0.63768 0.37654 0.64202 0.37716 0.64792 0.37098 C 0.65018 0.36852 0.65469 0.36358 0.65469 0.36389 C 0.65712 0.3571 0.65903 0.35463 0.66354 0.35216 C 0.6684 0.3395 0.67952 0.33456 0.68802 0.32994 C 0.69688 0.31852 0.70834 0.31296 0.7191 0.30926 C 0.73056 0.30463 0.74167 0.29413 0.75382 0.29197 C 0.7599 0.29136 0.76632 0.29136 0.77257 0.29043 C 0.77604 0.29012 0.77917 0.28919 0.78247 0.28858 C 0.79288 0.28395 0.79566 0.28395 0.80938 0.28271 C 0.83038 0.27839 0.80365 0.28364 0.84271 0.27932 C 0.85504 0.27747 0.86667 0.27284 0.87952 0.2716 C 0.88524 0.27006 0.89045 0.2679 0.89601 0.26605 C 0.91007 0.25432 0.92535 0.24475 0.94063 0.23981 C 0.94774 0.23395 0.95295 0.22469 0.96077 0.21913 C 0.96615 0.20956 0.96545 0.20833 0.96736 0.19475 C 0.96893 0.18333 0.97084 0.17994 0.97084 0.16882 " pathEditMode="relative" rAng="0" ptsTypes="fffffffffffffffffffffffffffffffffffffA">
                                          <p:cBhvr>
                                            <p:cTn id="61" dur="4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2969" y="-1901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bldLvl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淘宝网chenying0907出品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4" t="59815" r="60625" b="11852"/>
          <a:stretch>
            <a:fillRect/>
          </a:stretch>
        </p:blipFill>
        <p:spPr>
          <a:xfrm>
            <a:off x="10401358" y="4584639"/>
            <a:ext cx="1282634" cy="1943000"/>
          </a:xfrm>
          <a:prstGeom prst="rect">
            <a:avLst/>
          </a:prstGeom>
        </p:spPr>
      </p:pic>
      <p:pic>
        <p:nvPicPr>
          <p:cNvPr id="7" name="淘宝网chenying0907出品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3" t="27962" r="30000" b="28704"/>
          <a:stretch>
            <a:fillRect/>
          </a:stretch>
        </p:blipFill>
        <p:spPr>
          <a:xfrm flipH="1">
            <a:off x="173398" y="276945"/>
            <a:ext cx="4805343" cy="2898068"/>
          </a:xfrm>
          <a:prstGeom prst="rect">
            <a:avLst/>
          </a:prstGeom>
        </p:spPr>
      </p:pic>
      <p:pic>
        <p:nvPicPr>
          <p:cNvPr id="5" name="淘宝网chenying0907出品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79" t="35185" r="16042" b="15185"/>
          <a:stretch>
            <a:fillRect/>
          </a:stretch>
        </p:blipFill>
        <p:spPr>
          <a:xfrm>
            <a:off x="7759896" y="3301886"/>
            <a:ext cx="3754963" cy="3555936"/>
          </a:xfrm>
          <a:prstGeom prst="rect">
            <a:avLst/>
          </a:prstGeom>
        </p:spPr>
      </p:pic>
      <p:pic>
        <p:nvPicPr>
          <p:cNvPr id="8" name="淘宝网chenying0907出品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1" r="22815"/>
          <a:stretch>
            <a:fillRect/>
          </a:stretch>
        </p:blipFill>
        <p:spPr>
          <a:xfrm>
            <a:off x="7904715" y="431957"/>
            <a:ext cx="2773376" cy="2805561"/>
          </a:xfrm>
          <a:prstGeom prst="ellipse">
            <a:avLst/>
          </a:prstGeom>
          <a:ln w="38100">
            <a:solidFill>
              <a:srgbClr val="92D050">
                <a:alpha val="73000"/>
              </a:srgbClr>
            </a:solidFill>
          </a:ln>
        </p:spPr>
      </p:pic>
      <p:pic>
        <p:nvPicPr>
          <p:cNvPr id="9" name="淘宝网chenying0907出品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3" t="528" r="15663" b="824"/>
          <a:stretch>
            <a:fillRect/>
          </a:stretch>
        </p:blipFill>
        <p:spPr>
          <a:xfrm>
            <a:off x="1257834" y="3540721"/>
            <a:ext cx="2908149" cy="2834524"/>
          </a:xfrm>
          <a:prstGeom prst="ellips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</p:pic>
      <p:pic>
        <p:nvPicPr>
          <p:cNvPr id="10" name="淘宝网chenying0907出品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6" t="17778" r="31102" b="5185"/>
          <a:stretch>
            <a:fillRect/>
          </a:stretch>
        </p:blipFill>
        <p:spPr>
          <a:xfrm>
            <a:off x="4782133" y="2247962"/>
            <a:ext cx="3078248" cy="2978024"/>
          </a:xfrm>
          <a:prstGeom prst="ellipse">
            <a:avLst/>
          </a:prstGeom>
          <a:ln w="38100">
            <a:solidFill>
              <a:schemeClr val="accent6">
                <a:alpha val="72000"/>
              </a:schemeClr>
            </a:solidFill>
          </a:ln>
        </p:spPr>
      </p:pic>
      <p:pic>
        <p:nvPicPr>
          <p:cNvPr id="4" name="淘宝网chenying0907出品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9" t="20423" r="7571" b="20728"/>
          <a:stretch>
            <a:fillRect/>
          </a:stretch>
        </p:blipFill>
        <p:spPr>
          <a:xfrm>
            <a:off x="4343776" y="533066"/>
            <a:ext cx="1600116" cy="737047"/>
          </a:xfrm>
          <a:prstGeom prst="rect">
            <a:avLst/>
          </a:prstGeom>
        </p:spPr>
      </p:pic>
      <p:pic>
        <p:nvPicPr>
          <p:cNvPr id="11" name="淘宝网chenying0907出品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46" t="38704" r="40729" b="38333"/>
          <a:stretch>
            <a:fillRect/>
          </a:stretch>
        </p:blipFill>
        <p:spPr>
          <a:xfrm flipH="1">
            <a:off x="512179" y="2156290"/>
            <a:ext cx="1482218" cy="1056293"/>
          </a:xfrm>
          <a:prstGeom prst="rect">
            <a:avLst/>
          </a:prstGeom>
        </p:spPr>
      </p:pic>
    </p:spTree>
  </p:cSld>
  <p:clrMapOvr>
    <a:masterClrMapping/>
  </p:clrMapOvr>
  <p:transition spd="slow" advTm="1488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2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5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5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2" presetClass="emph" presetSubtype="0" fill="hold" nodeType="withEffect">
                                  <p:stCondLst>
                                    <p:cond delay="1275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2" presetClass="emph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淘宝网chenying0907出品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1" r="22815"/>
          <a:stretch>
            <a:fillRect/>
          </a:stretch>
        </p:blipFill>
        <p:spPr>
          <a:xfrm>
            <a:off x="1466151" y="216066"/>
            <a:ext cx="2271231" cy="2297588"/>
          </a:xfrm>
          <a:prstGeom prst="ellipse">
            <a:avLst/>
          </a:prstGeom>
          <a:ln w="38100">
            <a:solidFill>
              <a:srgbClr val="E3B50B">
                <a:alpha val="57000"/>
              </a:srgbClr>
            </a:solidFill>
          </a:ln>
        </p:spPr>
      </p:pic>
      <p:pic>
        <p:nvPicPr>
          <p:cNvPr id="6" name="淘宝网chenying0907出品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7" t="7360" r="20020" b="5949"/>
          <a:stretch>
            <a:fillRect/>
          </a:stretch>
        </p:blipFill>
        <p:spPr>
          <a:xfrm>
            <a:off x="1915224" y="2814617"/>
            <a:ext cx="2504746" cy="2468486"/>
          </a:xfrm>
          <a:prstGeom prst="ellipse">
            <a:avLst/>
          </a:prstGeom>
          <a:ln w="38100">
            <a:solidFill>
              <a:schemeClr val="accent4">
                <a:lumMod val="60000"/>
                <a:lumOff val="40000"/>
                <a:alpha val="82000"/>
              </a:schemeClr>
            </a:solidFill>
          </a:ln>
        </p:spPr>
      </p:pic>
      <p:sp>
        <p:nvSpPr>
          <p:cNvPr id="25" name="淘宝网Chenying0907出品 24"/>
          <p:cNvSpPr/>
          <p:nvPr/>
        </p:nvSpPr>
        <p:spPr>
          <a:xfrm>
            <a:off x="-126393" y="5353076"/>
            <a:ext cx="12445352" cy="1631738"/>
          </a:xfrm>
          <a:custGeom>
            <a:avLst/>
            <a:gdLst/>
            <a:ahLst/>
            <a:cxnLst/>
            <a:rect l="l" t="t" r="r" b="b"/>
            <a:pathLst>
              <a:path w="9144000" h="1156542">
                <a:moveTo>
                  <a:pt x="4505899" y="49"/>
                </a:moveTo>
                <a:cubicBezTo>
                  <a:pt x="5321147" y="5557"/>
                  <a:pt x="6165773" y="549056"/>
                  <a:pt x="7028761" y="550892"/>
                </a:cubicBezTo>
                <a:cubicBezTo>
                  <a:pt x="7662716" y="552241"/>
                  <a:pt x="8531506" y="133463"/>
                  <a:pt x="9144000" y="5189"/>
                </a:cubicBezTo>
                <a:lnTo>
                  <a:pt x="9144000" y="1156542"/>
                </a:lnTo>
                <a:lnTo>
                  <a:pt x="0" y="1156542"/>
                </a:lnTo>
                <a:lnTo>
                  <a:pt x="0" y="246366"/>
                </a:lnTo>
                <a:cubicBezTo>
                  <a:pt x="569137" y="247696"/>
                  <a:pt x="1494758" y="559998"/>
                  <a:pt x="2137272" y="517842"/>
                </a:cubicBezTo>
                <a:cubicBezTo>
                  <a:pt x="2948848" y="464594"/>
                  <a:pt x="3690651" y="-5459"/>
                  <a:pt x="4505899" y="49"/>
                </a:cubicBezTo>
                <a:close/>
              </a:path>
            </a:pathLst>
          </a:custGeom>
          <a:pattFill prst="dotGrid">
            <a:fgClr>
              <a:srgbClr val="E9CA71"/>
            </a:fgClr>
            <a:bgClr>
              <a:srgbClr val="FCFFD9"/>
            </a:bgClr>
          </a:pattFill>
          <a:ln w="6350">
            <a:solidFill>
              <a:srgbClr val="BF895D">
                <a:alpha val="81000"/>
              </a:srgb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4" name="淘宝网chenying0907出品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8" r="20972" b="5537"/>
          <a:stretch>
            <a:fillRect/>
          </a:stretch>
        </p:blipFill>
        <p:spPr>
          <a:xfrm>
            <a:off x="4765930" y="4191337"/>
            <a:ext cx="2524092" cy="2475994"/>
          </a:xfrm>
          <a:prstGeom prst="ellipse">
            <a:avLst/>
          </a:prstGeom>
          <a:ln w="38100">
            <a:solidFill>
              <a:srgbClr val="92D050">
                <a:alpha val="79000"/>
              </a:srgbClr>
            </a:solidFill>
          </a:ln>
        </p:spPr>
      </p:pic>
      <p:pic>
        <p:nvPicPr>
          <p:cNvPr id="29" name="淘宝网chenying0907出品 2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6" t="17778" r="31102" b="5185"/>
          <a:stretch>
            <a:fillRect/>
          </a:stretch>
        </p:blipFill>
        <p:spPr>
          <a:xfrm>
            <a:off x="8096661" y="4282265"/>
            <a:ext cx="2406292" cy="2327947"/>
          </a:xfrm>
          <a:prstGeom prst="ellipse">
            <a:avLst/>
          </a:prstGeom>
          <a:ln w="38100">
            <a:solidFill>
              <a:srgbClr val="00B0F0">
                <a:alpha val="60000"/>
              </a:srgbClr>
            </a:solidFill>
          </a:ln>
        </p:spPr>
      </p:pic>
      <p:pic>
        <p:nvPicPr>
          <p:cNvPr id="7" name="淘宝网chenying0907出品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9" t="39815" r="55625" b="17593"/>
          <a:stretch>
            <a:fillRect/>
          </a:stretch>
        </p:blipFill>
        <p:spPr>
          <a:xfrm>
            <a:off x="6007387" y="1323399"/>
            <a:ext cx="3276429" cy="2423085"/>
          </a:xfrm>
          <a:prstGeom prst="rect">
            <a:avLst/>
          </a:prstGeom>
        </p:spPr>
      </p:pic>
      <p:grpSp>
        <p:nvGrpSpPr>
          <p:cNvPr id="3" name="淘宝网Chenying0907出品 2"/>
          <p:cNvGrpSpPr/>
          <p:nvPr/>
        </p:nvGrpSpPr>
        <p:grpSpPr>
          <a:xfrm>
            <a:off x="4749095" y="2044772"/>
            <a:ext cx="1845072" cy="1882377"/>
            <a:chOff x="3561556" y="1533525"/>
            <a:chExt cx="1383876" cy="1411856"/>
          </a:xfrm>
        </p:grpSpPr>
        <p:pic>
          <p:nvPicPr>
            <p:cNvPr id="9" name="淘宝网chenying0907出品 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12" t="31667" r="38542" b="32407"/>
            <a:stretch>
              <a:fillRect/>
            </a:stretch>
          </p:blipFill>
          <p:spPr>
            <a:xfrm>
              <a:off x="3561556" y="1533525"/>
              <a:ext cx="1242925" cy="1062236"/>
            </a:xfrm>
            <a:prstGeom prst="rect">
              <a:avLst/>
            </a:prstGeom>
          </p:spPr>
        </p:pic>
        <p:pic>
          <p:nvPicPr>
            <p:cNvPr id="8" name="淘宝网chenying0907出品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187" t="42222" r="28126" b="39074"/>
            <a:stretch>
              <a:fillRect/>
            </a:stretch>
          </p:blipFill>
          <p:spPr>
            <a:xfrm rot="20564333">
              <a:off x="3723961" y="2070427"/>
              <a:ext cx="1221471" cy="874954"/>
            </a:xfrm>
            <a:prstGeom prst="rect">
              <a:avLst/>
            </a:prstGeom>
          </p:spPr>
        </p:pic>
      </p:grpSp>
      <p:sp>
        <p:nvSpPr>
          <p:cNvPr id="10" name="淘宝网Chenying0907出品 9"/>
          <p:cNvSpPr/>
          <p:nvPr/>
        </p:nvSpPr>
        <p:spPr>
          <a:xfrm>
            <a:off x="9299526" y="1511433"/>
            <a:ext cx="2246630" cy="20472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135" dirty="0" smtClean="0">
                <a:solidFill>
                  <a:srgbClr val="E3B50B"/>
                </a:solidFill>
                <a:latin typeface="微软雅黑" panose="020B0503020204020204" charset="-122"/>
                <a:ea typeface="微软雅黑" panose="020B0503020204020204" charset="-122"/>
              </a:rPr>
              <a:t>亲爱的宝贝</a:t>
            </a:r>
            <a:endParaRPr lang="en-US" altLang="zh-CN" sz="2135" dirty="0">
              <a:solidFill>
                <a:srgbClr val="E3B50B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135" dirty="0" smtClean="0">
                <a:solidFill>
                  <a:srgbClr val="E3B50B"/>
                </a:solidFill>
                <a:latin typeface="微软雅黑" panose="020B0503020204020204" charset="-122"/>
                <a:ea typeface="微软雅黑" panose="020B0503020204020204" charset="-122"/>
              </a:rPr>
              <a:t>快快长大</a:t>
            </a:r>
            <a:endParaRPr lang="en-US" altLang="zh-CN" sz="2135" dirty="0">
              <a:solidFill>
                <a:srgbClr val="E3B50B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135" dirty="0" smtClean="0">
                <a:solidFill>
                  <a:srgbClr val="E3B50B"/>
                </a:solidFill>
                <a:latin typeface="微软雅黑" panose="020B0503020204020204" charset="-122"/>
                <a:ea typeface="微软雅黑" panose="020B0503020204020204" charset="-122"/>
              </a:rPr>
              <a:t>希望你</a:t>
            </a:r>
            <a:endParaRPr lang="en-US" altLang="zh-CN" sz="2135" dirty="0" smtClean="0">
              <a:solidFill>
                <a:srgbClr val="E3B50B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135" dirty="0" smtClean="0">
                <a:solidFill>
                  <a:srgbClr val="E3B50B"/>
                </a:solidFill>
                <a:latin typeface="微软雅黑" panose="020B0503020204020204" charset="-122"/>
                <a:ea typeface="微软雅黑" panose="020B0503020204020204" charset="-122"/>
              </a:rPr>
              <a:t>幸福 快乐 健康。</a:t>
            </a:r>
            <a:endParaRPr lang="zh-CN" altLang="en-US" sz="2135" dirty="0">
              <a:solidFill>
                <a:srgbClr val="E3B50B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淘宝网Chenying0907出品 10"/>
          <p:cNvSpPr/>
          <p:nvPr/>
        </p:nvSpPr>
        <p:spPr>
          <a:xfrm>
            <a:off x="7644081" y="393858"/>
            <a:ext cx="3691890" cy="861695"/>
          </a:xfrm>
          <a:prstGeom prst="rect">
            <a:avLst/>
          </a:prstGeom>
        </p:spPr>
        <p:txBody>
          <a:bodyPr wrap="none">
            <a:spAutoFit/>
            <a:scene3d>
              <a:camera prst="orthographicFront">
                <a:rot lat="300000" lon="21599989" rev="300000"/>
              </a:camera>
              <a:lightRig rig="threePt" dir="t"/>
            </a:scene3d>
          </a:bodyPr>
          <a:lstStyle/>
          <a:p>
            <a:r>
              <a:rPr lang="en-US" altLang="zh-CN" sz="4800" dirty="0" smtClean="0">
                <a:solidFill>
                  <a:srgbClr val="EB3A03"/>
                </a:solidFill>
                <a:latin typeface="Curlz MT" panose="04040404050702020202" pitchFamily="82" charset="0"/>
              </a:rPr>
              <a:t>Happy </a:t>
            </a:r>
            <a:r>
              <a:rPr lang="en-US" altLang="zh-CN" sz="4800" dirty="0">
                <a:solidFill>
                  <a:srgbClr val="EB3A03"/>
                </a:solidFill>
                <a:latin typeface="Curlz MT" panose="04040404050702020202" pitchFamily="82" charset="0"/>
              </a:rPr>
              <a:t>Birthday</a:t>
            </a:r>
            <a:endParaRPr lang="zh-CN" altLang="en-US" sz="4800" dirty="0">
              <a:solidFill>
                <a:srgbClr val="EB3A03"/>
              </a:solidFill>
              <a:latin typeface="Curlz MT" panose="04040404050702020202" pitchFamily="82" charset="0"/>
            </a:endParaRPr>
          </a:p>
        </p:txBody>
      </p:sp>
      <p:pic>
        <p:nvPicPr>
          <p:cNvPr id="12" name="淘宝网chenying0907出品 1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42" t="14815" r="39687" b="65000"/>
          <a:stretch>
            <a:fillRect/>
          </a:stretch>
        </p:blipFill>
        <p:spPr>
          <a:xfrm flipH="1">
            <a:off x="4772971" y="1255892"/>
            <a:ext cx="1206677" cy="96005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3026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7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37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7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37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7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75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375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1325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nodeType="withEffect">
                                  <p:stCondLst>
                                    <p:cond delay="1575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0" presetClass="path" presetSubtype="0" accel="50000" decel="50000" fill="hold" nodeType="withEffect">
                                  <p:stCondLst>
                                    <p:cond delay="7750"/>
                                  </p:stCondLst>
                                  <p:childTnLst>
                                    <p:animMotion origin="layout" path="M 0.55 -0.15216 C 0.54931 -0.14846 0.54983 -0.14321 0.54792 -0.14105 C 0.54375 -0.13611 0.53872 -0.12685 0.53438 -0.12253 C 0.53108 -0.11914 0.52552 -0.11605 0.52188 -0.11327 C 0.5099 -0.10401 0.49948 -0.1 0.48646 -0.09661 C 0.47396 -0.09352 0.46164 -0.08611 0.44896 -0.08364 C 0.44375 -0.08272 0.43855 -0.08241 0.43334 -0.08179 C 0.43021 -0.08117 0.42709 -0.08056 0.42396 -0.07994 C 0.40938 -0.08056 0.3948 -0.08086 0.38021 -0.08179 C 0.36962 -0.08272 0.36042 -0.09383 0.35 -0.09661 C 0.33924 -0.10617 0.32118 -0.1213 0.31563 -0.14105 C 0.31598 -0.15031 0.31615 -0.15957 0.31667 -0.16883 C 0.31789 -0.18827 0.32986 -0.19444 0.33855 -0.19846 C 0.35157 -0.19568 0.36059 -0.1963 0.3698 -0.17994 C 0.37153 -0.17191 0.37344 -0.16482 0.37605 -0.15772 C 0.3757 -0.15123 0.3757 -0.13765 0.37396 -0.12994 C 0.36893 -0.10586 0.35469 -0.08302 0.34063 -0.07809 C 0.33334 -0.07161 0.32691 -0.06543 0.31875 -0.06327 C 0.31233 -0.05556 0.31945 -0.06296 0.31042 -0.05772 C 0.30365 -0.0537 0.29427 -0.04537 0.2875 -0.0429 C 0.28386 -0.04167 0.27414 -0.03982 0.27084 -0.0392 C 0.24618 -0.04043 0.2191 -0.04136 0.1948 -0.05216 C 0.18212 -0.05772 0.17101 -0.06944 0.15834 -0.07438 C 0.15052 -0.08117 0.14254 -0.08426 0.13438 -0.0892 C 0.1132 -0.08827 0.09618 -0.08673 0.07605 -0.08364 C 0.07136 -0.08086 0.06684 -0.0787 0.0625 -0.07438 C 0.04983 -0.06142 0.05643 -0.06512 0.04792 -0.06142 C 0.04358 -0.05556 0.03976 -0.05278 0.03438 -0.05031 C 0.03004 -0.04537 0.02448 -0.04198 0.02084 -0.03549 C 0.01771 -0.02994 0.01563 -0.02685 0.01146 -0.02438 C 0.00868 -0.00957 0.01285 -0.02685 0.0073 -0.01698 C 0.00556 -0.01389 0.00486 -0.00895 0.00313 -0.00586 C 0.00209 -0.00401 -1.11111E-6 -0.00031 -1.11111E-6 -0.00031 " pathEditMode="relative" ptsTypes="ffffffffffffffffffffffffffffffffA">
                                      <p:cBhvr>
                                        <p:cTn id="72" dur="2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10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117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淘宝网chenying0907出品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58" t="15926" r="21250" b="42778"/>
          <a:stretch>
            <a:fillRect/>
          </a:stretch>
        </p:blipFill>
        <p:spPr>
          <a:xfrm flipH="1">
            <a:off x="4176169" y="260813"/>
            <a:ext cx="1193738" cy="2831953"/>
          </a:xfrm>
          <a:prstGeom prst="rect">
            <a:avLst/>
          </a:prstGeom>
        </p:spPr>
      </p:pic>
      <p:pic>
        <p:nvPicPr>
          <p:cNvPr id="2" name="淘宝网chenying0907出品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3" t="13519" r="59479" b="5000"/>
          <a:stretch>
            <a:fillRect/>
          </a:stretch>
        </p:blipFill>
        <p:spPr>
          <a:xfrm>
            <a:off x="4272175" y="1604892"/>
            <a:ext cx="3910193" cy="4915671"/>
          </a:xfrm>
          <a:prstGeom prst="rect">
            <a:avLst/>
          </a:prstGeom>
        </p:spPr>
      </p:pic>
      <p:pic>
        <p:nvPicPr>
          <p:cNvPr id="3" name="淘宝网chenying0907出品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0" b="22778"/>
          <a:stretch>
            <a:fillRect/>
          </a:stretch>
        </p:blipFill>
        <p:spPr>
          <a:xfrm>
            <a:off x="7919767" y="356819"/>
            <a:ext cx="3552834" cy="3545162"/>
          </a:xfrm>
          <a:prstGeom prst="ellipse">
            <a:avLst/>
          </a:prstGeom>
          <a:ln w="38100">
            <a:solidFill>
              <a:srgbClr val="E9CA71"/>
            </a:solidFill>
          </a:ln>
        </p:spPr>
      </p:pic>
      <p:pic>
        <p:nvPicPr>
          <p:cNvPr id="4" name="淘宝网chenying0907出品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7" r="20625" b="5555"/>
          <a:stretch>
            <a:fillRect/>
          </a:stretch>
        </p:blipFill>
        <p:spPr>
          <a:xfrm>
            <a:off x="719966" y="2852966"/>
            <a:ext cx="3444204" cy="3360198"/>
          </a:xfrm>
          <a:prstGeom prst="ellipse">
            <a:avLst/>
          </a:prstGeom>
          <a:ln w="38100">
            <a:solidFill>
              <a:schemeClr val="accent3"/>
            </a:solidFill>
          </a:ln>
        </p:spPr>
      </p:pic>
      <p:pic>
        <p:nvPicPr>
          <p:cNvPr id="5" name="淘宝网chenying0907出品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50" t="56111" r="35208" b="8519"/>
          <a:stretch>
            <a:fillRect/>
          </a:stretch>
        </p:blipFill>
        <p:spPr>
          <a:xfrm>
            <a:off x="7152345" y="4773079"/>
            <a:ext cx="1491251" cy="1849540"/>
          </a:xfrm>
          <a:prstGeom prst="rect">
            <a:avLst/>
          </a:prstGeom>
        </p:spPr>
      </p:pic>
      <p:pic>
        <p:nvPicPr>
          <p:cNvPr id="7" name="淘宝网chenying0907出品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2" t="4365" r="6372" b="13282"/>
          <a:stretch>
            <a:fillRect/>
          </a:stretch>
        </p:blipFill>
        <p:spPr>
          <a:xfrm rot="21223057">
            <a:off x="9689102" y="3526276"/>
            <a:ext cx="1824108" cy="842308"/>
          </a:xfrm>
          <a:prstGeom prst="rect">
            <a:avLst/>
          </a:prstGeom>
        </p:spPr>
      </p:pic>
      <p:sp>
        <p:nvSpPr>
          <p:cNvPr id="8" name="淘宝网Chenying0907出品 7"/>
          <p:cNvSpPr/>
          <p:nvPr/>
        </p:nvSpPr>
        <p:spPr>
          <a:xfrm>
            <a:off x="8688435" y="4293051"/>
            <a:ext cx="2246630" cy="20472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135" dirty="0" smtClean="0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亲爱的宝贝</a:t>
            </a:r>
            <a:endParaRPr lang="en-US" altLang="zh-CN" sz="2135" dirty="0">
              <a:solidFill>
                <a:schemeClr val="accent6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135" dirty="0" smtClean="0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快快长大</a:t>
            </a:r>
            <a:endParaRPr lang="en-US" altLang="zh-CN" sz="2135" dirty="0">
              <a:solidFill>
                <a:schemeClr val="accent6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135" dirty="0" smtClean="0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希望你</a:t>
            </a:r>
            <a:endParaRPr lang="en-US" altLang="zh-CN" sz="2135" dirty="0" smtClean="0">
              <a:solidFill>
                <a:schemeClr val="accent6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135" dirty="0" smtClean="0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幸福 快乐 健康。</a:t>
            </a:r>
            <a:endParaRPr lang="zh-CN" altLang="en-US" sz="2135" dirty="0">
              <a:solidFill>
                <a:schemeClr val="accent6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 rot="21300094">
            <a:off x="662034" y="1274507"/>
            <a:ext cx="3387725" cy="10331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865" dirty="0" smtClean="0">
                <a:solidFill>
                  <a:srgbClr val="976707"/>
                </a:solidFill>
                <a:latin typeface="Curlz MT" panose="04040404050702020202" pitchFamily="82" charset="0"/>
              </a:rPr>
              <a:t>Happy baby</a:t>
            </a:r>
            <a:endParaRPr lang="zh-CN" altLang="en-US" sz="5865" dirty="0">
              <a:solidFill>
                <a:srgbClr val="976707"/>
              </a:solidFill>
              <a:latin typeface="Curlz MT" panose="04040404050702020202" pitchFamily="82" charset="0"/>
            </a:endParaRPr>
          </a:p>
        </p:txBody>
      </p:sp>
    </p:spTree>
  </p:cSld>
  <p:clrMapOvr>
    <a:masterClrMapping/>
  </p:clrMapOvr>
  <p:transition spd="slow" advClick="0" advTm="14540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42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 p14:presetBounceEnd="74000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18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19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6" presetClass="emph" presetSubtype="0" fill="hold" nodeType="withEffect">
                                      <p:stCondLst>
                                        <p:cond delay="5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26" presetClass="emph" presetSubtype="0" fill="hold" nodeType="withEffect">
                                      <p:stCondLst>
                                        <p:cond delay="7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" dur="500" tmFilter="0, 0; .2, .5; .8, .5; 1, 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5" dur="250" autoRev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nodeType="withEffect" p14:presetBounceEnd="74000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28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29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6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8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2" fill="hold" nodeType="withEffect">
                                      <p:stCondLst>
                                        <p:cond delay="47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grpId="0" nodeType="withEffect">
                                      <p:stCondLst>
                                        <p:cond delay="62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1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1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grpId="0" nodeType="withEffect">
                                      <p:stCondLst>
                                        <p:cond delay="7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2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42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6" presetClass="emph" presetSubtype="0" fill="hold" nodeType="withEffect">
                                      <p:stCondLst>
                                        <p:cond delay="5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26" presetClass="emph" presetSubtype="0" fill="hold" nodeType="withEffect">
                                      <p:stCondLst>
                                        <p:cond delay="7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" dur="500" tmFilter="0, 0; .2, .5; .8, .5; 1, 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5" dur="250" autoRev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6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8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2" fill="hold" nodeType="withEffect">
                                      <p:stCondLst>
                                        <p:cond delay="47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grpId="0" nodeType="withEffect">
                                      <p:stCondLst>
                                        <p:cond delay="62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1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1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grpId="0" nodeType="withEffect">
                                      <p:stCondLst>
                                        <p:cond delay="7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2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淘宝网chenying0907出品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8" y="-2879869"/>
            <a:ext cx="12130763" cy="11205413"/>
          </a:xfrm>
          <a:prstGeom prst="rect">
            <a:avLst/>
          </a:prstGeom>
        </p:spPr>
      </p:pic>
      <p:pic>
        <p:nvPicPr>
          <p:cNvPr id="26" name="淘宝网chenying0907出品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452" y="2321004"/>
            <a:ext cx="2598296" cy="2575531"/>
          </a:xfrm>
          <a:prstGeom prst="rect">
            <a:avLst/>
          </a:prstGeom>
        </p:spPr>
      </p:pic>
      <p:sp>
        <p:nvSpPr>
          <p:cNvPr id="25" name="淘宝网Chenying0907出品 24"/>
          <p:cNvSpPr/>
          <p:nvPr/>
        </p:nvSpPr>
        <p:spPr>
          <a:xfrm>
            <a:off x="3984366" y="5009303"/>
            <a:ext cx="4053205" cy="106680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  <a:contourClr>
                <a:srgbClr val="5C2E00"/>
              </a:contourClr>
            </a:sp3d>
          </a:bodyPr>
          <a:lstStyle/>
          <a:p>
            <a:r>
              <a:rPr lang="en-US" altLang="zh-CN" sz="6400" dirty="0" smtClean="0">
                <a:solidFill>
                  <a:srgbClr val="00B0F0"/>
                </a:solidFill>
                <a:latin typeface="方正硬笔行书简体" panose="03000509000000000000" pitchFamily="65" charset="-122"/>
                <a:ea typeface="方正硬笔行书简体" panose="03000509000000000000" pitchFamily="65" charset="-122"/>
              </a:rPr>
              <a:t>Thank you!</a:t>
            </a:r>
            <a:endParaRPr lang="zh-CN" altLang="en-US" sz="6400" dirty="0">
              <a:solidFill>
                <a:srgbClr val="00B0F0"/>
              </a:solidFill>
            </a:endParaRPr>
          </a:p>
        </p:txBody>
      </p:sp>
      <p:sp>
        <p:nvSpPr>
          <p:cNvPr id="2" name="淘宝网Chenying0907出品 7"/>
          <p:cNvSpPr/>
          <p:nvPr/>
        </p:nvSpPr>
        <p:spPr>
          <a:xfrm>
            <a:off x="12668896" y="-762053"/>
            <a:ext cx="190501" cy="7620053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0" name="淘宝网Chenying0907出品 8"/>
          <p:cNvSpPr/>
          <p:nvPr/>
        </p:nvSpPr>
        <p:spPr>
          <a:xfrm>
            <a:off x="13621403" y="-762053"/>
            <a:ext cx="285752" cy="7620053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" name="淘宝网Chenying0907出品 9"/>
          <p:cNvSpPr/>
          <p:nvPr/>
        </p:nvSpPr>
        <p:spPr>
          <a:xfrm>
            <a:off x="14288158" y="-762053"/>
            <a:ext cx="95251" cy="7620053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4" name="淘宝网Chenying0907出品 10"/>
          <p:cNvSpPr/>
          <p:nvPr/>
        </p:nvSpPr>
        <p:spPr>
          <a:xfrm>
            <a:off x="12192600" y="-762053"/>
            <a:ext cx="190501" cy="7620053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5" name="淘宝网Chenying0907出品 11"/>
          <p:cNvSpPr/>
          <p:nvPr/>
        </p:nvSpPr>
        <p:spPr>
          <a:xfrm>
            <a:off x="13049899" y="-762053"/>
            <a:ext cx="285752" cy="7620053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6" name="淘宝网Chenying0907出品 12"/>
          <p:cNvSpPr/>
          <p:nvPr/>
        </p:nvSpPr>
        <p:spPr>
          <a:xfrm>
            <a:off x="14002406" y="-762053"/>
            <a:ext cx="95251" cy="7620053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7" name="淘宝网Chenying0907出品 13"/>
          <p:cNvSpPr/>
          <p:nvPr/>
        </p:nvSpPr>
        <p:spPr>
          <a:xfrm>
            <a:off x="-1809162" y="-762053"/>
            <a:ext cx="190501" cy="7620053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8" name="淘宝网Chenying0907出品 14"/>
          <p:cNvSpPr/>
          <p:nvPr/>
        </p:nvSpPr>
        <p:spPr>
          <a:xfrm>
            <a:off x="-1047200" y="-762053"/>
            <a:ext cx="285752" cy="7620053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9" name="淘宝网Chenying0907出品 15"/>
          <p:cNvSpPr/>
          <p:nvPr/>
        </p:nvSpPr>
        <p:spPr>
          <a:xfrm>
            <a:off x="-189901" y="-762053"/>
            <a:ext cx="95251" cy="7620053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1" name="淘宝网Chenying0907出品 16"/>
          <p:cNvSpPr/>
          <p:nvPr/>
        </p:nvSpPr>
        <p:spPr>
          <a:xfrm>
            <a:off x="-2285458" y="-762053"/>
            <a:ext cx="190501" cy="7620053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2" name="淘宝网Chenying0907出品 17"/>
          <p:cNvSpPr/>
          <p:nvPr/>
        </p:nvSpPr>
        <p:spPr>
          <a:xfrm>
            <a:off x="-1523453" y="-762053"/>
            <a:ext cx="285752" cy="7620053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3" name="淘宝网Chenying0907出品 18"/>
          <p:cNvSpPr/>
          <p:nvPr/>
        </p:nvSpPr>
        <p:spPr>
          <a:xfrm>
            <a:off x="-666197" y="-762053"/>
            <a:ext cx="95251" cy="7620053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custDataLst>
      <p:tags r:id="rId1"/>
    </p:custDataLst>
  </p:cSld>
  <p:clrMapOvr>
    <a:masterClrMapping/>
  </p:clrMapOvr>
  <p:transition spd="slow" advTm="875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6000" decel="4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" grpId="0" bldLvl="0" animBg="1"/>
      <p:bldP spid="10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1" grpId="0" bldLvl="0" animBg="1"/>
      <p:bldP spid="22" grpId="0" bldLvl="0" animBg="1"/>
      <p:bldP spid="23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淘宝网chenying0907出品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4" t="-3" r="16930" b="-1"/>
          <a:stretch>
            <a:fillRect/>
          </a:stretch>
        </p:blipFill>
        <p:spPr>
          <a:xfrm rot="1801107">
            <a:off x="9168524" y="543434"/>
            <a:ext cx="2569130" cy="2505074"/>
          </a:xfrm>
          <a:prstGeom prst="ellipse">
            <a:avLst/>
          </a:prstGeom>
          <a:effectLst>
            <a:softEdge rad="127000"/>
          </a:effectLst>
        </p:spPr>
      </p:pic>
      <p:pic>
        <p:nvPicPr>
          <p:cNvPr id="10" name="淘宝网chenying0907出品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9" r="14370"/>
          <a:stretch>
            <a:fillRect/>
          </a:stretch>
        </p:blipFill>
        <p:spPr>
          <a:xfrm>
            <a:off x="6480305" y="164807"/>
            <a:ext cx="2720222" cy="2496147"/>
          </a:xfrm>
          <a:prstGeom prst="ellipse">
            <a:avLst/>
          </a:prstGeom>
          <a:effectLst>
            <a:softEdge rad="215900"/>
          </a:effectLst>
        </p:spPr>
      </p:pic>
      <p:pic>
        <p:nvPicPr>
          <p:cNvPr id="8" name="淘宝网chenying0907出品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7" b="4444"/>
          <a:stretch>
            <a:fillRect/>
          </a:stretch>
        </p:blipFill>
        <p:spPr>
          <a:xfrm>
            <a:off x="600" y="3816031"/>
            <a:ext cx="12191365" cy="3035143"/>
          </a:xfrm>
          <a:prstGeom prst="rect">
            <a:avLst/>
          </a:prstGeom>
        </p:spPr>
      </p:pic>
      <p:pic>
        <p:nvPicPr>
          <p:cNvPr id="2" name="淘宝网chenying0907出品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6" t="10556" r="66563" b="59814"/>
          <a:stretch>
            <a:fillRect/>
          </a:stretch>
        </p:blipFill>
        <p:spPr>
          <a:xfrm>
            <a:off x="143932" y="644836"/>
            <a:ext cx="3168187" cy="2175580"/>
          </a:xfrm>
          <a:prstGeom prst="rect">
            <a:avLst/>
          </a:prstGeom>
        </p:spPr>
      </p:pic>
      <p:pic>
        <p:nvPicPr>
          <p:cNvPr id="4" name="淘宝网chenying0907出品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9" r="17400"/>
          <a:stretch>
            <a:fillRect/>
          </a:stretch>
        </p:blipFill>
        <p:spPr>
          <a:xfrm>
            <a:off x="2928095" y="1412881"/>
            <a:ext cx="3652846" cy="3652846"/>
          </a:xfrm>
          <a:prstGeom prst="ellipse">
            <a:avLst/>
          </a:prstGeom>
          <a:ln w="53975">
            <a:solidFill>
              <a:srgbClr val="FFC000"/>
            </a:solidFill>
          </a:ln>
        </p:spPr>
      </p:pic>
      <p:sp>
        <p:nvSpPr>
          <p:cNvPr id="3" name="淘宝网Chenying0907出品 2"/>
          <p:cNvSpPr/>
          <p:nvPr/>
        </p:nvSpPr>
        <p:spPr>
          <a:xfrm>
            <a:off x="7152345" y="3236989"/>
            <a:ext cx="2496820" cy="2286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 smtClean="0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亲爱的宝贝</a:t>
            </a:r>
            <a:endParaRPr lang="en-US" altLang="zh-CN" sz="2400" dirty="0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 smtClean="0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快快长大</a:t>
            </a:r>
            <a:endParaRPr lang="en-US" altLang="zh-CN" sz="2400" dirty="0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 smtClean="0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希望你</a:t>
            </a:r>
            <a:endParaRPr lang="en-US" altLang="zh-CN" sz="2400" dirty="0" smtClean="0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 smtClean="0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幸福 快乐 健康。</a:t>
            </a:r>
            <a:endParaRPr lang="zh-CN" altLang="en-US" sz="2400" dirty="0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64328" y="2372938"/>
            <a:ext cx="4075430" cy="985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865" dirty="0" smtClean="0">
                <a:solidFill>
                  <a:srgbClr val="00B0F0"/>
                </a:solidFill>
                <a:latin typeface="Russel Write TT" panose="040B0500000000000000" pitchFamily="82" charset="0"/>
              </a:rPr>
              <a:t>Happy baby</a:t>
            </a:r>
            <a:endParaRPr lang="zh-CN" altLang="en-US" sz="5865" dirty="0">
              <a:solidFill>
                <a:srgbClr val="00B0F0"/>
              </a:solidFill>
              <a:latin typeface="Russel Write TT" panose="040B0500000000000000" pitchFamily="82" charset="0"/>
            </a:endParaRPr>
          </a:p>
        </p:txBody>
      </p:sp>
      <p:pic>
        <p:nvPicPr>
          <p:cNvPr id="9" name="淘宝网chenying0907出品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3" t="27778" r="38125" b="45185"/>
          <a:stretch>
            <a:fillRect/>
          </a:stretch>
        </p:blipFill>
        <p:spPr>
          <a:xfrm>
            <a:off x="8880447" y="3621011"/>
            <a:ext cx="1344079" cy="138194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3806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61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1000">
                                          <p:cBhvr additive="base">
                                            <p:cTn id="12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1000">
                                          <p:cBhvr additive="base">
                                            <p:cTn id="13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6" presetClass="emph" presetSubtype="0" fill="hold" nodeType="withEffect">
                                      <p:stCondLst>
                                        <p:cond delay="4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32" presetClass="emph" presetSubtype="0" repeatCount="5000" fill="hold" nodeType="withEffect">
                                      <p:stCondLst>
                                        <p:cond delay="5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528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1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" fill="hold" nodeType="withEffect" p14:presetBounceEnd="65000">
                                      <p:stCondLst>
                                        <p:cond delay="47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2" dur="1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3" dur="1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fill="hold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32" presetClass="emph" presetSubtype="0" repeatCount="5000" fill="hold" nodeType="withEffect">
                                      <p:stCondLst>
                                        <p:cond delay="7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1" fill="hold" nodeType="withEffect" p14:presetBounceEnd="65000">
                                      <p:stCondLst>
                                        <p:cond delay="6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6" presetClass="emph" presetSubtype="0" fill="hold" nodeType="withEffect">
                                      <p:stCondLst>
                                        <p:cond delay="8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9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0" presetID="32" presetClass="emph" presetSubtype="0" repeatCount="5000" fill="hold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6" presetID="42" presetClass="entr" presetSubtype="0" fill="hold" nodeType="withEffect">
                                      <p:stCondLst>
                                        <p:cond delay="775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1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87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1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10" presetClass="entr" presetSubtype="0" fill="hold" grpId="0" nodeType="withEffect">
                                      <p:stCondLst>
                                        <p:cond delay="1000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2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45" presetClass="exit" presetSubtype="0" fill="hold" nodeType="withEffect">
                                      <p:stCondLst>
                                        <p:cond delay="15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20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0.92*ppt_w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0.71*ppt_w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0.38*ppt_w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-0.38*ppt_w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-0.71*ppt_w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-0.92*ppt_w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-ppt_w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-0.92*ppt_w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-0.71*ppt_w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-0.38*ppt_w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0.38*ppt_w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0.71*ppt_w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0.92*ppt_w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0.92*ppt_w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0.71*ppt_w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0.38*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20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45" presetClass="exit" presetSubtype="0" fill="hold" nodeType="withEffect">
                                      <p:stCondLst>
                                        <p:cond delay="16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2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4" dur="2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0.92*ppt_w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0.71*ppt_w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0.38*ppt_w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-0.38*ppt_w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-0.71*ppt_w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-0.92*ppt_w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-ppt_w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-0.92*ppt_w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-0.71*ppt_w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-0.38*ppt_w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0.38*ppt_w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0.71*ppt_w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0.92*ppt_w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0.92*ppt_w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0.71*ppt_w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0.38*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2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45" presetClass="exit" presetSubtype="0" fill="hold" nodeType="withEffect">
                                      <p:stCondLst>
                                        <p:cond delay="17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2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9" dur="2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0.92*ppt_w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0.71*ppt_w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0.38*ppt_w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-0.38*ppt_w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-0.71*ppt_w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-0.92*ppt_w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-ppt_w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-0.92*ppt_w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-0.71*ppt_w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-0.38*ppt_w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0.38*ppt_w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0.71*ppt_w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0.92*ppt_w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0.92*ppt_w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0.71*ppt_w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0.38*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2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22" presetClass="exit" presetSubtype="8" fill="hold" nodeType="withEffect">
                                      <p:stCondLst>
                                        <p:cond delay="1875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83" dur="1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174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19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1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174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20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1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124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22" presetClass="exit" presetSubtype="2" fill="hold" grpId="1" nodeType="withEffect">
                                      <p:stCondLst>
                                        <p:cond delay="2000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wipe(right)">
                                          <p:cBhvr>
                                            <p:cTn id="92" dur="1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24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10" presetClass="exit" presetSubtype="0" fill="hold" grpId="1" nodeType="withEffect">
                                      <p:stCondLst>
                                        <p:cond delay="2000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95" dur="1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124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3" grpId="1"/>
          <p:bldP spid="7" grpId="0"/>
          <p:bldP spid="7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6" presetClass="emph" presetSubtype="0" fill="hold" nodeType="withEffect">
                                      <p:stCondLst>
                                        <p:cond delay="4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32" presetClass="emph" presetSubtype="0" repeatCount="5000" fill="hold" nodeType="withEffect">
                                      <p:stCondLst>
                                        <p:cond delay="5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528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1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" fill="hold" nodeType="withEffect">
                                      <p:stCondLst>
                                        <p:cond delay="47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fill="hold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32" presetClass="emph" presetSubtype="0" repeatCount="5000" fill="hold" nodeType="withEffect">
                                      <p:stCondLst>
                                        <p:cond delay="7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1" fill="hold" nodeType="withEffect">
                                      <p:stCondLst>
                                        <p:cond delay="6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6" presetClass="emph" presetSubtype="0" fill="hold" nodeType="withEffect">
                                      <p:stCondLst>
                                        <p:cond delay="8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9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0" presetID="32" presetClass="emph" presetSubtype="0" repeatCount="5000" fill="hold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6" presetID="42" presetClass="entr" presetSubtype="0" fill="hold" nodeType="withEffect">
                                      <p:stCondLst>
                                        <p:cond delay="775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1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87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1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10" presetClass="entr" presetSubtype="0" fill="hold" grpId="0" nodeType="withEffect">
                                      <p:stCondLst>
                                        <p:cond delay="1000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2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45" presetClass="exit" presetSubtype="0" fill="hold" nodeType="withEffect">
                                      <p:stCondLst>
                                        <p:cond delay="15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20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0.92*ppt_w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0.71*ppt_w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0.38*ppt_w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-0.38*ppt_w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-0.71*ppt_w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-0.92*ppt_w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-ppt_w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-0.92*ppt_w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-0.71*ppt_w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-0.38*ppt_w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0.38*ppt_w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0.71*ppt_w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0.92*ppt_w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0.92*ppt_w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0.71*ppt_w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0.38*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20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45" presetClass="exit" presetSubtype="0" fill="hold" nodeType="withEffect">
                                      <p:stCondLst>
                                        <p:cond delay="16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2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4" dur="2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0.92*ppt_w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0.71*ppt_w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0.38*ppt_w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-0.38*ppt_w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-0.71*ppt_w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-0.92*ppt_w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-ppt_w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-0.92*ppt_w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-0.71*ppt_w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-0.38*ppt_w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0.38*ppt_w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0.71*ppt_w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0.92*ppt_w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0.92*ppt_w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0.71*ppt_w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0.38*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2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45" presetClass="exit" presetSubtype="0" fill="hold" nodeType="withEffect">
                                      <p:stCondLst>
                                        <p:cond delay="17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2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9" dur="2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0.92*ppt_w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0.71*ppt_w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0.38*ppt_w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-0.38*ppt_w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-0.71*ppt_w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-0.92*ppt_w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-ppt_w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-0.92*ppt_w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-0.71*ppt_w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-0.38*ppt_w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0.38*ppt_w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0.71*ppt_w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0.92*ppt_w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0.92*ppt_w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0.71*ppt_w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0.38*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2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22" presetClass="exit" presetSubtype="8" fill="hold" nodeType="withEffect">
                                      <p:stCondLst>
                                        <p:cond delay="1875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83" dur="1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174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19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1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174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20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1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124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22" presetClass="exit" presetSubtype="2" fill="hold" grpId="1" nodeType="withEffect">
                                      <p:stCondLst>
                                        <p:cond delay="2000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wipe(right)">
                                          <p:cBhvr>
                                            <p:cTn id="92" dur="1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24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10" presetClass="exit" presetSubtype="0" fill="hold" grpId="1" nodeType="withEffect">
                                      <p:stCondLst>
                                        <p:cond delay="2000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95" dur="1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124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3" grpId="1"/>
          <p:bldP spid="7" grpId="0"/>
          <p:bldP spid="7" grpId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淘宝网chenying0907出品 15"/>
          <p:cNvPicPr>
            <a:picLocks noChangeAspect="1"/>
          </p:cNvPicPr>
          <p:nvPr/>
        </p:nvPicPr>
        <p:blipFill rotWithShape="1">
          <a:blip r:embed="rId3" cstate="screen"/>
          <a:srcRect l="44082" t="78691" r="41255"/>
          <a:stretch>
            <a:fillRect/>
          </a:stretch>
        </p:blipFill>
        <p:spPr>
          <a:xfrm>
            <a:off x="2599076" y="2590795"/>
            <a:ext cx="759107" cy="770375"/>
          </a:xfrm>
          <a:prstGeom prst="rect">
            <a:avLst/>
          </a:prstGeom>
        </p:spPr>
      </p:pic>
      <p:pic>
        <p:nvPicPr>
          <p:cNvPr id="2" name="淘宝网chenying0907出品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4125048" y="3306559"/>
            <a:ext cx="7100260" cy="4038507"/>
          </a:xfrm>
          <a:prstGeom prst="rect">
            <a:avLst/>
          </a:prstGeom>
        </p:spPr>
      </p:pic>
      <p:sp>
        <p:nvSpPr>
          <p:cNvPr id="3" name="KSO_Img4"/>
          <p:cNvSpPr/>
          <p:nvPr/>
        </p:nvSpPr>
        <p:spPr>
          <a:xfrm>
            <a:off x="8932218" y="-391019"/>
            <a:ext cx="2181260" cy="2139696"/>
          </a:xfrm>
          <a:custGeom>
            <a:avLst/>
            <a:gdLst>
              <a:gd name="connsiteX0" fmla="*/ 0 w 1268627"/>
              <a:gd name="connsiteY0" fmla="*/ 296562 h 1408671"/>
              <a:gd name="connsiteX1" fmla="*/ 32952 w 1268627"/>
              <a:gd name="connsiteY1" fmla="*/ 1383957 h 1408671"/>
              <a:gd name="connsiteX2" fmla="*/ 1260389 w 1268627"/>
              <a:gd name="connsiteY2" fmla="*/ 1408671 h 1408671"/>
              <a:gd name="connsiteX3" fmla="*/ 1268627 w 1268627"/>
              <a:gd name="connsiteY3" fmla="*/ 288325 h 1408671"/>
              <a:gd name="connsiteX4" fmla="*/ 205946 w 1268627"/>
              <a:gd name="connsiteY4" fmla="*/ 0 h 1408671"/>
              <a:gd name="connsiteX5" fmla="*/ 0 w 1268627"/>
              <a:gd name="connsiteY5" fmla="*/ 296562 h 1408671"/>
              <a:gd name="connsiteX0-1" fmla="*/ 77698 w 1346325"/>
              <a:gd name="connsiteY0-2" fmla="*/ 296562 h 1534851"/>
              <a:gd name="connsiteX1-3" fmla="*/ 110650 w 1346325"/>
              <a:gd name="connsiteY1-4" fmla="*/ 1383957 h 1534851"/>
              <a:gd name="connsiteX2-5" fmla="*/ 1338087 w 1346325"/>
              <a:gd name="connsiteY2-6" fmla="*/ 1408671 h 1534851"/>
              <a:gd name="connsiteX3-7" fmla="*/ 1346325 w 1346325"/>
              <a:gd name="connsiteY3-8" fmla="*/ 288325 h 1534851"/>
              <a:gd name="connsiteX4-9" fmla="*/ 283644 w 1346325"/>
              <a:gd name="connsiteY4-10" fmla="*/ 0 h 1534851"/>
              <a:gd name="connsiteX5-11" fmla="*/ 77698 w 1346325"/>
              <a:gd name="connsiteY5-12" fmla="*/ 296562 h 1534851"/>
              <a:gd name="connsiteX0-13" fmla="*/ 77698 w 1346325"/>
              <a:gd name="connsiteY0-14" fmla="*/ 296562 h 1614698"/>
              <a:gd name="connsiteX1-15" fmla="*/ 110650 w 1346325"/>
              <a:gd name="connsiteY1-16" fmla="*/ 1383957 h 1614698"/>
              <a:gd name="connsiteX2-17" fmla="*/ 1338087 w 1346325"/>
              <a:gd name="connsiteY2-18" fmla="*/ 1408671 h 1614698"/>
              <a:gd name="connsiteX3-19" fmla="*/ 1346325 w 1346325"/>
              <a:gd name="connsiteY3-20" fmla="*/ 288325 h 1614698"/>
              <a:gd name="connsiteX4-21" fmla="*/ 283644 w 1346325"/>
              <a:gd name="connsiteY4-22" fmla="*/ 0 h 1614698"/>
              <a:gd name="connsiteX5-23" fmla="*/ 77698 w 1346325"/>
              <a:gd name="connsiteY5-24" fmla="*/ 296562 h 1614698"/>
              <a:gd name="connsiteX0-25" fmla="*/ 77698 w 1346331"/>
              <a:gd name="connsiteY0-26" fmla="*/ 305516 h 1623652"/>
              <a:gd name="connsiteX1-27" fmla="*/ 110650 w 1346331"/>
              <a:gd name="connsiteY1-28" fmla="*/ 1392911 h 1623652"/>
              <a:gd name="connsiteX2-29" fmla="*/ 1338087 w 1346331"/>
              <a:gd name="connsiteY2-30" fmla="*/ 1417625 h 1623652"/>
              <a:gd name="connsiteX3-31" fmla="*/ 1346325 w 1346331"/>
              <a:gd name="connsiteY3-32" fmla="*/ 297279 h 1623652"/>
              <a:gd name="connsiteX4-33" fmla="*/ 283644 w 1346331"/>
              <a:gd name="connsiteY4-34" fmla="*/ 8954 h 1623652"/>
              <a:gd name="connsiteX5-35" fmla="*/ 77698 w 1346331"/>
              <a:gd name="connsiteY5-36" fmla="*/ 305516 h 1623652"/>
              <a:gd name="connsiteX0-37" fmla="*/ 77698 w 1346325"/>
              <a:gd name="connsiteY0-38" fmla="*/ 327165 h 1645301"/>
              <a:gd name="connsiteX1-39" fmla="*/ 110650 w 1346325"/>
              <a:gd name="connsiteY1-40" fmla="*/ 1414560 h 1645301"/>
              <a:gd name="connsiteX2-41" fmla="*/ 1338087 w 1346325"/>
              <a:gd name="connsiteY2-42" fmla="*/ 1439274 h 1645301"/>
              <a:gd name="connsiteX3-43" fmla="*/ 1346325 w 1346325"/>
              <a:gd name="connsiteY3-44" fmla="*/ 318928 h 1645301"/>
              <a:gd name="connsiteX4-45" fmla="*/ 283644 w 1346325"/>
              <a:gd name="connsiteY4-46" fmla="*/ 30603 h 1645301"/>
              <a:gd name="connsiteX5-47" fmla="*/ 77698 w 1346325"/>
              <a:gd name="connsiteY5-48" fmla="*/ 327165 h 1645301"/>
              <a:gd name="connsiteX0-49" fmla="*/ 89860 w 1358487"/>
              <a:gd name="connsiteY0-50" fmla="*/ 327165 h 1645301"/>
              <a:gd name="connsiteX1-51" fmla="*/ 122812 w 1358487"/>
              <a:gd name="connsiteY1-52" fmla="*/ 1414560 h 1645301"/>
              <a:gd name="connsiteX2-53" fmla="*/ 1350249 w 1358487"/>
              <a:gd name="connsiteY2-54" fmla="*/ 1439274 h 1645301"/>
              <a:gd name="connsiteX3-55" fmla="*/ 1358487 w 1358487"/>
              <a:gd name="connsiteY3-56" fmla="*/ 318928 h 1645301"/>
              <a:gd name="connsiteX4-57" fmla="*/ 295806 w 1358487"/>
              <a:gd name="connsiteY4-58" fmla="*/ 30603 h 1645301"/>
              <a:gd name="connsiteX5-59" fmla="*/ 89860 w 1358487"/>
              <a:gd name="connsiteY5-60" fmla="*/ 327165 h 1645301"/>
              <a:gd name="connsiteX0-61" fmla="*/ 66492 w 1384546"/>
              <a:gd name="connsiteY0-62" fmla="*/ 440965 h 1612372"/>
              <a:gd name="connsiteX1-63" fmla="*/ 148871 w 1384546"/>
              <a:gd name="connsiteY1-64" fmla="*/ 1388317 h 1612372"/>
              <a:gd name="connsiteX2-65" fmla="*/ 1376308 w 1384546"/>
              <a:gd name="connsiteY2-66" fmla="*/ 1413031 h 1612372"/>
              <a:gd name="connsiteX3-67" fmla="*/ 1384546 w 1384546"/>
              <a:gd name="connsiteY3-68" fmla="*/ 292685 h 1612372"/>
              <a:gd name="connsiteX4-69" fmla="*/ 321865 w 1384546"/>
              <a:gd name="connsiteY4-70" fmla="*/ 4360 h 1612372"/>
              <a:gd name="connsiteX5-71" fmla="*/ 66492 w 1384546"/>
              <a:gd name="connsiteY5-72" fmla="*/ 440965 h 1612372"/>
              <a:gd name="connsiteX0-73" fmla="*/ 46037 w 1421756"/>
              <a:gd name="connsiteY0-74" fmla="*/ 363886 h 1612943"/>
              <a:gd name="connsiteX1-75" fmla="*/ 186081 w 1421756"/>
              <a:gd name="connsiteY1-76" fmla="*/ 1385379 h 1612943"/>
              <a:gd name="connsiteX2-77" fmla="*/ 1413518 w 1421756"/>
              <a:gd name="connsiteY2-78" fmla="*/ 1410093 h 1612943"/>
              <a:gd name="connsiteX3-79" fmla="*/ 1421756 w 1421756"/>
              <a:gd name="connsiteY3-80" fmla="*/ 289747 h 1612943"/>
              <a:gd name="connsiteX4-81" fmla="*/ 359075 w 1421756"/>
              <a:gd name="connsiteY4-82" fmla="*/ 1422 h 1612943"/>
              <a:gd name="connsiteX5-83" fmla="*/ 46037 w 1421756"/>
              <a:gd name="connsiteY5-84" fmla="*/ 363886 h 1612943"/>
              <a:gd name="connsiteX0-85" fmla="*/ 49570 w 1523441"/>
              <a:gd name="connsiteY0-86" fmla="*/ 363461 h 1482445"/>
              <a:gd name="connsiteX1-87" fmla="*/ 189614 w 1523441"/>
              <a:gd name="connsiteY1-88" fmla="*/ 1384954 h 1482445"/>
              <a:gd name="connsiteX2-89" fmla="*/ 1491191 w 1523441"/>
              <a:gd name="connsiteY2-90" fmla="*/ 1187246 h 1482445"/>
              <a:gd name="connsiteX3-91" fmla="*/ 1425289 w 1523441"/>
              <a:gd name="connsiteY3-92" fmla="*/ 289322 h 1482445"/>
              <a:gd name="connsiteX4-93" fmla="*/ 362608 w 1523441"/>
              <a:gd name="connsiteY4-94" fmla="*/ 997 h 1482445"/>
              <a:gd name="connsiteX5-95" fmla="*/ 49570 w 1523441"/>
              <a:gd name="connsiteY5-96" fmla="*/ 363461 h 1482445"/>
              <a:gd name="connsiteX0-97" fmla="*/ 49570 w 1545313"/>
              <a:gd name="connsiteY0-98" fmla="*/ 363461 h 1468199"/>
              <a:gd name="connsiteX1-99" fmla="*/ 189614 w 1545313"/>
              <a:gd name="connsiteY1-100" fmla="*/ 1384954 h 1468199"/>
              <a:gd name="connsiteX2-101" fmla="*/ 1491191 w 1545313"/>
              <a:gd name="connsiteY2-102" fmla="*/ 1187246 h 1468199"/>
              <a:gd name="connsiteX3-103" fmla="*/ 1425289 w 1545313"/>
              <a:gd name="connsiteY3-104" fmla="*/ 289322 h 1468199"/>
              <a:gd name="connsiteX4-105" fmla="*/ 362608 w 1545313"/>
              <a:gd name="connsiteY4-106" fmla="*/ 997 h 1468199"/>
              <a:gd name="connsiteX5-107" fmla="*/ 49570 w 1545313"/>
              <a:gd name="connsiteY5-108" fmla="*/ 363461 h 1468199"/>
              <a:gd name="connsiteX0-109" fmla="*/ 82423 w 1495787"/>
              <a:gd name="connsiteY0-110" fmla="*/ 338226 h 1469481"/>
              <a:gd name="connsiteX1-111" fmla="*/ 140088 w 1495787"/>
              <a:gd name="connsiteY1-112" fmla="*/ 1384433 h 1469481"/>
              <a:gd name="connsiteX2-113" fmla="*/ 1441665 w 1495787"/>
              <a:gd name="connsiteY2-114" fmla="*/ 1186725 h 1469481"/>
              <a:gd name="connsiteX3-115" fmla="*/ 1375763 w 1495787"/>
              <a:gd name="connsiteY3-116" fmla="*/ 288801 h 1469481"/>
              <a:gd name="connsiteX4-117" fmla="*/ 313082 w 1495787"/>
              <a:gd name="connsiteY4-118" fmla="*/ 476 h 1469481"/>
              <a:gd name="connsiteX5-119" fmla="*/ 82423 w 1495787"/>
              <a:gd name="connsiteY5-120" fmla="*/ 338226 h 1469481"/>
              <a:gd name="connsiteX0-121" fmla="*/ 78189 w 1481300"/>
              <a:gd name="connsiteY0-122" fmla="*/ 321819 h 1453074"/>
              <a:gd name="connsiteX1-123" fmla="*/ 135854 w 1481300"/>
              <a:gd name="connsiteY1-124" fmla="*/ 1368026 h 1453074"/>
              <a:gd name="connsiteX2-125" fmla="*/ 1437431 w 1481300"/>
              <a:gd name="connsiteY2-126" fmla="*/ 1170318 h 1453074"/>
              <a:gd name="connsiteX3-127" fmla="*/ 1371529 w 1481300"/>
              <a:gd name="connsiteY3-128" fmla="*/ 272394 h 1453074"/>
              <a:gd name="connsiteX4-129" fmla="*/ 473604 w 1481300"/>
              <a:gd name="connsiteY4-130" fmla="*/ 544 h 1453074"/>
              <a:gd name="connsiteX5-131" fmla="*/ 78189 w 1481300"/>
              <a:gd name="connsiteY5-132" fmla="*/ 321819 h 145307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1481300" h="1453074">
                <a:moveTo>
                  <a:pt x="78189" y="321819"/>
                </a:moveTo>
                <a:cubicBezTo>
                  <a:pt x="21897" y="549733"/>
                  <a:pt x="-90686" y="1226610"/>
                  <a:pt x="135854" y="1368026"/>
                </a:cubicBezTo>
                <a:cubicBezTo>
                  <a:pt x="362394" y="1509442"/>
                  <a:pt x="1393496" y="1494340"/>
                  <a:pt x="1437431" y="1170318"/>
                </a:cubicBezTo>
                <a:cubicBezTo>
                  <a:pt x="1481366" y="846296"/>
                  <a:pt x="1532167" y="467356"/>
                  <a:pt x="1371529" y="272394"/>
                </a:cubicBezTo>
                <a:cubicBezTo>
                  <a:pt x="1210891" y="77432"/>
                  <a:pt x="689161" y="-7693"/>
                  <a:pt x="473604" y="544"/>
                </a:cubicBezTo>
                <a:cubicBezTo>
                  <a:pt x="258047" y="8781"/>
                  <a:pt x="134481" y="93905"/>
                  <a:pt x="78189" y="321819"/>
                </a:cubicBezTo>
                <a:close/>
              </a:path>
            </a:pathLst>
          </a:custGeom>
          <a:blipFill dpi="0" rotWithShape="1">
            <a:blip r:embed="rId5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00"/>
          </a:p>
        </p:txBody>
      </p:sp>
      <p:sp>
        <p:nvSpPr>
          <p:cNvPr id="4" name="KSO_Img2"/>
          <p:cNvSpPr/>
          <p:nvPr/>
        </p:nvSpPr>
        <p:spPr>
          <a:xfrm>
            <a:off x="1154064" y="825731"/>
            <a:ext cx="1943777" cy="1906737"/>
          </a:xfrm>
          <a:custGeom>
            <a:avLst/>
            <a:gdLst>
              <a:gd name="connsiteX0" fmla="*/ 0 w 1268627"/>
              <a:gd name="connsiteY0" fmla="*/ 296562 h 1408671"/>
              <a:gd name="connsiteX1" fmla="*/ 32952 w 1268627"/>
              <a:gd name="connsiteY1" fmla="*/ 1383957 h 1408671"/>
              <a:gd name="connsiteX2" fmla="*/ 1260389 w 1268627"/>
              <a:gd name="connsiteY2" fmla="*/ 1408671 h 1408671"/>
              <a:gd name="connsiteX3" fmla="*/ 1268627 w 1268627"/>
              <a:gd name="connsiteY3" fmla="*/ 288325 h 1408671"/>
              <a:gd name="connsiteX4" fmla="*/ 205946 w 1268627"/>
              <a:gd name="connsiteY4" fmla="*/ 0 h 1408671"/>
              <a:gd name="connsiteX5" fmla="*/ 0 w 1268627"/>
              <a:gd name="connsiteY5" fmla="*/ 296562 h 1408671"/>
              <a:gd name="connsiteX0-1" fmla="*/ 77698 w 1346325"/>
              <a:gd name="connsiteY0-2" fmla="*/ 296562 h 1534851"/>
              <a:gd name="connsiteX1-3" fmla="*/ 110650 w 1346325"/>
              <a:gd name="connsiteY1-4" fmla="*/ 1383957 h 1534851"/>
              <a:gd name="connsiteX2-5" fmla="*/ 1338087 w 1346325"/>
              <a:gd name="connsiteY2-6" fmla="*/ 1408671 h 1534851"/>
              <a:gd name="connsiteX3-7" fmla="*/ 1346325 w 1346325"/>
              <a:gd name="connsiteY3-8" fmla="*/ 288325 h 1534851"/>
              <a:gd name="connsiteX4-9" fmla="*/ 283644 w 1346325"/>
              <a:gd name="connsiteY4-10" fmla="*/ 0 h 1534851"/>
              <a:gd name="connsiteX5-11" fmla="*/ 77698 w 1346325"/>
              <a:gd name="connsiteY5-12" fmla="*/ 296562 h 1534851"/>
              <a:gd name="connsiteX0-13" fmla="*/ 77698 w 1346325"/>
              <a:gd name="connsiteY0-14" fmla="*/ 296562 h 1614698"/>
              <a:gd name="connsiteX1-15" fmla="*/ 110650 w 1346325"/>
              <a:gd name="connsiteY1-16" fmla="*/ 1383957 h 1614698"/>
              <a:gd name="connsiteX2-17" fmla="*/ 1338087 w 1346325"/>
              <a:gd name="connsiteY2-18" fmla="*/ 1408671 h 1614698"/>
              <a:gd name="connsiteX3-19" fmla="*/ 1346325 w 1346325"/>
              <a:gd name="connsiteY3-20" fmla="*/ 288325 h 1614698"/>
              <a:gd name="connsiteX4-21" fmla="*/ 283644 w 1346325"/>
              <a:gd name="connsiteY4-22" fmla="*/ 0 h 1614698"/>
              <a:gd name="connsiteX5-23" fmla="*/ 77698 w 1346325"/>
              <a:gd name="connsiteY5-24" fmla="*/ 296562 h 1614698"/>
              <a:gd name="connsiteX0-25" fmla="*/ 77698 w 1346331"/>
              <a:gd name="connsiteY0-26" fmla="*/ 305516 h 1623652"/>
              <a:gd name="connsiteX1-27" fmla="*/ 110650 w 1346331"/>
              <a:gd name="connsiteY1-28" fmla="*/ 1392911 h 1623652"/>
              <a:gd name="connsiteX2-29" fmla="*/ 1338087 w 1346331"/>
              <a:gd name="connsiteY2-30" fmla="*/ 1417625 h 1623652"/>
              <a:gd name="connsiteX3-31" fmla="*/ 1346325 w 1346331"/>
              <a:gd name="connsiteY3-32" fmla="*/ 297279 h 1623652"/>
              <a:gd name="connsiteX4-33" fmla="*/ 283644 w 1346331"/>
              <a:gd name="connsiteY4-34" fmla="*/ 8954 h 1623652"/>
              <a:gd name="connsiteX5-35" fmla="*/ 77698 w 1346331"/>
              <a:gd name="connsiteY5-36" fmla="*/ 305516 h 1623652"/>
              <a:gd name="connsiteX0-37" fmla="*/ 77698 w 1346325"/>
              <a:gd name="connsiteY0-38" fmla="*/ 327165 h 1645301"/>
              <a:gd name="connsiteX1-39" fmla="*/ 110650 w 1346325"/>
              <a:gd name="connsiteY1-40" fmla="*/ 1414560 h 1645301"/>
              <a:gd name="connsiteX2-41" fmla="*/ 1338087 w 1346325"/>
              <a:gd name="connsiteY2-42" fmla="*/ 1439274 h 1645301"/>
              <a:gd name="connsiteX3-43" fmla="*/ 1346325 w 1346325"/>
              <a:gd name="connsiteY3-44" fmla="*/ 318928 h 1645301"/>
              <a:gd name="connsiteX4-45" fmla="*/ 283644 w 1346325"/>
              <a:gd name="connsiteY4-46" fmla="*/ 30603 h 1645301"/>
              <a:gd name="connsiteX5-47" fmla="*/ 77698 w 1346325"/>
              <a:gd name="connsiteY5-48" fmla="*/ 327165 h 1645301"/>
              <a:gd name="connsiteX0-49" fmla="*/ 89860 w 1358487"/>
              <a:gd name="connsiteY0-50" fmla="*/ 327165 h 1645301"/>
              <a:gd name="connsiteX1-51" fmla="*/ 122812 w 1358487"/>
              <a:gd name="connsiteY1-52" fmla="*/ 1414560 h 1645301"/>
              <a:gd name="connsiteX2-53" fmla="*/ 1350249 w 1358487"/>
              <a:gd name="connsiteY2-54" fmla="*/ 1439274 h 1645301"/>
              <a:gd name="connsiteX3-55" fmla="*/ 1358487 w 1358487"/>
              <a:gd name="connsiteY3-56" fmla="*/ 318928 h 1645301"/>
              <a:gd name="connsiteX4-57" fmla="*/ 295806 w 1358487"/>
              <a:gd name="connsiteY4-58" fmla="*/ 30603 h 1645301"/>
              <a:gd name="connsiteX5-59" fmla="*/ 89860 w 1358487"/>
              <a:gd name="connsiteY5-60" fmla="*/ 327165 h 1645301"/>
              <a:gd name="connsiteX0-61" fmla="*/ 66492 w 1384546"/>
              <a:gd name="connsiteY0-62" fmla="*/ 440965 h 1612372"/>
              <a:gd name="connsiteX1-63" fmla="*/ 148871 w 1384546"/>
              <a:gd name="connsiteY1-64" fmla="*/ 1388317 h 1612372"/>
              <a:gd name="connsiteX2-65" fmla="*/ 1376308 w 1384546"/>
              <a:gd name="connsiteY2-66" fmla="*/ 1413031 h 1612372"/>
              <a:gd name="connsiteX3-67" fmla="*/ 1384546 w 1384546"/>
              <a:gd name="connsiteY3-68" fmla="*/ 292685 h 1612372"/>
              <a:gd name="connsiteX4-69" fmla="*/ 321865 w 1384546"/>
              <a:gd name="connsiteY4-70" fmla="*/ 4360 h 1612372"/>
              <a:gd name="connsiteX5-71" fmla="*/ 66492 w 1384546"/>
              <a:gd name="connsiteY5-72" fmla="*/ 440965 h 1612372"/>
              <a:gd name="connsiteX0-73" fmla="*/ 46037 w 1421756"/>
              <a:gd name="connsiteY0-74" fmla="*/ 363886 h 1612943"/>
              <a:gd name="connsiteX1-75" fmla="*/ 186081 w 1421756"/>
              <a:gd name="connsiteY1-76" fmla="*/ 1385379 h 1612943"/>
              <a:gd name="connsiteX2-77" fmla="*/ 1413518 w 1421756"/>
              <a:gd name="connsiteY2-78" fmla="*/ 1410093 h 1612943"/>
              <a:gd name="connsiteX3-79" fmla="*/ 1421756 w 1421756"/>
              <a:gd name="connsiteY3-80" fmla="*/ 289747 h 1612943"/>
              <a:gd name="connsiteX4-81" fmla="*/ 359075 w 1421756"/>
              <a:gd name="connsiteY4-82" fmla="*/ 1422 h 1612943"/>
              <a:gd name="connsiteX5-83" fmla="*/ 46037 w 1421756"/>
              <a:gd name="connsiteY5-84" fmla="*/ 363886 h 1612943"/>
              <a:gd name="connsiteX0-85" fmla="*/ 49570 w 1523441"/>
              <a:gd name="connsiteY0-86" fmla="*/ 363461 h 1482445"/>
              <a:gd name="connsiteX1-87" fmla="*/ 189614 w 1523441"/>
              <a:gd name="connsiteY1-88" fmla="*/ 1384954 h 1482445"/>
              <a:gd name="connsiteX2-89" fmla="*/ 1491191 w 1523441"/>
              <a:gd name="connsiteY2-90" fmla="*/ 1187246 h 1482445"/>
              <a:gd name="connsiteX3-91" fmla="*/ 1425289 w 1523441"/>
              <a:gd name="connsiteY3-92" fmla="*/ 289322 h 1482445"/>
              <a:gd name="connsiteX4-93" fmla="*/ 362608 w 1523441"/>
              <a:gd name="connsiteY4-94" fmla="*/ 997 h 1482445"/>
              <a:gd name="connsiteX5-95" fmla="*/ 49570 w 1523441"/>
              <a:gd name="connsiteY5-96" fmla="*/ 363461 h 1482445"/>
              <a:gd name="connsiteX0-97" fmla="*/ 49570 w 1545313"/>
              <a:gd name="connsiteY0-98" fmla="*/ 363461 h 1468199"/>
              <a:gd name="connsiteX1-99" fmla="*/ 189614 w 1545313"/>
              <a:gd name="connsiteY1-100" fmla="*/ 1384954 h 1468199"/>
              <a:gd name="connsiteX2-101" fmla="*/ 1491191 w 1545313"/>
              <a:gd name="connsiteY2-102" fmla="*/ 1187246 h 1468199"/>
              <a:gd name="connsiteX3-103" fmla="*/ 1425289 w 1545313"/>
              <a:gd name="connsiteY3-104" fmla="*/ 289322 h 1468199"/>
              <a:gd name="connsiteX4-105" fmla="*/ 362608 w 1545313"/>
              <a:gd name="connsiteY4-106" fmla="*/ 997 h 1468199"/>
              <a:gd name="connsiteX5-107" fmla="*/ 49570 w 1545313"/>
              <a:gd name="connsiteY5-108" fmla="*/ 363461 h 1468199"/>
              <a:gd name="connsiteX0-109" fmla="*/ 82423 w 1495787"/>
              <a:gd name="connsiteY0-110" fmla="*/ 338226 h 1469481"/>
              <a:gd name="connsiteX1-111" fmla="*/ 140088 w 1495787"/>
              <a:gd name="connsiteY1-112" fmla="*/ 1384433 h 1469481"/>
              <a:gd name="connsiteX2-113" fmla="*/ 1441665 w 1495787"/>
              <a:gd name="connsiteY2-114" fmla="*/ 1186725 h 1469481"/>
              <a:gd name="connsiteX3-115" fmla="*/ 1375763 w 1495787"/>
              <a:gd name="connsiteY3-116" fmla="*/ 288801 h 1469481"/>
              <a:gd name="connsiteX4-117" fmla="*/ 313082 w 1495787"/>
              <a:gd name="connsiteY4-118" fmla="*/ 476 h 1469481"/>
              <a:gd name="connsiteX5-119" fmla="*/ 82423 w 1495787"/>
              <a:gd name="connsiteY5-120" fmla="*/ 338226 h 1469481"/>
              <a:gd name="connsiteX0-121" fmla="*/ 78189 w 1481300"/>
              <a:gd name="connsiteY0-122" fmla="*/ 321819 h 1453074"/>
              <a:gd name="connsiteX1-123" fmla="*/ 135854 w 1481300"/>
              <a:gd name="connsiteY1-124" fmla="*/ 1368026 h 1453074"/>
              <a:gd name="connsiteX2-125" fmla="*/ 1437431 w 1481300"/>
              <a:gd name="connsiteY2-126" fmla="*/ 1170318 h 1453074"/>
              <a:gd name="connsiteX3-127" fmla="*/ 1371529 w 1481300"/>
              <a:gd name="connsiteY3-128" fmla="*/ 272394 h 1453074"/>
              <a:gd name="connsiteX4-129" fmla="*/ 473604 w 1481300"/>
              <a:gd name="connsiteY4-130" fmla="*/ 544 h 1453074"/>
              <a:gd name="connsiteX5-131" fmla="*/ 78189 w 1481300"/>
              <a:gd name="connsiteY5-132" fmla="*/ 321819 h 145307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1481300" h="1453074">
                <a:moveTo>
                  <a:pt x="78189" y="321819"/>
                </a:moveTo>
                <a:cubicBezTo>
                  <a:pt x="21897" y="549733"/>
                  <a:pt x="-90686" y="1226610"/>
                  <a:pt x="135854" y="1368026"/>
                </a:cubicBezTo>
                <a:cubicBezTo>
                  <a:pt x="362394" y="1509442"/>
                  <a:pt x="1393496" y="1494340"/>
                  <a:pt x="1437431" y="1170318"/>
                </a:cubicBezTo>
                <a:cubicBezTo>
                  <a:pt x="1481366" y="846296"/>
                  <a:pt x="1532167" y="467356"/>
                  <a:pt x="1371529" y="272394"/>
                </a:cubicBezTo>
                <a:cubicBezTo>
                  <a:pt x="1210891" y="77432"/>
                  <a:pt x="689161" y="-7693"/>
                  <a:pt x="473604" y="544"/>
                </a:cubicBezTo>
                <a:cubicBezTo>
                  <a:pt x="258047" y="8781"/>
                  <a:pt x="134481" y="93905"/>
                  <a:pt x="78189" y="321819"/>
                </a:cubicBezTo>
                <a:close/>
              </a:path>
            </a:pathLst>
          </a:custGeom>
          <a:blipFill dpi="0" rotWithShape="1">
            <a:blip r:embed="rId6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00"/>
          </a:p>
        </p:txBody>
      </p:sp>
      <p:sp>
        <p:nvSpPr>
          <p:cNvPr id="5" name="KSO_Img3"/>
          <p:cNvSpPr/>
          <p:nvPr/>
        </p:nvSpPr>
        <p:spPr>
          <a:xfrm>
            <a:off x="3427834" y="313362"/>
            <a:ext cx="3300969" cy="3238068"/>
          </a:xfrm>
          <a:custGeom>
            <a:avLst/>
            <a:gdLst>
              <a:gd name="connsiteX0" fmla="*/ 0 w 1268627"/>
              <a:gd name="connsiteY0" fmla="*/ 296562 h 1408671"/>
              <a:gd name="connsiteX1" fmla="*/ 32952 w 1268627"/>
              <a:gd name="connsiteY1" fmla="*/ 1383957 h 1408671"/>
              <a:gd name="connsiteX2" fmla="*/ 1260389 w 1268627"/>
              <a:gd name="connsiteY2" fmla="*/ 1408671 h 1408671"/>
              <a:gd name="connsiteX3" fmla="*/ 1268627 w 1268627"/>
              <a:gd name="connsiteY3" fmla="*/ 288325 h 1408671"/>
              <a:gd name="connsiteX4" fmla="*/ 205946 w 1268627"/>
              <a:gd name="connsiteY4" fmla="*/ 0 h 1408671"/>
              <a:gd name="connsiteX5" fmla="*/ 0 w 1268627"/>
              <a:gd name="connsiteY5" fmla="*/ 296562 h 1408671"/>
              <a:gd name="connsiteX0-1" fmla="*/ 77698 w 1346325"/>
              <a:gd name="connsiteY0-2" fmla="*/ 296562 h 1534851"/>
              <a:gd name="connsiteX1-3" fmla="*/ 110650 w 1346325"/>
              <a:gd name="connsiteY1-4" fmla="*/ 1383957 h 1534851"/>
              <a:gd name="connsiteX2-5" fmla="*/ 1338087 w 1346325"/>
              <a:gd name="connsiteY2-6" fmla="*/ 1408671 h 1534851"/>
              <a:gd name="connsiteX3-7" fmla="*/ 1346325 w 1346325"/>
              <a:gd name="connsiteY3-8" fmla="*/ 288325 h 1534851"/>
              <a:gd name="connsiteX4-9" fmla="*/ 283644 w 1346325"/>
              <a:gd name="connsiteY4-10" fmla="*/ 0 h 1534851"/>
              <a:gd name="connsiteX5-11" fmla="*/ 77698 w 1346325"/>
              <a:gd name="connsiteY5-12" fmla="*/ 296562 h 1534851"/>
              <a:gd name="connsiteX0-13" fmla="*/ 77698 w 1346325"/>
              <a:gd name="connsiteY0-14" fmla="*/ 296562 h 1614698"/>
              <a:gd name="connsiteX1-15" fmla="*/ 110650 w 1346325"/>
              <a:gd name="connsiteY1-16" fmla="*/ 1383957 h 1614698"/>
              <a:gd name="connsiteX2-17" fmla="*/ 1338087 w 1346325"/>
              <a:gd name="connsiteY2-18" fmla="*/ 1408671 h 1614698"/>
              <a:gd name="connsiteX3-19" fmla="*/ 1346325 w 1346325"/>
              <a:gd name="connsiteY3-20" fmla="*/ 288325 h 1614698"/>
              <a:gd name="connsiteX4-21" fmla="*/ 283644 w 1346325"/>
              <a:gd name="connsiteY4-22" fmla="*/ 0 h 1614698"/>
              <a:gd name="connsiteX5-23" fmla="*/ 77698 w 1346325"/>
              <a:gd name="connsiteY5-24" fmla="*/ 296562 h 1614698"/>
              <a:gd name="connsiteX0-25" fmla="*/ 77698 w 1346331"/>
              <a:gd name="connsiteY0-26" fmla="*/ 305516 h 1623652"/>
              <a:gd name="connsiteX1-27" fmla="*/ 110650 w 1346331"/>
              <a:gd name="connsiteY1-28" fmla="*/ 1392911 h 1623652"/>
              <a:gd name="connsiteX2-29" fmla="*/ 1338087 w 1346331"/>
              <a:gd name="connsiteY2-30" fmla="*/ 1417625 h 1623652"/>
              <a:gd name="connsiteX3-31" fmla="*/ 1346325 w 1346331"/>
              <a:gd name="connsiteY3-32" fmla="*/ 297279 h 1623652"/>
              <a:gd name="connsiteX4-33" fmla="*/ 283644 w 1346331"/>
              <a:gd name="connsiteY4-34" fmla="*/ 8954 h 1623652"/>
              <a:gd name="connsiteX5-35" fmla="*/ 77698 w 1346331"/>
              <a:gd name="connsiteY5-36" fmla="*/ 305516 h 1623652"/>
              <a:gd name="connsiteX0-37" fmla="*/ 77698 w 1346325"/>
              <a:gd name="connsiteY0-38" fmla="*/ 327165 h 1645301"/>
              <a:gd name="connsiteX1-39" fmla="*/ 110650 w 1346325"/>
              <a:gd name="connsiteY1-40" fmla="*/ 1414560 h 1645301"/>
              <a:gd name="connsiteX2-41" fmla="*/ 1338087 w 1346325"/>
              <a:gd name="connsiteY2-42" fmla="*/ 1439274 h 1645301"/>
              <a:gd name="connsiteX3-43" fmla="*/ 1346325 w 1346325"/>
              <a:gd name="connsiteY3-44" fmla="*/ 318928 h 1645301"/>
              <a:gd name="connsiteX4-45" fmla="*/ 283644 w 1346325"/>
              <a:gd name="connsiteY4-46" fmla="*/ 30603 h 1645301"/>
              <a:gd name="connsiteX5-47" fmla="*/ 77698 w 1346325"/>
              <a:gd name="connsiteY5-48" fmla="*/ 327165 h 1645301"/>
              <a:gd name="connsiteX0-49" fmla="*/ 89860 w 1358487"/>
              <a:gd name="connsiteY0-50" fmla="*/ 327165 h 1645301"/>
              <a:gd name="connsiteX1-51" fmla="*/ 122812 w 1358487"/>
              <a:gd name="connsiteY1-52" fmla="*/ 1414560 h 1645301"/>
              <a:gd name="connsiteX2-53" fmla="*/ 1350249 w 1358487"/>
              <a:gd name="connsiteY2-54" fmla="*/ 1439274 h 1645301"/>
              <a:gd name="connsiteX3-55" fmla="*/ 1358487 w 1358487"/>
              <a:gd name="connsiteY3-56" fmla="*/ 318928 h 1645301"/>
              <a:gd name="connsiteX4-57" fmla="*/ 295806 w 1358487"/>
              <a:gd name="connsiteY4-58" fmla="*/ 30603 h 1645301"/>
              <a:gd name="connsiteX5-59" fmla="*/ 89860 w 1358487"/>
              <a:gd name="connsiteY5-60" fmla="*/ 327165 h 1645301"/>
              <a:gd name="connsiteX0-61" fmla="*/ 66492 w 1384546"/>
              <a:gd name="connsiteY0-62" fmla="*/ 440965 h 1612372"/>
              <a:gd name="connsiteX1-63" fmla="*/ 148871 w 1384546"/>
              <a:gd name="connsiteY1-64" fmla="*/ 1388317 h 1612372"/>
              <a:gd name="connsiteX2-65" fmla="*/ 1376308 w 1384546"/>
              <a:gd name="connsiteY2-66" fmla="*/ 1413031 h 1612372"/>
              <a:gd name="connsiteX3-67" fmla="*/ 1384546 w 1384546"/>
              <a:gd name="connsiteY3-68" fmla="*/ 292685 h 1612372"/>
              <a:gd name="connsiteX4-69" fmla="*/ 321865 w 1384546"/>
              <a:gd name="connsiteY4-70" fmla="*/ 4360 h 1612372"/>
              <a:gd name="connsiteX5-71" fmla="*/ 66492 w 1384546"/>
              <a:gd name="connsiteY5-72" fmla="*/ 440965 h 1612372"/>
              <a:gd name="connsiteX0-73" fmla="*/ 46037 w 1421756"/>
              <a:gd name="connsiteY0-74" fmla="*/ 363886 h 1612943"/>
              <a:gd name="connsiteX1-75" fmla="*/ 186081 w 1421756"/>
              <a:gd name="connsiteY1-76" fmla="*/ 1385379 h 1612943"/>
              <a:gd name="connsiteX2-77" fmla="*/ 1413518 w 1421756"/>
              <a:gd name="connsiteY2-78" fmla="*/ 1410093 h 1612943"/>
              <a:gd name="connsiteX3-79" fmla="*/ 1421756 w 1421756"/>
              <a:gd name="connsiteY3-80" fmla="*/ 289747 h 1612943"/>
              <a:gd name="connsiteX4-81" fmla="*/ 359075 w 1421756"/>
              <a:gd name="connsiteY4-82" fmla="*/ 1422 h 1612943"/>
              <a:gd name="connsiteX5-83" fmla="*/ 46037 w 1421756"/>
              <a:gd name="connsiteY5-84" fmla="*/ 363886 h 1612943"/>
              <a:gd name="connsiteX0-85" fmla="*/ 49570 w 1523441"/>
              <a:gd name="connsiteY0-86" fmla="*/ 363461 h 1482445"/>
              <a:gd name="connsiteX1-87" fmla="*/ 189614 w 1523441"/>
              <a:gd name="connsiteY1-88" fmla="*/ 1384954 h 1482445"/>
              <a:gd name="connsiteX2-89" fmla="*/ 1491191 w 1523441"/>
              <a:gd name="connsiteY2-90" fmla="*/ 1187246 h 1482445"/>
              <a:gd name="connsiteX3-91" fmla="*/ 1425289 w 1523441"/>
              <a:gd name="connsiteY3-92" fmla="*/ 289322 h 1482445"/>
              <a:gd name="connsiteX4-93" fmla="*/ 362608 w 1523441"/>
              <a:gd name="connsiteY4-94" fmla="*/ 997 h 1482445"/>
              <a:gd name="connsiteX5-95" fmla="*/ 49570 w 1523441"/>
              <a:gd name="connsiteY5-96" fmla="*/ 363461 h 1482445"/>
              <a:gd name="connsiteX0-97" fmla="*/ 49570 w 1545313"/>
              <a:gd name="connsiteY0-98" fmla="*/ 363461 h 1468199"/>
              <a:gd name="connsiteX1-99" fmla="*/ 189614 w 1545313"/>
              <a:gd name="connsiteY1-100" fmla="*/ 1384954 h 1468199"/>
              <a:gd name="connsiteX2-101" fmla="*/ 1491191 w 1545313"/>
              <a:gd name="connsiteY2-102" fmla="*/ 1187246 h 1468199"/>
              <a:gd name="connsiteX3-103" fmla="*/ 1425289 w 1545313"/>
              <a:gd name="connsiteY3-104" fmla="*/ 289322 h 1468199"/>
              <a:gd name="connsiteX4-105" fmla="*/ 362608 w 1545313"/>
              <a:gd name="connsiteY4-106" fmla="*/ 997 h 1468199"/>
              <a:gd name="connsiteX5-107" fmla="*/ 49570 w 1545313"/>
              <a:gd name="connsiteY5-108" fmla="*/ 363461 h 1468199"/>
              <a:gd name="connsiteX0-109" fmla="*/ 82423 w 1495787"/>
              <a:gd name="connsiteY0-110" fmla="*/ 338226 h 1469481"/>
              <a:gd name="connsiteX1-111" fmla="*/ 140088 w 1495787"/>
              <a:gd name="connsiteY1-112" fmla="*/ 1384433 h 1469481"/>
              <a:gd name="connsiteX2-113" fmla="*/ 1441665 w 1495787"/>
              <a:gd name="connsiteY2-114" fmla="*/ 1186725 h 1469481"/>
              <a:gd name="connsiteX3-115" fmla="*/ 1375763 w 1495787"/>
              <a:gd name="connsiteY3-116" fmla="*/ 288801 h 1469481"/>
              <a:gd name="connsiteX4-117" fmla="*/ 313082 w 1495787"/>
              <a:gd name="connsiteY4-118" fmla="*/ 476 h 1469481"/>
              <a:gd name="connsiteX5-119" fmla="*/ 82423 w 1495787"/>
              <a:gd name="connsiteY5-120" fmla="*/ 338226 h 1469481"/>
              <a:gd name="connsiteX0-121" fmla="*/ 78189 w 1481300"/>
              <a:gd name="connsiteY0-122" fmla="*/ 321819 h 1453074"/>
              <a:gd name="connsiteX1-123" fmla="*/ 135854 w 1481300"/>
              <a:gd name="connsiteY1-124" fmla="*/ 1368026 h 1453074"/>
              <a:gd name="connsiteX2-125" fmla="*/ 1437431 w 1481300"/>
              <a:gd name="connsiteY2-126" fmla="*/ 1170318 h 1453074"/>
              <a:gd name="connsiteX3-127" fmla="*/ 1371529 w 1481300"/>
              <a:gd name="connsiteY3-128" fmla="*/ 272394 h 1453074"/>
              <a:gd name="connsiteX4-129" fmla="*/ 473604 w 1481300"/>
              <a:gd name="connsiteY4-130" fmla="*/ 544 h 1453074"/>
              <a:gd name="connsiteX5-131" fmla="*/ 78189 w 1481300"/>
              <a:gd name="connsiteY5-132" fmla="*/ 321819 h 145307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1481300" h="1453074">
                <a:moveTo>
                  <a:pt x="78189" y="321819"/>
                </a:moveTo>
                <a:cubicBezTo>
                  <a:pt x="21897" y="549733"/>
                  <a:pt x="-90686" y="1226610"/>
                  <a:pt x="135854" y="1368026"/>
                </a:cubicBezTo>
                <a:cubicBezTo>
                  <a:pt x="362394" y="1509442"/>
                  <a:pt x="1393496" y="1494340"/>
                  <a:pt x="1437431" y="1170318"/>
                </a:cubicBezTo>
                <a:cubicBezTo>
                  <a:pt x="1481366" y="846296"/>
                  <a:pt x="1532167" y="467356"/>
                  <a:pt x="1371529" y="272394"/>
                </a:cubicBezTo>
                <a:cubicBezTo>
                  <a:pt x="1210891" y="77432"/>
                  <a:pt x="689161" y="-7693"/>
                  <a:pt x="473604" y="544"/>
                </a:cubicBezTo>
                <a:cubicBezTo>
                  <a:pt x="258047" y="8781"/>
                  <a:pt x="134481" y="93905"/>
                  <a:pt x="78189" y="321819"/>
                </a:cubicBezTo>
                <a:close/>
              </a:path>
            </a:pathLst>
          </a:custGeom>
          <a:blipFill dpi="0" rotWithShape="1">
            <a:blip r:embed="rId7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00"/>
          </a:p>
        </p:txBody>
      </p:sp>
      <p:sp>
        <p:nvSpPr>
          <p:cNvPr id="6" name="KSO_Img1"/>
          <p:cNvSpPr/>
          <p:nvPr/>
        </p:nvSpPr>
        <p:spPr>
          <a:xfrm>
            <a:off x="557037" y="3035261"/>
            <a:ext cx="2540805" cy="2492389"/>
          </a:xfrm>
          <a:custGeom>
            <a:avLst/>
            <a:gdLst>
              <a:gd name="connsiteX0" fmla="*/ 0 w 1268627"/>
              <a:gd name="connsiteY0" fmla="*/ 296562 h 1408671"/>
              <a:gd name="connsiteX1" fmla="*/ 32952 w 1268627"/>
              <a:gd name="connsiteY1" fmla="*/ 1383957 h 1408671"/>
              <a:gd name="connsiteX2" fmla="*/ 1260389 w 1268627"/>
              <a:gd name="connsiteY2" fmla="*/ 1408671 h 1408671"/>
              <a:gd name="connsiteX3" fmla="*/ 1268627 w 1268627"/>
              <a:gd name="connsiteY3" fmla="*/ 288325 h 1408671"/>
              <a:gd name="connsiteX4" fmla="*/ 205946 w 1268627"/>
              <a:gd name="connsiteY4" fmla="*/ 0 h 1408671"/>
              <a:gd name="connsiteX5" fmla="*/ 0 w 1268627"/>
              <a:gd name="connsiteY5" fmla="*/ 296562 h 1408671"/>
              <a:gd name="connsiteX0-1" fmla="*/ 77698 w 1346325"/>
              <a:gd name="connsiteY0-2" fmla="*/ 296562 h 1534851"/>
              <a:gd name="connsiteX1-3" fmla="*/ 110650 w 1346325"/>
              <a:gd name="connsiteY1-4" fmla="*/ 1383957 h 1534851"/>
              <a:gd name="connsiteX2-5" fmla="*/ 1338087 w 1346325"/>
              <a:gd name="connsiteY2-6" fmla="*/ 1408671 h 1534851"/>
              <a:gd name="connsiteX3-7" fmla="*/ 1346325 w 1346325"/>
              <a:gd name="connsiteY3-8" fmla="*/ 288325 h 1534851"/>
              <a:gd name="connsiteX4-9" fmla="*/ 283644 w 1346325"/>
              <a:gd name="connsiteY4-10" fmla="*/ 0 h 1534851"/>
              <a:gd name="connsiteX5-11" fmla="*/ 77698 w 1346325"/>
              <a:gd name="connsiteY5-12" fmla="*/ 296562 h 1534851"/>
              <a:gd name="connsiteX0-13" fmla="*/ 77698 w 1346325"/>
              <a:gd name="connsiteY0-14" fmla="*/ 296562 h 1614698"/>
              <a:gd name="connsiteX1-15" fmla="*/ 110650 w 1346325"/>
              <a:gd name="connsiteY1-16" fmla="*/ 1383957 h 1614698"/>
              <a:gd name="connsiteX2-17" fmla="*/ 1338087 w 1346325"/>
              <a:gd name="connsiteY2-18" fmla="*/ 1408671 h 1614698"/>
              <a:gd name="connsiteX3-19" fmla="*/ 1346325 w 1346325"/>
              <a:gd name="connsiteY3-20" fmla="*/ 288325 h 1614698"/>
              <a:gd name="connsiteX4-21" fmla="*/ 283644 w 1346325"/>
              <a:gd name="connsiteY4-22" fmla="*/ 0 h 1614698"/>
              <a:gd name="connsiteX5-23" fmla="*/ 77698 w 1346325"/>
              <a:gd name="connsiteY5-24" fmla="*/ 296562 h 1614698"/>
              <a:gd name="connsiteX0-25" fmla="*/ 77698 w 1346331"/>
              <a:gd name="connsiteY0-26" fmla="*/ 305516 h 1623652"/>
              <a:gd name="connsiteX1-27" fmla="*/ 110650 w 1346331"/>
              <a:gd name="connsiteY1-28" fmla="*/ 1392911 h 1623652"/>
              <a:gd name="connsiteX2-29" fmla="*/ 1338087 w 1346331"/>
              <a:gd name="connsiteY2-30" fmla="*/ 1417625 h 1623652"/>
              <a:gd name="connsiteX3-31" fmla="*/ 1346325 w 1346331"/>
              <a:gd name="connsiteY3-32" fmla="*/ 297279 h 1623652"/>
              <a:gd name="connsiteX4-33" fmla="*/ 283644 w 1346331"/>
              <a:gd name="connsiteY4-34" fmla="*/ 8954 h 1623652"/>
              <a:gd name="connsiteX5-35" fmla="*/ 77698 w 1346331"/>
              <a:gd name="connsiteY5-36" fmla="*/ 305516 h 1623652"/>
              <a:gd name="connsiteX0-37" fmla="*/ 77698 w 1346325"/>
              <a:gd name="connsiteY0-38" fmla="*/ 327165 h 1645301"/>
              <a:gd name="connsiteX1-39" fmla="*/ 110650 w 1346325"/>
              <a:gd name="connsiteY1-40" fmla="*/ 1414560 h 1645301"/>
              <a:gd name="connsiteX2-41" fmla="*/ 1338087 w 1346325"/>
              <a:gd name="connsiteY2-42" fmla="*/ 1439274 h 1645301"/>
              <a:gd name="connsiteX3-43" fmla="*/ 1346325 w 1346325"/>
              <a:gd name="connsiteY3-44" fmla="*/ 318928 h 1645301"/>
              <a:gd name="connsiteX4-45" fmla="*/ 283644 w 1346325"/>
              <a:gd name="connsiteY4-46" fmla="*/ 30603 h 1645301"/>
              <a:gd name="connsiteX5-47" fmla="*/ 77698 w 1346325"/>
              <a:gd name="connsiteY5-48" fmla="*/ 327165 h 1645301"/>
              <a:gd name="connsiteX0-49" fmla="*/ 89860 w 1358487"/>
              <a:gd name="connsiteY0-50" fmla="*/ 327165 h 1645301"/>
              <a:gd name="connsiteX1-51" fmla="*/ 122812 w 1358487"/>
              <a:gd name="connsiteY1-52" fmla="*/ 1414560 h 1645301"/>
              <a:gd name="connsiteX2-53" fmla="*/ 1350249 w 1358487"/>
              <a:gd name="connsiteY2-54" fmla="*/ 1439274 h 1645301"/>
              <a:gd name="connsiteX3-55" fmla="*/ 1358487 w 1358487"/>
              <a:gd name="connsiteY3-56" fmla="*/ 318928 h 1645301"/>
              <a:gd name="connsiteX4-57" fmla="*/ 295806 w 1358487"/>
              <a:gd name="connsiteY4-58" fmla="*/ 30603 h 1645301"/>
              <a:gd name="connsiteX5-59" fmla="*/ 89860 w 1358487"/>
              <a:gd name="connsiteY5-60" fmla="*/ 327165 h 1645301"/>
              <a:gd name="connsiteX0-61" fmla="*/ 66492 w 1384546"/>
              <a:gd name="connsiteY0-62" fmla="*/ 440965 h 1612372"/>
              <a:gd name="connsiteX1-63" fmla="*/ 148871 w 1384546"/>
              <a:gd name="connsiteY1-64" fmla="*/ 1388317 h 1612372"/>
              <a:gd name="connsiteX2-65" fmla="*/ 1376308 w 1384546"/>
              <a:gd name="connsiteY2-66" fmla="*/ 1413031 h 1612372"/>
              <a:gd name="connsiteX3-67" fmla="*/ 1384546 w 1384546"/>
              <a:gd name="connsiteY3-68" fmla="*/ 292685 h 1612372"/>
              <a:gd name="connsiteX4-69" fmla="*/ 321865 w 1384546"/>
              <a:gd name="connsiteY4-70" fmla="*/ 4360 h 1612372"/>
              <a:gd name="connsiteX5-71" fmla="*/ 66492 w 1384546"/>
              <a:gd name="connsiteY5-72" fmla="*/ 440965 h 1612372"/>
              <a:gd name="connsiteX0-73" fmla="*/ 46037 w 1421756"/>
              <a:gd name="connsiteY0-74" fmla="*/ 363886 h 1612943"/>
              <a:gd name="connsiteX1-75" fmla="*/ 186081 w 1421756"/>
              <a:gd name="connsiteY1-76" fmla="*/ 1385379 h 1612943"/>
              <a:gd name="connsiteX2-77" fmla="*/ 1413518 w 1421756"/>
              <a:gd name="connsiteY2-78" fmla="*/ 1410093 h 1612943"/>
              <a:gd name="connsiteX3-79" fmla="*/ 1421756 w 1421756"/>
              <a:gd name="connsiteY3-80" fmla="*/ 289747 h 1612943"/>
              <a:gd name="connsiteX4-81" fmla="*/ 359075 w 1421756"/>
              <a:gd name="connsiteY4-82" fmla="*/ 1422 h 1612943"/>
              <a:gd name="connsiteX5-83" fmla="*/ 46037 w 1421756"/>
              <a:gd name="connsiteY5-84" fmla="*/ 363886 h 1612943"/>
              <a:gd name="connsiteX0-85" fmla="*/ 49570 w 1523441"/>
              <a:gd name="connsiteY0-86" fmla="*/ 363461 h 1482445"/>
              <a:gd name="connsiteX1-87" fmla="*/ 189614 w 1523441"/>
              <a:gd name="connsiteY1-88" fmla="*/ 1384954 h 1482445"/>
              <a:gd name="connsiteX2-89" fmla="*/ 1491191 w 1523441"/>
              <a:gd name="connsiteY2-90" fmla="*/ 1187246 h 1482445"/>
              <a:gd name="connsiteX3-91" fmla="*/ 1425289 w 1523441"/>
              <a:gd name="connsiteY3-92" fmla="*/ 289322 h 1482445"/>
              <a:gd name="connsiteX4-93" fmla="*/ 362608 w 1523441"/>
              <a:gd name="connsiteY4-94" fmla="*/ 997 h 1482445"/>
              <a:gd name="connsiteX5-95" fmla="*/ 49570 w 1523441"/>
              <a:gd name="connsiteY5-96" fmla="*/ 363461 h 1482445"/>
              <a:gd name="connsiteX0-97" fmla="*/ 49570 w 1545313"/>
              <a:gd name="connsiteY0-98" fmla="*/ 363461 h 1468199"/>
              <a:gd name="connsiteX1-99" fmla="*/ 189614 w 1545313"/>
              <a:gd name="connsiteY1-100" fmla="*/ 1384954 h 1468199"/>
              <a:gd name="connsiteX2-101" fmla="*/ 1491191 w 1545313"/>
              <a:gd name="connsiteY2-102" fmla="*/ 1187246 h 1468199"/>
              <a:gd name="connsiteX3-103" fmla="*/ 1425289 w 1545313"/>
              <a:gd name="connsiteY3-104" fmla="*/ 289322 h 1468199"/>
              <a:gd name="connsiteX4-105" fmla="*/ 362608 w 1545313"/>
              <a:gd name="connsiteY4-106" fmla="*/ 997 h 1468199"/>
              <a:gd name="connsiteX5-107" fmla="*/ 49570 w 1545313"/>
              <a:gd name="connsiteY5-108" fmla="*/ 363461 h 1468199"/>
              <a:gd name="connsiteX0-109" fmla="*/ 82423 w 1495787"/>
              <a:gd name="connsiteY0-110" fmla="*/ 338226 h 1469481"/>
              <a:gd name="connsiteX1-111" fmla="*/ 140088 w 1495787"/>
              <a:gd name="connsiteY1-112" fmla="*/ 1384433 h 1469481"/>
              <a:gd name="connsiteX2-113" fmla="*/ 1441665 w 1495787"/>
              <a:gd name="connsiteY2-114" fmla="*/ 1186725 h 1469481"/>
              <a:gd name="connsiteX3-115" fmla="*/ 1375763 w 1495787"/>
              <a:gd name="connsiteY3-116" fmla="*/ 288801 h 1469481"/>
              <a:gd name="connsiteX4-117" fmla="*/ 313082 w 1495787"/>
              <a:gd name="connsiteY4-118" fmla="*/ 476 h 1469481"/>
              <a:gd name="connsiteX5-119" fmla="*/ 82423 w 1495787"/>
              <a:gd name="connsiteY5-120" fmla="*/ 338226 h 1469481"/>
              <a:gd name="connsiteX0-121" fmla="*/ 78189 w 1481300"/>
              <a:gd name="connsiteY0-122" fmla="*/ 321819 h 1453074"/>
              <a:gd name="connsiteX1-123" fmla="*/ 135854 w 1481300"/>
              <a:gd name="connsiteY1-124" fmla="*/ 1368026 h 1453074"/>
              <a:gd name="connsiteX2-125" fmla="*/ 1437431 w 1481300"/>
              <a:gd name="connsiteY2-126" fmla="*/ 1170318 h 1453074"/>
              <a:gd name="connsiteX3-127" fmla="*/ 1371529 w 1481300"/>
              <a:gd name="connsiteY3-128" fmla="*/ 272394 h 1453074"/>
              <a:gd name="connsiteX4-129" fmla="*/ 473604 w 1481300"/>
              <a:gd name="connsiteY4-130" fmla="*/ 544 h 1453074"/>
              <a:gd name="connsiteX5-131" fmla="*/ 78189 w 1481300"/>
              <a:gd name="connsiteY5-132" fmla="*/ 321819 h 145307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1481300" h="1453074">
                <a:moveTo>
                  <a:pt x="78189" y="321819"/>
                </a:moveTo>
                <a:cubicBezTo>
                  <a:pt x="21897" y="549733"/>
                  <a:pt x="-90686" y="1226610"/>
                  <a:pt x="135854" y="1368026"/>
                </a:cubicBezTo>
                <a:cubicBezTo>
                  <a:pt x="362394" y="1509442"/>
                  <a:pt x="1393496" y="1494340"/>
                  <a:pt x="1437431" y="1170318"/>
                </a:cubicBezTo>
                <a:cubicBezTo>
                  <a:pt x="1481366" y="846296"/>
                  <a:pt x="1532167" y="467356"/>
                  <a:pt x="1371529" y="272394"/>
                </a:cubicBezTo>
                <a:cubicBezTo>
                  <a:pt x="1210891" y="77432"/>
                  <a:pt x="689161" y="-7693"/>
                  <a:pt x="473604" y="544"/>
                </a:cubicBezTo>
                <a:cubicBezTo>
                  <a:pt x="258047" y="8781"/>
                  <a:pt x="134481" y="93905"/>
                  <a:pt x="78189" y="321819"/>
                </a:cubicBezTo>
                <a:close/>
              </a:path>
            </a:pathLst>
          </a:custGeom>
          <a:blipFill dpi="0" rotWithShape="1">
            <a:blip r:embed="rId8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00"/>
          </a:p>
        </p:txBody>
      </p:sp>
      <p:pic>
        <p:nvPicPr>
          <p:cNvPr id="8" name="淘宝网chenying0907出品 7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2424435"/>
            <a:ext cx="1489484" cy="882121"/>
          </a:xfrm>
          <a:prstGeom prst="rect">
            <a:avLst/>
          </a:prstGeom>
        </p:spPr>
      </p:pic>
      <p:grpSp>
        <p:nvGrpSpPr>
          <p:cNvPr id="10" name="Group 4"/>
          <p:cNvGrpSpPr>
            <a:grpSpLocks noChangeAspect="1"/>
          </p:cNvGrpSpPr>
          <p:nvPr/>
        </p:nvGrpSpPr>
        <p:grpSpPr bwMode="auto">
          <a:xfrm>
            <a:off x="6343759" y="-28744"/>
            <a:ext cx="5176918" cy="3615684"/>
            <a:chOff x="3202" y="10"/>
            <a:chExt cx="2792" cy="1950"/>
          </a:xfrm>
        </p:grpSpPr>
        <p:sp>
          <p:nvSpPr>
            <p:cNvPr id="11" name="AutoShape 3"/>
            <p:cNvSpPr>
              <a:spLocks noChangeAspect="1" noChangeArrowheads="1" noTextEdit="1"/>
            </p:cNvSpPr>
            <p:nvPr/>
          </p:nvSpPr>
          <p:spPr bwMode="auto">
            <a:xfrm>
              <a:off x="3202" y="10"/>
              <a:ext cx="2792" cy="1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06801" tIns="53400" rIns="106801" bIns="53400" numCol="1" anchor="t" anchorCtr="0" compatLnSpc="1"/>
            <a:lstStyle/>
            <a:p>
              <a:endParaRPr lang="zh-CN" altLang="en-US" sz="2100"/>
            </a:p>
          </p:txBody>
        </p:sp>
        <p:sp>
          <p:nvSpPr>
            <p:cNvPr id="14" name="淘宝网Chenying0907出品 5"/>
            <p:cNvSpPr/>
            <p:nvPr/>
          </p:nvSpPr>
          <p:spPr bwMode="auto">
            <a:xfrm>
              <a:off x="5457" y="864"/>
              <a:ext cx="203" cy="211"/>
            </a:xfrm>
            <a:custGeom>
              <a:avLst/>
              <a:gdLst>
                <a:gd name="T0" fmla="*/ 15 w 78"/>
                <a:gd name="T1" fmla="*/ 37 h 81"/>
                <a:gd name="T2" fmla="*/ 2 w 78"/>
                <a:gd name="T3" fmla="*/ 45 h 81"/>
                <a:gd name="T4" fmla="*/ 12 w 78"/>
                <a:gd name="T5" fmla="*/ 49 h 81"/>
                <a:gd name="T6" fmla="*/ 34 w 78"/>
                <a:gd name="T7" fmla="*/ 61 h 81"/>
                <a:gd name="T8" fmla="*/ 41 w 78"/>
                <a:gd name="T9" fmla="*/ 80 h 81"/>
                <a:gd name="T10" fmla="*/ 57 w 78"/>
                <a:gd name="T11" fmla="*/ 49 h 81"/>
                <a:gd name="T12" fmla="*/ 71 w 78"/>
                <a:gd name="T13" fmla="*/ 37 h 81"/>
                <a:gd name="T14" fmla="*/ 57 w 78"/>
                <a:gd name="T15" fmla="*/ 35 h 81"/>
                <a:gd name="T16" fmla="*/ 48 w 78"/>
                <a:gd name="T17" fmla="*/ 15 h 81"/>
                <a:gd name="T18" fmla="*/ 43 w 78"/>
                <a:gd name="T19" fmla="*/ 3 h 81"/>
                <a:gd name="T20" fmla="*/ 35 w 78"/>
                <a:gd name="T21" fmla="*/ 15 h 81"/>
                <a:gd name="T22" fmla="*/ 15 w 78"/>
                <a:gd name="T23" fmla="*/ 37 h 81"/>
                <a:gd name="T24" fmla="*/ 16 w 78"/>
                <a:gd name="T25" fmla="*/ 40 h 81"/>
                <a:gd name="T26" fmla="*/ 37 w 78"/>
                <a:gd name="T27" fmla="*/ 24 h 81"/>
                <a:gd name="T28" fmla="*/ 41 w 78"/>
                <a:gd name="T29" fmla="*/ 12 h 81"/>
                <a:gd name="T30" fmla="*/ 43 w 78"/>
                <a:gd name="T31" fmla="*/ 15 h 81"/>
                <a:gd name="T32" fmla="*/ 49 w 78"/>
                <a:gd name="T33" fmla="*/ 36 h 81"/>
                <a:gd name="T34" fmla="*/ 63 w 78"/>
                <a:gd name="T35" fmla="*/ 44 h 81"/>
                <a:gd name="T36" fmla="*/ 46 w 78"/>
                <a:gd name="T37" fmla="*/ 57 h 81"/>
                <a:gd name="T38" fmla="*/ 43 w 78"/>
                <a:gd name="T39" fmla="*/ 73 h 81"/>
                <a:gd name="T40" fmla="*/ 40 w 78"/>
                <a:gd name="T41" fmla="*/ 67 h 81"/>
                <a:gd name="T42" fmla="*/ 31 w 78"/>
                <a:gd name="T43" fmla="*/ 50 h 81"/>
                <a:gd name="T44" fmla="*/ 14 w 78"/>
                <a:gd name="T45" fmla="*/ 46 h 81"/>
                <a:gd name="T46" fmla="*/ 16 w 78"/>
                <a:gd name="T47" fmla="*/ 40 h 81"/>
                <a:gd name="T48" fmla="*/ 15 w 78"/>
                <a:gd name="T49" fmla="*/ 3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8" h="81">
                  <a:moveTo>
                    <a:pt x="15" y="37"/>
                  </a:moveTo>
                  <a:cubicBezTo>
                    <a:pt x="12" y="38"/>
                    <a:pt x="1" y="40"/>
                    <a:pt x="2" y="45"/>
                  </a:cubicBezTo>
                  <a:cubicBezTo>
                    <a:pt x="2" y="48"/>
                    <a:pt x="10" y="49"/>
                    <a:pt x="12" y="49"/>
                  </a:cubicBezTo>
                  <a:cubicBezTo>
                    <a:pt x="21" y="51"/>
                    <a:pt x="32" y="51"/>
                    <a:pt x="34" y="61"/>
                  </a:cubicBezTo>
                  <a:cubicBezTo>
                    <a:pt x="35" y="65"/>
                    <a:pt x="34" y="81"/>
                    <a:pt x="41" y="80"/>
                  </a:cubicBezTo>
                  <a:cubicBezTo>
                    <a:pt x="54" y="79"/>
                    <a:pt x="47" y="54"/>
                    <a:pt x="57" y="49"/>
                  </a:cubicBezTo>
                  <a:cubicBezTo>
                    <a:pt x="58" y="48"/>
                    <a:pt x="78" y="42"/>
                    <a:pt x="71" y="37"/>
                  </a:cubicBezTo>
                  <a:cubicBezTo>
                    <a:pt x="67" y="34"/>
                    <a:pt x="62" y="35"/>
                    <a:pt x="57" y="35"/>
                  </a:cubicBezTo>
                  <a:cubicBezTo>
                    <a:pt x="47" y="34"/>
                    <a:pt x="48" y="22"/>
                    <a:pt x="48" y="15"/>
                  </a:cubicBezTo>
                  <a:cubicBezTo>
                    <a:pt x="48" y="11"/>
                    <a:pt x="49" y="0"/>
                    <a:pt x="43" y="3"/>
                  </a:cubicBezTo>
                  <a:cubicBezTo>
                    <a:pt x="38" y="5"/>
                    <a:pt x="37" y="11"/>
                    <a:pt x="35" y="15"/>
                  </a:cubicBezTo>
                  <a:cubicBezTo>
                    <a:pt x="31" y="27"/>
                    <a:pt x="28" y="33"/>
                    <a:pt x="15" y="37"/>
                  </a:cubicBezTo>
                  <a:cubicBezTo>
                    <a:pt x="12" y="38"/>
                    <a:pt x="13" y="41"/>
                    <a:pt x="16" y="40"/>
                  </a:cubicBezTo>
                  <a:cubicBezTo>
                    <a:pt x="25" y="37"/>
                    <a:pt x="33" y="33"/>
                    <a:pt x="37" y="24"/>
                  </a:cubicBezTo>
                  <a:cubicBezTo>
                    <a:pt x="39" y="20"/>
                    <a:pt x="40" y="16"/>
                    <a:pt x="41" y="12"/>
                  </a:cubicBezTo>
                  <a:cubicBezTo>
                    <a:pt x="45" y="4"/>
                    <a:pt x="43" y="10"/>
                    <a:pt x="43" y="15"/>
                  </a:cubicBezTo>
                  <a:cubicBezTo>
                    <a:pt x="43" y="22"/>
                    <a:pt x="43" y="31"/>
                    <a:pt x="49" y="36"/>
                  </a:cubicBezTo>
                  <a:cubicBezTo>
                    <a:pt x="52" y="39"/>
                    <a:pt x="73" y="38"/>
                    <a:pt x="63" y="44"/>
                  </a:cubicBezTo>
                  <a:cubicBezTo>
                    <a:pt x="55" y="48"/>
                    <a:pt x="48" y="47"/>
                    <a:pt x="46" y="57"/>
                  </a:cubicBezTo>
                  <a:cubicBezTo>
                    <a:pt x="45" y="63"/>
                    <a:pt x="45" y="68"/>
                    <a:pt x="43" y="73"/>
                  </a:cubicBezTo>
                  <a:cubicBezTo>
                    <a:pt x="40" y="80"/>
                    <a:pt x="40" y="70"/>
                    <a:pt x="40" y="67"/>
                  </a:cubicBezTo>
                  <a:cubicBezTo>
                    <a:pt x="40" y="60"/>
                    <a:pt x="38" y="53"/>
                    <a:pt x="31" y="50"/>
                  </a:cubicBezTo>
                  <a:cubicBezTo>
                    <a:pt x="26" y="48"/>
                    <a:pt x="20" y="47"/>
                    <a:pt x="14" y="46"/>
                  </a:cubicBezTo>
                  <a:cubicBezTo>
                    <a:pt x="0" y="43"/>
                    <a:pt x="12" y="41"/>
                    <a:pt x="16" y="40"/>
                  </a:cubicBezTo>
                  <a:cubicBezTo>
                    <a:pt x="19" y="40"/>
                    <a:pt x="18" y="36"/>
                    <a:pt x="15" y="37"/>
                  </a:cubicBezTo>
                  <a:close/>
                </a:path>
              </a:pathLst>
            </a:custGeom>
            <a:solidFill>
              <a:srgbClr val="4932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801" tIns="53400" rIns="106801" bIns="53400" numCol="1" anchor="t" anchorCtr="0" compatLnSpc="1"/>
            <a:lstStyle/>
            <a:p>
              <a:endParaRPr lang="zh-CN" altLang="en-US" sz="2100"/>
            </a:p>
          </p:txBody>
        </p:sp>
        <p:sp>
          <p:nvSpPr>
            <p:cNvPr id="15" name="淘宝网Chenying0907出品 6"/>
            <p:cNvSpPr/>
            <p:nvPr/>
          </p:nvSpPr>
          <p:spPr bwMode="auto">
            <a:xfrm>
              <a:off x="5006" y="1005"/>
              <a:ext cx="318" cy="284"/>
            </a:xfrm>
            <a:custGeom>
              <a:avLst/>
              <a:gdLst>
                <a:gd name="T0" fmla="*/ 23 w 122"/>
                <a:gd name="T1" fmla="*/ 49 h 109"/>
                <a:gd name="T2" fmla="*/ 10 w 122"/>
                <a:gd name="T3" fmla="*/ 60 h 109"/>
                <a:gd name="T4" fmla="*/ 39 w 122"/>
                <a:gd name="T5" fmla="*/ 67 h 109"/>
                <a:gd name="T6" fmla="*/ 54 w 122"/>
                <a:gd name="T7" fmla="*/ 98 h 109"/>
                <a:gd name="T8" fmla="*/ 69 w 122"/>
                <a:gd name="T9" fmla="*/ 99 h 109"/>
                <a:gd name="T10" fmla="*/ 84 w 122"/>
                <a:gd name="T11" fmla="*/ 66 h 109"/>
                <a:gd name="T12" fmla="*/ 111 w 122"/>
                <a:gd name="T13" fmla="*/ 50 h 109"/>
                <a:gd name="T14" fmla="*/ 95 w 122"/>
                <a:gd name="T15" fmla="*/ 46 h 109"/>
                <a:gd name="T16" fmla="*/ 73 w 122"/>
                <a:gd name="T17" fmla="*/ 39 h 109"/>
                <a:gd name="T18" fmla="*/ 69 w 122"/>
                <a:gd name="T19" fmla="*/ 20 h 109"/>
                <a:gd name="T20" fmla="*/ 62 w 122"/>
                <a:gd name="T21" fmla="*/ 2 h 109"/>
                <a:gd name="T22" fmla="*/ 52 w 122"/>
                <a:gd name="T23" fmla="*/ 21 h 109"/>
                <a:gd name="T24" fmla="*/ 23 w 122"/>
                <a:gd name="T25" fmla="*/ 49 h 109"/>
                <a:gd name="T26" fmla="*/ 27 w 122"/>
                <a:gd name="T27" fmla="*/ 52 h 109"/>
                <a:gd name="T28" fmla="*/ 58 w 122"/>
                <a:gd name="T29" fmla="*/ 20 h 109"/>
                <a:gd name="T30" fmla="*/ 62 w 122"/>
                <a:gd name="T31" fmla="*/ 10 h 109"/>
                <a:gd name="T32" fmla="*/ 64 w 122"/>
                <a:gd name="T33" fmla="*/ 12 h 109"/>
                <a:gd name="T34" fmla="*/ 66 w 122"/>
                <a:gd name="T35" fmla="*/ 32 h 109"/>
                <a:gd name="T36" fmla="*/ 84 w 122"/>
                <a:gd name="T37" fmla="*/ 49 h 109"/>
                <a:gd name="T38" fmla="*/ 106 w 122"/>
                <a:gd name="T39" fmla="*/ 54 h 109"/>
                <a:gd name="T40" fmla="*/ 80 w 122"/>
                <a:gd name="T41" fmla="*/ 64 h 109"/>
                <a:gd name="T42" fmla="*/ 66 w 122"/>
                <a:gd name="T43" fmla="*/ 79 h 109"/>
                <a:gd name="T44" fmla="*/ 65 w 122"/>
                <a:gd name="T45" fmla="*/ 95 h 109"/>
                <a:gd name="T46" fmla="*/ 58 w 122"/>
                <a:gd name="T47" fmla="*/ 91 h 109"/>
                <a:gd name="T48" fmla="*/ 45 w 122"/>
                <a:gd name="T49" fmla="*/ 67 h 109"/>
                <a:gd name="T50" fmla="*/ 21 w 122"/>
                <a:gd name="T51" fmla="*/ 61 h 109"/>
                <a:gd name="T52" fmla="*/ 27 w 122"/>
                <a:gd name="T53" fmla="*/ 52 h 109"/>
                <a:gd name="T54" fmla="*/ 23 w 122"/>
                <a:gd name="T55" fmla="*/ 4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22" h="109">
                  <a:moveTo>
                    <a:pt x="23" y="49"/>
                  </a:moveTo>
                  <a:cubicBezTo>
                    <a:pt x="20" y="50"/>
                    <a:pt x="0" y="55"/>
                    <a:pt x="10" y="60"/>
                  </a:cubicBezTo>
                  <a:cubicBezTo>
                    <a:pt x="18" y="65"/>
                    <a:pt x="30" y="65"/>
                    <a:pt x="39" y="67"/>
                  </a:cubicBezTo>
                  <a:cubicBezTo>
                    <a:pt x="55" y="72"/>
                    <a:pt x="52" y="85"/>
                    <a:pt x="54" y="98"/>
                  </a:cubicBezTo>
                  <a:cubicBezTo>
                    <a:pt x="56" y="109"/>
                    <a:pt x="64" y="108"/>
                    <a:pt x="69" y="99"/>
                  </a:cubicBezTo>
                  <a:cubicBezTo>
                    <a:pt x="77" y="85"/>
                    <a:pt x="63" y="73"/>
                    <a:pt x="84" y="66"/>
                  </a:cubicBezTo>
                  <a:cubicBezTo>
                    <a:pt x="84" y="66"/>
                    <a:pt x="122" y="58"/>
                    <a:pt x="111" y="50"/>
                  </a:cubicBezTo>
                  <a:cubicBezTo>
                    <a:pt x="106" y="47"/>
                    <a:pt x="101" y="47"/>
                    <a:pt x="95" y="46"/>
                  </a:cubicBezTo>
                  <a:cubicBezTo>
                    <a:pt x="87" y="46"/>
                    <a:pt x="79" y="47"/>
                    <a:pt x="73" y="39"/>
                  </a:cubicBezTo>
                  <a:cubicBezTo>
                    <a:pt x="69" y="34"/>
                    <a:pt x="69" y="26"/>
                    <a:pt x="69" y="20"/>
                  </a:cubicBezTo>
                  <a:cubicBezTo>
                    <a:pt x="69" y="16"/>
                    <a:pt x="70" y="0"/>
                    <a:pt x="62" y="2"/>
                  </a:cubicBezTo>
                  <a:cubicBezTo>
                    <a:pt x="56" y="4"/>
                    <a:pt x="54" y="16"/>
                    <a:pt x="52" y="21"/>
                  </a:cubicBezTo>
                  <a:cubicBezTo>
                    <a:pt x="47" y="36"/>
                    <a:pt x="39" y="44"/>
                    <a:pt x="23" y="49"/>
                  </a:cubicBezTo>
                  <a:cubicBezTo>
                    <a:pt x="21" y="50"/>
                    <a:pt x="25" y="53"/>
                    <a:pt x="27" y="52"/>
                  </a:cubicBezTo>
                  <a:cubicBezTo>
                    <a:pt x="45" y="46"/>
                    <a:pt x="52" y="37"/>
                    <a:pt x="58" y="20"/>
                  </a:cubicBezTo>
                  <a:cubicBezTo>
                    <a:pt x="59" y="16"/>
                    <a:pt x="60" y="13"/>
                    <a:pt x="62" y="10"/>
                  </a:cubicBezTo>
                  <a:cubicBezTo>
                    <a:pt x="66" y="1"/>
                    <a:pt x="64" y="8"/>
                    <a:pt x="64" y="12"/>
                  </a:cubicBezTo>
                  <a:cubicBezTo>
                    <a:pt x="65" y="19"/>
                    <a:pt x="64" y="25"/>
                    <a:pt x="66" y="32"/>
                  </a:cubicBezTo>
                  <a:cubicBezTo>
                    <a:pt x="68" y="41"/>
                    <a:pt x="76" y="47"/>
                    <a:pt x="84" y="49"/>
                  </a:cubicBezTo>
                  <a:cubicBezTo>
                    <a:pt x="87" y="49"/>
                    <a:pt x="110" y="50"/>
                    <a:pt x="106" y="54"/>
                  </a:cubicBezTo>
                  <a:cubicBezTo>
                    <a:pt x="100" y="61"/>
                    <a:pt x="88" y="61"/>
                    <a:pt x="80" y="64"/>
                  </a:cubicBezTo>
                  <a:cubicBezTo>
                    <a:pt x="72" y="66"/>
                    <a:pt x="65" y="70"/>
                    <a:pt x="66" y="79"/>
                  </a:cubicBezTo>
                  <a:cubicBezTo>
                    <a:pt x="67" y="85"/>
                    <a:pt x="67" y="89"/>
                    <a:pt x="65" y="95"/>
                  </a:cubicBezTo>
                  <a:cubicBezTo>
                    <a:pt x="60" y="109"/>
                    <a:pt x="58" y="99"/>
                    <a:pt x="58" y="91"/>
                  </a:cubicBezTo>
                  <a:cubicBezTo>
                    <a:pt x="58" y="81"/>
                    <a:pt x="55" y="71"/>
                    <a:pt x="45" y="67"/>
                  </a:cubicBezTo>
                  <a:cubicBezTo>
                    <a:pt x="37" y="64"/>
                    <a:pt x="29" y="63"/>
                    <a:pt x="21" y="61"/>
                  </a:cubicBezTo>
                  <a:cubicBezTo>
                    <a:pt x="3" y="58"/>
                    <a:pt x="22" y="53"/>
                    <a:pt x="27" y="52"/>
                  </a:cubicBezTo>
                  <a:cubicBezTo>
                    <a:pt x="29" y="52"/>
                    <a:pt x="25" y="49"/>
                    <a:pt x="23" y="49"/>
                  </a:cubicBezTo>
                  <a:close/>
                </a:path>
              </a:pathLst>
            </a:custGeom>
            <a:solidFill>
              <a:srgbClr val="4932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801" tIns="53400" rIns="106801" bIns="53400" numCol="1" anchor="t" anchorCtr="0" compatLnSpc="1"/>
            <a:lstStyle/>
            <a:p>
              <a:endParaRPr lang="zh-CN" altLang="en-US" sz="2100"/>
            </a:p>
          </p:txBody>
        </p:sp>
        <p:sp>
          <p:nvSpPr>
            <p:cNvPr id="17" name="淘宝网Chenying0907出品 7"/>
            <p:cNvSpPr/>
            <p:nvPr/>
          </p:nvSpPr>
          <p:spPr bwMode="auto">
            <a:xfrm>
              <a:off x="5712" y="1093"/>
              <a:ext cx="285" cy="290"/>
            </a:xfrm>
            <a:custGeom>
              <a:avLst/>
              <a:gdLst>
                <a:gd name="T0" fmla="*/ 63 w 109"/>
                <a:gd name="T1" fmla="*/ 22 h 111"/>
                <a:gd name="T2" fmla="*/ 48 w 109"/>
                <a:gd name="T3" fmla="*/ 10 h 111"/>
                <a:gd name="T4" fmla="*/ 34 w 109"/>
                <a:gd name="T5" fmla="*/ 40 h 111"/>
                <a:gd name="T6" fmla="*/ 3 w 109"/>
                <a:gd name="T7" fmla="*/ 50 h 111"/>
                <a:gd name="T8" fmla="*/ 8 w 109"/>
                <a:gd name="T9" fmla="*/ 56 h 111"/>
                <a:gd name="T10" fmla="*/ 41 w 109"/>
                <a:gd name="T11" fmla="*/ 71 h 111"/>
                <a:gd name="T12" fmla="*/ 56 w 109"/>
                <a:gd name="T13" fmla="*/ 107 h 111"/>
                <a:gd name="T14" fmla="*/ 58 w 109"/>
                <a:gd name="T15" fmla="*/ 106 h 111"/>
                <a:gd name="T16" fmla="*/ 79 w 109"/>
                <a:gd name="T17" fmla="*/ 68 h 111"/>
                <a:gd name="T18" fmla="*/ 107 w 109"/>
                <a:gd name="T19" fmla="*/ 58 h 111"/>
                <a:gd name="T20" fmla="*/ 75 w 109"/>
                <a:gd name="T21" fmla="*/ 50 h 111"/>
                <a:gd name="T22" fmla="*/ 66 w 109"/>
                <a:gd name="T23" fmla="*/ 42 h 111"/>
                <a:gd name="T24" fmla="*/ 63 w 109"/>
                <a:gd name="T25" fmla="*/ 22 h 111"/>
                <a:gd name="T26" fmla="*/ 58 w 109"/>
                <a:gd name="T27" fmla="*/ 21 h 111"/>
                <a:gd name="T28" fmla="*/ 76 w 109"/>
                <a:gd name="T29" fmla="*/ 52 h 111"/>
                <a:gd name="T30" fmla="*/ 99 w 109"/>
                <a:gd name="T31" fmla="*/ 60 h 111"/>
                <a:gd name="T32" fmla="*/ 72 w 109"/>
                <a:gd name="T33" fmla="*/ 66 h 111"/>
                <a:gd name="T34" fmla="*/ 58 w 109"/>
                <a:gd name="T35" fmla="*/ 88 h 111"/>
                <a:gd name="T36" fmla="*/ 53 w 109"/>
                <a:gd name="T37" fmla="*/ 99 h 111"/>
                <a:gd name="T38" fmla="*/ 47 w 109"/>
                <a:gd name="T39" fmla="*/ 75 h 111"/>
                <a:gd name="T40" fmla="*/ 19 w 109"/>
                <a:gd name="T41" fmla="*/ 57 h 111"/>
                <a:gd name="T42" fmla="*/ 11 w 109"/>
                <a:gd name="T43" fmla="*/ 50 h 111"/>
                <a:gd name="T44" fmla="*/ 35 w 109"/>
                <a:gd name="T45" fmla="*/ 44 h 111"/>
                <a:gd name="T46" fmla="*/ 48 w 109"/>
                <a:gd name="T47" fmla="*/ 29 h 111"/>
                <a:gd name="T48" fmla="*/ 50 w 109"/>
                <a:gd name="T49" fmla="*/ 18 h 111"/>
                <a:gd name="T50" fmla="*/ 58 w 109"/>
                <a:gd name="T51" fmla="*/ 21 h 111"/>
                <a:gd name="T52" fmla="*/ 63 w 109"/>
                <a:gd name="T53" fmla="*/ 2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09" h="111">
                  <a:moveTo>
                    <a:pt x="63" y="22"/>
                  </a:moveTo>
                  <a:cubicBezTo>
                    <a:pt x="62" y="18"/>
                    <a:pt x="54" y="0"/>
                    <a:pt x="48" y="10"/>
                  </a:cubicBezTo>
                  <a:cubicBezTo>
                    <a:pt x="41" y="20"/>
                    <a:pt x="45" y="31"/>
                    <a:pt x="34" y="40"/>
                  </a:cubicBezTo>
                  <a:cubicBezTo>
                    <a:pt x="25" y="48"/>
                    <a:pt x="12" y="43"/>
                    <a:pt x="3" y="50"/>
                  </a:cubicBezTo>
                  <a:cubicBezTo>
                    <a:pt x="0" y="53"/>
                    <a:pt x="7" y="55"/>
                    <a:pt x="8" y="56"/>
                  </a:cubicBezTo>
                  <a:cubicBezTo>
                    <a:pt x="19" y="62"/>
                    <a:pt x="32" y="59"/>
                    <a:pt x="41" y="71"/>
                  </a:cubicBezTo>
                  <a:cubicBezTo>
                    <a:pt x="46" y="80"/>
                    <a:pt x="44" y="104"/>
                    <a:pt x="56" y="107"/>
                  </a:cubicBezTo>
                  <a:cubicBezTo>
                    <a:pt x="56" y="107"/>
                    <a:pt x="57" y="107"/>
                    <a:pt x="58" y="106"/>
                  </a:cubicBezTo>
                  <a:cubicBezTo>
                    <a:pt x="69" y="94"/>
                    <a:pt x="57" y="72"/>
                    <a:pt x="79" y="68"/>
                  </a:cubicBezTo>
                  <a:cubicBezTo>
                    <a:pt x="86" y="66"/>
                    <a:pt x="104" y="67"/>
                    <a:pt x="107" y="58"/>
                  </a:cubicBezTo>
                  <a:cubicBezTo>
                    <a:pt x="109" y="52"/>
                    <a:pt x="77" y="50"/>
                    <a:pt x="75" y="50"/>
                  </a:cubicBezTo>
                  <a:cubicBezTo>
                    <a:pt x="69" y="49"/>
                    <a:pt x="65" y="48"/>
                    <a:pt x="66" y="42"/>
                  </a:cubicBezTo>
                  <a:cubicBezTo>
                    <a:pt x="66" y="35"/>
                    <a:pt x="63" y="28"/>
                    <a:pt x="63" y="22"/>
                  </a:cubicBezTo>
                  <a:cubicBezTo>
                    <a:pt x="63" y="20"/>
                    <a:pt x="58" y="19"/>
                    <a:pt x="58" y="21"/>
                  </a:cubicBezTo>
                  <a:cubicBezTo>
                    <a:pt x="59" y="40"/>
                    <a:pt x="57" y="49"/>
                    <a:pt x="76" y="52"/>
                  </a:cubicBezTo>
                  <a:cubicBezTo>
                    <a:pt x="79" y="53"/>
                    <a:pt x="104" y="56"/>
                    <a:pt x="99" y="60"/>
                  </a:cubicBezTo>
                  <a:cubicBezTo>
                    <a:pt x="92" y="65"/>
                    <a:pt x="81" y="64"/>
                    <a:pt x="72" y="66"/>
                  </a:cubicBezTo>
                  <a:cubicBezTo>
                    <a:pt x="62" y="68"/>
                    <a:pt x="60" y="79"/>
                    <a:pt x="58" y="88"/>
                  </a:cubicBezTo>
                  <a:cubicBezTo>
                    <a:pt x="57" y="91"/>
                    <a:pt x="55" y="111"/>
                    <a:pt x="53" y="99"/>
                  </a:cubicBezTo>
                  <a:cubicBezTo>
                    <a:pt x="52" y="91"/>
                    <a:pt x="50" y="83"/>
                    <a:pt x="47" y="75"/>
                  </a:cubicBezTo>
                  <a:cubicBezTo>
                    <a:pt x="43" y="64"/>
                    <a:pt x="30" y="60"/>
                    <a:pt x="19" y="57"/>
                  </a:cubicBezTo>
                  <a:cubicBezTo>
                    <a:pt x="18" y="56"/>
                    <a:pt x="5" y="52"/>
                    <a:pt x="11" y="50"/>
                  </a:cubicBezTo>
                  <a:cubicBezTo>
                    <a:pt x="19" y="47"/>
                    <a:pt x="27" y="50"/>
                    <a:pt x="35" y="44"/>
                  </a:cubicBezTo>
                  <a:cubicBezTo>
                    <a:pt x="41" y="40"/>
                    <a:pt x="45" y="36"/>
                    <a:pt x="48" y="29"/>
                  </a:cubicBezTo>
                  <a:cubicBezTo>
                    <a:pt x="49" y="26"/>
                    <a:pt x="49" y="21"/>
                    <a:pt x="50" y="18"/>
                  </a:cubicBezTo>
                  <a:cubicBezTo>
                    <a:pt x="51" y="9"/>
                    <a:pt x="57" y="16"/>
                    <a:pt x="58" y="21"/>
                  </a:cubicBezTo>
                  <a:cubicBezTo>
                    <a:pt x="59" y="22"/>
                    <a:pt x="63" y="23"/>
                    <a:pt x="63" y="22"/>
                  </a:cubicBezTo>
                  <a:close/>
                </a:path>
              </a:pathLst>
            </a:custGeom>
            <a:solidFill>
              <a:srgbClr val="4932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801" tIns="53400" rIns="106801" bIns="53400" numCol="1" anchor="t" anchorCtr="0" compatLnSpc="1"/>
            <a:lstStyle/>
            <a:p>
              <a:endParaRPr lang="zh-CN" altLang="en-US" sz="2100"/>
            </a:p>
          </p:txBody>
        </p:sp>
        <p:sp>
          <p:nvSpPr>
            <p:cNvPr id="18" name="淘宝网Chenying0907出品 8"/>
            <p:cNvSpPr/>
            <p:nvPr/>
          </p:nvSpPr>
          <p:spPr bwMode="auto">
            <a:xfrm>
              <a:off x="5548" y="600"/>
              <a:ext cx="297" cy="324"/>
            </a:xfrm>
            <a:custGeom>
              <a:avLst/>
              <a:gdLst>
                <a:gd name="T0" fmla="*/ 63 w 114"/>
                <a:gd name="T1" fmla="*/ 24 h 124"/>
                <a:gd name="T2" fmla="*/ 45 w 114"/>
                <a:gd name="T3" fmla="*/ 14 h 124"/>
                <a:gd name="T4" fmla="*/ 35 w 114"/>
                <a:gd name="T5" fmla="*/ 47 h 124"/>
                <a:gd name="T6" fmla="*/ 3 w 114"/>
                <a:gd name="T7" fmla="*/ 58 h 124"/>
                <a:gd name="T8" fmla="*/ 3 w 114"/>
                <a:gd name="T9" fmla="*/ 64 h 124"/>
                <a:gd name="T10" fmla="*/ 14 w 114"/>
                <a:gd name="T11" fmla="*/ 68 h 124"/>
                <a:gd name="T12" fmla="*/ 37 w 114"/>
                <a:gd name="T13" fmla="*/ 84 h 124"/>
                <a:gd name="T14" fmla="*/ 53 w 114"/>
                <a:gd name="T15" fmla="*/ 124 h 124"/>
                <a:gd name="T16" fmla="*/ 56 w 114"/>
                <a:gd name="T17" fmla="*/ 123 h 124"/>
                <a:gd name="T18" fmla="*/ 66 w 114"/>
                <a:gd name="T19" fmla="*/ 88 h 124"/>
                <a:gd name="T20" fmla="*/ 110 w 114"/>
                <a:gd name="T21" fmla="*/ 71 h 124"/>
                <a:gd name="T22" fmla="*/ 108 w 114"/>
                <a:gd name="T23" fmla="*/ 62 h 124"/>
                <a:gd name="T24" fmla="*/ 70 w 114"/>
                <a:gd name="T25" fmla="*/ 51 h 124"/>
                <a:gd name="T26" fmla="*/ 63 w 114"/>
                <a:gd name="T27" fmla="*/ 24 h 124"/>
                <a:gd name="T28" fmla="*/ 58 w 114"/>
                <a:gd name="T29" fmla="*/ 26 h 124"/>
                <a:gd name="T30" fmla="*/ 66 w 114"/>
                <a:gd name="T31" fmla="*/ 54 h 124"/>
                <a:gd name="T32" fmla="*/ 82 w 114"/>
                <a:gd name="T33" fmla="*/ 61 h 124"/>
                <a:gd name="T34" fmla="*/ 102 w 114"/>
                <a:gd name="T35" fmla="*/ 71 h 124"/>
                <a:gd name="T36" fmla="*/ 63 w 114"/>
                <a:gd name="T37" fmla="*/ 85 h 124"/>
                <a:gd name="T38" fmla="*/ 60 w 114"/>
                <a:gd name="T39" fmla="*/ 94 h 124"/>
                <a:gd name="T40" fmla="*/ 52 w 114"/>
                <a:gd name="T41" fmla="*/ 116 h 124"/>
                <a:gd name="T42" fmla="*/ 44 w 114"/>
                <a:gd name="T43" fmla="*/ 85 h 124"/>
                <a:gd name="T44" fmla="*/ 10 w 114"/>
                <a:gd name="T45" fmla="*/ 63 h 124"/>
                <a:gd name="T46" fmla="*/ 21 w 114"/>
                <a:gd name="T47" fmla="*/ 57 h 124"/>
                <a:gd name="T48" fmla="*/ 27 w 114"/>
                <a:gd name="T49" fmla="*/ 56 h 124"/>
                <a:gd name="T50" fmla="*/ 40 w 114"/>
                <a:gd name="T51" fmla="*/ 46 h 124"/>
                <a:gd name="T52" fmla="*/ 45 w 114"/>
                <a:gd name="T53" fmla="*/ 33 h 124"/>
                <a:gd name="T54" fmla="*/ 47 w 114"/>
                <a:gd name="T55" fmla="*/ 21 h 124"/>
                <a:gd name="T56" fmla="*/ 58 w 114"/>
                <a:gd name="T57" fmla="*/ 26 h 124"/>
                <a:gd name="T58" fmla="*/ 63 w 114"/>
                <a:gd name="T59" fmla="*/ 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14" h="124">
                  <a:moveTo>
                    <a:pt x="63" y="24"/>
                  </a:moveTo>
                  <a:cubicBezTo>
                    <a:pt x="61" y="18"/>
                    <a:pt x="52" y="0"/>
                    <a:pt x="45" y="14"/>
                  </a:cubicBezTo>
                  <a:cubicBezTo>
                    <a:pt x="40" y="25"/>
                    <a:pt x="43" y="37"/>
                    <a:pt x="35" y="47"/>
                  </a:cubicBezTo>
                  <a:cubicBezTo>
                    <a:pt x="27" y="57"/>
                    <a:pt x="13" y="52"/>
                    <a:pt x="3" y="58"/>
                  </a:cubicBezTo>
                  <a:cubicBezTo>
                    <a:pt x="0" y="60"/>
                    <a:pt x="1" y="62"/>
                    <a:pt x="3" y="64"/>
                  </a:cubicBezTo>
                  <a:cubicBezTo>
                    <a:pt x="6" y="67"/>
                    <a:pt x="11" y="67"/>
                    <a:pt x="14" y="68"/>
                  </a:cubicBezTo>
                  <a:cubicBezTo>
                    <a:pt x="23" y="71"/>
                    <a:pt x="32" y="76"/>
                    <a:pt x="37" y="84"/>
                  </a:cubicBezTo>
                  <a:cubicBezTo>
                    <a:pt x="43" y="91"/>
                    <a:pt x="42" y="121"/>
                    <a:pt x="53" y="124"/>
                  </a:cubicBezTo>
                  <a:cubicBezTo>
                    <a:pt x="54" y="124"/>
                    <a:pt x="55" y="123"/>
                    <a:pt x="56" y="123"/>
                  </a:cubicBezTo>
                  <a:cubicBezTo>
                    <a:pt x="64" y="114"/>
                    <a:pt x="61" y="99"/>
                    <a:pt x="66" y="88"/>
                  </a:cubicBezTo>
                  <a:cubicBezTo>
                    <a:pt x="72" y="75"/>
                    <a:pt x="98" y="79"/>
                    <a:pt x="110" y="71"/>
                  </a:cubicBezTo>
                  <a:cubicBezTo>
                    <a:pt x="114" y="68"/>
                    <a:pt x="113" y="63"/>
                    <a:pt x="108" y="62"/>
                  </a:cubicBezTo>
                  <a:cubicBezTo>
                    <a:pt x="95" y="59"/>
                    <a:pt x="81" y="59"/>
                    <a:pt x="70" y="51"/>
                  </a:cubicBezTo>
                  <a:cubicBezTo>
                    <a:pt x="62" y="46"/>
                    <a:pt x="63" y="33"/>
                    <a:pt x="63" y="24"/>
                  </a:cubicBezTo>
                  <a:cubicBezTo>
                    <a:pt x="62" y="22"/>
                    <a:pt x="58" y="24"/>
                    <a:pt x="58" y="26"/>
                  </a:cubicBezTo>
                  <a:cubicBezTo>
                    <a:pt x="58" y="36"/>
                    <a:pt x="58" y="47"/>
                    <a:pt x="66" y="54"/>
                  </a:cubicBezTo>
                  <a:cubicBezTo>
                    <a:pt x="70" y="58"/>
                    <a:pt x="77" y="60"/>
                    <a:pt x="82" y="61"/>
                  </a:cubicBezTo>
                  <a:cubicBezTo>
                    <a:pt x="85" y="62"/>
                    <a:pt x="113" y="68"/>
                    <a:pt x="102" y="71"/>
                  </a:cubicBezTo>
                  <a:cubicBezTo>
                    <a:pt x="90" y="75"/>
                    <a:pt x="71" y="72"/>
                    <a:pt x="63" y="85"/>
                  </a:cubicBezTo>
                  <a:cubicBezTo>
                    <a:pt x="62" y="88"/>
                    <a:pt x="60" y="90"/>
                    <a:pt x="60" y="94"/>
                  </a:cubicBezTo>
                  <a:cubicBezTo>
                    <a:pt x="59" y="97"/>
                    <a:pt x="53" y="118"/>
                    <a:pt x="52" y="116"/>
                  </a:cubicBezTo>
                  <a:cubicBezTo>
                    <a:pt x="47" y="107"/>
                    <a:pt x="48" y="95"/>
                    <a:pt x="44" y="85"/>
                  </a:cubicBezTo>
                  <a:cubicBezTo>
                    <a:pt x="38" y="72"/>
                    <a:pt x="23" y="66"/>
                    <a:pt x="10" y="63"/>
                  </a:cubicBezTo>
                  <a:cubicBezTo>
                    <a:pt x="2" y="60"/>
                    <a:pt x="21" y="57"/>
                    <a:pt x="21" y="57"/>
                  </a:cubicBezTo>
                  <a:cubicBezTo>
                    <a:pt x="23" y="57"/>
                    <a:pt x="25" y="57"/>
                    <a:pt x="27" y="56"/>
                  </a:cubicBezTo>
                  <a:cubicBezTo>
                    <a:pt x="33" y="53"/>
                    <a:pt x="37" y="51"/>
                    <a:pt x="40" y="46"/>
                  </a:cubicBezTo>
                  <a:cubicBezTo>
                    <a:pt x="43" y="43"/>
                    <a:pt x="44" y="38"/>
                    <a:pt x="45" y="33"/>
                  </a:cubicBezTo>
                  <a:cubicBezTo>
                    <a:pt x="46" y="29"/>
                    <a:pt x="46" y="25"/>
                    <a:pt x="47" y="21"/>
                  </a:cubicBezTo>
                  <a:cubicBezTo>
                    <a:pt x="50" y="3"/>
                    <a:pt x="58" y="27"/>
                    <a:pt x="58" y="26"/>
                  </a:cubicBezTo>
                  <a:cubicBezTo>
                    <a:pt x="58" y="28"/>
                    <a:pt x="63" y="27"/>
                    <a:pt x="63" y="24"/>
                  </a:cubicBezTo>
                  <a:close/>
                </a:path>
              </a:pathLst>
            </a:custGeom>
            <a:solidFill>
              <a:srgbClr val="4932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801" tIns="53400" rIns="106801" bIns="53400" numCol="1" anchor="t" anchorCtr="0" compatLnSpc="1"/>
            <a:lstStyle/>
            <a:p>
              <a:endParaRPr lang="zh-CN" altLang="en-US" sz="2100"/>
            </a:p>
          </p:txBody>
        </p:sp>
        <p:sp>
          <p:nvSpPr>
            <p:cNvPr id="19" name="淘宝网Chenying0907出品 9"/>
            <p:cNvSpPr/>
            <p:nvPr/>
          </p:nvSpPr>
          <p:spPr bwMode="auto">
            <a:xfrm>
              <a:off x="3734" y="1415"/>
              <a:ext cx="631" cy="558"/>
            </a:xfrm>
            <a:custGeom>
              <a:avLst/>
              <a:gdLst>
                <a:gd name="T0" fmla="*/ 108 w 242"/>
                <a:gd name="T1" fmla="*/ 90 h 214"/>
                <a:gd name="T2" fmla="*/ 152 w 242"/>
                <a:gd name="T3" fmla="*/ 84 h 214"/>
                <a:gd name="T4" fmla="*/ 61 w 242"/>
                <a:gd name="T5" fmla="*/ 110 h 214"/>
                <a:gd name="T6" fmla="*/ 182 w 242"/>
                <a:gd name="T7" fmla="*/ 148 h 214"/>
                <a:gd name="T8" fmla="*/ 160 w 242"/>
                <a:gd name="T9" fmla="*/ 33 h 214"/>
                <a:gd name="T10" fmla="*/ 33 w 242"/>
                <a:gd name="T11" fmla="*/ 73 h 214"/>
                <a:gd name="T12" fmla="*/ 80 w 242"/>
                <a:gd name="T13" fmla="*/ 191 h 214"/>
                <a:gd name="T14" fmla="*/ 214 w 242"/>
                <a:gd name="T15" fmla="*/ 168 h 214"/>
                <a:gd name="T16" fmla="*/ 204 w 242"/>
                <a:gd name="T17" fmla="*/ 39 h 214"/>
                <a:gd name="T18" fmla="*/ 161 w 242"/>
                <a:gd name="T19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2" h="214">
                  <a:moveTo>
                    <a:pt x="108" y="90"/>
                  </a:moveTo>
                  <a:cubicBezTo>
                    <a:pt x="62" y="104"/>
                    <a:pt x="184" y="178"/>
                    <a:pt x="152" y="84"/>
                  </a:cubicBezTo>
                  <a:cubicBezTo>
                    <a:pt x="134" y="31"/>
                    <a:pt x="63" y="69"/>
                    <a:pt x="61" y="110"/>
                  </a:cubicBezTo>
                  <a:cubicBezTo>
                    <a:pt x="58" y="171"/>
                    <a:pt x="146" y="196"/>
                    <a:pt x="182" y="148"/>
                  </a:cubicBezTo>
                  <a:cubicBezTo>
                    <a:pt x="209" y="114"/>
                    <a:pt x="201" y="56"/>
                    <a:pt x="160" y="33"/>
                  </a:cubicBezTo>
                  <a:cubicBezTo>
                    <a:pt x="117" y="8"/>
                    <a:pt x="59" y="37"/>
                    <a:pt x="33" y="73"/>
                  </a:cubicBezTo>
                  <a:cubicBezTo>
                    <a:pt x="0" y="116"/>
                    <a:pt x="34" y="171"/>
                    <a:pt x="80" y="191"/>
                  </a:cubicBezTo>
                  <a:cubicBezTo>
                    <a:pt x="127" y="212"/>
                    <a:pt x="185" y="214"/>
                    <a:pt x="214" y="168"/>
                  </a:cubicBezTo>
                  <a:cubicBezTo>
                    <a:pt x="242" y="123"/>
                    <a:pt x="230" y="81"/>
                    <a:pt x="204" y="39"/>
                  </a:cubicBezTo>
                  <a:cubicBezTo>
                    <a:pt x="195" y="23"/>
                    <a:pt x="183" y="2"/>
                    <a:pt x="161" y="0"/>
                  </a:cubicBezTo>
                </a:path>
              </a:pathLst>
            </a:custGeom>
            <a:solidFill>
              <a:srgbClr val="F5E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801" tIns="53400" rIns="106801" bIns="53400" numCol="1" anchor="t" anchorCtr="0" compatLnSpc="1"/>
            <a:lstStyle/>
            <a:p>
              <a:endParaRPr lang="zh-CN" altLang="en-US" sz="2100"/>
            </a:p>
          </p:txBody>
        </p:sp>
        <p:sp>
          <p:nvSpPr>
            <p:cNvPr id="20" name="淘宝网Chenying0907出品 10"/>
            <p:cNvSpPr/>
            <p:nvPr/>
          </p:nvSpPr>
          <p:spPr bwMode="auto">
            <a:xfrm>
              <a:off x="3716" y="1409"/>
              <a:ext cx="638" cy="577"/>
            </a:xfrm>
            <a:custGeom>
              <a:avLst/>
              <a:gdLst>
                <a:gd name="T0" fmla="*/ 114 w 245"/>
                <a:gd name="T1" fmla="*/ 90 h 221"/>
                <a:gd name="T2" fmla="*/ 151 w 245"/>
                <a:gd name="T3" fmla="*/ 135 h 221"/>
                <a:gd name="T4" fmla="*/ 162 w 245"/>
                <a:gd name="T5" fmla="*/ 90 h 221"/>
                <a:gd name="T6" fmla="*/ 106 w 245"/>
                <a:gd name="T7" fmla="*/ 62 h 221"/>
                <a:gd name="T8" fmla="*/ 68 w 245"/>
                <a:gd name="T9" fmla="*/ 129 h 221"/>
                <a:gd name="T10" fmla="*/ 126 w 245"/>
                <a:gd name="T11" fmla="*/ 177 h 221"/>
                <a:gd name="T12" fmla="*/ 181 w 245"/>
                <a:gd name="T13" fmla="*/ 42 h 221"/>
                <a:gd name="T14" fmla="*/ 38 w 245"/>
                <a:gd name="T15" fmla="*/ 73 h 221"/>
                <a:gd name="T16" fmla="*/ 92 w 245"/>
                <a:gd name="T17" fmla="*/ 198 h 221"/>
                <a:gd name="T18" fmla="*/ 176 w 245"/>
                <a:gd name="T19" fmla="*/ 206 h 221"/>
                <a:gd name="T20" fmla="*/ 235 w 245"/>
                <a:gd name="T21" fmla="*/ 144 h 221"/>
                <a:gd name="T22" fmla="*/ 220 w 245"/>
                <a:gd name="T23" fmla="*/ 52 h 221"/>
                <a:gd name="T24" fmla="*/ 168 w 245"/>
                <a:gd name="T25" fmla="*/ 0 h 221"/>
                <a:gd name="T26" fmla="*/ 169 w 245"/>
                <a:gd name="T27" fmla="*/ 5 h 221"/>
                <a:gd name="T28" fmla="*/ 226 w 245"/>
                <a:gd name="T29" fmla="*/ 73 h 221"/>
                <a:gd name="T30" fmla="*/ 212 w 245"/>
                <a:gd name="T31" fmla="*/ 177 h 221"/>
                <a:gd name="T32" fmla="*/ 68 w 245"/>
                <a:gd name="T33" fmla="*/ 180 h 221"/>
                <a:gd name="T34" fmla="*/ 29 w 245"/>
                <a:gd name="T35" fmla="*/ 106 h 221"/>
                <a:gd name="T36" fmla="*/ 83 w 245"/>
                <a:gd name="T37" fmla="*/ 41 h 221"/>
                <a:gd name="T38" fmla="*/ 162 w 245"/>
                <a:gd name="T39" fmla="*/ 34 h 221"/>
                <a:gd name="T40" fmla="*/ 203 w 245"/>
                <a:gd name="T41" fmla="*/ 109 h 221"/>
                <a:gd name="T42" fmla="*/ 106 w 245"/>
                <a:gd name="T43" fmla="*/ 167 h 221"/>
                <a:gd name="T44" fmla="*/ 70 w 245"/>
                <a:gd name="T45" fmla="*/ 113 h 221"/>
                <a:gd name="T46" fmla="*/ 105 w 245"/>
                <a:gd name="T47" fmla="*/ 67 h 221"/>
                <a:gd name="T48" fmla="*/ 160 w 245"/>
                <a:gd name="T49" fmla="*/ 95 h 221"/>
                <a:gd name="T50" fmla="*/ 150 w 245"/>
                <a:gd name="T51" fmla="*/ 130 h 221"/>
                <a:gd name="T52" fmla="*/ 112 w 245"/>
                <a:gd name="T53" fmla="*/ 96 h 221"/>
                <a:gd name="T54" fmla="*/ 116 w 245"/>
                <a:gd name="T55" fmla="*/ 94 h 221"/>
                <a:gd name="T56" fmla="*/ 114 w 245"/>
                <a:gd name="T57" fmla="*/ 9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45" h="221">
                  <a:moveTo>
                    <a:pt x="114" y="90"/>
                  </a:moveTo>
                  <a:cubicBezTo>
                    <a:pt x="79" y="102"/>
                    <a:pt x="132" y="137"/>
                    <a:pt x="151" y="135"/>
                  </a:cubicBezTo>
                  <a:cubicBezTo>
                    <a:pt x="172" y="133"/>
                    <a:pt x="167" y="103"/>
                    <a:pt x="162" y="90"/>
                  </a:cubicBezTo>
                  <a:cubicBezTo>
                    <a:pt x="154" y="65"/>
                    <a:pt x="133" y="50"/>
                    <a:pt x="106" y="62"/>
                  </a:cubicBezTo>
                  <a:cubicBezTo>
                    <a:pt x="79" y="74"/>
                    <a:pt x="61" y="99"/>
                    <a:pt x="68" y="129"/>
                  </a:cubicBezTo>
                  <a:cubicBezTo>
                    <a:pt x="74" y="157"/>
                    <a:pt x="101" y="173"/>
                    <a:pt x="126" y="177"/>
                  </a:cubicBezTo>
                  <a:cubicBezTo>
                    <a:pt x="203" y="189"/>
                    <a:pt x="229" y="90"/>
                    <a:pt x="181" y="42"/>
                  </a:cubicBezTo>
                  <a:cubicBezTo>
                    <a:pt x="138" y="0"/>
                    <a:pt x="69" y="33"/>
                    <a:pt x="38" y="73"/>
                  </a:cubicBezTo>
                  <a:cubicBezTo>
                    <a:pt x="0" y="121"/>
                    <a:pt x="47" y="178"/>
                    <a:pt x="92" y="198"/>
                  </a:cubicBezTo>
                  <a:cubicBezTo>
                    <a:pt x="119" y="209"/>
                    <a:pt x="149" y="213"/>
                    <a:pt x="176" y="206"/>
                  </a:cubicBezTo>
                  <a:cubicBezTo>
                    <a:pt x="207" y="199"/>
                    <a:pt x="225" y="172"/>
                    <a:pt x="235" y="144"/>
                  </a:cubicBezTo>
                  <a:cubicBezTo>
                    <a:pt x="245" y="114"/>
                    <a:pt x="235" y="80"/>
                    <a:pt x="220" y="52"/>
                  </a:cubicBezTo>
                  <a:cubicBezTo>
                    <a:pt x="208" y="31"/>
                    <a:pt x="195" y="4"/>
                    <a:pt x="168" y="0"/>
                  </a:cubicBezTo>
                  <a:cubicBezTo>
                    <a:pt x="165" y="0"/>
                    <a:pt x="167" y="4"/>
                    <a:pt x="169" y="5"/>
                  </a:cubicBezTo>
                  <a:cubicBezTo>
                    <a:pt x="198" y="9"/>
                    <a:pt x="215" y="49"/>
                    <a:pt x="226" y="73"/>
                  </a:cubicBezTo>
                  <a:cubicBezTo>
                    <a:pt x="241" y="108"/>
                    <a:pt x="236" y="147"/>
                    <a:pt x="212" y="177"/>
                  </a:cubicBezTo>
                  <a:cubicBezTo>
                    <a:pt x="178" y="221"/>
                    <a:pt x="108" y="207"/>
                    <a:pt x="68" y="180"/>
                  </a:cubicBezTo>
                  <a:cubicBezTo>
                    <a:pt x="44" y="164"/>
                    <a:pt x="27" y="136"/>
                    <a:pt x="29" y="106"/>
                  </a:cubicBezTo>
                  <a:cubicBezTo>
                    <a:pt x="31" y="77"/>
                    <a:pt x="60" y="54"/>
                    <a:pt x="83" y="41"/>
                  </a:cubicBezTo>
                  <a:cubicBezTo>
                    <a:pt x="107" y="28"/>
                    <a:pt x="136" y="23"/>
                    <a:pt x="162" y="34"/>
                  </a:cubicBezTo>
                  <a:cubicBezTo>
                    <a:pt x="191" y="47"/>
                    <a:pt x="204" y="80"/>
                    <a:pt x="203" y="109"/>
                  </a:cubicBezTo>
                  <a:cubicBezTo>
                    <a:pt x="200" y="159"/>
                    <a:pt x="150" y="184"/>
                    <a:pt x="106" y="167"/>
                  </a:cubicBezTo>
                  <a:cubicBezTo>
                    <a:pt x="84" y="158"/>
                    <a:pt x="70" y="137"/>
                    <a:pt x="70" y="113"/>
                  </a:cubicBezTo>
                  <a:cubicBezTo>
                    <a:pt x="71" y="93"/>
                    <a:pt x="89" y="76"/>
                    <a:pt x="105" y="67"/>
                  </a:cubicBezTo>
                  <a:cubicBezTo>
                    <a:pt x="132" y="54"/>
                    <a:pt x="152" y="69"/>
                    <a:pt x="160" y="95"/>
                  </a:cubicBezTo>
                  <a:cubicBezTo>
                    <a:pt x="163" y="107"/>
                    <a:pt x="166" y="127"/>
                    <a:pt x="150" y="130"/>
                  </a:cubicBezTo>
                  <a:cubicBezTo>
                    <a:pt x="136" y="133"/>
                    <a:pt x="91" y="108"/>
                    <a:pt x="112" y="96"/>
                  </a:cubicBezTo>
                  <a:cubicBezTo>
                    <a:pt x="114" y="95"/>
                    <a:pt x="115" y="95"/>
                    <a:pt x="116" y="94"/>
                  </a:cubicBezTo>
                  <a:cubicBezTo>
                    <a:pt x="119" y="94"/>
                    <a:pt x="117" y="89"/>
                    <a:pt x="114" y="90"/>
                  </a:cubicBezTo>
                  <a:close/>
                </a:path>
              </a:pathLst>
            </a:custGeom>
            <a:solidFill>
              <a:srgbClr val="4932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801" tIns="53400" rIns="106801" bIns="53400" numCol="1" anchor="t" anchorCtr="0" compatLnSpc="1"/>
            <a:lstStyle/>
            <a:p>
              <a:endParaRPr lang="zh-CN" altLang="en-US" sz="2100"/>
            </a:p>
          </p:txBody>
        </p:sp>
        <p:sp>
          <p:nvSpPr>
            <p:cNvPr id="21" name="淘宝网Chenying0907出品 11"/>
            <p:cNvSpPr/>
            <p:nvPr/>
          </p:nvSpPr>
          <p:spPr bwMode="auto">
            <a:xfrm>
              <a:off x="4260" y="1012"/>
              <a:ext cx="449" cy="416"/>
            </a:xfrm>
            <a:custGeom>
              <a:avLst/>
              <a:gdLst>
                <a:gd name="T0" fmla="*/ 110 w 172"/>
                <a:gd name="T1" fmla="*/ 77 h 159"/>
                <a:gd name="T2" fmla="*/ 107 w 172"/>
                <a:gd name="T3" fmla="*/ 107 h 159"/>
                <a:gd name="T4" fmla="*/ 103 w 172"/>
                <a:gd name="T5" fmla="*/ 42 h 159"/>
                <a:gd name="T6" fmla="*/ 52 w 172"/>
                <a:gd name="T7" fmla="*/ 115 h 159"/>
                <a:gd name="T8" fmla="*/ 145 w 172"/>
                <a:gd name="T9" fmla="*/ 121 h 159"/>
                <a:gd name="T10" fmla="*/ 137 w 172"/>
                <a:gd name="T11" fmla="*/ 29 h 159"/>
                <a:gd name="T12" fmla="*/ 37 w 172"/>
                <a:gd name="T13" fmla="*/ 40 h 159"/>
                <a:gd name="T14" fmla="*/ 31 w 172"/>
                <a:gd name="T15" fmla="*/ 133 h 159"/>
                <a:gd name="T16" fmla="*/ 132 w 172"/>
                <a:gd name="T17" fmla="*/ 150 h 159"/>
                <a:gd name="T18" fmla="*/ 170 w 172"/>
                <a:gd name="T19" fmla="*/ 128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2" h="159">
                  <a:moveTo>
                    <a:pt x="110" y="77"/>
                  </a:moveTo>
                  <a:cubicBezTo>
                    <a:pt x="108" y="43"/>
                    <a:pt x="28" y="111"/>
                    <a:pt x="107" y="107"/>
                  </a:cubicBezTo>
                  <a:cubicBezTo>
                    <a:pt x="151" y="104"/>
                    <a:pt x="134" y="51"/>
                    <a:pt x="103" y="42"/>
                  </a:cubicBezTo>
                  <a:cubicBezTo>
                    <a:pt x="56" y="29"/>
                    <a:pt x="22" y="82"/>
                    <a:pt x="52" y="115"/>
                  </a:cubicBezTo>
                  <a:cubicBezTo>
                    <a:pt x="74" y="139"/>
                    <a:pt x="119" y="144"/>
                    <a:pt x="145" y="121"/>
                  </a:cubicBezTo>
                  <a:cubicBezTo>
                    <a:pt x="172" y="97"/>
                    <a:pt x="160" y="53"/>
                    <a:pt x="137" y="29"/>
                  </a:cubicBezTo>
                  <a:cubicBezTo>
                    <a:pt x="109" y="0"/>
                    <a:pt x="61" y="13"/>
                    <a:pt x="37" y="40"/>
                  </a:cubicBezTo>
                  <a:cubicBezTo>
                    <a:pt x="12" y="67"/>
                    <a:pt x="0" y="105"/>
                    <a:pt x="31" y="133"/>
                  </a:cubicBezTo>
                  <a:cubicBezTo>
                    <a:pt x="61" y="159"/>
                    <a:pt x="95" y="159"/>
                    <a:pt x="132" y="150"/>
                  </a:cubicBezTo>
                  <a:cubicBezTo>
                    <a:pt x="146" y="146"/>
                    <a:pt x="165" y="142"/>
                    <a:pt x="170" y="128"/>
                  </a:cubicBezTo>
                </a:path>
              </a:pathLst>
            </a:custGeom>
            <a:solidFill>
              <a:srgbClr val="F5E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801" tIns="53400" rIns="106801" bIns="53400" numCol="1" anchor="t" anchorCtr="0" compatLnSpc="1"/>
            <a:lstStyle/>
            <a:p>
              <a:endParaRPr lang="zh-CN" altLang="en-US" sz="2100"/>
            </a:p>
          </p:txBody>
        </p:sp>
        <p:sp>
          <p:nvSpPr>
            <p:cNvPr id="22" name="淘宝网Chenying0907出品 12"/>
            <p:cNvSpPr/>
            <p:nvPr/>
          </p:nvSpPr>
          <p:spPr bwMode="auto">
            <a:xfrm>
              <a:off x="4224" y="1023"/>
              <a:ext cx="487" cy="405"/>
            </a:xfrm>
            <a:custGeom>
              <a:avLst/>
              <a:gdLst>
                <a:gd name="T0" fmla="*/ 126 w 187"/>
                <a:gd name="T1" fmla="*/ 73 h 155"/>
                <a:gd name="T2" fmla="*/ 93 w 187"/>
                <a:gd name="T3" fmla="*/ 102 h 155"/>
                <a:gd name="T4" fmla="*/ 150 w 187"/>
                <a:gd name="T5" fmla="*/ 78 h 155"/>
                <a:gd name="T6" fmla="*/ 101 w 187"/>
                <a:gd name="T7" fmla="*/ 33 h 155"/>
                <a:gd name="T8" fmla="*/ 54 w 187"/>
                <a:gd name="T9" fmla="*/ 91 h 155"/>
                <a:gd name="T10" fmla="*/ 127 w 187"/>
                <a:gd name="T11" fmla="*/ 134 h 155"/>
                <a:gd name="T12" fmla="*/ 173 w 187"/>
                <a:gd name="T13" fmla="*/ 61 h 155"/>
                <a:gd name="T14" fmla="*/ 99 w 187"/>
                <a:gd name="T15" fmla="*/ 7 h 155"/>
                <a:gd name="T16" fmla="*/ 36 w 187"/>
                <a:gd name="T17" fmla="*/ 121 h 155"/>
                <a:gd name="T18" fmla="*/ 111 w 187"/>
                <a:gd name="T19" fmla="*/ 153 h 155"/>
                <a:gd name="T20" fmla="*/ 186 w 187"/>
                <a:gd name="T21" fmla="*/ 125 h 155"/>
                <a:gd name="T22" fmla="*/ 182 w 187"/>
                <a:gd name="T23" fmla="*/ 123 h 155"/>
                <a:gd name="T24" fmla="*/ 133 w 187"/>
                <a:gd name="T25" fmla="*/ 146 h 155"/>
                <a:gd name="T26" fmla="*/ 76 w 187"/>
                <a:gd name="T27" fmla="*/ 145 h 155"/>
                <a:gd name="T28" fmla="*/ 29 w 187"/>
                <a:gd name="T29" fmla="*/ 91 h 155"/>
                <a:gd name="T30" fmla="*/ 53 w 187"/>
                <a:gd name="T31" fmla="*/ 38 h 155"/>
                <a:gd name="T32" fmla="*/ 150 w 187"/>
                <a:gd name="T33" fmla="*/ 27 h 155"/>
                <a:gd name="T34" fmla="*/ 136 w 187"/>
                <a:gd name="T35" fmla="*/ 127 h 155"/>
                <a:gd name="T36" fmla="*/ 58 w 187"/>
                <a:gd name="T37" fmla="*/ 72 h 155"/>
                <a:gd name="T38" fmla="*/ 138 w 187"/>
                <a:gd name="T39" fmla="*/ 56 h 155"/>
                <a:gd name="T40" fmla="*/ 138 w 187"/>
                <a:gd name="T41" fmla="*/ 95 h 155"/>
                <a:gd name="T42" fmla="*/ 95 w 187"/>
                <a:gd name="T43" fmla="*/ 98 h 155"/>
                <a:gd name="T44" fmla="*/ 122 w 187"/>
                <a:gd name="T45" fmla="*/ 72 h 155"/>
                <a:gd name="T46" fmla="*/ 126 w 187"/>
                <a:gd name="T47" fmla="*/ 73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7" h="155">
                  <a:moveTo>
                    <a:pt x="126" y="73"/>
                  </a:moveTo>
                  <a:cubicBezTo>
                    <a:pt x="121" y="39"/>
                    <a:pt x="62" y="88"/>
                    <a:pt x="93" y="102"/>
                  </a:cubicBezTo>
                  <a:cubicBezTo>
                    <a:pt x="114" y="111"/>
                    <a:pt x="149" y="107"/>
                    <a:pt x="150" y="78"/>
                  </a:cubicBezTo>
                  <a:cubicBezTo>
                    <a:pt x="150" y="52"/>
                    <a:pt x="125" y="34"/>
                    <a:pt x="101" y="33"/>
                  </a:cubicBezTo>
                  <a:cubicBezTo>
                    <a:pt x="71" y="32"/>
                    <a:pt x="49" y="63"/>
                    <a:pt x="54" y="91"/>
                  </a:cubicBezTo>
                  <a:cubicBezTo>
                    <a:pt x="59" y="124"/>
                    <a:pt x="99" y="136"/>
                    <a:pt x="127" y="134"/>
                  </a:cubicBezTo>
                  <a:cubicBezTo>
                    <a:pt x="164" y="130"/>
                    <a:pt x="184" y="95"/>
                    <a:pt x="173" y="61"/>
                  </a:cubicBezTo>
                  <a:cubicBezTo>
                    <a:pt x="162" y="26"/>
                    <a:pt x="136" y="3"/>
                    <a:pt x="99" y="7"/>
                  </a:cubicBezTo>
                  <a:cubicBezTo>
                    <a:pt x="53" y="13"/>
                    <a:pt x="0" y="78"/>
                    <a:pt x="36" y="121"/>
                  </a:cubicBezTo>
                  <a:cubicBezTo>
                    <a:pt x="54" y="143"/>
                    <a:pt x="82" y="155"/>
                    <a:pt x="111" y="153"/>
                  </a:cubicBezTo>
                  <a:cubicBezTo>
                    <a:pt x="134" y="152"/>
                    <a:pt x="174" y="149"/>
                    <a:pt x="186" y="125"/>
                  </a:cubicBezTo>
                  <a:cubicBezTo>
                    <a:pt x="187" y="123"/>
                    <a:pt x="183" y="120"/>
                    <a:pt x="182" y="123"/>
                  </a:cubicBezTo>
                  <a:cubicBezTo>
                    <a:pt x="173" y="140"/>
                    <a:pt x="150" y="142"/>
                    <a:pt x="133" y="146"/>
                  </a:cubicBezTo>
                  <a:cubicBezTo>
                    <a:pt x="114" y="150"/>
                    <a:pt x="95" y="150"/>
                    <a:pt x="76" y="145"/>
                  </a:cubicBezTo>
                  <a:cubicBezTo>
                    <a:pt x="52" y="138"/>
                    <a:pt x="30" y="117"/>
                    <a:pt x="29" y="91"/>
                  </a:cubicBezTo>
                  <a:cubicBezTo>
                    <a:pt x="28" y="71"/>
                    <a:pt x="40" y="52"/>
                    <a:pt x="53" y="38"/>
                  </a:cubicBezTo>
                  <a:cubicBezTo>
                    <a:pt x="76" y="10"/>
                    <a:pt x="122" y="0"/>
                    <a:pt x="150" y="27"/>
                  </a:cubicBezTo>
                  <a:cubicBezTo>
                    <a:pt x="181" y="57"/>
                    <a:pt x="180" y="112"/>
                    <a:pt x="136" y="127"/>
                  </a:cubicBezTo>
                  <a:cubicBezTo>
                    <a:pt x="100" y="139"/>
                    <a:pt x="48" y="114"/>
                    <a:pt x="58" y="72"/>
                  </a:cubicBezTo>
                  <a:cubicBezTo>
                    <a:pt x="67" y="36"/>
                    <a:pt x="117" y="27"/>
                    <a:pt x="138" y="56"/>
                  </a:cubicBezTo>
                  <a:cubicBezTo>
                    <a:pt x="147" y="67"/>
                    <a:pt x="149" y="84"/>
                    <a:pt x="138" y="95"/>
                  </a:cubicBezTo>
                  <a:cubicBezTo>
                    <a:pt x="128" y="104"/>
                    <a:pt x="107" y="102"/>
                    <a:pt x="95" y="98"/>
                  </a:cubicBezTo>
                  <a:cubicBezTo>
                    <a:pt x="69" y="90"/>
                    <a:pt x="119" y="51"/>
                    <a:pt x="122" y="72"/>
                  </a:cubicBezTo>
                  <a:cubicBezTo>
                    <a:pt x="122" y="75"/>
                    <a:pt x="126" y="76"/>
                    <a:pt x="126" y="73"/>
                  </a:cubicBezTo>
                  <a:close/>
                </a:path>
              </a:pathLst>
            </a:custGeom>
            <a:solidFill>
              <a:srgbClr val="4932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801" tIns="53400" rIns="106801" bIns="53400" numCol="1" anchor="t" anchorCtr="0" compatLnSpc="1"/>
            <a:lstStyle/>
            <a:p>
              <a:endParaRPr lang="zh-CN" altLang="en-US" sz="2100"/>
            </a:p>
          </p:txBody>
        </p:sp>
        <p:sp>
          <p:nvSpPr>
            <p:cNvPr id="23" name="淘宝网Chenying0907出品 13"/>
            <p:cNvSpPr/>
            <p:nvPr/>
          </p:nvSpPr>
          <p:spPr bwMode="auto">
            <a:xfrm>
              <a:off x="4472" y="1587"/>
              <a:ext cx="339" cy="313"/>
            </a:xfrm>
            <a:custGeom>
              <a:avLst/>
              <a:gdLst>
                <a:gd name="T0" fmla="*/ 83 w 130"/>
                <a:gd name="T1" fmla="*/ 58 h 120"/>
                <a:gd name="T2" fmla="*/ 80 w 130"/>
                <a:gd name="T3" fmla="*/ 80 h 120"/>
                <a:gd name="T4" fmla="*/ 77 w 130"/>
                <a:gd name="T5" fmla="*/ 31 h 120"/>
                <a:gd name="T6" fmla="*/ 39 w 130"/>
                <a:gd name="T7" fmla="*/ 87 h 120"/>
                <a:gd name="T8" fmla="*/ 109 w 130"/>
                <a:gd name="T9" fmla="*/ 92 h 120"/>
                <a:gd name="T10" fmla="*/ 103 w 130"/>
                <a:gd name="T11" fmla="*/ 22 h 120"/>
                <a:gd name="T12" fmla="*/ 28 w 130"/>
                <a:gd name="T13" fmla="*/ 30 h 120"/>
                <a:gd name="T14" fmla="*/ 23 w 130"/>
                <a:gd name="T15" fmla="*/ 100 h 120"/>
                <a:gd name="T16" fmla="*/ 100 w 130"/>
                <a:gd name="T17" fmla="*/ 113 h 120"/>
                <a:gd name="T18" fmla="*/ 128 w 130"/>
                <a:gd name="T19" fmla="*/ 96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0" h="120">
                  <a:moveTo>
                    <a:pt x="83" y="58"/>
                  </a:moveTo>
                  <a:cubicBezTo>
                    <a:pt x="81" y="33"/>
                    <a:pt x="21" y="84"/>
                    <a:pt x="80" y="80"/>
                  </a:cubicBezTo>
                  <a:cubicBezTo>
                    <a:pt x="114" y="79"/>
                    <a:pt x="101" y="38"/>
                    <a:pt x="77" y="31"/>
                  </a:cubicBezTo>
                  <a:cubicBezTo>
                    <a:pt x="42" y="21"/>
                    <a:pt x="16" y="62"/>
                    <a:pt x="39" y="87"/>
                  </a:cubicBezTo>
                  <a:cubicBezTo>
                    <a:pt x="55" y="105"/>
                    <a:pt x="90" y="109"/>
                    <a:pt x="109" y="92"/>
                  </a:cubicBezTo>
                  <a:cubicBezTo>
                    <a:pt x="130" y="73"/>
                    <a:pt x="120" y="40"/>
                    <a:pt x="103" y="22"/>
                  </a:cubicBezTo>
                  <a:cubicBezTo>
                    <a:pt x="82" y="0"/>
                    <a:pt x="46" y="9"/>
                    <a:pt x="28" y="30"/>
                  </a:cubicBezTo>
                  <a:cubicBezTo>
                    <a:pt x="9" y="50"/>
                    <a:pt x="0" y="79"/>
                    <a:pt x="23" y="100"/>
                  </a:cubicBezTo>
                  <a:cubicBezTo>
                    <a:pt x="46" y="120"/>
                    <a:pt x="72" y="120"/>
                    <a:pt x="100" y="113"/>
                  </a:cubicBezTo>
                  <a:cubicBezTo>
                    <a:pt x="110" y="110"/>
                    <a:pt x="124" y="107"/>
                    <a:pt x="128" y="96"/>
                  </a:cubicBezTo>
                </a:path>
              </a:pathLst>
            </a:custGeom>
            <a:solidFill>
              <a:srgbClr val="F5E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801" tIns="53400" rIns="106801" bIns="53400" numCol="1" anchor="t" anchorCtr="0" compatLnSpc="1"/>
            <a:lstStyle/>
            <a:p>
              <a:endParaRPr lang="zh-CN" altLang="en-US" sz="2100"/>
            </a:p>
          </p:txBody>
        </p:sp>
        <p:sp>
          <p:nvSpPr>
            <p:cNvPr id="24" name="淘宝网Chenying0907出品 14"/>
            <p:cNvSpPr/>
            <p:nvPr/>
          </p:nvSpPr>
          <p:spPr bwMode="auto">
            <a:xfrm>
              <a:off x="4354" y="1485"/>
              <a:ext cx="459" cy="415"/>
            </a:xfrm>
            <a:custGeom>
              <a:avLst/>
              <a:gdLst>
                <a:gd name="T0" fmla="*/ 130 w 176"/>
                <a:gd name="T1" fmla="*/ 97 h 159"/>
                <a:gd name="T2" fmla="*/ 101 w 176"/>
                <a:gd name="T3" fmla="*/ 100 h 159"/>
                <a:gd name="T4" fmla="*/ 131 w 176"/>
                <a:gd name="T5" fmla="*/ 121 h 159"/>
                <a:gd name="T6" fmla="*/ 133 w 176"/>
                <a:gd name="T7" fmla="*/ 73 h 159"/>
                <a:gd name="T8" fmla="*/ 73 w 176"/>
                <a:gd name="T9" fmla="*/ 101 h 159"/>
                <a:gd name="T10" fmla="*/ 137 w 176"/>
                <a:gd name="T11" fmla="*/ 142 h 159"/>
                <a:gd name="T12" fmla="*/ 153 w 176"/>
                <a:gd name="T13" fmla="*/ 64 h 159"/>
                <a:gd name="T14" fmla="*/ 84 w 176"/>
                <a:gd name="T15" fmla="*/ 152 h 159"/>
                <a:gd name="T16" fmla="*/ 133 w 176"/>
                <a:gd name="T17" fmla="*/ 157 h 159"/>
                <a:gd name="T18" fmla="*/ 175 w 176"/>
                <a:gd name="T19" fmla="*/ 137 h 159"/>
                <a:gd name="T20" fmla="*/ 171 w 176"/>
                <a:gd name="T21" fmla="*/ 134 h 159"/>
                <a:gd name="T22" fmla="*/ 107 w 176"/>
                <a:gd name="T23" fmla="*/ 154 h 159"/>
                <a:gd name="T24" fmla="*/ 62 w 176"/>
                <a:gd name="T25" fmla="*/ 129 h 159"/>
                <a:gd name="T26" fmla="*/ 70 w 176"/>
                <a:gd name="T27" fmla="*/ 75 h 159"/>
                <a:gd name="T28" fmla="*/ 131 w 176"/>
                <a:gd name="T29" fmla="*/ 52 h 159"/>
                <a:gd name="T30" fmla="*/ 149 w 176"/>
                <a:gd name="T31" fmla="*/ 132 h 159"/>
                <a:gd name="T32" fmla="*/ 78 w 176"/>
                <a:gd name="T33" fmla="*/ 111 h 159"/>
                <a:gd name="T34" fmla="*/ 126 w 176"/>
                <a:gd name="T35" fmla="*/ 74 h 159"/>
                <a:gd name="T36" fmla="*/ 143 w 176"/>
                <a:gd name="T37" fmla="*/ 105 h 159"/>
                <a:gd name="T38" fmla="*/ 115 w 176"/>
                <a:gd name="T39" fmla="*/ 117 h 159"/>
                <a:gd name="T40" fmla="*/ 126 w 176"/>
                <a:gd name="T41" fmla="*/ 96 h 159"/>
                <a:gd name="T42" fmla="*/ 130 w 176"/>
                <a:gd name="T43" fmla="*/ 97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6" h="159">
                  <a:moveTo>
                    <a:pt x="130" y="97"/>
                  </a:moveTo>
                  <a:cubicBezTo>
                    <a:pt x="127" y="79"/>
                    <a:pt x="107" y="91"/>
                    <a:pt x="101" y="100"/>
                  </a:cubicBezTo>
                  <a:cubicBezTo>
                    <a:pt x="85" y="120"/>
                    <a:pt x="120" y="122"/>
                    <a:pt x="131" y="121"/>
                  </a:cubicBezTo>
                  <a:cubicBezTo>
                    <a:pt x="157" y="118"/>
                    <a:pt x="148" y="84"/>
                    <a:pt x="133" y="73"/>
                  </a:cubicBezTo>
                  <a:cubicBezTo>
                    <a:pt x="108" y="57"/>
                    <a:pt x="77" y="73"/>
                    <a:pt x="73" y="101"/>
                  </a:cubicBezTo>
                  <a:cubicBezTo>
                    <a:pt x="69" y="134"/>
                    <a:pt x="112" y="147"/>
                    <a:pt x="137" y="142"/>
                  </a:cubicBezTo>
                  <a:cubicBezTo>
                    <a:pt x="176" y="134"/>
                    <a:pt x="171" y="89"/>
                    <a:pt x="153" y="64"/>
                  </a:cubicBezTo>
                  <a:cubicBezTo>
                    <a:pt x="106" y="0"/>
                    <a:pt x="0" y="117"/>
                    <a:pt x="84" y="152"/>
                  </a:cubicBezTo>
                  <a:cubicBezTo>
                    <a:pt x="100" y="159"/>
                    <a:pt x="116" y="159"/>
                    <a:pt x="133" y="157"/>
                  </a:cubicBezTo>
                  <a:cubicBezTo>
                    <a:pt x="147" y="155"/>
                    <a:pt x="167" y="151"/>
                    <a:pt x="175" y="137"/>
                  </a:cubicBezTo>
                  <a:cubicBezTo>
                    <a:pt x="176" y="135"/>
                    <a:pt x="172" y="131"/>
                    <a:pt x="171" y="134"/>
                  </a:cubicBezTo>
                  <a:cubicBezTo>
                    <a:pt x="161" y="152"/>
                    <a:pt x="125" y="154"/>
                    <a:pt x="107" y="154"/>
                  </a:cubicBezTo>
                  <a:cubicBezTo>
                    <a:pt x="89" y="153"/>
                    <a:pt x="72" y="143"/>
                    <a:pt x="62" y="129"/>
                  </a:cubicBezTo>
                  <a:cubicBezTo>
                    <a:pt x="49" y="111"/>
                    <a:pt x="60" y="89"/>
                    <a:pt x="70" y="75"/>
                  </a:cubicBezTo>
                  <a:cubicBezTo>
                    <a:pt x="84" y="57"/>
                    <a:pt x="109" y="47"/>
                    <a:pt x="131" y="52"/>
                  </a:cubicBezTo>
                  <a:cubicBezTo>
                    <a:pt x="164" y="61"/>
                    <a:pt x="174" y="111"/>
                    <a:pt x="149" y="132"/>
                  </a:cubicBezTo>
                  <a:cubicBezTo>
                    <a:pt x="127" y="149"/>
                    <a:pt x="85" y="138"/>
                    <a:pt x="78" y="111"/>
                  </a:cubicBezTo>
                  <a:cubicBezTo>
                    <a:pt x="71" y="83"/>
                    <a:pt x="104" y="66"/>
                    <a:pt x="126" y="74"/>
                  </a:cubicBezTo>
                  <a:cubicBezTo>
                    <a:pt x="138" y="78"/>
                    <a:pt x="145" y="93"/>
                    <a:pt x="143" y="105"/>
                  </a:cubicBezTo>
                  <a:cubicBezTo>
                    <a:pt x="141" y="118"/>
                    <a:pt x="124" y="117"/>
                    <a:pt x="115" y="117"/>
                  </a:cubicBezTo>
                  <a:cubicBezTo>
                    <a:pt x="78" y="116"/>
                    <a:pt x="124" y="82"/>
                    <a:pt x="126" y="96"/>
                  </a:cubicBezTo>
                  <a:cubicBezTo>
                    <a:pt x="126" y="99"/>
                    <a:pt x="130" y="100"/>
                    <a:pt x="130" y="97"/>
                  </a:cubicBezTo>
                  <a:close/>
                </a:path>
              </a:pathLst>
            </a:custGeom>
            <a:solidFill>
              <a:srgbClr val="4932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801" tIns="53400" rIns="106801" bIns="53400" numCol="1" anchor="t" anchorCtr="0" compatLnSpc="1"/>
            <a:lstStyle/>
            <a:p>
              <a:endParaRPr lang="zh-CN" altLang="en-US" sz="2100"/>
            </a:p>
          </p:txBody>
        </p:sp>
        <p:sp>
          <p:nvSpPr>
            <p:cNvPr id="25" name="淘宝网Chenying0907出品 15"/>
            <p:cNvSpPr/>
            <p:nvPr/>
          </p:nvSpPr>
          <p:spPr bwMode="auto">
            <a:xfrm>
              <a:off x="3202" y="-37"/>
              <a:ext cx="730" cy="728"/>
            </a:xfrm>
            <a:custGeom>
              <a:avLst/>
              <a:gdLst>
                <a:gd name="T0" fmla="*/ 18 w 280"/>
                <a:gd name="T1" fmla="*/ 215 h 279"/>
                <a:gd name="T2" fmla="*/ 187 w 280"/>
                <a:gd name="T3" fmla="*/ 228 h 279"/>
                <a:gd name="T4" fmla="*/ 188 w 280"/>
                <a:gd name="T5" fmla="*/ 227 h 279"/>
                <a:gd name="T6" fmla="*/ 157 w 280"/>
                <a:gd name="T7" fmla="*/ 116 h 279"/>
                <a:gd name="T8" fmla="*/ 94 w 280"/>
                <a:gd name="T9" fmla="*/ 23 h 279"/>
                <a:gd name="T10" fmla="*/ 25 w 280"/>
                <a:gd name="T11" fmla="*/ 94 h 279"/>
                <a:gd name="T12" fmla="*/ 81 w 280"/>
                <a:gd name="T13" fmla="*/ 276 h 279"/>
                <a:gd name="T14" fmla="*/ 83 w 280"/>
                <a:gd name="T15" fmla="*/ 278 h 279"/>
                <a:gd name="T16" fmla="*/ 279 w 280"/>
                <a:gd name="T17" fmla="*/ 25 h 279"/>
                <a:gd name="T18" fmla="*/ 277 w 280"/>
                <a:gd name="T19" fmla="*/ 21 h 279"/>
                <a:gd name="T20" fmla="*/ 214 w 280"/>
                <a:gd name="T21" fmla="*/ 33 h 279"/>
                <a:gd name="T22" fmla="*/ 120 w 280"/>
                <a:gd name="T23" fmla="*/ 92 h 279"/>
                <a:gd name="T24" fmla="*/ 37 w 280"/>
                <a:gd name="T25" fmla="*/ 167 h 279"/>
                <a:gd name="T26" fmla="*/ 0 w 280"/>
                <a:gd name="T27" fmla="*/ 229 h 279"/>
                <a:gd name="T28" fmla="*/ 3 w 280"/>
                <a:gd name="T29" fmla="*/ 233 h 279"/>
                <a:gd name="T30" fmla="*/ 20 w 280"/>
                <a:gd name="T31" fmla="*/ 232 h 279"/>
                <a:gd name="T32" fmla="*/ 18 w 280"/>
                <a:gd name="T33" fmla="*/ 228 h 279"/>
                <a:gd name="T34" fmla="*/ 5 w 280"/>
                <a:gd name="T35" fmla="*/ 225 h 279"/>
                <a:gd name="T36" fmla="*/ 11 w 280"/>
                <a:gd name="T37" fmla="*/ 210 h 279"/>
                <a:gd name="T38" fmla="*/ 35 w 280"/>
                <a:gd name="T39" fmla="*/ 177 h 279"/>
                <a:gd name="T40" fmla="*/ 115 w 280"/>
                <a:gd name="T41" fmla="*/ 102 h 279"/>
                <a:gd name="T42" fmla="*/ 203 w 280"/>
                <a:gd name="T43" fmla="*/ 44 h 279"/>
                <a:gd name="T44" fmla="*/ 275 w 280"/>
                <a:gd name="T45" fmla="*/ 24 h 279"/>
                <a:gd name="T46" fmla="*/ 251 w 280"/>
                <a:gd name="T47" fmla="*/ 78 h 279"/>
                <a:gd name="T48" fmla="*/ 205 w 280"/>
                <a:gd name="T49" fmla="*/ 145 h 279"/>
                <a:gd name="T50" fmla="*/ 93 w 280"/>
                <a:gd name="T51" fmla="*/ 263 h 279"/>
                <a:gd name="T52" fmla="*/ 80 w 280"/>
                <a:gd name="T53" fmla="*/ 271 h 279"/>
                <a:gd name="T54" fmla="*/ 73 w 280"/>
                <a:gd name="T55" fmla="*/ 257 h 279"/>
                <a:gd name="T56" fmla="*/ 56 w 280"/>
                <a:gd name="T57" fmla="*/ 222 h 279"/>
                <a:gd name="T58" fmla="*/ 30 w 280"/>
                <a:gd name="T59" fmla="*/ 137 h 279"/>
                <a:gd name="T60" fmla="*/ 70 w 280"/>
                <a:gd name="T61" fmla="*/ 24 h 279"/>
                <a:gd name="T62" fmla="*/ 132 w 280"/>
                <a:gd name="T63" fmla="*/ 70 h 279"/>
                <a:gd name="T64" fmla="*/ 173 w 280"/>
                <a:gd name="T65" fmla="*/ 167 h 279"/>
                <a:gd name="T66" fmla="*/ 182 w 280"/>
                <a:gd name="T67" fmla="*/ 205 h 279"/>
                <a:gd name="T68" fmla="*/ 185 w 280"/>
                <a:gd name="T69" fmla="*/ 221 h 279"/>
                <a:gd name="T70" fmla="*/ 155 w 280"/>
                <a:gd name="T71" fmla="*/ 228 h 279"/>
                <a:gd name="T72" fmla="*/ 17 w 280"/>
                <a:gd name="T73" fmla="*/ 211 h 279"/>
                <a:gd name="T74" fmla="*/ 18 w 280"/>
                <a:gd name="T75" fmla="*/ 215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80" h="279">
                  <a:moveTo>
                    <a:pt x="18" y="215"/>
                  </a:moveTo>
                  <a:cubicBezTo>
                    <a:pt x="68" y="238"/>
                    <a:pt x="134" y="239"/>
                    <a:pt x="187" y="228"/>
                  </a:cubicBezTo>
                  <a:cubicBezTo>
                    <a:pt x="188" y="228"/>
                    <a:pt x="188" y="228"/>
                    <a:pt x="188" y="227"/>
                  </a:cubicBezTo>
                  <a:cubicBezTo>
                    <a:pt x="186" y="189"/>
                    <a:pt x="171" y="150"/>
                    <a:pt x="157" y="116"/>
                  </a:cubicBezTo>
                  <a:cubicBezTo>
                    <a:pt x="144" y="84"/>
                    <a:pt x="126" y="40"/>
                    <a:pt x="94" y="23"/>
                  </a:cubicBezTo>
                  <a:cubicBezTo>
                    <a:pt x="52" y="0"/>
                    <a:pt x="29" y="63"/>
                    <a:pt x="25" y="94"/>
                  </a:cubicBezTo>
                  <a:cubicBezTo>
                    <a:pt x="18" y="157"/>
                    <a:pt x="52" y="222"/>
                    <a:pt x="81" y="276"/>
                  </a:cubicBezTo>
                  <a:cubicBezTo>
                    <a:pt x="81" y="277"/>
                    <a:pt x="82" y="279"/>
                    <a:pt x="83" y="278"/>
                  </a:cubicBezTo>
                  <a:cubicBezTo>
                    <a:pt x="162" y="211"/>
                    <a:pt x="246" y="125"/>
                    <a:pt x="279" y="25"/>
                  </a:cubicBezTo>
                  <a:cubicBezTo>
                    <a:pt x="280" y="24"/>
                    <a:pt x="278" y="21"/>
                    <a:pt x="277" y="21"/>
                  </a:cubicBezTo>
                  <a:cubicBezTo>
                    <a:pt x="257" y="13"/>
                    <a:pt x="232" y="24"/>
                    <a:pt x="214" y="33"/>
                  </a:cubicBezTo>
                  <a:cubicBezTo>
                    <a:pt x="180" y="48"/>
                    <a:pt x="149" y="70"/>
                    <a:pt x="120" y="92"/>
                  </a:cubicBezTo>
                  <a:cubicBezTo>
                    <a:pt x="90" y="115"/>
                    <a:pt x="62" y="140"/>
                    <a:pt x="37" y="167"/>
                  </a:cubicBezTo>
                  <a:cubicBezTo>
                    <a:pt x="22" y="184"/>
                    <a:pt x="2" y="206"/>
                    <a:pt x="0" y="229"/>
                  </a:cubicBezTo>
                  <a:cubicBezTo>
                    <a:pt x="0" y="230"/>
                    <a:pt x="1" y="233"/>
                    <a:pt x="3" y="233"/>
                  </a:cubicBezTo>
                  <a:cubicBezTo>
                    <a:pt x="9" y="233"/>
                    <a:pt x="14" y="232"/>
                    <a:pt x="20" y="232"/>
                  </a:cubicBezTo>
                  <a:cubicBezTo>
                    <a:pt x="22" y="232"/>
                    <a:pt x="20" y="228"/>
                    <a:pt x="18" y="228"/>
                  </a:cubicBezTo>
                  <a:cubicBezTo>
                    <a:pt x="10" y="228"/>
                    <a:pt x="2" y="234"/>
                    <a:pt x="5" y="225"/>
                  </a:cubicBezTo>
                  <a:cubicBezTo>
                    <a:pt x="6" y="220"/>
                    <a:pt x="9" y="215"/>
                    <a:pt x="11" y="210"/>
                  </a:cubicBezTo>
                  <a:cubicBezTo>
                    <a:pt x="18" y="198"/>
                    <a:pt x="27" y="187"/>
                    <a:pt x="35" y="177"/>
                  </a:cubicBezTo>
                  <a:cubicBezTo>
                    <a:pt x="59" y="149"/>
                    <a:pt x="87" y="125"/>
                    <a:pt x="115" y="102"/>
                  </a:cubicBezTo>
                  <a:cubicBezTo>
                    <a:pt x="143" y="80"/>
                    <a:pt x="172" y="60"/>
                    <a:pt x="203" y="44"/>
                  </a:cubicBezTo>
                  <a:cubicBezTo>
                    <a:pt x="223" y="33"/>
                    <a:pt x="251" y="18"/>
                    <a:pt x="275" y="24"/>
                  </a:cubicBezTo>
                  <a:cubicBezTo>
                    <a:pt x="277" y="25"/>
                    <a:pt x="254" y="71"/>
                    <a:pt x="251" y="78"/>
                  </a:cubicBezTo>
                  <a:cubicBezTo>
                    <a:pt x="237" y="101"/>
                    <a:pt x="222" y="124"/>
                    <a:pt x="205" y="145"/>
                  </a:cubicBezTo>
                  <a:cubicBezTo>
                    <a:pt x="172" y="188"/>
                    <a:pt x="133" y="227"/>
                    <a:pt x="93" y="263"/>
                  </a:cubicBezTo>
                  <a:cubicBezTo>
                    <a:pt x="92" y="264"/>
                    <a:pt x="82" y="274"/>
                    <a:pt x="80" y="271"/>
                  </a:cubicBezTo>
                  <a:cubicBezTo>
                    <a:pt x="78" y="266"/>
                    <a:pt x="76" y="262"/>
                    <a:pt x="73" y="257"/>
                  </a:cubicBezTo>
                  <a:cubicBezTo>
                    <a:pt x="67" y="245"/>
                    <a:pt x="62" y="234"/>
                    <a:pt x="56" y="222"/>
                  </a:cubicBezTo>
                  <a:cubicBezTo>
                    <a:pt x="44" y="195"/>
                    <a:pt x="35" y="166"/>
                    <a:pt x="30" y="137"/>
                  </a:cubicBezTo>
                  <a:cubicBezTo>
                    <a:pt x="24" y="101"/>
                    <a:pt x="30" y="40"/>
                    <a:pt x="70" y="24"/>
                  </a:cubicBezTo>
                  <a:cubicBezTo>
                    <a:pt x="98" y="13"/>
                    <a:pt x="121" y="52"/>
                    <a:pt x="132" y="70"/>
                  </a:cubicBezTo>
                  <a:cubicBezTo>
                    <a:pt x="150" y="100"/>
                    <a:pt x="163" y="134"/>
                    <a:pt x="173" y="167"/>
                  </a:cubicBezTo>
                  <a:cubicBezTo>
                    <a:pt x="176" y="180"/>
                    <a:pt x="180" y="192"/>
                    <a:pt x="182" y="205"/>
                  </a:cubicBezTo>
                  <a:cubicBezTo>
                    <a:pt x="183" y="210"/>
                    <a:pt x="184" y="216"/>
                    <a:pt x="185" y="221"/>
                  </a:cubicBezTo>
                  <a:cubicBezTo>
                    <a:pt x="185" y="227"/>
                    <a:pt x="160" y="228"/>
                    <a:pt x="155" y="228"/>
                  </a:cubicBezTo>
                  <a:cubicBezTo>
                    <a:pt x="110" y="233"/>
                    <a:pt x="58" y="230"/>
                    <a:pt x="17" y="211"/>
                  </a:cubicBezTo>
                  <a:cubicBezTo>
                    <a:pt x="15" y="210"/>
                    <a:pt x="17" y="214"/>
                    <a:pt x="18" y="215"/>
                  </a:cubicBezTo>
                  <a:close/>
                </a:path>
              </a:pathLst>
            </a:custGeom>
            <a:solidFill>
              <a:srgbClr val="4932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801" tIns="53400" rIns="106801" bIns="53400" numCol="1" anchor="t" anchorCtr="0" compatLnSpc="1"/>
            <a:lstStyle/>
            <a:p>
              <a:endParaRPr lang="zh-CN" altLang="en-US" sz="2100"/>
            </a:p>
          </p:txBody>
        </p:sp>
        <p:sp>
          <p:nvSpPr>
            <p:cNvPr id="26" name="淘宝网Chenying0907出品 16"/>
            <p:cNvSpPr/>
            <p:nvPr/>
          </p:nvSpPr>
          <p:spPr bwMode="auto">
            <a:xfrm>
              <a:off x="4075" y="175"/>
              <a:ext cx="329" cy="323"/>
            </a:xfrm>
            <a:custGeom>
              <a:avLst/>
              <a:gdLst>
                <a:gd name="T0" fmla="*/ 1 w 126"/>
                <a:gd name="T1" fmla="*/ 81 h 124"/>
                <a:gd name="T2" fmla="*/ 42 w 126"/>
                <a:gd name="T3" fmla="*/ 96 h 124"/>
                <a:gd name="T4" fmla="*/ 98 w 126"/>
                <a:gd name="T5" fmla="*/ 104 h 124"/>
                <a:gd name="T6" fmla="*/ 102 w 126"/>
                <a:gd name="T7" fmla="*/ 101 h 124"/>
                <a:gd name="T8" fmla="*/ 56 w 126"/>
                <a:gd name="T9" fmla="*/ 6 h 124"/>
                <a:gd name="T10" fmla="*/ 52 w 126"/>
                <a:gd name="T11" fmla="*/ 7 h 124"/>
                <a:gd name="T12" fmla="*/ 39 w 126"/>
                <a:gd name="T13" fmla="*/ 123 h 124"/>
                <a:gd name="T14" fmla="*/ 41 w 126"/>
                <a:gd name="T15" fmla="*/ 124 h 124"/>
                <a:gd name="T16" fmla="*/ 89 w 126"/>
                <a:gd name="T17" fmla="*/ 92 h 124"/>
                <a:gd name="T18" fmla="*/ 126 w 126"/>
                <a:gd name="T19" fmla="*/ 41 h 124"/>
                <a:gd name="T20" fmla="*/ 124 w 126"/>
                <a:gd name="T21" fmla="*/ 39 h 124"/>
                <a:gd name="T22" fmla="*/ 48 w 126"/>
                <a:gd name="T23" fmla="*/ 54 h 124"/>
                <a:gd name="T24" fmla="*/ 12 w 126"/>
                <a:gd name="T25" fmla="*/ 85 h 124"/>
                <a:gd name="T26" fmla="*/ 17 w 126"/>
                <a:gd name="T27" fmla="*/ 83 h 124"/>
                <a:gd name="T28" fmla="*/ 121 w 126"/>
                <a:gd name="T29" fmla="*/ 43 h 124"/>
                <a:gd name="T30" fmla="*/ 108 w 126"/>
                <a:gd name="T31" fmla="*/ 65 h 124"/>
                <a:gd name="T32" fmla="*/ 82 w 126"/>
                <a:gd name="T33" fmla="*/ 93 h 124"/>
                <a:gd name="T34" fmla="*/ 55 w 126"/>
                <a:gd name="T35" fmla="*/ 115 h 124"/>
                <a:gd name="T36" fmla="*/ 40 w 126"/>
                <a:gd name="T37" fmla="*/ 98 h 124"/>
                <a:gd name="T38" fmla="*/ 50 w 126"/>
                <a:gd name="T39" fmla="*/ 16 h 124"/>
                <a:gd name="T40" fmla="*/ 91 w 126"/>
                <a:gd name="T41" fmla="*/ 80 h 124"/>
                <a:gd name="T42" fmla="*/ 95 w 126"/>
                <a:gd name="T43" fmla="*/ 94 h 124"/>
                <a:gd name="T44" fmla="*/ 92 w 126"/>
                <a:gd name="T45" fmla="*/ 100 h 124"/>
                <a:gd name="T46" fmla="*/ 63 w 126"/>
                <a:gd name="T47" fmla="*/ 96 h 124"/>
                <a:gd name="T48" fmla="*/ 5 w 126"/>
                <a:gd name="T49" fmla="*/ 79 h 124"/>
                <a:gd name="T50" fmla="*/ 1 w 126"/>
                <a:gd name="T51" fmla="*/ 81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6" h="124">
                  <a:moveTo>
                    <a:pt x="1" y="81"/>
                  </a:moveTo>
                  <a:cubicBezTo>
                    <a:pt x="10" y="91"/>
                    <a:pt x="30" y="93"/>
                    <a:pt x="42" y="96"/>
                  </a:cubicBezTo>
                  <a:cubicBezTo>
                    <a:pt x="60" y="100"/>
                    <a:pt x="80" y="105"/>
                    <a:pt x="98" y="104"/>
                  </a:cubicBezTo>
                  <a:cubicBezTo>
                    <a:pt x="100" y="104"/>
                    <a:pt x="102" y="103"/>
                    <a:pt x="102" y="101"/>
                  </a:cubicBezTo>
                  <a:cubicBezTo>
                    <a:pt x="93" y="68"/>
                    <a:pt x="84" y="28"/>
                    <a:pt x="56" y="6"/>
                  </a:cubicBezTo>
                  <a:cubicBezTo>
                    <a:pt x="55" y="6"/>
                    <a:pt x="53" y="6"/>
                    <a:pt x="52" y="7"/>
                  </a:cubicBezTo>
                  <a:cubicBezTo>
                    <a:pt x="24" y="37"/>
                    <a:pt x="33" y="86"/>
                    <a:pt x="39" y="123"/>
                  </a:cubicBezTo>
                  <a:cubicBezTo>
                    <a:pt x="39" y="124"/>
                    <a:pt x="40" y="124"/>
                    <a:pt x="41" y="124"/>
                  </a:cubicBezTo>
                  <a:cubicBezTo>
                    <a:pt x="60" y="121"/>
                    <a:pt x="76" y="105"/>
                    <a:pt x="89" y="92"/>
                  </a:cubicBezTo>
                  <a:cubicBezTo>
                    <a:pt x="103" y="78"/>
                    <a:pt x="119" y="61"/>
                    <a:pt x="126" y="41"/>
                  </a:cubicBezTo>
                  <a:cubicBezTo>
                    <a:pt x="126" y="40"/>
                    <a:pt x="126" y="39"/>
                    <a:pt x="124" y="39"/>
                  </a:cubicBezTo>
                  <a:cubicBezTo>
                    <a:pt x="99" y="39"/>
                    <a:pt x="72" y="46"/>
                    <a:pt x="48" y="54"/>
                  </a:cubicBezTo>
                  <a:cubicBezTo>
                    <a:pt x="37" y="58"/>
                    <a:pt x="9" y="68"/>
                    <a:pt x="12" y="85"/>
                  </a:cubicBezTo>
                  <a:cubicBezTo>
                    <a:pt x="13" y="87"/>
                    <a:pt x="18" y="85"/>
                    <a:pt x="17" y="83"/>
                  </a:cubicBezTo>
                  <a:cubicBezTo>
                    <a:pt x="11" y="56"/>
                    <a:pt x="102" y="44"/>
                    <a:pt x="121" y="43"/>
                  </a:cubicBezTo>
                  <a:cubicBezTo>
                    <a:pt x="121" y="43"/>
                    <a:pt x="109" y="63"/>
                    <a:pt x="108" y="65"/>
                  </a:cubicBezTo>
                  <a:cubicBezTo>
                    <a:pt x="100" y="75"/>
                    <a:pt x="91" y="84"/>
                    <a:pt x="82" y="93"/>
                  </a:cubicBezTo>
                  <a:cubicBezTo>
                    <a:pt x="74" y="101"/>
                    <a:pt x="65" y="109"/>
                    <a:pt x="55" y="115"/>
                  </a:cubicBezTo>
                  <a:cubicBezTo>
                    <a:pt x="40" y="124"/>
                    <a:pt x="42" y="110"/>
                    <a:pt x="40" y="98"/>
                  </a:cubicBezTo>
                  <a:cubicBezTo>
                    <a:pt x="37" y="71"/>
                    <a:pt x="35" y="40"/>
                    <a:pt x="50" y="16"/>
                  </a:cubicBezTo>
                  <a:cubicBezTo>
                    <a:pt x="60" y="0"/>
                    <a:pt x="89" y="73"/>
                    <a:pt x="91" y="80"/>
                  </a:cubicBezTo>
                  <a:cubicBezTo>
                    <a:pt x="92" y="85"/>
                    <a:pt x="93" y="90"/>
                    <a:pt x="95" y="94"/>
                  </a:cubicBezTo>
                  <a:cubicBezTo>
                    <a:pt x="97" y="101"/>
                    <a:pt x="99" y="100"/>
                    <a:pt x="92" y="100"/>
                  </a:cubicBezTo>
                  <a:cubicBezTo>
                    <a:pt x="82" y="99"/>
                    <a:pt x="72" y="98"/>
                    <a:pt x="63" y="96"/>
                  </a:cubicBezTo>
                  <a:cubicBezTo>
                    <a:pt x="48" y="93"/>
                    <a:pt x="16" y="91"/>
                    <a:pt x="5" y="79"/>
                  </a:cubicBezTo>
                  <a:cubicBezTo>
                    <a:pt x="4" y="77"/>
                    <a:pt x="0" y="79"/>
                    <a:pt x="1" y="81"/>
                  </a:cubicBezTo>
                  <a:close/>
                </a:path>
              </a:pathLst>
            </a:custGeom>
            <a:solidFill>
              <a:srgbClr val="4932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801" tIns="53400" rIns="106801" bIns="53400" numCol="1" anchor="t" anchorCtr="0" compatLnSpc="1"/>
            <a:lstStyle/>
            <a:p>
              <a:endParaRPr lang="zh-CN" altLang="en-US" sz="2100"/>
            </a:p>
          </p:txBody>
        </p:sp>
        <p:sp>
          <p:nvSpPr>
            <p:cNvPr id="27" name="淘宝网Chenying0907出品 17"/>
            <p:cNvSpPr/>
            <p:nvPr/>
          </p:nvSpPr>
          <p:spPr bwMode="auto">
            <a:xfrm>
              <a:off x="3739" y="530"/>
              <a:ext cx="548" cy="357"/>
            </a:xfrm>
            <a:custGeom>
              <a:avLst/>
              <a:gdLst>
                <a:gd name="T0" fmla="*/ 2 w 210"/>
                <a:gd name="T1" fmla="*/ 70 h 137"/>
                <a:gd name="T2" fmla="*/ 38 w 210"/>
                <a:gd name="T3" fmla="*/ 88 h 137"/>
                <a:gd name="T4" fmla="*/ 105 w 210"/>
                <a:gd name="T5" fmla="*/ 98 h 137"/>
                <a:gd name="T6" fmla="*/ 180 w 210"/>
                <a:gd name="T7" fmla="*/ 81 h 137"/>
                <a:gd name="T8" fmla="*/ 92 w 210"/>
                <a:gd name="T9" fmla="*/ 11 h 137"/>
                <a:gd name="T10" fmla="*/ 62 w 210"/>
                <a:gd name="T11" fmla="*/ 122 h 137"/>
                <a:gd name="T12" fmla="*/ 63 w 210"/>
                <a:gd name="T13" fmla="*/ 124 h 137"/>
                <a:gd name="T14" fmla="*/ 134 w 210"/>
                <a:gd name="T15" fmla="*/ 100 h 137"/>
                <a:gd name="T16" fmla="*/ 210 w 210"/>
                <a:gd name="T17" fmla="*/ 30 h 137"/>
                <a:gd name="T18" fmla="*/ 209 w 210"/>
                <a:gd name="T19" fmla="*/ 29 h 137"/>
                <a:gd name="T20" fmla="*/ 12 w 210"/>
                <a:gd name="T21" fmla="*/ 59 h 137"/>
                <a:gd name="T22" fmla="*/ 9 w 210"/>
                <a:gd name="T23" fmla="*/ 61 h 137"/>
                <a:gd name="T24" fmla="*/ 8 w 210"/>
                <a:gd name="T25" fmla="*/ 71 h 137"/>
                <a:gd name="T26" fmla="*/ 8 w 210"/>
                <a:gd name="T27" fmla="*/ 72 h 137"/>
                <a:gd name="T28" fmla="*/ 17 w 210"/>
                <a:gd name="T29" fmla="*/ 74 h 137"/>
                <a:gd name="T30" fmla="*/ 19 w 210"/>
                <a:gd name="T31" fmla="*/ 71 h 137"/>
                <a:gd name="T32" fmla="*/ 24 w 210"/>
                <a:gd name="T33" fmla="*/ 59 h 137"/>
                <a:gd name="T34" fmla="*/ 36 w 210"/>
                <a:gd name="T35" fmla="*/ 56 h 137"/>
                <a:gd name="T36" fmla="*/ 66 w 210"/>
                <a:gd name="T37" fmla="*/ 46 h 137"/>
                <a:gd name="T38" fmla="*/ 123 w 210"/>
                <a:gd name="T39" fmla="*/ 29 h 137"/>
                <a:gd name="T40" fmla="*/ 199 w 210"/>
                <a:gd name="T41" fmla="*/ 30 h 137"/>
                <a:gd name="T42" fmla="*/ 187 w 210"/>
                <a:gd name="T43" fmla="*/ 54 h 137"/>
                <a:gd name="T44" fmla="*/ 124 w 210"/>
                <a:gd name="T45" fmla="*/ 102 h 137"/>
                <a:gd name="T46" fmla="*/ 88 w 210"/>
                <a:gd name="T47" fmla="*/ 120 h 137"/>
                <a:gd name="T48" fmla="*/ 72 w 210"/>
                <a:gd name="T49" fmla="*/ 123 h 137"/>
                <a:gd name="T50" fmla="*/ 69 w 210"/>
                <a:gd name="T51" fmla="*/ 109 h 137"/>
                <a:gd name="T52" fmla="*/ 112 w 210"/>
                <a:gd name="T53" fmla="*/ 16 h 137"/>
                <a:gd name="T54" fmla="*/ 176 w 210"/>
                <a:gd name="T55" fmla="*/ 87 h 137"/>
                <a:gd name="T56" fmla="*/ 119 w 210"/>
                <a:gd name="T57" fmla="*/ 97 h 137"/>
                <a:gd name="T58" fmla="*/ 86 w 210"/>
                <a:gd name="T59" fmla="*/ 92 h 137"/>
                <a:gd name="T60" fmla="*/ 6 w 210"/>
                <a:gd name="T61" fmla="*/ 67 h 137"/>
                <a:gd name="T62" fmla="*/ 2 w 210"/>
                <a:gd name="T63" fmla="*/ 7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0" h="137">
                  <a:moveTo>
                    <a:pt x="2" y="70"/>
                  </a:moveTo>
                  <a:cubicBezTo>
                    <a:pt x="9" y="81"/>
                    <a:pt x="26" y="85"/>
                    <a:pt x="38" y="88"/>
                  </a:cubicBezTo>
                  <a:cubicBezTo>
                    <a:pt x="60" y="93"/>
                    <a:pt x="82" y="95"/>
                    <a:pt x="105" y="98"/>
                  </a:cubicBezTo>
                  <a:cubicBezTo>
                    <a:pt x="122" y="101"/>
                    <a:pt x="193" y="128"/>
                    <a:pt x="180" y="81"/>
                  </a:cubicBezTo>
                  <a:cubicBezTo>
                    <a:pt x="170" y="46"/>
                    <a:pt x="131" y="4"/>
                    <a:pt x="92" y="11"/>
                  </a:cubicBezTo>
                  <a:cubicBezTo>
                    <a:pt x="45" y="20"/>
                    <a:pt x="70" y="93"/>
                    <a:pt x="62" y="122"/>
                  </a:cubicBezTo>
                  <a:cubicBezTo>
                    <a:pt x="62" y="123"/>
                    <a:pt x="62" y="123"/>
                    <a:pt x="63" y="124"/>
                  </a:cubicBezTo>
                  <a:cubicBezTo>
                    <a:pt x="81" y="137"/>
                    <a:pt x="119" y="109"/>
                    <a:pt x="134" y="100"/>
                  </a:cubicBezTo>
                  <a:cubicBezTo>
                    <a:pt x="159" y="84"/>
                    <a:pt x="198" y="60"/>
                    <a:pt x="210" y="30"/>
                  </a:cubicBezTo>
                  <a:cubicBezTo>
                    <a:pt x="210" y="30"/>
                    <a:pt x="209" y="29"/>
                    <a:pt x="209" y="29"/>
                  </a:cubicBezTo>
                  <a:cubicBezTo>
                    <a:pt x="140" y="5"/>
                    <a:pt x="78" y="45"/>
                    <a:pt x="12" y="59"/>
                  </a:cubicBezTo>
                  <a:cubicBezTo>
                    <a:pt x="11" y="59"/>
                    <a:pt x="10" y="60"/>
                    <a:pt x="9" y="61"/>
                  </a:cubicBezTo>
                  <a:cubicBezTo>
                    <a:pt x="8" y="66"/>
                    <a:pt x="8" y="65"/>
                    <a:pt x="8" y="71"/>
                  </a:cubicBezTo>
                  <a:cubicBezTo>
                    <a:pt x="8" y="71"/>
                    <a:pt x="8" y="71"/>
                    <a:pt x="8" y="72"/>
                  </a:cubicBezTo>
                  <a:cubicBezTo>
                    <a:pt x="13" y="74"/>
                    <a:pt x="12" y="73"/>
                    <a:pt x="17" y="74"/>
                  </a:cubicBezTo>
                  <a:cubicBezTo>
                    <a:pt x="19" y="74"/>
                    <a:pt x="22" y="71"/>
                    <a:pt x="19" y="71"/>
                  </a:cubicBezTo>
                  <a:cubicBezTo>
                    <a:pt x="15" y="63"/>
                    <a:pt x="16" y="59"/>
                    <a:pt x="24" y="59"/>
                  </a:cubicBezTo>
                  <a:cubicBezTo>
                    <a:pt x="28" y="58"/>
                    <a:pt x="32" y="57"/>
                    <a:pt x="36" y="56"/>
                  </a:cubicBezTo>
                  <a:cubicBezTo>
                    <a:pt x="46" y="53"/>
                    <a:pt x="56" y="49"/>
                    <a:pt x="66" y="46"/>
                  </a:cubicBezTo>
                  <a:cubicBezTo>
                    <a:pt x="85" y="40"/>
                    <a:pt x="104" y="33"/>
                    <a:pt x="123" y="29"/>
                  </a:cubicBezTo>
                  <a:cubicBezTo>
                    <a:pt x="148" y="23"/>
                    <a:pt x="174" y="23"/>
                    <a:pt x="199" y="30"/>
                  </a:cubicBezTo>
                  <a:cubicBezTo>
                    <a:pt x="210" y="33"/>
                    <a:pt x="191" y="50"/>
                    <a:pt x="187" y="54"/>
                  </a:cubicBezTo>
                  <a:cubicBezTo>
                    <a:pt x="169" y="73"/>
                    <a:pt x="146" y="88"/>
                    <a:pt x="124" y="102"/>
                  </a:cubicBezTo>
                  <a:cubicBezTo>
                    <a:pt x="113" y="109"/>
                    <a:pt x="101" y="116"/>
                    <a:pt x="88" y="120"/>
                  </a:cubicBezTo>
                  <a:cubicBezTo>
                    <a:pt x="83" y="122"/>
                    <a:pt x="77" y="123"/>
                    <a:pt x="72" y="123"/>
                  </a:cubicBezTo>
                  <a:cubicBezTo>
                    <a:pt x="65" y="123"/>
                    <a:pt x="69" y="113"/>
                    <a:pt x="69" y="109"/>
                  </a:cubicBezTo>
                  <a:cubicBezTo>
                    <a:pt x="72" y="78"/>
                    <a:pt x="52" y="0"/>
                    <a:pt x="112" y="16"/>
                  </a:cubicBezTo>
                  <a:cubicBezTo>
                    <a:pt x="142" y="24"/>
                    <a:pt x="171" y="57"/>
                    <a:pt x="176" y="87"/>
                  </a:cubicBezTo>
                  <a:cubicBezTo>
                    <a:pt x="181" y="119"/>
                    <a:pt x="131" y="99"/>
                    <a:pt x="119" y="97"/>
                  </a:cubicBezTo>
                  <a:cubicBezTo>
                    <a:pt x="109" y="95"/>
                    <a:pt x="97" y="93"/>
                    <a:pt x="86" y="92"/>
                  </a:cubicBezTo>
                  <a:cubicBezTo>
                    <a:pt x="64" y="89"/>
                    <a:pt x="19" y="89"/>
                    <a:pt x="6" y="67"/>
                  </a:cubicBezTo>
                  <a:cubicBezTo>
                    <a:pt x="5" y="66"/>
                    <a:pt x="0" y="68"/>
                    <a:pt x="2" y="70"/>
                  </a:cubicBezTo>
                  <a:close/>
                </a:path>
              </a:pathLst>
            </a:custGeom>
            <a:solidFill>
              <a:srgbClr val="4932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801" tIns="53400" rIns="106801" bIns="53400" numCol="1" anchor="t" anchorCtr="0" compatLnSpc="1"/>
            <a:lstStyle/>
            <a:p>
              <a:endParaRPr lang="zh-CN" altLang="en-US" sz="2100"/>
            </a:p>
          </p:txBody>
        </p:sp>
      </p:grpSp>
      <p:sp>
        <p:nvSpPr>
          <p:cNvPr id="28" name="淘宝网Chenying0907出品 27"/>
          <p:cNvSpPr txBox="1"/>
          <p:nvPr/>
        </p:nvSpPr>
        <p:spPr>
          <a:xfrm>
            <a:off x="4944802" y="5875739"/>
            <a:ext cx="4958080" cy="13354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010" dirty="0" smtClean="0">
                <a:solidFill>
                  <a:srgbClr val="FFA7C0"/>
                </a:solidFill>
                <a:latin typeface="【梦轩】御心情咒" panose="02000000000000000000" pitchFamily="2" charset="-122"/>
                <a:ea typeface="【梦轩】御心情咒" panose="02000000000000000000" pitchFamily="2" charset="-122"/>
              </a:rPr>
              <a:t>I’S A Boy!</a:t>
            </a:r>
            <a:endParaRPr lang="zh-CN" altLang="en-US" sz="7010" dirty="0">
              <a:solidFill>
                <a:srgbClr val="FFA7C0"/>
              </a:solidFill>
              <a:latin typeface="【梦轩】御心情咒" panose="02000000000000000000" pitchFamily="2" charset="-122"/>
              <a:ea typeface="【梦轩】御心情咒" panose="02000000000000000000" pitchFamily="2" charset="-122"/>
            </a:endParaRPr>
          </a:p>
        </p:txBody>
      </p:sp>
    </p:spTree>
  </p:cSld>
  <p:clrMapOvr>
    <a:masterClrMapping/>
  </p:clrMapOvr>
  <p:transition advTm="12651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899"/>
                            </p:stCondLst>
                            <p:childTnLst>
                              <p:par>
                                <p:cTn id="1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899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899"/>
                            </p:stCondLst>
                            <p:childTnLst>
                              <p:par>
                                <p:cTn id="2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899"/>
                            </p:stCondLst>
                            <p:childTnLst>
                              <p:par>
                                <p:cTn id="3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899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399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899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5" grpId="0" bldLvl="0" animBg="1"/>
      <p:bldP spid="6" grpId="0" bldLvl="0" animBg="1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淘宝网chenying0907出品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4" t="32593" r="8374" b="5370"/>
          <a:stretch>
            <a:fillRect/>
          </a:stretch>
        </p:blipFill>
        <p:spPr>
          <a:xfrm>
            <a:off x="2448067" y="2180926"/>
            <a:ext cx="6912408" cy="3317559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3" name="淘宝网chenying0907出品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42" t="20827" r="42052" b="51542"/>
          <a:stretch>
            <a:fillRect/>
          </a:stretch>
        </p:blipFill>
        <p:spPr>
          <a:xfrm>
            <a:off x="955345" y="426141"/>
            <a:ext cx="2012310" cy="1894802"/>
          </a:xfrm>
          <a:prstGeom prst="rect">
            <a:avLst/>
          </a:prstGeom>
        </p:spPr>
      </p:pic>
      <p:pic>
        <p:nvPicPr>
          <p:cNvPr id="4" name="淘宝网chenying0907出品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1" t="33704" r="58125" b="48889"/>
          <a:stretch>
            <a:fillRect/>
          </a:stretch>
        </p:blipFill>
        <p:spPr>
          <a:xfrm rot="151727">
            <a:off x="3216112" y="1220870"/>
            <a:ext cx="2759652" cy="1344079"/>
          </a:xfrm>
          <a:prstGeom prst="rect">
            <a:avLst/>
          </a:prstGeom>
        </p:spPr>
      </p:pic>
      <p:grpSp>
        <p:nvGrpSpPr>
          <p:cNvPr id="9" name="淘宝网Chenying0907出品 8"/>
          <p:cNvGrpSpPr/>
          <p:nvPr/>
        </p:nvGrpSpPr>
        <p:grpSpPr>
          <a:xfrm>
            <a:off x="3024101" y="3909028"/>
            <a:ext cx="9023453" cy="2629091"/>
            <a:chOff x="1835696" y="2934101"/>
            <a:chExt cx="6767942" cy="1971921"/>
          </a:xfrm>
        </p:grpSpPr>
        <p:pic>
          <p:nvPicPr>
            <p:cNvPr id="5" name="淘宝网chenying0907出品 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64" t="19203" r="7393" b="19509"/>
            <a:stretch>
              <a:fillRect/>
            </a:stretch>
          </p:blipFill>
          <p:spPr>
            <a:xfrm>
              <a:off x="5508104" y="3651870"/>
              <a:ext cx="2664296" cy="1254152"/>
            </a:xfrm>
            <a:prstGeom prst="rect">
              <a:avLst/>
            </a:prstGeom>
          </p:spPr>
        </p:pic>
        <p:pic>
          <p:nvPicPr>
            <p:cNvPr id="6" name="淘宝网chenying0907出品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2" t="4365" r="6372" b="13282"/>
            <a:stretch>
              <a:fillRect/>
            </a:stretch>
          </p:blipFill>
          <p:spPr>
            <a:xfrm>
              <a:off x="1835696" y="3867894"/>
              <a:ext cx="1715350" cy="792088"/>
            </a:xfrm>
            <a:prstGeom prst="rect">
              <a:avLst/>
            </a:prstGeom>
          </p:spPr>
        </p:pic>
        <p:pic>
          <p:nvPicPr>
            <p:cNvPr id="7" name="淘宝网chenying0907出品 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5" t="18802" r="5954" b="18137"/>
            <a:stretch>
              <a:fillRect/>
            </a:stretch>
          </p:blipFill>
          <p:spPr>
            <a:xfrm rot="394566">
              <a:off x="7268765" y="2934101"/>
              <a:ext cx="1334873" cy="643720"/>
            </a:xfrm>
            <a:prstGeom prst="rect">
              <a:avLst/>
            </a:prstGeom>
          </p:spPr>
        </p:pic>
      </p:grpSp>
      <p:pic>
        <p:nvPicPr>
          <p:cNvPr id="8" name="淘宝网chenying0907出品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0" r="21589"/>
          <a:stretch>
            <a:fillRect/>
          </a:stretch>
        </p:blipFill>
        <p:spPr>
          <a:xfrm>
            <a:off x="8304413" y="836847"/>
            <a:ext cx="2784164" cy="2784164"/>
          </a:xfrm>
          <a:prstGeom prst="ellipse">
            <a:avLst/>
          </a:prstGeom>
          <a:ln w="57150">
            <a:solidFill>
              <a:schemeClr val="accent3"/>
            </a:solidFill>
          </a:ln>
        </p:spPr>
      </p:pic>
    </p:spTree>
  </p:cSld>
  <p:clrMapOvr>
    <a:masterClrMapping/>
  </p:clrMapOvr>
  <p:transition spd="slow" advTm="9204">
    <p:checke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2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2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10" dur="4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42" presetClass="entr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2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35" presetClass="path" presetSubtype="0" accel="50000" decel="50000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Motion origin="layout" path="M -2.77778E-7 -3.02067E-6 L -0.14965 -3.02067E-6 " pathEditMode="relative" rAng="0" ptsTypes="AA">
                                          <p:cBhvr>
                                            <p:cTn id="20" dur="5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483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71000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23" dur="2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24" dur="2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32" presetClass="emph" presetSubtype="0" fill="hold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8" fill="hold" nodeType="withEffect">
                                      <p:stCondLst>
                                        <p:cond delay="57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1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10" dur="4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42" presetClass="entr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2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35" presetClass="path" presetSubtype="0" accel="50000" decel="50000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Motion origin="layout" path="M -2.77778E-7 -3.02067E-6 L -0.14965 -3.02067E-6 " pathEditMode="relative" rAng="0" ptsTypes="AA">
                                          <p:cBhvr>
                                            <p:cTn id="20" dur="5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483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2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2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32" presetClass="emph" presetSubtype="0" fill="hold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8" fill="hold" nodeType="withEffect">
                                      <p:stCondLst>
                                        <p:cond delay="57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1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淘宝网chenying0907出品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62372" y="3873593"/>
            <a:ext cx="2083606" cy="3496220"/>
          </a:xfrm>
          <a:prstGeom prst="rect">
            <a:avLst/>
          </a:prstGeom>
        </p:spPr>
      </p:pic>
      <p:pic>
        <p:nvPicPr>
          <p:cNvPr id="3" name="淘宝网chenying0907出品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51289" y="-429713"/>
            <a:ext cx="7179059" cy="3879253"/>
          </a:xfrm>
          <a:prstGeom prst="rect">
            <a:avLst/>
          </a:prstGeom>
        </p:spPr>
      </p:pic>
      <p:sp>
        <p:nvSpPr>
          <p:cNvPr id="4" name="KSO_Img2"/>
          <p:cNvSpPr/>
          <p:nvPr/>
        </p:nvSpPr>
        <p:spPr>
          <a:xfrm>
            <a:off x="4307415" y="3389731"/>
            <a:ext cx="7334440" cy="3981086"/>
          </a:xfrm>
          <a:custGeom>
            <a:avLst/>
            <a:gdLst>
              <a:gd name="connsiteX0" fmla="*/ 0 w 1268627"/>
              <a:gd name="connsiteY0" fmla="*/ 296562 h 1408671"/>
              <a:gd name="connsiteX1" fmla="*/ 32952 w 1268627"/>
              <a:gd name="connsiteY1" fmla="*/ 1383957 h 1408671"/>
              <a:gd name="connsiteX2" fmla="*/ 1260389 w 1268627"/>
              <a:gd name="connsiteY2" fmla="*/ 1408671 h 1408671"/>
              <a:gd name="connsiteX3" fmla="*/ 1268627 w 1268627"/>
              <a:gd name="connsiteY3" fmla="*/ 288325 h 1408671"/>
              <a:gd name="connsiteX4" fmla="*/ 205946 w 1268627"/>
              <a:gd name="connsiteY4" fmla="*/ 0 h 1408671"/>
              <a:gd name="connsiteX5" fmla="*/ 0 w 1268627"/>
              <a:gd name="connsiteY5" fmla="*/ 296562 h 1408671"/>
              <a:gd name="connsiteX0-1" fmla="*/ 77698 w 1346325"/>
              <a:gd name="connsiteY0-2" fmla="*/ 296562 h 1534851"/>
              <a:gd name="connsiteX1-3" fmla="*/ 110650 w 1346325"/>
              <a:gd name="connsiteY1-4" fmla="*/ 1383957 h 1534851"/>
              <a:gd name="connsiteX2-5" fmla="*/ 1338087 w 1346325"/>
              <a:gd name="connsiteY2-6" fmla="*/ 1408671 h 1534851"/>
              <a:gd name="connsiteX3-7" fmla="*/ 1346325 w 1346325"/>
              <a:gd name="connsiteY3-8" fmla="*/ 288325 h 1534851"/>
              <a:gd name="connsiteX4-9" fmla="*/ 283644 w 1346325"/>
              <a:gd name="connsiteY4-10" fmla="*/ 0 h 1534851"/>
              <a:gd name="connsiteX5-11" fmla="*/ 77698 w 1346325"/>
              <a:gd name="connsiteY5-12" fmla="*/ 296562 h 1534851"/>
              <a:gd name="connsiteX0-13" fmla="*/ 77698 w 1346325"/>
              <a:gd name="connsiteY0-14" fmla="*/ 296562 h 1614698"/>
              <a:gd name="connsiteX1-15" fmla="*/ 110650 w 1346325"/>
              <a:gd name="connsiteY1-16" fmla="*/ 1383957 h 1614698"/>
              <a:gd name="connsiteX2-17" fmla="*/ 1338087 w 1346325"/>
              <a:gd name="connsiteY2-18" fmla="*/ 1408671 h 1614698"/>
              <a:gd name="connsiteX3-19" fmla="*/ 1346325 w 1346325"/>
              <a:gd name="connsiteY3-20" fmla="*/ 288325 h 1614698"/>
              <a:gd name="connsiteX4-21" fmla="*/ 283644 w 1346325"/>
              <a:gd name="connsiteY4-22" fmla="*/ 0 h 1614698"/>
              <a:gd name="connsiteX5-23" fmla="*/ 77698 w 1346325"/>
              <a:gd name="connsiteY5-24" fmla="*/ 296562 h 1614698"/>
              <a:gd name="connsiteX0-25" fmla="*/ 77698 w 1346331"/>
              <a:gd name="connsiteY0-26" fmla="*/ 305516 h 1623652"/>
              <a:gd name="connsiteX1-27" fmla="*/ 110650 w 1346331"/>
              <a:gd name="connsiteY1-28" fmla="*/ 1392911 h 1623652"/>
              <a:gd name="connsiteX2-29" fmla="*/ 1338087 w 1346331"/>
              <a:gd name="connsiteY2-30" fmla="*/ 1417625 h 1623652"/>
              <a:gd name="connsiteX3-31" fmla="*/ 1346325 w 1346331"/>
              <a:gd name="connsiteY3-32" fmla="*/ 297279 h 1623652"/>
              <a:gd name="connsiteX4-33" fmla="*/ 283644 w 1346331"/>
              <a:gd name="connsiteY4-34" fmla="*/ 8954 h 1623652"/>
              <a:gd name="connsiteX5-35" fmla="*/ 77698 w 1346331"/>
              <a:gd name="connsiteY5-36" fmla="*/ 305516 h 1623652"/>
              <a:gd name="connsiteX0-37" fmla="*/ 77698 w 1346325"/>
              <a:gd name="connsiteY0-38" fmla="*/ 327165 h 1645301"/>
              <a:gd name="connsiteX1-39" fmla="*/ 110650 w 1346325"/>
              <a:gd name="connsiteY1-40" fmla="*/ 1414560 h 1645301"/>
              <a:gd name="connsiteX2-41" fmla="*/ 1338087 w 1346325"/>
              <a:gd name="connsiteY2-42" fmla="*/ 1439274 h 1645301"/>
              <a:gd name="connsiteX3-43" fmla="*/ 1346325 w 1346325"/>
              <a:gd name="connsiteY3-44" fmla="*/ 318928 h 1645301"/>
              <a:gd name="connsiteX4-45" fmla="*/ 283644 w 1346325"/>
              <a:gd name="connsiteY4-46" fmla="*/ 30603 h 1645301"/>
              <a:gd name="connsiteX5-47" fmla="*/ 77698 w 1346325"/>
              <a:gd name="connsiteY5-48" fmla="*/ 327165 h 1645301"/>
              <a:gd name="connsiteX0-49" fmla="*/ 89860 w 1358487"/>
              <a:gd name="connsiteY0-50" fmla="*/ 327165 h 1645301"/>
              <a:gd name="connsiteX1-51" fmla="*/ 122812 w 1358487"/>
              <a:gd name="connsiteY1-52" fmla="*/ 1414560 h 1645301"/>
              <a:gd name="connsiteX2-53" fmla="*/ 1350249 w 1358487"/>
              <a:gd name="connsiteY2-54" fmla="*/ 1439274 h 1645301"/>
              <a:gd name="connsiteX3-55" fmla="*/ 1358487 w 1358487"/>
              <a:gd name="connsiteY3-56" fmla="*/ 318928 h 1645301"/>
              <a:gd name="connsiteX4-57" fmla="*/ 295806 w 1358487"/>
              <a:gd name="connsiteY4-58" fmla="*/ 30603 h 1645301"/>
              <a:gd name="connsiteX5-59" fmla="*/ 89860 w 1358487"/>
              <a:gd name="connsiteY5-60" fmla="*/ 327165 h 1645301"/>
              <a:gd name="connsiteX0-61" fmla="*/ 66492 w 1384546"/>
              <a:gd name="connsiteY0-62" fmla="*/ 440965 h 1612372"/>
              <a:gd name="connsiteX1-63" fmla="*/ 148871 w 1384546"/>
              <a:gd name="connsiteY1-64" fmla="*/ 1388317 h 1612372"/>
              <a:gd name="connsiteX2-65" fmla="*/ 1376308 w 1384546"/>
              <a:gd name="connsiteY2-66" fmla="*/ 1413031 h 1612372"/>
              <a:gd name="connsiteX3-67" fmla="*/ 1384546 w 1384546"/>
              <a:gd name="connsiteY3-68" fmla="*/ 292685 h 1612372"/>
              <a:gd name="connsiteX4-69" fmla="*/ 321865 w 1384546"/>
              <a:gd name="connsiteY4-70" fmla="*/ 4360 h 1612372"/>
              <a:gd name="connsiteX5-71" fmla="*/ 66492 w 1384546"/>
              <a:gd name="connsiteY5-72" fmla="*/ 440965 h 1612372"/>
              <a:gd name="connsiteX0-73" fmla="*/ 46037 w 1421756"/>
              <a:gd name="connsiteY0-74" fmla="*/ 363886 h 1612943"/>
              <a:gd name="connsiteX1-75" fmla="*/ 186081 w 1421756"/>
              <a:gd name="connsiteY1-76" fmla="*/ 1385379 h 1612943"/>
              <a:gd name="connsiteX2-77" fmla="*/ 1413518 w 1421756"/>
              <a:gd name="connsiteY2-78" fmla="*/ 1410093 h 1612943"/>
              <a:gd name="connsiteX3-79" fmla="*/ 1421756 w 1421756"/>
              <a:gd name="connsiteY3-80" fmla="*/ 289747 h 1612943"/>
              <a:gd name="connsiteX4-81" fmla="*/ 359075 w 1421756"/>
              <a:gd name="connsiteY4-82" fmla="*/ 1422 h 1612943"/>
              <a:gd name="connsiteX5-83" fmla="*/ 46037 w 1421756"/>
              <a:gd name="connsiteY5-84" fmla="*/ 363886 h 1612943"/>
              <a:gd name="connsiteX0-85" fmla="*/ 49570 w 1523441"/>
              <a:gd name="connsiteY0-86" fmla="*/ 363461 h 1482445"/>
              <a:gd name="connsiteX1-87" fmla="*/ 189614 w 1523441"/>
              <a:gd name="connsiteY1-88" fmla="*/ 1384954 h 1482445"/>
              <a:gd name="connsiteX2-89" fmla="*/ 1491191 w 1523441"/>
              <a:gd name="connsiteY2-90" fmla="*/ 1187246 h 1482445"/>
              <a:gd name="connsiteX3-91" fmla="*/ 1425289 w 1523441"/>
              <a:gd name="connsiteY3-92" fmla="*/ 289322 h 1482445"/>
              <a:gd name="connsiteX4-93" fmla="*/ 362608 w 1523441"/>
              <a:gd name="connsiteY4-94" fmla="*/ 997 h 1482445"/>
              <a:gd name="connsiteX5-95" fmla="*/ 49570 w 1523441"/>
              <a:gd name="connsiteY5-96" fmla="*/ 363461 h 1482445"/>
              <a:gd name="connsiteX0-97" fmla="*/ 49570 w 1545313"/>
              <a:gd name="connsiteY0-98" fmla="*/ 363461 h 1468199"/>
              <a:gd name="connsiteX1-99" fmla="*/ 189614 w 1545313"/>
              <a:gd name="connsiteY1-100" fmla="*/ 1384954 h 1468199"/>
              <a:gd name="connsiteX2-101" fmla="*/ 1491191 w 1545313"/>
              <a:gd name="connsiteY2-102" fmla="*/ 1187246 h 1468199"/>
              <a:gd name="connsiteX3-103" fmla="*/ 1425289 w 1545313"/>
              <a:gd name="connsiteY3-104" fmla="*/ 289322 h 1468199"/>
              <a:gd name="connsiteX4-105" fmla="*/ 362608 w 1545313"/>
              <a:gd name="connsiteY4-106" fmla="*/ 997 h 1468199"/>
              <a:gd name="connsiteX5-107" fmla="*/ 49570 w 1545313"/>
              <a:gd name="connsiteY5-108" fmla="*/ 363461 h 1468199"/>
              <a:gd name="connsiteX0-109" fmla="*/ 82423 w 1495787"/>
              <a:gd name="connsiteY0-110" fmla="*/ 338226 h 1469481"/>
              <a:gd name="connsiteX1-111" fmla="*/ 140088 w 1495787"/>
              <a:gd name="connsiteY1-112" fmla="*/ 1384433 h 1469481"/>
              <a:gd name="connsiteX2-113" fmla="*/ 1441665 w 1495787"/>
              <a:gd name="connsiteY2-114" fmla="*/ 1186725 h 1469481"/>
              <a:gd name="connsiteX3-115" fmla="*/ 1375763 w 1495787"/>
              <a:gd name="connsiteY3-116" fmla="*/ 288801 h 1469481"/>
              <a:gd name="connsiteX4-117" fmla="*/ 313082 w 1495787"/>
              <a:gd name="connsiteY4-118" fmla="*/ 476 h 1469481"/>
              <a:gd name="connsiteX5-119" fmla="*/ 82423 w 1495787"/>
              <a:gd name="connsiteY5-120" fmla="*/ 338226 h 1469481"/>
              <a:gd name="connsiteX0-121" fmla="*/ 78189 w 1481300"/>
              <a:gd name="connsiteY0-122" fmla="*/ 321819 h 1453074"/>
              <a:gd name="connsiteX1-123" fmla="*/ 135854 w 1481300"/>
              <a:gd name="connsiteY1-124" fmla="*/ 1368026 h 1453074"/>
              <a:gd name="connsiteX2-125" fmla="*/ 1437431 w 1481300"/>
              <a:gd name="connsiteY2-126" fmla="*/ 1170318 h 1453074"/>
              <a:gd name="connsiteX3-127" fmla="*/ 1371529 w 1481300"/>
              <a:gd name="connsiteY3-128" fmla="*/ 272394 h 1453074"/>
              <a:gd name="connsiteX4-129" fmla="*/ 473604 w 1481300"/>
              <a:gd name="connsiteY4-130" fmla="*/ 544 h 1453074"/>
              <a:gd name="connsiteX5-131" fmla="*/ 78189 w 1481300"/>
              <a:gd name="connsiteY5-132" fmla="*/ 321819 h 1453074"/>
              <a:gd name="connsiteX0-133" fmla="*/ 77696 w 1476601"/>
              <a:gd name="connsiteY0-134" fmla="*/ 321831 h 1458744"/>
              <a:gd name="connsiteX1-135" fmla="*/ 135361 w 1476601"/>
              <a:gd name="connsiteY1-136" fmla="*/ 1368038 h 1458744"/>
              <a:gd name="connsiteX2-137" fmla="*/ 1429646 w 1476601"/>
              <a:gd name="connsiteY2-138" fmla="*/ 1184195 h 1458744"/>
              <a:gd name="connsiteX3-139" fmla="*/ 1371036 w 1476601"/>
              <a:gd name="connsiteY3-140" fmla="*/ 272406 h 1458744"/>
              <a:gd name="connsiteX4-141" fmla="*/ 473111 w 1476601"/>
              <a:gd name="connsiteY4-142" fmla="*/ 556 h 1458744"/>
              <a:gd name="connsiteX5-143" fmla="*/ 77696 w 1476601"/>
              <a:gd name="connsiteY5-144" fmla="*/ 321831 h 1458744"/>
              <a:gd name="connsiteX0-145" fmla="*/ 77696 w 1492027"/>
              <a:gd name="connsiteY0-146" fmla="*/ 321831 h 1448282"/>
              <a:gd name="connsiteX1-147" fmla="*/ 135361 w 1492027"/>
              <a:gd name="connsiteY1-148" fmla="*/ 1368038 h 1448282"/>
              <a:gd name="connsiteX2-149" fmla="*/ 1429646 w 1492027"/>
              <a:gd name="connsiteY2-150" fmla="*/ 1184195 h 1448282"/>
              <a:gd name="connsiteX3-151" fmla="*/ 1371036 w 1492027"/>
              <a:gd name="connsiteY3-152" fmla="*/ 272406 h 1448282"/>
              <a:gd name="connsiteX4-153" fmla="*/ 473111 w 1492027"/>
              <a:gd name="connsiteY4-154" fmla="*/ 556 h 1448282"/>
              <a:gd name="connsiteX5-155" fmla="*/ 77696 w 1492027"/>
              <a:gd name="connsiteY5-156" fmla="*/ 321831 h 1448282"/>
              <a:gd name="connsiteX0-157" fmla="*/ 77696 w 1492027"/>
              <a:gd name="connsiteY0-158" fmla="*/ 321831 h 1448282"/>
              <a:gd name="connsiteX1-159" fmla="*/ 135361 w 1492027"/>
              <a:gd name="connsiteY1-160" fmla="*/ 1368038 h 1448282"/>
              <a:gd name="connsiteX2-161" fmla="*/ 1429646 w 1492027"/>
              <a:gd name="connsiteY2-162" fmla="*/ 1184195 h 1448282"/>
              <a:gd name="connsiteX3-163" fmla="*/ 1371036 w 1492027"/>
              <a:gd name="connsiteY3-164" fmla="*/ 272406 h 1448282"/>
              <a:gd name="connsiteX4-165" fmla="*/ 473111 w 1492027"/>
              <a:gd name="connsiteY4-166" fmla="*/ 556 h 1448282"/>
              <a:gd name="connsiteX5-167" fmla="*/ 77696 w 1492027"/>
              <a:gd name="connsiteY5-168" fmla="*/ 321831 h 1448282"/>
              <a:gd name="connsiteX0-169" fmla="*/ 78583 w 1501289"/>
              <a:gd name="connsiteY0-170" fmla="*/ 321893 h 1472879"/>
              <a:gd name="connsiteX1-171" fmla="*/ 136248 w 1501289"/>
              <a:gd name="connsiteY1-172" fmla="*/ 1368100 h 1472879"/>
              <a:gd name="connsiteX2-173" fmla="*/ 1443658 w 1501289"/>
              <a:gd name="connsiteY2-174" fmla="*/ 1242488 h 1472879"/>
              <a:gd name="connsiteX3-175" fmla="*/ 1371923 w 1501289"/>
              <a:gd name="connsiteY3-176" fmla="*/ 272468 h 1472879"/>
              <a:gd name="connsiteX4-177" fmla="*/ 473998 w 1501289"/>
              <a:gd name="connsiteY4-178" fmla="*/ 618 h 1472879"/>
              <a:gd name="connsiteX5-179" fmla="*/ 78583 w 1501289"/>
              <a:gd name="connsiteY5-180" fmla="*/ 321893 h 1472879"/>
              <a:gd name="connsiteX0-181" fmla="*/ 78583 w 1514864"/>
              <a:gd name="connsiteY0-182" fmla="*/ 321893 h 1464370"/>
              <a:gd name="connsiteX1-183" fmla="*/ 136248 w 1514864"/>
              <a:gd name="connsiteY1-184" fmla="*/ 1368100 h 1464370"/>
              <a:gd name="connsiteX2-185" fmla="*/ 1443658 w 1514864"/>
              <a:gd name="connsiteY2-186" fmla="*/ 1242488 h 1464370"/>
              <a:gd name="connsiteX3-187" fmla="*/ 1371923 w 1514864"/>
              <a:gd name="connsiteY3-188" fmla="*/ 272468 h 1464370"/>
              <a:gd name="connsiteX4-189" fmla="*/ 473998 w 1514864"/>
              <a:gd name="connsiteY4-190" fmla="*/ 618 h 1464370"/>
              <a:gd name="connsiteX5-191" fmla="*/ 78583 w 1514864"/>
              <a:gd name="connsiteY5-192" fmla="*/ 321893 h 1464370"/>
              <a:gd name="connsiteX0-193" fmla="*/ 78583 w 1549961"/>
              <a:gd name="connsiteY0-194" fmla="*/ 328300 h 1453733"/>
              <a:gd name="connsiteX1-195" fmla="*/ 136248 w 1549961"/>
              <a:gd name="connsiteY1-196" fmla="*/ 1374507 h 1453733"/>
              <a:gd name="connsiteX2-197" fmla="*/ 1443658 w 1549961"/>
              <a:gd name="connsiteY2-198" fmla="*/ 1248895 h 1453733"/>
              <a:gd name="connsiteX3-199" fmla="*/ 1361343 w 1549961"/>
              <a:gd name="connsiteY3-200" fmla="*/ 205917 h 1453733"/>
              <a:gd name="connsiteX4-201" fmla="*/ 473998 w 1549961"/>
              <a:gd name="connsiteY4-202" fmla="*/ 7025 h 1453733"/>
              <a:gd name="connsiteX5-203" fmla="*/ 78583 w 1549961"/>
              <a:gd name="connsiteY5-204" fmla="*/ 328300 h 1453733"/>
              <a:gd name="connsiteX0-205" fmla="*/ 75965 w 1521825"/>
              <a:gd name="connsiteY0-206" fmla="*/ 328300 h 1506764"/>
              <a:gd name="connsiteX1-207" fmla="*/ 133630 w 1521825"/>
              <a:gd name="connsiteY1-208" fmla="*/ 1374507 h 1506764"/>
              <a:gd name="connsiteX2-209" fmla="*/ 1402248 w 1521825"/>
              <a:gd name="connsiteY2-210" fmla="*/ 1363543 h 1506764"/>
              <a:gd name="connsiteX3-211" fmla="*/ 1358725 w 1521825"/>
              <a:gd name="connsiteY3-212" fmla="*/ 205917 h 1506764"/>
              <a:gd name="connsiteX4-213" fmla="*/ 471380 w 1521825"/>
              <a:gd name="connsiteY4-214" fmla="*/ 7025 h 1506764"/>
              <a:gd name="connsiteX5-215" fmla="*/ 75965 w 1521825"/>
              <a:gd name="connsiteY5-216" fmla="*/ 328300 h 150676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1521825" h="1506764">
                <a:moveTo>
                  <a:pt x="75965" y="328300"/>
                </a:moveTo>
                <a:cubicBezTo>
                  <a:pt x="19673" y="556214"/>
                  <a:pt x="-87417" y="1201967"/>
                  <a:pt x="133630" y="1374507"/>
                </a:cubicBezTo>
                <a:cubicBezTo>
                  <a:pt x="354677" y="1547047"/>
                  <a:pt x="1198066" y="1558308"/>
                  <a:pt x="1402248" y="1363543"/>
                </a:cubicBezTo>
                <a:cubicBezTo>
                  <a:pt x="1606430" y="1168778"/>
                  <a:pt x="1520335" y="412895"/>
                  <a:pt x="1358725" y="205917"/>
                </a:cubicBezTo>
                <a:cubicBezTo>
                  <a:pt x="1197115" y="-1061"/>
                  <a:pt x="685173" y="-13372"/>
                  <a:pt x="471380" y="7025"/>
                </a:cubicBezTo>
                <a:cubicBezTo>
                  <a:pt x="257587" y="27422"/>
                  <a:pt x="132257" y="100386"/>
                  <a:pt x="75965" y="328300"/>
                </a:cubicBezTo>
                <a:close/>
              </a:path>
            </a:pathLst>
          </a:custGeom>
          <a:blipFill dpi="0" rotWithShape="1">
            <a:blip r:embed="rId5" cstate="print"/>
            <a:srcRect/>
            <a:stretch>
              <a:fillRect/>
            </a:stretch>
          </a:blipFill>
          <a:ln w="38100">
            <a:solidFill>
              <a:srgbClr val="FDE4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5" b="1" dirty="0">
              <a:latin typeface="Bradley Hand ITC" panose="03070402050302030203" pitchFamily="66" charset="0"/>
            </a:endParaRPr>
          </a:p>
        </p:txBody>
      </p:sp>
      <p:pic>
        <p:nvPicPr>
          <p:cNvPr id="5" name="淘宝网chenying0907出品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72775" y="1604472"/>
            <a:ext cx="2406006" cy="1635400"/>
          </a:xfrm>
          <a:prstGeom prst="rect">
            <a:avLst/>
          </a:prstGeom>
        </p:spPr>
      </p:pic>
      <p:pic>
        <p:nvPicPr>
          <p:cNvPr id="7" name="淘宝网chenying0907出品 6"/>
          <p:cNvPicPr>
            <a:picLocks noChangeAspect="1"/>
          </p:cNvPicPr>
          <p:nvPr/>
        </p:nvPicPr>
        <p:blipFill>
          <a:blip r:embed="rId7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5019" y="-429713"/>
            <a:ext cx="4178313" cy="4303306"/>
          </a:xfrm>
          <a:prstGeom prst="rect">
            <a:avLst/>
          </a:prstGeom>
        </p:spPr>
      </p:pic>
      <p:sp>
        <p:nvSpPr>
          <p:cNvPr id="8" name="KSO_Img1"/>
          <p:cNvSpPr/>
          <p:nvPr/>
        </p:nvSpPr>
        <p:spPr>
          <a:xfrm>
            <a:off x="276031" y="-167050"/>
            <a:ext cx="3771376" cy="3842233"/>
          </a:xfrm>
          <a:custGeom>
            <a:avLst/>
            <a:gdLst>
              <a:gd name="connsiteX0" fmla="*/ 16476 w 1359244"/>
              <a:gd name="connsiteY0" fmla="*/ 181233 h 1532238"/>
              <a:gd name="connsiteX1" fmla="*/ 930876 w 1359244"/>
              <a:gd name="connsiteY1" fmla="*/ 0 h 1532238"/>
              <a:gd name="connsiteX2" fmla="*/ 1359244 w 1359244"/>
              <a:gd name="connsiteY2" fmla="*/ 766119 h 1532238"/>
              <a:gd name="connsiteX3" fmla="*/ 790833 w 1359244"/>
              <a:gd name="connsiteY3" fmla="*/ 1532238 h 1532238"/>
              <a:gd name="connsiteX4" fmla="*/ 0 w 1359244"/>
              <a:gd name="connsiteY4" fmla="*/ 1046206 h 1532238"/>
              <a:gd name="connsiteX5" fmla="*/ 16476 w 1359244"/>
              <a:gd name="connsiteY5" fmla="*/ 181233 h 1532238"/>
              <a:gd name="connsiteX0-1" fmla="*/ 573005 w 1915773"/>
              <a:gd name="connsiteY0-2" fmla="*/ 181233 h 1532238"/>
              <a:gd name="connsiteX1-3" fmla="*/ 1487405 w 1915773"/>
              <a:gd name="connsiteY1-4" fmla="*/ 0 h 1532238"/>
              <a:gd name="connsiteX2-5" fmla="*/ 1915773 w 1915773"/>
              <a:gd name="connsiteY2-6" fmla="*/ 766119 h 1532238"/>
              <a:gd name="connsiteX3-7" fmla="*/ 1347362 w 1915773"/>
              <a:gd name="connsiteY3-8" fmla="*/ 1532238 h 1532238"/>
              <a:gd name="connsiteX4-9" fmla="*/ 556529 w 1915773"/>
              <a:gd name="connsiteY4-10" fmla="*/ 1046206 h 1532238"/>
              <a:gd name="connsiteX5-11" fmla="*/ 573005 w 1915773"/>
              <a:gd name="connsiteY5-12" fmla="*/ 181233 h 1532238"/>
              <a:gd name="connsiteX0-13" fmla="*/ 681642 w 2024410"/>
              <a:gd name="connsiteY0-14" fmla="*/ 181233 h 1532238"/>
              <a:gd name="connsiteX1-15" fmla="*/ 1596042 w 2024410"/>
              <a:gd name="connsiteY1-16" fmla="*/ 0 h 1532238"/>
              <a:gd name="connsiteX2-17" fmla="*/ 2024410 w 2024410"/>
              <a:gd name="connsiteY2-18" fmla="*/ 766119 h 1532238"/>
              <a:gd name="connsiteX3-19" fmla="*/ 1455999 w 2024410"/>
              <a:gd name="connsiteY3-20" fmla="*/ 1532238 h 1532238"/>
              <a:gd name="connsiteX4-21" fmla="*/ 665166 w 2024410"/>
              <a:gd name="connsiteY4-22" fmla="*/ 1046206 h 1532238"/>
              <a:gd name="connsiteX5-23" fmla="*/ 681642 w 2024410"/>
              <a:gd name="connsiteY5-24" fmla="*/ 181233 h 1532238"/>
              <a:gd name="connsiteX0-25" fmla="*/ 681642 w 2024410"/>
              <a:gd name="connsiteY0-26" fmla="*/ 544670 h 1895675"/>
              <a:gd name="connsiteX1-27" fmla="*/ 1596042 w 2024410"/>
              <a:gd name="connsiteY1-28" fmla="*/ 363437 h 1895675"/>
              <a:gd name="connsiteX2-29" fmla="*/ 2024410 w 2024410"/>
              <a:gd name="connsiteY2-30" fmla="*/ 1129556 h 1895675"/>
              <a:gd name="connsiteX3-31" fmla="*/ 1455999 w 2024410"/>
              <a:gd name="connsiteY3-32" fmla="*/ 1895675 h 1895675"/>
              <a:gd name="connsiteX4-33" fmla="*/ 665166 w 2024410"/>
              <a:gd name="connsiteY4-34" fmla="*/ 1409643 h 1895675"/>
              <a:gd name="connsiteX5-35" fmla="*/ 681642 w 2024410"/>
              <a:gd name="connsiteY5-36" fmla="*/ 544670 h 1895675"/>
              <a:gd name="connsiteX0-37" fmla="*/ 681642 w 2024410"/>
              <a:gd name="connsiteY0-38" fmla="*/ 703896 h 2054901"/>
              <a:gd name="connsiteX1-39" fmla="*/ 1596042 w 2024410"/>
              <a:gd name="connsiteY1-40" fmla="*/ 522663 h 2054901"/>
              <a:gd name="connsiteX2-41" fmla="*/ 2024410 w 2024410"/>
              <a:gd name="connsiteY2-42" fmla="*/ 1288782 h 2054901"/>
              <a:gd name="connsiteX3-43" fmla="*/ 1455999 w 2024410"/>
              <a:gd name="connsiteY3-44" fmla="*/ 2054901 h 2054901"/>
              <a:gd name="connsiteX4-45" fmla="*/ 665166 w 2024410"/>
              <a:gd name="connsiteY4-46" fmla="*/ 1568869 h 2054901"/>
              <a:gd name="connsiteX5-47" fmla="*/ 681642 w 2024410"/>
              <a:gd name="connsiteY5-48" fmla="*/ 703896 h 2054901"/>
              <a:gd name="connsiteX0-49" fmla="*/ 681642 w 2237275"/>
              <a:gd name="connsiteY0-50" fmla="*/ 703896 h 2054901"/>
              <a:gd name="connsiteX1-51" fmla="*/ 1596042 w 2237275"/>
              <a:gd name="connsiteY1-52" fmla="*/ 522663 h 2054901"/>
              <a:gd name="connsiteX2-53" fmla="*/ 2024410 w 2237275"/>
              <a:gd name="connsiteY2-54" fmla="*/ 1288782 h 2054901"/>
              <a:gd name="connsiteX3-55" fmla="*/ 1455999 w 2237275"/>
              <a:gd name="connsiteY3-56" fmla="*/ 2054901 h 2054901"/>
              <a:gd name="connsiteX4-57" fmla="*/ 665166 w 2237275"/>
              <a:gd name="connsiteY4-58" fmla="*/ 1568869 h 2054901"/>
              <a:gd name="connsiteX5-59" fmla="*/ 681642 w 2237275"/>
              <a:gd name="connsiteY5-60" fmla="*/ 703896 h 2054901"/>
              <a:gd name="connsiteX0-61" fmla="*/ 681642 w 2376114"/>
              <a:gd name="connsiteY0-62" fmla="*/ 703896 h 2054901"/>
              <a:gd name="connsiteX1-63" fmla="*/ 1596042 w 2376114"/>
              <a:gd name="connsiteY1-64" fmla="*/ 522663 h 2054901"/>
              <a:gd name="connsiteX2-65" fmla="*/ 2024410 w 2376114"/>
              <a:gd name="connsiteY2-66" fmla="*/ 1288782 h 2054901"/>
              <a:gd name="connsiteX3-67" fmla="*/ 1455999 w 2376114"/>
              <a:gd name="connsiteY3-68" fmla="*/ 2054901 h 2054901"/>
              <a:gd name="connsiteX4-69" fmla="*/ 665166 w 2376114"/>
              <a:gd name="connsiteY4-70" fmla="*/ 1568869 h 2054901"/>
              <a:gd name="connsiteX5-71" fmla="*/ 681642 w 2376114"/>
              <a:gd name="connsiteY5-72" fmla="*/ 703896 h 2054901"/>
              <a:gd name="connsiteX0-73" fmla="*/ 681642 w 2376114"/>
              <a:gd name="connsiteY0-74" fmla="*/ 703896 h 2054901"/>
              <a:gd name="connsiteX1-75" fmla="*/ 1596042 w 2376114"/>
              <a:gd name="connsiteY1-76" fmla="*/ 522663 h 2054901"/>
              <a:gd name="connsiteX2-77" fmla="*/ 2024410 w 2376114"/>
              <a:gd name="connsiteY2-78" fmla="*/ 1288782 h 2054901"/>
              <a:gd name="connsiteX3-79" fmla="*/ 1455999 w 2376114"/>
              <a:gd name="connsiteY3-80" fmla="*/ 2054901 h 2054901"/>
              <a:gd name="connsiteX4-81" fmla="*/ 665166 w 2376114"/>
              <a:gd name="connsiteY4-82" fmla="*/ 1568869 h 2054901"/>
              <a:gd name="connsiteX5-83" fmla="*/ 681642 w 2376114"/>
              <a:gd name="connsiteY5-84" fmla="*/ 703896 h 2054901"/>
              <a:gd name="connsiteX0-85" fmla="*/ 681642 w 2376114"/>
              <a:gd name="connsiteY0-86" fmla="*/ 703896 h 2159359"/>
              <a:gd name="connsiteX1-87" fmla="*/ 1596042 w 2376114"/>
              <a:gd name="connsiteY1-88" fmla="*/ 522663 h 2159359"/>
              <a:gd name="connsiteX2-89" fmla="*/ 2024410 w 2376114"/>
              <a:gd name="connsiteY2-90" fmla="*/ 1288782 h 2159359"/>
              <a:gd name="connsiteX3-91" fmla="*/ 1455999 w 2376114"/>
              <a:gd name="connsiteY3-92" fmla="*/ 2054901 h 2159359"/>
              <a:gd name="connsiteX4-93" fmla="*/ 665166 w 2376114"/>
              <a:gd name="connsiteY4-94" fmla="*/ 1568869 h 2159359"/>
              <a:gd name="connsiteX5-95" fmla="*/ 681642 w 2376114"/>
              <a:gd name="connsiteY5-96" fmla="*/ 703896 h 2159359"/>
              <a:gd name="connsiteX0-97" fmla="*/ 681642 w 2376114"/>
              <a:gd name="connsiteY0-98" fmla="*/ 703896 h 2347251"/>
              <a:gd name="connsiteX1-99" fmla="*/ 1596042 w 2376114"/>
              <a:gd name="connsiteY1-100" fmla="*/ 522663 h 2347251"/>
              <a:gd name="connsiteX2-101" fmla="*/ 2024410 w 2376114"/>
              <a:gd name="connsiteY2-102" fmla="*/ 1288782 h 2347251"/>
              <a:gd name="connsiteX3-103" fmla="*/ 1455999 w 2376114"/>
              <a:gd name="connsiteY3-104" fmla="*/ 2054901 h 2347251"/>
              <a:gd name="connsiteX4-105" fmla="*/ 665166 w 2376114"/>
              <a:gd name="connsiteY4-106" fmla="*/ 1568869 h 2347251"/>
              <a:gd name="connsiteX5-107" fmla="*/ 681642 w 2376114"/>
              <a:gd name="connsiteY5-108" fmla="*/ 703896 h 2347251"/>
              <a:gd name="connsiteX0-109" fmla="*/ 681642 w 2376114"/>
              <a:gd name="connsiteY0-110" fmla="*/ 703896 h 2413753"/>
              <a:gd name="connsiteX1-111" fmla="*/ 1596042 w 2376114"/>
              <a:gd name="connsiteY1-112" fmla="*/ 522663 h 2413753"/>
              <a:gd name="connsiteX2-113" fmla="*/ 2024410 w 2376114"/>
              <a:gd name="connsiteY2-114" fmla="*/ 1288782 h 2413753"/>
              <a:gd name="connsiteX3-115" fmla="*/ 1455999 w 2376114"/>
              <a:gd name="connsiteY3-116" fmla="*/ 2054901 h 2413753"/>
              <a:gd name="connsiteX4-117" fmla="*/ 665166 w 2376114"/>
              <a:gd name="connsiteY4-118" fmla="*/ 1568869 h 2413753"/>
              <a:gd name="connsiteX5-119" fmla="*/ 681642 w 2376114"/>
              <a:gd name="connsiteY5-120" fmla="*/ 703896 h 2413753"/>
              <a:gd name="connsiteX0-121" fmla="*/ 681642 w 2376114"/>
              <a:gd name="connsiteY0-122" fmla="*/ 703896 h 2413753"/>
              <a:gd name="connsiteX1-123" fmla="*/ 1596042 w 2376114"/>
              <a:gd name="connsiteY1-124" fmla="*/ 522663 h 2413753"/>
              <a:gd name="connsiteX2-125" fmla="*/ 2024410 w 2376114"/>
              <a:gd name="connsiteY2-126" fmla="*/ 1288782 h 2413753"/>
              <a:gd name="connsiteX3-127" fmla="*/ 1455999 w 2376114"/>
              <a:gd name="connsiteY3-128" fmla="*/ 2054901 h 2413753"/>
              <a:gd name="connsiteX4-129" fmla="*/ 665166 w 2376114"/>
              <a:gd name="connsiteY4-130" fmla="*/ 1568869 h 2413753"/>
              <a:gd name="connsiteX5-131" fmla="*/ 681642 w 2376114"/>
              <a:gd name="connsiteY5-132" fmla="*/ 703896 h 2413753"/>
              <a:gd name="connsiteX0-133" fmla="*/ 681642 w 2376114"/>
              <a:gd name="connsiteY0-134" fmla="*/ 703896 h 2413753"/>
              <a:gd name="connsiteX1-135" fmla="*/ 1596042 w 2376114"/>
              <a:gd name="connsiteY1-136" fmla="*/ 522663 h 2413753"/>
              <a:gd name="connsiteX2-137" fmla="*/ 2024410 w 2376114"/>
              <a:gd name="connsiteY2-138" fmla="*/ 1288782 h 2413753"/>
              <a:gd name="connsiteX3-139" fmla="*/ 1455999 w 2376114"/>
              <a:gd name="connsiteY3-140" fmla="*/ 2054901 h 2413753"/>
              <a:gd name="connsiteX4-141" fmla="*/ 665166 w 2376114"/>
              <a:gd name="connsiteY4-142" fmla="*/ 1568869 h 2413753"/>
              <a:gd name="connsiteX5-143" fmla="*/ 681642 w 2376114"/>
              <a:gd name="connsiteY5-144" fmla="*/ 703896 h 2413753"/>
              <a:gd name="connsiteX0-145" fmla="*/ 681642 w 2376114"/>
              <a:gd name="connsiteY0-146" fmla="*/ 710899 h 2420756"/>
              <a:gd name="connsiteX1-147" fmla="*/ 1596042 w 2376114"/>
              <a:gd name="connsiteY1-148" fmla="*/ 529666 h 2420756"/>
              <a:gd name="connsiteX2-149" fmla="*/ 2024410 w 2376114"/>
              <a:gd name="connsiteY2-150" fmla="*/ 1295785 h 2420756"/>
              <a:gd name="connsiteX3-151" fmla="*/ 1455999 w 2376114"/>
              <a:gd name="connsiteY3-152" fmla="*/ 2061904 h 2420756"/>
              <a:gd name="connsiteX4-153" fmla="*/ 665166 w 2376114"/>
              <a:gd name="connsiteY4-154" fmla="*/ 1575872 h 2420756"/>
              <a:gd name="connsiteX5-155" fmla="*/ 681642 w 2376114"/>
              <a:gd name="connsiteY5-156" fmla="*/ 710899 h 242075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376114" h="2420756">
                <a:moveTo>
                  <a:pt x="681642" y="710899"/>
                </a:moveTo>
                <a:cubicBezTo>
                  <a:pt x="706355" y="7937"/>
                  <a:pt x="1225339" y="-373750"/>
                  <a:pt x="1596042" y="529666"/>
                </a:cubicBezTo>
                <a:cubicBezTo>
                  <a:pt x="2826226" y="126012"/>
                  <a:pt x="2301750" y="1221644"/>
                  <a:pt x="2024410" y="1295785"/>
                </a:cubicBezTo>
                <a:cubicBezTo>
                  <a:pt x="2782291" y="2210184"/>
                  <a:pt x="1620756" y="2358466"/>
                  <a:pt x="1455999" y="2061904"/>
                </a:cubicBezTo>
                <a:cubicBezTo>
                  <a:pt x="722831" y="2880196"/>
                  <a:pt x="368604" y="2116824"/>
                  <a:pt x="665166" y="1575872"/>
                </a:cubicBezTo>
                <a:cubicBezTo>
                  <a:pt x="242291" y="1650013"/>
                  <a:pt x="-600715" y="908606"/>
                  <a:pt x="681642" y="710899"/>
                </a:cubicBezTo>
                <a:close/>
              </a:path>
            </a:pathLst>
          </a:custGeom>
          <a:blipFill dpi="0" rotWithShape="1">
            <a:blip r:embed="rId8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00"/>
          </a:p>
        </p:txBody>
      </p:sp>
      <p:sp>
        <p:nvSpPr>
          <p:cNvPr id="10" name="淘宝网Chenying0907出品 9"/>
          <p:cNvSpPr/>
          <p:nvPr/>
        </p:nvSpPr>
        <p:spPr>
          <a:xfrm>
            <a:off x="8873171" y="2302487"/>
            <a:ext cx="659094" cy="646536"/>
          </a:xfrm>
          <a:custGeom>
            <a:avLst/>
            <a:gdLst>
              <a:gd name="connsiteX0" fmla="*/ 0 w 1268627"/>
              <a:gd name="connsiteY0" fmla="*/ 296562 h 1408671"/>
              <a:gd name="connsiteX1" fmla="*/ 32952 w 1268627"/>
              <a:gd name="connsiteY1" fmla="*/ 1383957 h 1408671"/>
              <a:gd name="connsiteX2" fmla="*/ 1260389 w 1268627"/>
              <a:gd name="connsiteY2" fmla="*/ 1408671 h 1408671"/>
              <a:gd name="connsiteX3" fmla="*/ 1268627 w 1268627"/>
              <a:gd name="connsiteY3" fmla="*/ 288325 h 1408671"/>
              <a:gd name="connsiteX4" fmla="*/ 205946 w 1268627"/>
              <a:gd name="connsiteY4" fmla="*/ 0 h 1408671"/>
              <a:gd name="connsiteX5" fmla="*/ 0 w 1268627"/>
              <a:gd name="connsiteY5" fmla="*/ 296562 h 1408671"/>
              <a:gd name="connsiteX0-1" fmla="*/ 77698 w 1346325"/>
              <a:gd name="connsiteY0-2" fmla="*/ 296562 h 1534851"/>
              <a:gd name="connsiteX1-3" fmla="*/ 110650 w 1346325"/>
              <a:gd name="connsiteY1-4" fmla="*/ 1383957 h 1534851"/>
              <a:gd name="connsiteX2-5" fmla="*/ 1338087 w 1346325"/>
              <a:gd name="connsiteY2-6" fmla="*/ 1408671 h 1534851"/>
              <a:gd name="connsiteX3-7" fmla="*/ 1346325 w 1346325"/>
              <a:gd name="connsiteY3-8" fmla="*/ 288325 h 1534851"/>
              <a:gd name="connsiteX4-9" fmla="*/ 283644 w 1346325"/>
              <a:gd name="connsiteY4-10" fmla="*/ 0 h 1534851"/>
              <a:gd name="connsiteX5-11" fmla="*/ 77698 w 1346325"/>
              <a:gd name="connsiteY5-12" fmla="*/ 296562 h 1534851"/>
              <a:gd name="connsiteX0-13" fmla="*/ 77698 w 1346325"/>
              <a:gd name="connsiteY0-14" fmla="*/ 296562 h 1614698"/>
              <a:gd name="connsiteX1-15" fmla="*/ 110650 w 1346325"/>
              <a:gd name="connsiteY1-16" fmla="*/ 1383957 h 1614698"/>
              <a:gd name="connsiteX2-17" fmla="*/ 1338087 w 1346325"/>
              <a:gd name="connsiteY2-18" fmla="*/ 1408671 h 1614698"/>
              <a:gd name="connsiteX3-19" fmla="*/ 1346325 w 1346325"/>
              <a:gd name="connsiteY3-20" fmla="*/ 288325 h 1614698"/>
              <a:gd name="connsiteX4-21" fmla="*/ 283644 w 1346325"/>
              <a:gd name="connsiteY4-22" fmla="*/ 0 h 1614698"/>
              <a:gd name="connsiteX5-23" fmla="*/ 77698 w 1346325"/>
              <a:gd name="connsiteY5-24" fmla="*/ 296562 h 1614698"/>
              <a:gd name="connsiteX0-25" fmla="*/ 77698 w 1346331"/>
              <a:gd name="connsiteY0-26" fmla="*/ 305516 h 1623652"/>
              <a:gd name="connsiteX1-27" fmla="*/ 110650 w 1346331"/>
              <a:gd name="connsiteY1-28" fmla="*/ 1392911 h 1623652"/>
              <a:gd name="connsiteX2-29" fmla="*/ 1338087 w 1346331"/>
              <a:gd name="connsiteY2-30" fmla="*/ 1417625 h 1623652"/>
              <a:gd name="connsiteX3-31" fmla="*/ 1346325 w 1346331"/>
              <a:gd name="connsiteY3-32" fmla="*/ 297279 h 1623652"/>
              <a:gd name="connsiteX4-33" fmla="*/ 283644 w 1346331"/>
              <a:gd name="connsiteY4-34" fmla="*/ 8954 h 1623652"/>
              <a:gd name="connsiteX5-35" fmla="*/ 77698 w 1346331"/>
              <a:gd name="connsiteY5-36" fmla="*/ 305516 h 1623652"/>
              <a:gd name="connsiteX0-37" fmla="*/ 77698 w 1346325"/>
              <a:gd name="connsiteY0-38" fmla="*/ 327165 h 1645301"/>
              <a:gd name="connsiteX1-39" fmla="*/ 110650 w 1346325"/>
              <a:gd name="connsiteY1-40" fmla="*/ 1414560 h 1645301"/>
              <a:gd name="connsiteX2-41" fmla="*/ 1338087 w 1346325"/>
              <a:gd name="connsiteY2-42" fmla="*/ 1439274 h 1645301"/>
              <a:gd name="connsiteX3-43" fmla="*/ 1346325 w 1346325"/>
              <a:gd name="connsiteY3-44" fmla="*/ 318928 h 1645301"/>
              <a:gd name="connsiteX4-45" fmla="*/ 283644 w 1346325"/>
              <a:gd name="connsiteY4-46" fmla="*/ 30603 h 1645301"/>
              <a:gd name="connsiteX5-47" fmla="*/ 77698 w 1346325"/>
              <a:gd name="connsiteY5-48" fmla="*/ 327165 h 1645301"/>
              <a:gd name="connsiteX0-49" fmla="*/ 89860 w 1358487"/>
              <a:gd name="connsiteY0-50" fmla="*/ 327165 h 1645301"/>
              <a:gd name="connsiteX1-51" fmla="*/ 122812 w 1358487"/>
              <a:gd name="connsiteY1-52" fmla="*/ 1414560 h 1645301"/>
              <a:gd name="connsiteX2-53" fmla="*/ 1350249 w 1358487"/>
              <a:gd name="connsiteY2-54" fmla="*/ 1439274 h 1645301"/>
              <a:gd name="connsiteX3-55" fmla="*/ 1358487 w 1358487"/>
              <a:gd name="connsiteY3-56" fmla="*/ 318928 h 1645301"/>
              <a:gd name="connsiteX4-57" fmla="*/ 295806 w 1358487"/>
              <a:gd name="connsiteY4-58" fmla="*/ 30603 h 1645301"/>
              <a:gd name="connsiteX5-59" fmla="*/ 89860 w 1358487"/>
              <a:gd name="connsiteY5-60" fmla="*/ 327165 h 1645301"/>
              <a:gd name="connsiteX0-61" fmla="*/ 66492 w 1384546"/>
              <a:gd name="connsiteY0-62" fmla="*/ 440965 h 1612372"/>
              <a:gd name="connsiteX1-63" fmla="*/ 148871 w 1384546"/>
              <a:gd name="connsiteY1-64" fmla="*/ 1388317 h 1612372"/>
              <a:gd name="connsiteX2-65" fmla="*/ 1376308 w 1384546"/>
              <a:gd name="connsiteY2-66" fmla="*/ 1413031 h 1612372"/>
              <a:gd name="connsiteX3-67" fmla="*/ 1384546 w 1384546"/>
              <a:gd name="connsiteY3-68" fmla="*/ 292685 h 1612372"/>
              <a:gd name="connsiteX4-69" fmla="*/ 321865 w 1384546"/>
              <a:gd name="connsiteY4-70" fmla="*/ 4360 h 1612372"/>
              <a:gd name="connsiteX5-71" fmla="*/ 66492 w 1384546"/>
              <a:gd name="connsiteY5-72" fmla="*/ 440965 h 1612372"/>
              <a:gd name="connsiteX0-73" fmla="*/ 46037 w 1421756"/>
              <a:gd name="connsiteY0-74" fmla="*/ 363886 h 1612943"/>
              <a:gd name="connsiteX1-75" fmla="*/ 186081 w 1421756"/>
              <a:gd name="connsiteY1-76" fmla="*/ 1385379 h 1612943"/>
              <a:gd name="connsiteX2-77" fmla="*/ 1413518 w 1421756"/>
              <a:gd name="connsiteY2-78" fmla="*/ 1410093 h 1612943"/>
              <a:gd name="connsiteX3-79" fmla="*/ 1421756 w 1421756"/>
              <a:gd name="connsiteY3-80" fmla="*/ 289747 h 1612943"/>
              <a:gd name="connsiteX4-81" fmla="*/ 359075 w 1421756"/>
              <a:gd name="connsiteY4-82" fmla="*/ 1422 h 1612943"/>
              <a:gd name="connsiteX5-83" fmla="*/ 46037 w 1421756"/>
              <a:gd name="connsiteY5-84" fmla="*/ 363886 h 1612943"/>
              <a:gd name="connsiteX0-85" fmla="*/ 49570 w 1523441"/>
              <a:gd name="connsiteY0-86" fmla="*/ 363461 h 1482445"/>
              <a:gd name="connsiteX1-87" fmla="*/ 189614 w 1523441"/>
              <a:gd name="connsiteY1-88" fmla="*/ 1384954 h 1482445"/>
              <a:gd name="connsiteX2-89" fmla="*/ 1491191 w 1523441"/>
              <a:gd name="connsiteY2-90" fmla="*/ 1187246 h 1482445"/>
              <a:gd name="connsiteX3-91" fmla="*/ 1425289 w 1523441"/>
              <a:gd name="connsiteY3-92" fmla="*/ 289322 h 1482445"/>
              <a:gd name="connsiteX4-93" fmla="*/ 362608 w 1523441"/>
              <a:gd name="connsiteY4-94" fmla="*/ 997 h 1482445"/>
              <a:gd name="connsiteX5-95" fmla="*/ 49570 w 1523441"/>
              <a:gd name="connsiteY5-96" fmla="*/ 363461 h 1482445"/>
              <a:gd name="connsiteX0-97" fmla="*/ 49570 w 1545313"/>
              <a:gd name="connsiteY0-98" fmla="*/ 363461 h 1468199"/>
              <a:gd name="connsiteX1-99" fmla="*/ 189614 w 1545313"/>
              <a:gd name="connsiteY1-100" fmla="*/ 1384954 h 1468199"/>
              <a:gd name="connsiteX2-101" fmla="*/ 1491191 w 1545313"/>
              <a:gd name="connsiteY2-102" fmla="*/ 1187246 h 1468199"/>
              <a:gd name="connsiteX3-103" fmla="*/ 1425289 w 1545313"/>
              <a:gd name="connsiteY3-104" fmla="*/ 289322 h 1468199"/>
              <a:gd name="connsiteX4-105" fmla="*/ 362608 w 1545313"/>
              <a:gd name="connsiteY4-106" fmla="*/ 997 h 1468199"/>
              <a:gd name="connsiteX5-107" fmla="*/ 49570 w 1545313"/>
              <a:gd name="connsiteY5-108" fmla="*/ 363461 h 1468199"/>
              <a:gd name="connsiteX0-109" fmla="*/ 82423 w 1495787"/>
              <a:gd name="connsiteY0-110" fmla="*/ 338226 h 1469481"/>
              <a:gd name="connsiteX1-111" fmla="*/ 140088 w 1495787"/>
              <a:gd name="connsiteY1-112" fmla="*/ 1384433 h 1469481"/>
              <a:gd name="connsiteX2-113" fmla="*/ 1441665 w 1495787"/>
              <a:gd name="connsiteY2-114" fmla="*/ 1186725 h 1469481"/>
              <a:gd name="connsiteX3-115" fmla="*/ 1375763 w 1495787"/>
              <a:gd name="connsiteY3-116" fmla="*/ 288801 h 1469481"/>
              <a:gd name="connsiteX4-117" fmla="*/ 313082 w 1495787"/>
              <a:gd name="connsiteY4-118" fmla="*/ 476 h 1469481"/>
              <a:gd name="connsiteX5-119" fmla="*/ 82423 w 1495787"/>
              <a:gd name="connsiteY5-120" fmla="*/ 338226 h 1469481"/>
              <a:gd name="connsiteX0-121" fmla="*/ 78189 w 1481300"/>
              <a:gd name="connsiteY0-122" fmla="*/ 321819 h 1453074"/>
              <a:gd name="connsiteX1-123" fmla="*/ 135854 w 1481300"/>
              <a:gd name="connsiteY1-124" fmla="*/ 1368026 h 1453074"/>
              <a:gd name="connsiteX2-125" fmla="*/ 1437431 w 1481300"/>
              <a:gd name="connsiteY2-126" fmla="*/ 1170318 h 1453074"/>
              <a:gd name="connsiteX3-127" fmla="*/ 1371529 w 1481300"/>
              <a:gd name="connsiteY3-128" fmla="*/ 272394 h 1453074"/>
              <a:gd name="connsiteX4-129" fmla="*/ 473604 w 1481300"/>
              <a:gd name="connsiteY4-130" fmla="*/ 544 h 1453074"/>
              <a:gd name="connsiteX5-131" fmla="*/ 78189 w 1481300"/>
              <a:gd name="connsiteY5-132" fmla="*/ 321819 h 145307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1481300" h="1453074">
                <a:moveTo>
                  <a:pt x="78189" y="321819"/>
                </a:moveTo>
                <a:cubicBezTo>
                  <a:pt x="21897" y="549733"/>
                  <a:pt x="-90686" y="1226610"/>
                  <a:pt x="135854" y="1368026"/>
                </a:cubicBezTo>
                <a:cubicBezTo>
                  <a:pt x="362394" y="1509442"/>
                  <a:pt x="1393496" y="1494340"/>
                  <a:pt x="1437431" y="1170318"/>
                </a:cubicBezTo>
                <a:cubicBezTo>
                  <a:pt x="1481366" y="846296"/>
                  <a:pt x="1532167" y="467356"/>
                  <a:pt x="1371529" y="272394"/>
                </a:cubicBezTo>
                <a:cubicBezTo>
                  <a:pt x="1210891" y="77432"/>
                  <a:pt x="689161" y="-7693"/>
                  <a:pt x="473604" y="544"/>
                </a:cubicBezTo>
                <a:cubicBezTo>
                  <a:pt x="258047" y="8781"/>
                  <a:pt x="134481" y="93905"/>
                  <a:pt x="78189" y="321819"/>
                </a:cubicBezTo>
                <a:close/>
              </a:path>
            </a:pathLst>
          </a:custGeom>
          <a:solidFill>
            <a:srgbClr val="B5D33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140" b="1" dirty="0">
                <a:latin typeface="Bradley Hand ITC" panose="03070402050302030203" pitchFamily="66" charset="0"/>
              </a:rPr>
              <a:t>A</a:t>
            </a:r>
            <a:endParaRPr lang="zh-CN" altLang="en-US" sz="5140" b="1" dirty="0">
              <a:latin typeface="Bradley Hand ITC" panose="03070402050302030203" pitchFamily="66" charset="0"/>
            </a:endParaRPr>
          </a:p>
        </p:txBody>
      </p:sp>
      <p:sp>
        <p:nvSpPr>
          <p:cNvPr id="11" name="淘宝网Chenying0907出品 10"/>
          <p:cNvSpPr/>
          <p:nvPr/>
        </p:nvSpPr>
        <p:spPr>
          <a:xfrm rot="19830685">
            <a:off x="10072982" y="2266076"/>
            <a:ext cx="659094" cy="646536"/>
          </a:xfrm>
          <a:custGeom>
            <a:avLst/>
            <a:gdLst>
              <a:gd name="connsiteX0" fmla="*/ 0 w 1268627"/>
              <a:gd name="connsiteY0" fmla="*/ 296562 h 1408671"/>
              <a:gd name="connsiteX1" fmla="*/ 32952 w 1268627"/>
              <a:gd name="connsiteY1" fmla="*/ 1383957 h 1408671"/>
              <a:gd name="connsiteX2" fmla="*/ 1260389 w 1268627"/>
              <a:gd name="connsiteY2" fmla="*/ 1408671 h 1408671"/>
              <a:gd name="connsiteX3" fmla="*/ 1268627 w 1268627"/>
              <a:gd name="connsiteY3" fmla="*/ 288325 h 1408671"/>
              <a:gd name="connsiteX4" fmla="*/ 205946 w 1268627"/>
              <a:gd name="connsiteY4" fmla="*/ 0 h 1408671"/>
              <a:gd name="connsiteX5" fmla="*/ 0 w 1268627"/>
              <a:gd name="connsiteY5" fmla="*/ 296562 h 1408671"/>
              <a:gd name="connsiteX0-1" fmla="*/ 77698 w 1346325"/>
              <a:gd name="connsiteY0-2" fmla="*/ 296562 h 1534851"/>
              <a:gd name="connsiteX1-3" fmla="*/ 110650 w 1346325"/>
              <a:gd name="connsiteY1-4" fmla="*/ 1383957 h 1534851"/>
              <a:gd name="connsiteX2-5" fmla="*/ 1338087 w 1346325"/>
              <a:gd name="connsiteY2-6" fmla="*/ 1408671 h 1534851"/>
              <a:gd name="connsiteX3-7" fmla="*/ 1346325 w 1346325"/>
              <a:gd name="connsiteY3-8" fmla="*/ 288325 h 1534851"/>
              <a:gd name="connsiteX4-9" fmla="*/ 283644 w 1346325"/>
              <a:gd name="connsiteY4-10" fmla="*/ 0 h 1534851"/>
              <a:gd name="connsiteX5-11" fmla="*/ 77698 w 1346325"/>
              <a:gd name="connsiteY5-12" fmla="*/ 296562 h 1534851"/>
              <a:gd name="connsiteX0-13" fmla="*/ 77698 w 1346325"/>
              <a:gd name="connsiteY0-14" fmla="*/ 296562 h 1614698"/>
              <a:gd name="connsiteX1-15" fmla="*/ 110650 w 1346325"/>
              <a:gd name="connsiteY1-16" fmla="*/ 1383957 h 1614698"/>
              <a:gd name="connsiteX2-17" fmla="*/ 1338087 w 1346325"/>
              <a:gd name="connsiteY2-18" fmla="*/ 1408671 h 1614698"/>
              <a:gd name="connsiteX3-19" fmla="*/ 1346325 w 1346325"/>
              <a:gd name="connsiteY3-20" fmla="*/ 288325 h 1614698"/>
              <a:gd name="connsiteX4-21" fmla="*/ 283644 w 1346325"/>
              <a:gd name="connsiteY4-22" fmla="*/ 0 h 1614698"/>
              <a:gd name="connsiteX5-23" fmla="*/ 77698 w 1346325"/>
              <a:gd name="connsiteY5-24" fmla="*/ 296562 h 1614698"/>
              <a:gd name="connsiteX0-25" fmla="*/ 77698 w 1346331"/>
              <a:gd name="connsiteY0-26" fmla="*/ 305516 h 1623652"/>
              <a:gd name="connsiteX1-27" fmla="*/ 110650 w 1346331"/>
              <a:gd name="connsiteY1-28" fmla="*/ 1392911 h 1623652"/>
              <a:gd name="connsiteX2-29" fmla="*/ 1338087 w 1346331"/>
              <a:gd name="connsiteY2-30" fmla="*/ 1417625 h 1623652"/>
              <a:gd name="connsiteX3-31" fmla="*/ 1346325 w 1346331"/>
              <a:gd name="connsiteY3-32" fmla="*/ 297279 h 1623652"/>
              <a:gd name="connsiteX4-33" fmla="*/ 283644 w 1346331"/>
              <a:gd name="connsiteY4-34" fmla="*/ 8954 h 1623652"/>
              <a:gd name="connsiteX5-35" fmla="*/ 77698 w 1346331"/>
              <a:gd name="connsiteY5-36" fmla="*/ 305516 h 1623652"/>
              <a:gd name="connsiteX0-37" fmla="*/ 77698 w 1346325"/>
              <a:gd name="connsiteY0-38" fmla="*/ 327165 h 1645301"/>
              <a:gd name="connsiteX1-39" fmla="*/ 110650 w 1346325"/>
              <a:gd name="connsiteY1-40" fmla="*/ 1414560 h 1645301"/>
              <a:gd name="connsiteX2-41" fmla="*/ 1338087 w 1346325"/>
              <a:gd name="connsiteY2-42" fmla="*/ 1439274 h 1645301"/>
              <a:gd name="connsiteX3-43" fmla="*/ 1346325 w 1346325"/>
              <a:gd name="connsiteY3-44" fmla="*/ 318928 h 1645301"/>
              <a:gd name="connsiteX4-45" fmla="*/ 283644 w 1346325"/>
              <a:gd name="connsiteY4-46" fmla="*/ 30603 h 1645301"/>
              <a:gd name="connsiteX5-47" fmla="*/ 77698 w 1346325"/>
              <a:gd name="connsiteY5-48" fmla="*/ 327165 h 1645301"/>
              <a:gd name="connsiteX0-49" fmla="*/ 89860 w 1358487"/>
              <a:gd name="connsiteY0-50" fmla="*/ 327165 h 1645301"/>
              <a:gd name="connsiteX1-51" fmla="*/ 122812 w 1358487"/>
              <a:gd name="connsiteY1-52" fmla="*/ 1414560 h 1645301"/>
              <a:gd name="connsiteX2-53" fmla="*/ 1350249 w 1358487"/>
              <a:gd name="connsiteY2-54" fmla="*/ 1439274 h 1645301"/>
              <a:gd name="connsiteX3-55" fmla="*/ 1358487 w 1358487"/>
              <a:gd name="connsiteY3-56" fmla="*/ 318928 h 1645301"/>
              <a:gd name="connsiteX4-57" fmla="*/ 295806 w 1358487"/>
              <a:gd name="connsiteY4-58" fmla="*/ 30603 h 1645301"/>
              <a:gd name="connsiteX5-59" fmla="*/ 89860 w 1358487"/>
              <a:gd name="connsiteY5-60" fmla="*/ 327165 h 1645301"/>
              <a:gd name="connsiteX0-61" fmla="*/ 66492 w 1384546"/>
              <a:gd name="connsiteY0-62" fmla="*/ 440965 h 1612372"/>
              <a:gd name="connsiteX1-63" fmla="*/ 148871 w 1384546"/>
              <a:gd name="connsiteY1-64" fmla="*/ 1388317 h 1612372"/>
              <a:gd name="connsiteX2-65" fmla="*/ 1376308 w 1384546"/>
              <a:gd name="connsiteY2-66" fmla="*/ 1413031 h 1612372"/>
              <a:gd name="connsiteX3-67" fmla="*/ 1384546 w 1384546"/>
              <a:gd name="connsiteY3-68" fmla="*/ 292685 h 1612372"/>
              <a:gd name="connsiteX4-69" fmla="*/ 321865 w 1384546"/>
              <a:gd name="connsiteY4-70" fmla="*/ 4360 h 1612372"/>
              <a:gd name="connsiteX5-71" fmla="*/ 66492 w 1384546"/>
              <a:gd name="connsiteY5-72" fmla="*/ 440965 h 1612372"/>
              <a:gd name="connsiteX0-73" fmla="*/ 46037 w 1421756"/>
              <a:gd name="connsiteY0-74" fmla="*/ 363886 h 1612943"/>
              <a:gd name="connsiteX1-75" fmla="*/ 186081 w 1421756"/>
              <a:gd name="connsiteY1-76" fmla="*/ 1385379 h 1612943"/>
              <a:gd name="connsiteX2-77" fmla="*/ 1413518 w 1421756"/>
              <a:gd name="connsiteY2-78" fmla="*/ 1410093 h 1612943"/>
              <a:gd name="connsiteX3-79" fmla="*/ 1421756 w 1421756"/>
              <a:gd name="connsiteY3-80" fmla="*/ 289747 h 1612943"/>
              <a:gd name="connsiteX4-81" fmla="*/ 359075 w 1421756"/>
              <a:gd name="connsiteY4-82" fmla="*/ 1422 h 1612943"/>
              <a:gd name="connsiteX5-83" fmla="*/ 46037 w 1421756"/>
              <a:gd name="connsiteY5-84" fmla="*/ 363886 h 1612943"/>
              <a:gd name="connsiteX0-85" fmla="*/ 49570 w 1523441"/>
              <a:gd name="connsiteY0-86" fmla="*/ 363461 h 1482445"/>
              <a:gd name="connsiteX1-87" fmla="*/ 189614 w 1523441"/>
              <a:gd name="connsiteY1-88" fmla="*/ 1384954 h 1482445"/>
              <a:gd name="connsiteX2-89" fmla="*/ 1491191 w 1523441"/>
              <a:gd name="connsiteY2-90" fmla="*/ 1187246 h 1482445"/>
              <a:gd name="connsiteX3-91" fmla="*/ 1425289 w 1523441"/>
              <a:gd name="connsiteY3-92" fmla="*/ 289322 h 1482445"/>
              <a:gd name="connsiteX4-93" fmla="*/ 362608 w 1523441"/>
              <a:gd name="connsiteY4-94" fmla="*/ 997 h 1482445"/>
              <a:gd name="connsiteX5-95" fmla="*/ 49570 w 1523441"/>
              <a:gd name="connsiteY5-96" fmla="*/ 363461 h 1482445"/>
              <a:gd name="connsiteX0-97" fmla="*/ 49570 w 1545313"/>
              <a:gd name="connsiteY0-98" fmla="*/ 363461 h 1468199"/>
              <a:gd name="connsiteX1-99" fmla="*/ 189614 w 1545313"/>
              <a:gd name="connsiteY1-100" fmla="*/ 1384954 h 1468199"/>
              <a:gd name="connsiteX2-101" fmla="*/ 1491191 w 1545313"/>
              <a:gd name="connsiteY2-102" fmla="*/ 1187246 h 1468199"/>
              <a:gd name="connsiteX3-103" fmla="*/ 1425289 w 1545313"/>
              <a:gd name="connsiteY3-104" fmla="*/ 289322 h 1468199"/>
              <a:gd name="connsiteX4-105" fmla="*/ 362608 w 1545313"/>
              <a:gd name="connsiteY4-106" fmla="*/ 997 h 1468199"/>
              <a:gd name="connsiteX5-107" fmla="*/ 49570 w 1545313"/>
              <a:gd name="connsiteY5-108" fmla="*/ 363461 h 1468199"/>
              <a:gd name="connsiteX0-109" fmla="*/ 82423 w 1495787"/>
              <a:gd name="connsiteY0-110" fmla="*/ 338226 h 1469481"/>
              <a:gd name="connsiteX1-111" fmla="*/ 140088 w 1495787"/>
              <a:gd name="connsiteY1-112" fmla="*/ 1384433 h 1469481"/>
              <a:gd name="connsiteX2-113" fmla="*/ 1441665 w 1495787"/>
              <a:gd name="connsiteY2-114" fmla="*/ 1186725 h 1469481"/>
              <a:gd name="connsiteX3-115" fmla="*/ 1375763 w 1495787"/>
              <a:gd name="connsiteY3-116" fmla="*/ 288801 h 1469481"/>
              <a:gd name="connsiteX4-117" fmla="*/ 313082 w 1495787"/>
              <a:gd name="connsiteY4-118" fmla="*/ 476 h 1469481"/>
              <a:gd name="connsiteX5-119" fmla="*/ 82423 w 1495787"/>
              <a:gd name="connsiteY5-120" fmla="*/ 338226 h 1469481"/>
              <a:gd name="connsiteX0-121" fmla="*/ 78189 w 1481300"/>
              <a:gd name="connsiteY0-122" fmla="*/ 321819 h 1453074"/>
              <a:gd name="connsiteX1-123" fmla="*/ 135854 w 1481300"/>
              <a:gd name="connsiteY1-124" fmla="*/ 1368026 h 1453074"/>
              <a:gd name="connsiteX2-125" fmla="*/ 1437431 w 1481300"/>
              <a:gd name="connsiteY2-126" fmla="*/ 1170318 h 1453074"/>
              <a:gd name="connsiteX3-127" fmla="*/ 1371529 w 1481300"/>
              <a:gd name="connsiteY3-128" fmla="*/ 272394 h 1453074"/>
              <a:gd name="connsiteX4-129" fmla="*/ 473604 w 1481300"/>
              <a:gd name="connsiteY4-130" fmla="*/ 544 h 1453074"/>
              <a:gd name="connsiteX5-131" fmla="*/ 78189 w 1481300"/>
              <a:gd name="connsiteY5-132" fmla="*/ 321819 h 145307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1481300" h="1453074">
                <a:moveTo>
                  <a:pt x="78189" y="321819"/>
                </a:moveTo>
                <a:cubicBezTo>
                  <a:pt x="21897" y="549733"/>
                  <a:pt x="-90686" y="1226610"/>
                  <a:pt x="135854" y="1368026"/>
                </a:cubicBezTo>
                <a:cubicBezTo>
                  <a:pt x="362394" y="1509442"/>
                  <a:pt x="1393496" y="1494340"/>
                  <a:pt x="1437431" y="1170318"/>
                </a:cubicBezTo>
                <a:cubicBezTo>
                  <a:pt x="1481366" y="846296"/>
                  <a:pt x="1532167" y="467356"/>
                  <a:pt x="1371529" y="272394"/>
                </a:cubicBezTo>
                <a:cubicBezTo>
                  <a:pt x="1210891" y="77432"/>
                  <a:pt x="689161" y="-7693"/>
                  <a:pt x="473604" y="544"/>
                </a:cubicBezTo>
                <a:cubicBezTo>
                  <a:pt x="258047" y="8781"/>
                  <a:pt x="134481" y="93905"/>
                  <a:pt x="78189" y="321819"/>
                </a:cubicBezTo>
                <a:close/>
              </a:path>
            </a:pathLst>
          </a:custGeom>
          <a:solidFill>
            <a:srgbClr val="B5D33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140" b="1" dirty="0">
                <a:latin typeface="Bradley Hand ITC" panose="03070402050302030203" pitchFamily="66" charset="0"/>
              </a:rPr>
              <a:t>Y</a:t>
            </a:r>
            <a:endParaRPr lang="zh-CN" altLang="en-US" sz="5140" b="1" dirty="0">
              <a:latin typeface="Bradley Hand ITC" panose="03070402050302030203" pitchFamily="66" charset="0"/>
            </a:endParaRPr>
          </a:p>
        </p:txBody>
      </p:sp>
      <p:sp>
        <p:nvSpPr>
          <p:cNvPr id="12" name="淘宝网Chenying0907出品 11"/>
          <p:cNvSpPr/>
          <p:nvPr/>
        </p:nvSpPr>
        <p:spPr>
          <a:xfrm rot="1162033">
            <a:off x="9489460" y="2177113"/>
            <a:ext cx="659094" cy="646536"/>
          </a:xfrm>
          <a:custGeom>
            <a:avLst/>
            <a:gdLst>
              <a:gd name="connsiteX0" fmla="*/ 0 w 1268627"/>
              <a:gd name="connsiteY0" fmla="*/ 296562 h 1408671"/>
              <a:gd name="connsiteX1" fmla="*/ 32952 w 1268627"/>
              <a:gd name="connsiteY1" fmla="*/ 1383957 h 1408671"/>
              <a:gd name="connsiteX2" fmla="*/ 1260389 w 1268627"/>
              <a:gd name="connsiteY2" fmla="*/ 1408671 h 1408671"/>
              <a:gd name="connsiteX3" fmla="*/ 1268627 w 1268627"/>
              <a:gd name="connsiteY3" fmla="*/ 288325 h 1408671"/>
              <a:gd name="connsiteX4" fmla="*/ 205946 w 1268627"/>
              <a:gd name="connsiteY4" fmla="*/ 0 h 1408671"/>
              <a:gd name="connsiteX5" fmla="*/ 0 w 1268627"/>
              <a:gd name="connsiteY5" fmla="*/ 296562 h 1408671"/>
              <a:gd name="connsiteX0-1" fmla="*/ 77698 w 1346325"/>
              <a:gd name="connsiteY0-2" fmla="*/ 296562 h 1534851"/>
              <a:gd name="connsiteX1-3" fmla="*/ 110650 w 1346325"/>
              <a:gd name="connsiteY1-4" fmla="*/ 1383957 h 1534851"/>
              <a:gd name="connsiteX2-5" fmla="*/ 1338087 w 1346325"/>
              <a:gd name="connsiteY2-6" fmla="*/ 1408671 h 1534851"/>
              <a:gd name="connsiteX3-7" fmla="*/ 1346325 w 1346325"/>
              <a:gd name="connsiteY3-8" fmla="*/ 288325 h 1534851"/>
              <a:gd name="connsiteX4-9" fmla="*/ 283644 w 1346325"/>
              <a:gd name="connsiteY4-10" fmla="*/ 0 h 1534851"/>
              <a:gd name="connsiteX5-11" fmla="*/ 77698 w 1346325"/>
              <a:gd name="connsiteY5-12" fmla="*/ 296562 h 1534851"/>
              <a:gd name="connsiteX0-13" fmla="*/ 77698 w 1346325"/>
              <a:gd name="connsiteY0-14" fmla="*/ 296562 h 1614698"/>
              <a:gd name="connsiteX1-15" fmla="*/ 110650 w 1346325"/>
              <a:gd name="connsiteY1-16" fmla="*/ 1383957 h 1614698"/>
              <a:gd name="connsiteX2-17" fmla="*/ 1338087 w 1346325"/>
              <a:gd name="connsiteY2-18" fmla="*/ 1408671 h 1614698"/>
              <a:gd name="connsiteX3-19" fmla="*/ 1346325 w 1346325"/>
              <a:gd name="connsiteY3-20" fmla="*/ 288325 h 1614698"/>
              <a:gd name="connsiteX4-21" fmla="*/ 283644 w 1346325"/>
              <a:gd name="connsiteY4-22" fmla="*/ 0 h 1614698"/>
              <a:gd name="connsiteX5-23" fmla="*/ 77698 w 1346325"/>
              <a:gd name="connsiteY5-24" fmla="*/ 296562 h 1614698"/>
              <a:gd name="connsiteX0-25" fmla="*/ 77698 w 1346331"/>
              <a:gd name="connsiteY0-26" fmla="*/ 305516 h 1623652"/>
              <a:gd name="connsiteX1-27" fmla="*/ 110650 w 1346331"/>
              <a:gd name="connsiteY1-28" fmla="*/ 1392911 h 1623652"/>
              <a:gd name="connsiteX2-29" fmla="*/ 1338087 w 1346331"/>
              <a:gd name="connsiteY2-30" fmla="*/ 1417625 h 1623652"/>
              <a:gd name="connsiteX3-31" fmla="*/ 1346325 w 1346331"/>
              <a:gd name="connsiteY3-32" fmla="*/ 297279 h 1623652"/>
              <a:gd name="connsiteX4-33" fmla="*/ 283644 w 1346331"/>
              <a:gd name="connsiteY4-34" fmla="*/ 8954 h 1623652"/>
              <a:gd name="connsiteX5-35" fmla="*/ 77698 w 1346331"/>
              <a:gd name="connsiteY5-36" fmla="*/ 305516 h 1623652"/>
              <a:gd name="connsiteX0-37" fmla="*/ 77698 w 1346325"/>
              <a:gd name="connsiteY0-38" fmla="*/ 327165 h 1645301"/>
              <a:gd name="connsiteX1-39" fmla="*/ 110650 w 1346325"/>
              <a:gd name="connsiteY1-40" fmla="*/ 1414560 h 1645301"/>
              <a:gd name="connsiteX2-41" fmla="*/ 1338087 w 1346325"/>
              <a:gd name="connsiteY2-42" fmla="*/ 1439274 h 1645301"/>
              <a:gd name="connsiteX3-43" fmla="*/ 1346325 w 1346325"/>
              <a:gd name="connsiteY3-44" fmla="*/ 318928 h 1645301"/>
              <a:gd name="connsiteX4-45" fmla="*/ 283644 w 1346325"/>
              <a:gd name="connsiteY4-46" fmla="*/ 30603 h 1645301"/>
              <a:gd name="connsiteX5-47" fmla="*/ 77698 w 1346325"/>
              <a:gd name="connsiteY5-48" fmla="*/ 327165 h 1645301"/>
              <a:gd name="connsiteX0-49" fmla="*/ 89860 w 1358487"/>
              <a:gd name="connsiteY0-50" fmla="*/ 327165 h 1645301"/>
              <a:gd name="connsiteX1-51" fmla="*/ 122812 w 1358487"/>
              <a:gd name="connsiteY1-52" fmla="*/ 1414560 h 1645301"/>
              <a:gd name="connsiteX2-53" fmla="*/ 1350249 w 1358487"/>
              <a:gd name="connsiteY2-54" fmla="*/ 1439274 h 1645301"/>
              <a:gd name="connsiteX3-55" fmla="*/ 1358487 w 1358487"/>
              <a:gd name="connsiteY3-56" fmla="*/ 318928 h 1645301"/>
              <a:gd name="connsiteX4-57" fmla="*/ 295806 w 1358487"/>
              <a:gd name="connsiteY4-58" fmla="*/ 30603 h 1645301"/>
              <a:gd name="connsiteX5-59" fmla="*/ 89860 w 1358487"/>
              <a:gd name="connsiteY5-60" fmla="*/ 327165 h 1645301"/>
              <a:gd name="connsiteX0-61" fmla="*/ 66492 w 1384546"/>
              <a:gd name="connsiteY0-62" fmla="*/ 440965 h 1612372"/>
              <a:gd name="connsiteX1-63" fmla="*/ 148871 w 1384546"/>
              <a:gd name="connsiteY1-64" fmla="*/ 1388317 h 1612372"/>
              <a:gd name="connsiteX2-65" fmla="*/ 1376308 w 1384546"/>
              <a:gd name="connsiteY2-66" fmla="*/ 1413031 h 1612372"/>
              <a:gd name="connsiteX3-67" fmla="*/ 1384546 w 1384546"/>
              <a:gd name="connsiteY3-68" fmla="*/ 292685 h 1612372"/>
              <a:gd name="connsiteX4-69" fmla="*/ 321865 w 1384546"/>
              <a:gd name="connsiteY4-70" fmla="*/ 4360 h 1612372"/>
              <a:gd name="connsiteX5-71" fmla="*/ 66492 w 1384546"/>
              <a:gd name="connsiteY5-72" fmla="*/ 440965 h 1612372"/>
              <a:gd name="connsiteX0-73" fmla="*/ 46037 w 1421756"/>
              <a:gd name="connsiteY0-74" fmla="*/ 363886 h 1612943"/>
              <a:gd name="connsiteX1-75" fmla="*/ 186081 w 1421756"/>
              <a:gd name="connsiteY1-76" fmla="*/ 1385379 h 1612943"/>
              <a:gd name="connsiteX2-77" fmla="*/ 1413518 w 1421756"/>
              <a:gd name="connsiteY2-78" fmla="*/ 1410093 h 1612943"/>
              <a:gd name="connsiteX3-79" fmla="*/ 1421756 w 1421756"/>
              <a:gd name="connsiteY3-80" fmla="*/ 289747 h 1612943"/>
              <a:gd name="connsiteX4-81" fmla="*/ 359075 w 1421756"/>
              <a:gd name="connsiteY4-82" fmla="*/ 1422 h 1612943"/>
              <a:gd name="connsiteX5-83" fmla="*/ 46037 w 1421756"/>
              <a:gd name="connsiteY5-84" fmla="*/ 363886 h 1612943"/>
              <a:gd name="connsiteX0-85" fmla="*/ 49570 w 1523441"/>
              <a:gd name="connsiteY0-86" fmla="*/ 363461 h 1482445"/>
              <a:gd name="connsiteX1-87" fmla="*/ 189614 w 1523441"/>
              <a:gd name="connsiteY1-88" fmla="*/ 1384954 h 1482445"/>
              <a:gd name="connsiteX2-89" fmla="*/ 1491191 w 1523441"/>
              <a:gd name="connsiteY2-90" fmla="*/ 1187246 h 1482445"/>
              <a:gd name="connsiteX3-91" fmla="*/ 1425289 w 1523441"/>
              <a:gd name="connsiteY3-92" fmla="*/ 289322 h 1482445"/>
              <a:gd name="connsiteX4-93" fmla="*/ 362608 w 1523441"/>
              <a:gd name="connsiteY4-94" fmla="*/ 997 h 1482445"/>
              <a:gd name="connsiteX5-95" fmla="*/ 49570 w 1523441"/>
              <a:gd name="connsiteY5-96" fmla="*/ 363461 h 1482445"/>
              <a:gd name="connsiteX0-97" fmla="*/ 49570 w 1545313"/>
              <a:gd name="connsiteY0-98" fmla="*/ 363461 h 1468199"/>
              <a:gd name="connsiteX1-99" fmla="*/ 189614 w 1545313"/>
              <a:gd name="connsiteY1-100" fmla="*/ 1384954 h 1468199"/>
              <a:gd name="connsiteX2-101" fmla="*/ 1491191 w 1545313"/>
              <a:gd name="connsiteY2-102" fmla="*/ 1187246 h 1468199"/>
              <a:gd name="connsiteX3-103" fmla="*/ 1425289 w 1545313"/>
              <a:gd name="connsiteY3-104" fmla="*/ 289322 h 1468199"/>
              <a:gd name="connsiteX4-105" fmla="*/ 362608 w 1545313"/>
              <a:gd name="connsiteY4-106" fmla="*/ 997 h 1468199"/>
              <a:gd name="connsiteX5-107" fmla="*/ 49570 w 1545313"/>
              <a:gd name="connsiteY5-108" fmla="*/ 363461 h 1468199"/>
              <a:gd name="connsiteX0-109" fmla="*/ 82423 w 1495787"/>
              <a:gd name="connsiteY0-110" fmla="*/ 338226 h 1469481"/>
              <a:gd name="connsiteX1-111" fmla="*/ 140088 w 1495787"/>
              <a:gd name="connsiteY1-112" fmla="*/ 1384433 h 1469481"/>
              <a:gd name="connsiteX2-113" fmla="*/ 1441665 w 1495787"/>
              <a:gd name="connsiteY2-114" fmla="*/ 1186725 h 1469481"/>
              <a:gd name="connsiteX3-115" fmla="*/ 1375763 w 1495787"/>
              <a:gd name="connsiteY3-116" fmla="*/ 288801 h 1469481"/>
              <a:gd name="connsiteX4-117" fmla="*/ 313082 w 1495787"/>
              <a:gd name="connsiteY4-118" fmla="*/ 476 h 1469481"/>
              <a:gd name="connsiteX5-119" fmla="*/ 82423 w 1495787"/>
              <a:gd name="connsiteY5-120" fmla="*/ 338226 h 1469481"/>
              <a:gd name="connsiteX0-121" fmla="*/ 78189 w 1481300"/>
              <a:gd name="connsiteY0-122" fmla="*/ 321819 h 1453074"/>
              <a:gd name="connsiteX1-123" fmla="*/ 135854 w 1481300"/>
              <a:gd name="connsiteY1-124" fmla="*/ 1368026 h 1453074"/>
              <a:gd name="connsiteX2-125" fmla="*/ 1437431 w 1481300"/>
              <a:gd name="connsiteY2-126" fmla="*/ 1170318 h 1453074"/>
              <a:gd name="connsiteX3-127" fmla="*/ 1371529 w 1481300"/>
              <a:gd name="connsiteY3-128" fmla="*/ 272394 h 1453074"/>
              <a:gd name="connsiteX4-129" fmla="*/ 473604 w 1481300"/>
              <a:gd name="connsiteY4-130" fmla="*/ 544 h 1453074"/>
              <a:gd name="connsiteX5-131" fmla="*/ 78189 w 1481300"/>
              <a:gd name="connsiteY5-132" fmla="*/ 321819 h 145307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1481300" h="1453074">
                <a:moveTo>
                  <a:pt x="78189" y="321819"/>
                </a:moveTo>
                <a:cubicBezTo>
                  <a:pt x="21897" y="549733"/>
                  <a:pt x="-90686" y="1226610"/>
                  <a:pt x="135854" y="1368026"/>
                </a:cubicBezTo>
                <a:cubicBezTo>
                  <a:pt x="362394" y="1509442"/>
                  <a:pt x="1393496" y="1494340"/>
                  <a:pt x="1437431" y="1170318"/>
                </a:cubicBezTo>
                <a:cubicBezTo>
                  <a:pt x="1481366" y="846296"/>
                  <a:pt x="1532167" y="467356"/>
                  <a:pt x="1371529" y="272394"/>
                </a:cubicBezTo>
                <a:cubicBezTo>
                  <a:pt x="1210891" y="77432"/>
                  <a:pt x="689161" y="-7693"/>
                  <a:pt x="473604" y="544"/>
                </a:cubicBezTo>
                <a:cubicBezTo>
                  <a:pt x="258047" y="8781"/>
                  <a:pt x="134481" y="93905"/>
                  <a:pt x="78189" y="321819"/>
                </a:cubicBezTo>
                <a:close/>
              </a:path>
            </a:pathLst>
          </a:custGeom>
          <a:solidFill>
            <a:srgbClr val="B5D33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140" b="1" dirty="0">
                <a:latin typeface="Bradley Hand ITC" panose="03070402050302030203" pitchFamily="66" charset="0"/>
              </a:rPr>
              <a:t>B</a:t>
            </a:r>
            <a:endParaRPr lang="zh-CN" altLang="en-US" sz="5140" b="1" dirty="0">
              <a:latin typeface="Bradley Hand ITC" panose="03070402050302030203" pitchFamily="66" charset="0"/>
            </a:endParaRPr>
          </a:p>
        </p:txBody>
      </p:sp>
      <p:sp>
        <p:nvSpPr>
          <p:cNvPr id="13" name="淘宝网Chenying0907出品 12"/>
          <p:cNvSpPr/>
          <p:nvPr/>
        </p:nvSpPr>
        <p:spPr>
          <a:xfrm rot="1666016">
            <a:off x="8194700" y="1895318"/>
            <a:ext cx="815106" cy="799575"/>
          </a:xfrm>
          <a:custGeom>
            <a:avLst/>
            <a:gdLst>
              <a:gd name="connsiteX0" fmla="*/ 0 w 1268627"/>
              <a:gd name="connsiteY0" fmla="*/ 296562 h 1408671"/>
              <a:gd name="connsiteX1" fmla="*/ 32952 w 1268627"/>
              <a:gd name="connsiteY1" fmla="*/ 1383957 h 1408671"/>
              <a:gd name="connsiteX2" fmla="*/ 1260389 w 1268627"/>
              <a:gd name="connsiteY2" fmla="*/ 1408671 h 1408671"/>
              <a:gd name="connsiteX3" fmla="*/ 1268627 w 1268627"/>
              <a:gd name="connsiteY3" fmla="*/ 288325 h 1408671"/>
              <a:gd name="connsiteX4" fmla="*/ 205946 w 1268627"/>
              <a:gd name="connsiteY4" fmla="*/ 0 h 1408671"/>
              <a:gd name="connsiteX5" fmla="*/ 0 w 1268627"/>
              <a:gd name="connsiteY5" fmla="*/ 296562 h 1408671"/>
              <a:gd name="connsiteX0-1" fmla="*/ 77698 w 1346325"/>
              <a:gd name="connsiteY0-2" fmla="*/ 296562 h 1534851"/>
              <a:gd name="connsiteX1-3" fmla="*/ 110650 w 1346325"/>
              <a:gd name="connsiteY1-4" fmla="*/ 1383957 h 1534851"/>
              <a:gd name="connsiteX2-5" fmla="*/ 1338087 w 1346325"/>
              <a:gd name="connsiteY2-6" fmla="*/ 1408671 h 1534851"/>
              <a:gd name="connsiteX3-7" fmla="*/ 1346325 w 1346325"/>
              <a:gd name="connsiteY3-8" fmla="*/ 288325 h 1534851"/>
              <a:gd name="connsiteX4-9" fmla="*/ 283644 w 1346325"/>
              <a:gd name="connsiteY4-10" fmla="*/ 0 h 1534851"/>
              <a:gd name="connsiteX5-11" fmla="*/ 77698 w 1346325"/>
              <a:gd name="connsiteY5-12" fmla="*/ 296562 h 1534851"/>
              <a:gd name="connsiteX0-13" fmla="*/ 77698 w 1346325"/>
              <a:gd name="connsiteY0-14" fmla="*/ 296562 h 1614698"/>
              <a:gd name="connsiteX1-15" fmla="*/ 110650 w 1346325"/>
              <a:gd name="connsiteY1-16" fmla="*/ 1383957 h 1614698"/>
              <a:gd name="connsiteX2-17" fmla="*/ 1338087 w 1346325"/>
              <a:gd name="connsiteY2-18" fmla="*/ 1408671 h 1614698"/>
              <a:gd name="connsiteX3-19" fmla="*/ 1346325 w 1346325"/>
              <a:gd name="connsiteY3-20" fmla="*/ 288325 h 1614698"/>
              <a:gd name="connsiteX4-21" fmla="*/ 283644 w 1346325"/>
              <a:gd name="connsiteY4-22" fmla="*/ 0 h 1614698"/>
              <a:gd name="connsiteX5-23" fmla="*/ 77698 w 1346325"/>
              <a:gd name="connsiteY5-24" fmla="*/ 296562 h 1614698"/>
              <a:gd name="connsiteX0-25" fmla="*/ 77698 w 1346331"/>
              <a:gd name="connsiteY0-26" fmla="*/ 305516 h 1623652"/>
              <a:gd name="connsiteX1-27" fmla="*/ 110650 w 1346331"/>
              <a:gd name="connsiteY1-28" fmla="*/ 1392911 h 1623652"/>
              <a:gd name="connsiteX2-29" fmla="*/ 1338087 w 1346331"/>
              <a:gd name="connsiteY2-30" fmla="*/ 1417625 h 1623652"/>
              <a:gd name="connsiteX3-31" fmla="*/ 1346325 w 1346331"/>
              <a:gd name="connsiteY3-32" fmla="*/ 297279 h 1623652"/>
              <a:gd name="connsiteX4-33" fmla="*/ 283644 w 1346331"/>
              <a:gd name="connsiteY4-34" fmla="*/ 8954 h 1623652"/>
              <a:gd name="connsiteX5-35" fmla="*/ 77698 w 1346331"/>
              <a:gd name="connsiteY5-36" fmla="*/ 305516 h 1623652"/>
              <a:gd name="connsiteX0-37" fmla="*/ 77698 w 1346325"/>
              <a:gd name="connsiteY0-38" fmla="*/ 327165 h 1645301"/>
              <a:gd name="connsiteX1-39" fmla="*/ 110650 w 1346325"/>
              <a:gd name="connsiteY1-40" fmla="*/ 1414560 h 1645301"/>
              <a:gd name="connsiteX2-41" fmla="*/ 1338087 w 1346325"/>
              <a:gd name="connsiteY2-42" fmla="*/ 1439274 h 1645301"/>
              <a:gd name="connsiteX3-43" fmla="*/ 1346325 w 1346325"/>
              <a:gd name="connsiteY3-44" fmla="*/ 318928 h 1645301"/>
              <a:gd name="connsiteX4-45" fmla="*/ 283644 w 1346325"/>
              <a:gd name="connsiteY4-46" fmla="*/ 30603 h 1645301"/>
              <a:gd name="connsiteX5-47" fmla="*/ 77698 w 1346325"/>
              <a:gd name="connsiteY5-48" fmla="*/ 327165 h 1645301"/>
              <a:gd name="connsiteX0-49" fmla="*/ 89860 w 1358487"/>
              <a:gd name="connsiteY0-50" fmla="*/ 327165 h 1645301"/>
              <a:gd name="connsiteX1-51" fmla="*/ 122812 w 1358487"/>
              <a:gd name="connsiteY1-52" fmla="*/ 1414560 h 1645301"/>
              <a:gd name="connsiteX2-53" fmla="*/ 1350249 w 1358487"/>
              <a:gd name="connsiteY2-54" fmla="*/ 1439274 h 1645301"/>
              <a:gd name="connsiteX3-55" fmla="*/ 1358487 w 1358487"/>
              <a:gd name="connsiteY3-56" fmla="*/ 318928 h 1645301"/>
              <a:gd name="connsiteX4-57" fmla="*/ 295806 w 1358487"/>
              <a:gd name="connsiteY4-58" fmla="*/ 30603 h 1645301"/>
              <a:gd name="connsiteX5-59" fmla="*/ 89860 w 1358487"/>
              <a:gd name="connsiteY5-60" fmla="*/ 327165 h 1645301"/>
              <a:gd name="connsiteX0-61" fmla="*/ 66492 w 1384546"/>
              <a:gd name="connsiteY0-62" fmla="*/ 440965 h 1612372"/>
              <a:gd name="connsiteX1-63" fmla="*/ 148871 w 1384546"/>
              <a:gd name="connsiteY1-64" fmla="*/ 1388317 h 1612372"/>
              <a:gd name="connsiteX2-65" fmla="*/ 1376308 w 1384546"/>
              <a:gd name="connsiteY2-66" fmla="*/ 1413031 h 1612372"/>
              <a:gd name="connsiteX3-67" fmla="*/ 1384546 w 1384546"/>
              <a:gd name="connsiteY3-68" fmla="*/ 292685 h 1612372"/>
              <a:gd name="connsiteX4-69" fmla="*/ 321865 w 1384546"/>
              <a:gd name="connsiteY4-70" fmla="*/ 4360 h 1612372"/>
              <a:gd name="connsiteX5-71" fmla="*/ 66492 w 1384546"/>
              <a:gd name="connsiteY5-72" fmla="*/ 440965 h 1612372"/>
              <a:gd name="connsiteX0-73" fmla="*/ 46037 w 1421756"/>
              <a:gd name="connsiteY0-74" fmla="*/ 363886 h 1612943"/>
              <a:gd name="connsiteX1-75" fmla="*/ 186081 w 1421756"/>
              <a:gd name="connsiteY1-76" fmla="*/ 1385379 h 1612943"/>
              <a:gd name="connsiteX2-77" fmla="*/ 1413518 w 1421756"/>
              <a:gd name="connsiteY2-78" fmla="*/ 1410093 h 1612943"/>
              <a:gd name="connsiteX3-79" fmla="*/ 1421756 w 1421756"/>
              <a:gd name="connsiteY3-80" fmla="*/ 289747 h 1612943"/>
              <a:gd name="connsiteX4-81" fmla="*/ 359075 w 1421756"/>
              <a:gd name="connsiteY4-82" fmla="*/ 1422 h 1612943"/>
              <a:gd name="connsiteX5-83" fmla="*/ 46037 w 1421756"/>
              <a:gd name="connsiteY5-84" fmla="*/ 363886 h 1612943"/>
              <a:gd name="connsiteX0-85" fmla="*/ 49570 w 1523441"/>
              <a:gd name="connsiteY0-86" fmla="*/ 363461 h 1482445"/>
              <a:gd name="connsiteX1-87" fmla="*/ 189614 w 1523441"/>
              <a:gd name="connsiteY1-88" fmla="*/ 1384954 h 1482445"/>
              <a:gd name="connsiteX2-89" fmla="*/ 1491191 w 1523441"/>
              <a:gd name="connsiteY2-90" fmla="*/ 1187246 h 1482445"/>
              <a:gd name="connsiteX3-91" fmla="*/ 1425289 w 1523441"/>
              <a:gd name="connsiteY3-92" fmla="*/ 289322 h 1482445"/>
              <a:gd name="connsiteX4-93" fmla="*/ 362608 w 1523441"/>
              <a:gd name="connsiteY4-94" fmla="*/ 997 h 1482445"/>
              <a:gd name="connsiteX5-95" fmla="*/ 49570 w 1523441"/>
              <a:gd name="connsiteY5-96" fmla="*/ 363461 h 1482445"/>
              <a:gd name="connsiteX0-97" fmla="*/ 49570 w 1545313"/>
              <a:gd name="connsiteY0-98" fmla="*/ 363461 h 1468199"/>
              <a:gd name="connsiteX1-99" fmla="*/ 189614 w 1545313"/>
              <a:gd name="connsiteY1-100" fmla="*/ 1384954 h 1468199"/>
              <a:gd name="connsiteX2-101" fmla="*/ 1491191 w 1545313"/>
              <a:gd name="connsiteY2-102" fmla="*/ 1187246 h 1468199"/>
              <a:gd name="connsiteX3-103" fmla="*/ 1425289 w 1545313"/>
              <a:gd name="connsiteY3-104" fmla="*/ 289322 h 1468199"/>
              <a:gd name="connsiteX4-105" fmla="*/ 362608 w 1545313"/>
              <a:gd name="connsiteY4-106" fmla="*/ 997 h 1468199"/>
              <a:gd name="connsiteX5-107" fmla="*/ 49570 w 1545313"/>
              <a:gd name="connsiteY5-108" fmla="*/ 363461 h 1468199"/>
              <a:gd name="connsiteX0-109" fmla="*/ 82423 w 1495787"/>
              <a:gd name="connsiteY0-110" fmla="*/ 338226 h 1469481"/>
              <a:gd name="connsiteX1-111" fmla="*/ 140088 w 1495787"/>
              <a:gd name="connsiteY1-112" fmla="*/ 1384433 h 1469481"/>
              <a:gd name="connsiteX2-113" fmla="*/ 1441665 w 1495787"/>
              <a:gd name="connsiteY2-114" fmla="*/ 1186725 h 1469481"/>
              <a:gd name="connsiteX3-115" fmla="*/ 1375763 w 1495787"/>
              <a:gd name="connsiteY3-116" fmla="*/ 288801 h 1469481"/>
              <a:gd name="connsiteX4-117" fmla="*/ 313082 w 1495787"/>
              <a:gd name="connsiteY4-118" fmla="*/ 476 h 1469481"/>
              <a:gd name="connsiteX5-119" fmla="*/ 82423 w 1495787"/>
              <a:gd name="connsiteY5-120" fmla="*/ 338226 h 1469481"/>
              <a:gd name="connsiteX0-121" fmla="*/ 78189 w 1481300"/>
              <a:gd name="connsiteY0-122" fmla="*/ 321819 h 1453074"/>
              <a:gd name="connsiteX1-123" fmla="*/ 135854 w 1481300"/>
              <a:gd name="connsiteY1-124" fmla="*/ 1368026 h 1453074"/>
              <a:gd name="connsiteX2-125" fmla="*/ 1437431 w 1481300"/>
              <a:gd name="connsiteY2-126" fmla="*/ 1170318 h 1453074"/>
              <a:gd name="connsiteX3-127" fmla="*/ 1371529 w 1481300"/>
              <a:gd name="connsiteY3-128" fmla="*/ 272394 h 1453074"/>
              <a:gd name="connsiteX4-129" fmla="*/ 473604 w 1481300"/>
              <a:gd name="connsiteY4-130" fmla="*/ 544 h 1453074"/>
              <a:gd name="connsiteX5-131" fmla="*/ 78189 w 1481300"/>
              <a:gd name="connsiteY5-132" fmla="*/ 321819 h 145307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1481300" h="1453074">
                <a:moveTo>
                  <a:pt x="78189" y="321819"/>
                </a:moveTo>
                <a:cubicBezTo>
                  <a:pt x="21897" y="549733"/>
                  <a:pt x="-90686" y="1226610"/>
                  <a:pt x="135854" y="1368026"/>
                </a:cubicBezTo>
                <a:cubicBezTo>
                  <a:pt x="362394" y="1509442"/>
                  <a:pt x="1393496" y="1494340"/>
                  <a:pt x="1437431" y="1170318"/>
                </a:cubicBezTo>
                <a:cubicBezTo>
                  <a:pt x="1481366" y="846296"/>
                  <a:pt x="1532167" y="467356"/>
                  <a:pt x="1371529" y="272394"/>
                </a:cubicBezTo>
                <a:cubicBezTo>
                  <a:pt x="1210891" y="77432"/>
                  <a:pt x="689161" y="-7693"/>
                  <a:pt x="473604" y="544"/>
                </a:cubicBezTo>
                <a:cubicBezTo>
                  <a:pt x="258047" y="8781"/>
                  <a:pt x="134481" y="93905"/>
                  <a:pt x="78189" y="321819"/>
                </a:cubicBezTo>
                <a:close/>
              </a:path>
            </a:pathLst>
          </a:custGeom>
          <a:solidFill>
            <a:srgbClr val="B5D33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140" b="1" dirty="0">
                <a:latin typeface="Bradley Hand ITC" panose="03070402050302030203" pitchFamily="66" charset="0"/>
              </a:rPr>
              <a:t>B</a:t>
            </a:r>
            <a:endParaRPr lang="zh-CN" altLang="en-US" sz="5140" b="1" dirty="0">
              <a:latin typeface="Bradley Hand ITC" panose="03070402050302030203" pitchFamily="66" charset="0"/>
            </a:endParaRPr>
          </a:p>
        </p:txBody>
      </p:sp>
    </p:spTree>
  </p:cSld>
  <p:clrMapOvr>
    <a:masterClrMapping/>
  </p:clrMapOvr>
  <p:transition advTm="9001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8" grpId="0" bldLvl="0" animBg="1"/>
      <p:bldP spid="10" grpId="0" bldLvl="0" animBg="1"/>
      <p:bldP spid="11" grpId="0" bldLvl="0" animBg="1"/>
      <p:bldP spid="12" grpId="0" bldLvl="0" animBg="1"/>
      <p:bldP spid="13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淘宝网chenying0907出品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7" t="41732" r="17351" b="30810"/>
          <a:stretch>
            <a:fillRect/>
          </a:stretch>
        </p:blipFill>
        <p:spPr>
          <a:xfrm rot="559059" flipH="1">
            <a:off x="-251733" y="4534479"/>
            <a:ext cx="7536235" cy="1741110"/>
          </a:xfrm>
          <a:prstGeom prst="rect">
            <a:avLst/>
          </a:prstGeom>
        </p:spPr>
      </p:pic>
      <p:pic>
        <p:nvPicPr>
          <p:cNvPr id="18" name="淘宝网chenying0907出品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89" r="73750"/>
          <a:stretch>
            <a:fillRect/>
          </a:stretch>
        </p:blipFill>
        <p:spPr>
          <a:xfrm>
            <a:off x="143932" y="1796904"/>
            <a:ext cx="3200233" cy="4876546"/>
          </a:xfrm>
          <a:prstGeom prst="rect">
            <a:avLst/>
          </a:prstGeom>
        </p:spPr>
      </p:pic>
      <p:pic>
        <p:nvPicPr>
          <p:cNvPr id="25" name="淘宝网chenying0907出品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1" r="22815"/>
          <a:stretch>
            <a:fillRect/>
          </a:stretch>
        </p:blipFill>
        <p:spPr>
          <a:xfrm>
            <a:off x="2448067" y="260813"/>
            <a:ext cx="2599862" cy="2630034"/>
          </a:xfrm>
          <a:prstGeom prst="ellips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</p:pic>
      <p:pic>
        <p:nvPicPr>
          <p:cNvPr id="26" name="淘宝网chenying0907出品 2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2" r="5690" b="1724"/>
          <a:stretch>
            <a:fillRect/>
          </a:stretch>
        </p:blipFill>
        <p:spPr>
          <a:xfrm>
            <a:off x="5328237" y="1412881"/>
            <a:ext cx="2607176" cy="2621294"/>
          </a:xfrm>
          <a:prstGeom prst="ellipse">
            <a:avLst/>
          </a:prstGeom>
          <a:ln w="38100">
            <a:solidFill>
              <a:srgbClr val="FFC000"/>
            </a:solidFill>
          </a:ln>
        </p:spPr>
      </p:pic>
      <p:pic>
        <p:nvPicPr>
          <p:cNvPr id="27" name="淘宝网chenying0907出品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9" t="3889" r="11847" b="6665"/>
          <a:stretch>
            <a:fillRect/>
          </a:stretch>
        </p:blipFill>
        <p:spPr>
          <a:xfrm>
            <a:off x="7344356" y="3813023"/>
            <a:ext cx="2702483" cy="2615831"/>
          </a:xfrm>
          <a:prstGeom prst="ellipse">
            <a:avLst/>
          </a:prstGeom>
          <a:ln w="38100">
            <a:solidFill>
              <a:srgbClr val="92D050"/>
            </a:solidFill>
          </a:ln>
        </p:spPr>
      </p:pic>
      <p:grpSp>
        <p:nvGrpSpPr>
          <p:cNvPr id="6" name="淘宝网Chenying0907出品 5"/>
          <p:cNvGrpSpPr/>
          <p:nvPr/>
        </p:nvGrpSpPr>
        <p:grpSpPr>
          <a:xfrm>
            <a:off x="8592430" y="179"/>
            <a:ext cx="2744578" cy="3582517"/>
            <a:chOff x="6444208" y="0"/>
            <a:chExt cx="2058541" cy="2687028"/>
          </a:xfrm>
        </p:grpSpPr>
        <p:pic>
          <p:nvPicPr>
            <p:cNvPr id="20" name="淘宝网chenying0907出品 1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13" t="25555" r="40729" b="29630"/>
            <a:stretch>
              <a:fillRect/>
            </a:stretch>
          </p:blipFill>
          <p:spPr>
            <a:xfrm>
              <a:off x="7380312" y="0"/>
              <a:ext cx="1080120" cy="1436203"/>
            </a:xfrm>
            <a:prstGeom prst="rect">
              <a:avLst/>
            </a:prstGeom>
          </p:spPr>
        </p:pic>
        <p:pic>
          <p:nvPicPr>
            <p:cNvPr id="28" name="淘宝网chenying0907出品 2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583" t="11296" r="19480" b="55370"/>
            <a:stretch>
              <a:fillRect/>
            </a:stretch>
          </p:blipFill>
          <p:spPr>
            <a:xfrm>
              <a:off x="6444208" y="843558"/>
              <a:ext cx="2058541" cy="1843470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 advClick="0" advTm="1326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0.53611 -0.0506 L -4.44444E-6 -4.57575E-6 " pathEditMode="relative" rAng="0" ptsTypes="AA">
                                      <p:cBhvr>
                                        <p:cTn id="15" dur="2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06" y="253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37465 0.25702 L -3.61111E-6 -1.11385E-6 " pathEditMode="relative" rAng="0" ptsTypes="AA">
                                      <p:cBhvr>
                                        <p:cTn id="20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33" y="-1286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Motion origin="layout" path="M -0.15382 0.38229 L -1.66667E-6 1.22185E-6 " pathEditMode="relative" rAng="0" ptsTypes="AA">
                                      <p:cBhvr>
                                        <p:cTn id="25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91" y="-1913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1025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1175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淘宝网chenying0907出品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67" t="36560" r="51567" b="9612"/>
          <a:stretch>
            <a:fillRect/>
          </a:stretch>
        </p:blipFill>
        <p:spPr>
          <a:xfrm>
            <a:off x="4495246" y="2507329"/>
            <a:ext cx="1410088" cy="3691352"/>
          </a:xfrm>
          <a:prstGeom prst="rect">
            <a:avLst/>
          </a:prstGeom>
        </p:spPr>
      </p:pic>
      <p:pic>
        <p:nvPicPr>
          <p:cNvPr id="22" name="淘宝网chenying0907出品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67" t="27845" r="51567" b="63591"/>
          <a:stretch>
            <a:fillRect/>
          </a:stretch>
        </p:blipFill>
        <p:spPr>
          <a:xfrm>
            <a:off x="4491802" y="1906226"/>
            <a:ext cx="1410088" cy="587328"/>
          </a:xfrm>
          <a:prstGeom prst="rect">
            <a:avLst/>
          </a:prstGeom>
        </p:spPr>
      </p:pic>
      <p:pic>
        <p:nvPicPr>
          <p:cNvPr id="3" name="淘宝网chenying0907出品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24" t="68327" r="39518" b="11539"/>
          <a:stretch>
            <a:fillRect/>
          </a:stretch>
        </p:blipFill>
        <p:spPr>
          <a:xfrm>
            <a:off x="5522668" y="4749272"/>
            <a:ext cx="1762608" cy="1380709"/>
          </a:xfrm>
          <a:prstGeom prst="rect">
            <a:avLst/>
          </a:prstGeom>
        </p:spPr>
      </p:pic>
      <p:pic>
        <p:nvPicPr>
          <p:cNvPr id="4" name="淘宝网chenying0907出品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14" t="68112" r="49398" b="16038"/>
          <a:stretch>
            <a:fillRect/>
          </a:stretch>
        </p:blipFill>
        <p:spPr>
          <a:xfrm>
            <a:off x="5317798" y="4671087"/>
            <a:ext cx="851927" cy="1086940"/>
          </a:xfrm>
          <a:prstGeom prst="rect">
            <a:avLst/>
          </a:prstGeom>
        </p:spPr>
      </p:pic>
      <p:pic>
        <p:nvPicPr>
          <p:cNvPr id="5" name="淘宝网chenying0907出品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62" t="43266" r="53494" b="34886"/>
          <a:stretch>
            <a:fillRect/>
          </a:stretch>
        </p:blipFill>
        <p:spPr>
          <a:xfrm>
            <a:off x="4134796" y="3525006"/>
            <a:ext cx="1321956" cy="1498218"/>
          </a:xfrm>
          <a:prstGeom prst="rect">
            <a:avLst/>
          </a:prstGeom>
        </p:spPr>
      </p:pic>
      <p:pic>
        <p:nvPicPr>
          <p:cNvPr id="12" name="淘宝网chenying0907出品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61" t="19276" r="33495" b="49881"/>
          <a:stretch>
            <a:fillRect/>
          </a:stretch>
        </p:blipFill>
        <p:spPr>
          <a:xfrm>
            <a:off x="6140347" y="1322134"/>
            <a:ext cx="1968245" cy="2115129"/>
          </a:xfrm>
          <a:prstGeom prst="rect">
            <a:avLst/>
          </a:prstGeom>
        </p:spPr>
      </p:pic>
      <p:pic>
        <p:nvPicPr>
          <p:cNvPr id="6" name="淘宝网chenying0907出品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99" t="30844" r="51566" b="63373"/>
          <a:stretch>
            <a:fillRect/>
          </a:stretch>
        </p:blipFill>
        <p:spPr>
          <a:xfrm>
            <a:off x="5449994" y="2115307"/>
            <a:ext cx="455340" cy="396587"/>
          </a:xfrm>
          <a:prstGeom prst="rect">
            <a:avLst/>
          </a:prstGeom>
        </p:spPr>
      </p:pic>
      <p:pic>
        <p:nvPicPr>
          <p:cNvPr id="7" name="淘宝网chenying0907出品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84" t="41553" r="45301" b="43024"/>
          <a:stretch>
            <a:fillRect/>
          </a:stretch>
        </p:blipFill>
        <p:spPr>
          <a:xfrm>
            <a:off x="5582189" y="2849726"/>
            <a:ext cx="1086940" cy="1057565"/>
          </a:xfrm>
          <a:prstGeom prst="rect">
            <a:avLst/>
          </a:prstGeom>
        </p:spPr>
      </p:pic>
      <p:pic>
        <p:nvPicPr>
          <p:cNvPr id="8" name="淘宝网chenying0907出品 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72" t="47122" r="57109" b="46024"/>
          <a:stretch>
            <a:fillRect/>
          </a:stretch>
        </p:blipFill>
        <p:spPr>
          <a:xfrm>
            <a:off x="4514984" y="3773403"/>
            <a:ext cx="587536" cy="470028"/>
          </a:xfrm>
          <a:prstGeom prst="rect">
            <a:avLst/>
          </a:prstGeom>
        </p:spPr>
      </p:pic>
      <p:pic>
        <p:nvPicPr>
          <p:cNvPr id="9" name="淘宝网chenying0907出品 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78" t="67684" r="41567" b="26319"/>
          <a:stretch>
            <a:fillRect/>
          </a:stretch>
        </p:blipFill>
        <p:spPr>
          <a:xfrm>
            <a:off x="6507225" y="4631865"/>
            <a:ext cx="470029" cy="411275"/>
          </a:xfrm>
          <a:prstGeom prst="rect">
            <a:avLst/>
          </a:prstGeom>
        </p:spPr>
      </p:pic>
      <p:pic>
        <p:nvPicPr>
          <p:cNvPr id="10" name="淘宝网chenying0907出品 9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83" t="27417" r="40120" b="65515"/>
          <a:stretch>
            <a:fillRect/>
          </a:stretch>
        </p:blipFill>
        <p:spPr>
          <a:xfrm>
            <a:off x="6801326" y="1880293"/>
            <a:ext cx="499405" cy="484718"/>
          </a:xfrm>
          <a:prstGeom prst="rect">
            <a:avLst/>
          </a:prstGeom>
        </p:spPr>
      </p:pic>
      <p:pic>
        <p:nvPicPr>
          <p:cNvPr id="11" name="淘宝网chenying0907出品 10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3" t="33199" r="53133" b="60804"/>
          <a:stretch>
            <a:fillRect/>
          </a:stretch>
        </p:blipFill>
        <p:spPr>
          <a:xfrm>
            <a:off x="5273731" y="2276879"/>
            <a:ext cx="440653" cy="411276"/>
          </a:xfrm>
          <a:prstGeom prst="rect">
            <a:avLst/>
          </a:prstGeom>
        </p:spPr>
      </p:pic>
      <p:pic>
        <p:nvPicPr>
          <p:cNvPr id="13" name="淘宝网chenying0907出品 1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79"/>
          <a:stretch>
            <a:fillRect/>
          </a:stretch>
        </p:blipFill>
        <p:spPr>
          <a:xfrm>
            <a:off x="6692126" y="4805588"/>
            <a:ext cx="1708974" cy="1667445"/>
          </a:xfrm>
          <a:prstGeom prst="ellipse">
            <a:avLst/>
          </a:prstGeom>
          <a:ln w="25400">
            <a:solidFill>
              <a:srgbClr val="BF895D">
                <a:alpha val="84000"/>
              </a:srgbClr>
            </a:solidFill>
          </a:ln>
        </p:spPr>
      </p:pic>
      <p:pic>
        <p:nvPicPr>
          <p:cNvPr id="14" name="淘宝网chenying0907出品 13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0" r="31985" b="4266"/>
          <a:stretch>
            <a:fillRect/>
          </a:stretch>
        </p:blipFill>
        <p:spPr>
          <a:xfrm>
            <a:off x="3504129" y="356819"/>
            <a:ext cx="2112125" cy="2105811"/>
          </a:xfrm>
          <a:prstGeom prst="ellipse">
            <a:avLst/>
          </a:prstGeom>
          <a:noFill/>
          <a:ln w="25400">
            <a:solidFill>
              <a:srgbClr val="BF895D">
                <a:alpha val="79000"/>
              </a:srgbClr>
            </a:solidFill>
          </a:ln>
        </p:spPr>
      </p:pic>
      <p:pic>
        <p:nvPicPr>
          <p:cNvPr id="15" name="淘宝网chenying0907出品 14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9" r="15525"/>
          <a:stretch>
            <a:fillRect/>
          </a:stretch>
        </p:blipFill>
        <p:spPr>
          <a:xfrm>
            <a:off x="7645602" y="356819"/>
            <a:ext cx="2171587" cy="2211458"/>
          </a:xfrm>
          <a:prstGeom prst="ellipse">
            <a:avLst/>
          </a:prstGeom>
          <a:noFill/>
          <a:ln w="25400">
            <a:solidFill>
              <a:srgbClr val="BF895D">
                <a:alpha val="87000"/>
              </a:srgbClr>
            </a:solidFill>
          </a:ln>
        </p:spPr>
      </p:pic>
      <p:pic>
        <p:nvPicPr>
          <p:cNvPr id="16" name="淘宝网chenying0907出品 15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5" t="2323" r="25476" b="20833"/>
          <a:stretch>
            <a:fillRect/>
          </a:stretch>
        </p:blipFill>
        <p:spPr>
          <a:xfrm>
            <a:off x="1717805" y="2336857"/>
            <a:ext cx="2819536" cy="2849745"/>
          </a:xfrm>
          <a:prstGeom prst="ellipse">
            <a:avLst/>
          </a:prstGeom>
          <a:noFill/>
          <a:ln w="25400">
            <a:solidFill>
              <a:srgbClr val="BF895D">
                <a:alpha val="86000"/>
              </a:srgbClr>
            </a:solidFill>
          </a:ln>
          <a:effectLst>
            <a:softEdge rad="0"/>
          </a:effectLst>
        </p:spPr>
      </p:pic>
      <p:sp>
        <p:nvSpPr>
          <p:cNvPr id="17" name="淘宝网Chenying0907出品 16"/>
          <p:cNvSpPr/>
          <p:nvPr/>
        </p:nvSpPr>
        <p:spPr>
          <a:xfrm>
            <a:off x="7783774" y="3919743"/>
            <a:ext cx="3304540" cy="775970"/>
          </a:xfrm>
          <a:prstGeom prst="rect">
            <a:avLst/>
          </a:prstGeom>
        </p:spPr>
        <p:txBody>
          <a:bodyPr wrap="none">
            <a:spAutoFit/>
            <a:scene3d>
              <a:camera prst="orthographicFront">
                <a:rot lat="300000" lon="21599989" rev="300000"/>
              </a:camera>
              <a:lightRig rig="threePt" dir="t"/>
            </a:scene3d>
          </a:bodyPr>
          <a:lstStyle/>
          <a:p>
            <a:r>
              <a:rPr lang="en-US" altLang="zh-CN" sz="4265" dirty="0" smtClean="0">
                <a:solidFill>
                  <a:srgbClr val="EB3A03"/>
                </a:solidFill>
                <a:latin typeface="Curlz MT" panose="04040404050702020202" pitchFamily="82" charset="0"/>
              </a:rPr>
              <a:t>Happy </a:t>
            </a:r>
            <a:r>
              <a:rPr lang="en-US" altLang="zh-CN" sz="4265" dirty="0">
                <a:solidFill>
                  <a:srgbClr val="EB3A03"/>
                </a:solidFill>
                <a:latin typeface="Curlz MT" panose="04040404050702020202" pitchFamily="82" charset="0"/>
              </a:rPr>
              <a:t>Birthday</a:t>
            </a:r>
            <a:endParaRPr lang="zh-CN" altLang="en-US" sz="4265" dirty="0">
              <a:solidFill>
                <a:srgbClr val="EB3A03"/>
              </a:solidFill>
              <a:latin typeface="Curlz MT" panose="04040404050702020202" pitchFamily="8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623451" y="2794033"/>
            <a:ext cx="1762760" cy="12471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dirty="0" smtClean="0">
                <a:solidFill>
                  <a:srgbClr val="92D050"/>
                </a:solidFill>
                <a:latin typeface="Curlz MT" panose="04040404050702020202" pitchFamily="82" charset="0"/>
              </a:rPr>
              <a:t>Baby</a:t>
            </a:r>
            <a:endParaRPr lang="zh-CN" altLang="en-US" sz="7200" dirty="0">
              <a:solidFill>
                <a:srgbClr val="92D050"/>
              </a:solidFill>
              <a:latin typeface="Curlz MT" panose="04040404050702020202" pitchFamily="82" charset="0"/>
            </a:endParaRPr>
          </a:p>
        </p:txBody>
      </p:sp>
      <p:pic>
        <p:nvPicPr>
          <p:cNvPr id="19" name="淘宝网chenying0907出品 1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83" t="27417" r="40120" b="65515"/>
          <a:stretch>
            <a:fillRect/>
          </a:stretch>
        </p:blipFill>
        <p:spPr>
          <a:xfrm rot="19020705">
            <a:off x="10446036" y="3099429"/>
            <a:ext cx="499405" cy="484718"/>
          </a:xfrm>
          <a:prstGeom prst="rect">
            <a:avLst/>
          </a:prstGeom>
        </p:spPr>
      </p:pic>
      <p:pic>
        <p:nvPicPr>
          <p:cNvPr id="20" name="淘宝网chenying0907出品 19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42" t="20827" r="42052" b="51542"/>
          <a:stretch>
            <a:fillRect/>
          </a:stretch>
        </p:blipFill>
        <p:spPr>
          <a:xfrm>
            <a:off x="955345" y="426141"/>
            <a:ext cx="2012310" cy="1894802"/>
          </a:xfrm>
          <a:prstGeom prst="rect">
            <a:avLst/>
          </a:prstGeom>
        </p:spPr>
      </p:pic>
      <p:pic>
        <p:nvPicPr>
          <p:cNvPr id="21" name="淘宝网chenying0907出品 20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43" t="30750" r="37107" b="36165"/>
          <a:stretch>
            <a:fillRect/>
          </a:stretch>
        </p:blipFill>
        <p:spPr>
          <a:xfrm>
            <a:off x="4395067" y="5587888"/>
            <a:ext cx="1866307" cy="126993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2839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4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6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4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2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8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32" presetClass="emph" presetSubtype="0" repeatCount="indefinite" fill="hold" nodeType="withEffect">
                                      <p:stCondLst>
                                        <p:cond delay="4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38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50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0" dur="25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250" fill="hold">
                                              <p:stCondLst>
                                                <p:cond delay="75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2" dur="250" fill="hold">
                                              <p:stCondLst>
                                                <p:cond delay="10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3" presetID="53" presetClass="entr" presetSubtype="16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6" presetClass="emph" presetSubtype="0" repeatCount="indefinite" fill="hold" nodeType="withEffect">
                                      <p:stCondLst>
                                        <p:cond delay="50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Effect transition="out" filter="fade">
                                          <p:cBhvr>
                                            <p:cTn id="49" dur="75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375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53" presetClass="entr" presetSubtype="16" fill="hold" nodeType="withEffect">
                                      <p:stCondLst>
                                        <p:cond delay="475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26" presetClass="emph" presetSubtype="0" repeatCount="indefinite" fill="hold" nodeType="withEffect">
                                      <p:stCondLst>
                                        <p:cond delay="525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Effect transition="out" filter="fade">
                                          <p:cBhvr>
                                            <p:cTn id="57" dur="75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8" dur="375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53" presetClass="entr" presetSubtype="16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26" presetClass="emph" presetSubtype="0" repeatCount="indefinite" fill="hold" nodeType="withEffect">
                                      <p:stCondLst>
                                        <p:cond delay="5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Effect transition="out" filter="fade">
                                          <p:cBhvr>
                                            <p:cTn id="65" dur="75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6" dur="375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7" presetID="53" presetClass="entr" presetSubtype="16" fill="hold" nodeType="withEffect">
                                      <p:stCondLst>
                                        <p:cond delay="525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26" presetClass="emph" presetSubtype="0" repeatCount="indefinite" fill="hold" nodeType="withEffect">
                                      <p:stCondLst>
                                        <p:cond delay="575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Effect transition="out" filter="fade">
                                          <p:cBhvr>
                                            <p:cTn id="73" dur="750" tmFilter="0, 0; .2, .5; .8, .5; 1, 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375" autoRev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5" presetID="53" presetClass="entr" presetSubtype="16" fill="hold" nodeType="withEffect">
                                      <p:stCondLst>
                                        <p:cond delay="575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9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53" presetClass="entr" presetSubtype="16" fill="hold" nodeType="withEffect">
                                      <p:stCondLst>
                                        <p:cond delay="65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4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53" presetClass="entr" presetSubtype="16" fill="hold" nodeType="withEffect">
                                      <p:stCondLst>
                                        <p:cond delay="725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9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53" presetClass="entr" presetSubtype="16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22" presetClass="entr" presetSubtype="8" fill="hold" grpId="0" nodeType="withEffect">
                                      <p:stCondLst>
                                        <p:cond delay="875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7" dur="12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22" presetClass="entr" presetSubtype="8" fill="hold" grpId="0" nodeType="withEffect">
                                      <p:stCondLst>
                                        <p:cond delay="975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0" dur="17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53" presetClass="entr" presetSubtype="16" fill="hold" nodeType="withEffect">
                                      <p:stCondLst>
                                        <p:cond delay="115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26" presetClass="emph" presetSubtype="0" repeatCount="indefinite" fill="hold" nodeType="withEffect">
                                      <p:stCondLst>
                                        <p:cond delay="120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Effect transition="out" filter="fade">
                                          <p:cBhvr>
                                            <p:cTn id="107" dur="10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8" dur="50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9" presetID="32" presetClass="emph" presetSubtype="0" fill="hold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5" presetID="32" presetClass="emph" presetSubtype="0" fill="hold" nodeType="withEffect">
                                      <p:stCondLst>
                                        <p:cond delay="13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1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2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1" presetID="32" presetClass="emph" presetSubtype="0" fill="hold" nodeType="withEffect">
                                      <p:stCondLst>
                                        <p:cond delay="14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7" presetID="32" presetClass="emph" presetSubtype="0" fill="hold" nodeType="withEffect">
                                      <p:stCondLst>
                                        <p:cond delay="15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3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3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3" presetID="2" presetClass="entr" presetSubtype="4" fill="hold" nodeType="withEffect" p14:presetBounceEnd="71000">
                                      <p:stCondLst>
                                        <p:cond delay="1200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135" dur="2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136" dur="2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7" presetID="8" presetClass="emph" presetSubtype="0" fill="hold" nodeType="withEffect">
                                      <p:stCondLst>
                                        <p:cond delay="142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138" dur="4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4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6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4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2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8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32" presetClass="emph" presetSubtype="0" repeatCount="indefinite" fill="hold" nodeType="withEffect">
                                      <p:stCondLst>
                                        <p:cond delay="4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38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50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0" dur="25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250" fill="hold">
                                              <p:stCondLst>
                                                <p:cond delay="75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2" dur="250" fill="hold">
                                              <p:stCondLst>
                                                <p:cond delay="10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3" presetID="53" presetClass="entr" presetSubtype="16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6" presetClass="emph" presetSubtype="0" repeatCount="indefinite" fill="hold" nodeType="withEffect">
                                      <p:stCondLst>
                                        <p:cond delay="50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Effect transition="out" filter="fade">
                                          <p:cBhvr>
                                            <p:cTn id="49" dur="75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375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53" presetClass="entr" presetSubtype="16" fill="hold" nodeType="withEffect">
                                      <p:stCondLst>
                                        <p:cond delay="475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26" presetClass="emph" presetSubtype="0" repeatCount="indefinite" fill="hold" nodeType="withEffect">
                                      <p:stCondLst>
                                        <p:cond delay="525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Effect transition="out" filter="fade">
                                          <p:cBhvr>
                                            <p:cTn id="57" dur="75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8" dur="375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53" presetClass="entr" presetSubtype="16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26" presetClass="emph" presetSubtype="0" repeatCount="indefinite" fill="hold" nodeType="withEffect">
                                      <p:stCondLst>
                                        <p:cond delay="5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Effect transition="out" filter="fade">
                                          <p:cBhvr>
                                            <p:cTn id="65" dur="75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6" dur="375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7" presetID="53" presetClass="entr" presetSubtype="16" fill="hold" nodeType="withEffect">
                                      <p:stCondLst>
                                        <p:cond delay="525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26" presetClass="emph" presetSubtype="0" repeatCount="indefinite" fill="hold" nodeType="withEffect">
                                      <p:stCondLst>
                                        <p:cond delay="575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Effect transition="out" filter="fade">
                                          <p:cBhvr>
                                            <p:cTn id="73" dur="750" tmFilter="0, 0; .2, .5; .8, .5; 1, 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375" autoRev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5" presetID="53" presetClass="entr" presetSubtype="16" fill="hold" nodeType="withEffect">
                                      <p:stCondLst>
                                        <p:cond delay="575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9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53" presetClass="entr" presetSubtype="16" fill="hold" nodeType="withEffect">
                                      <p:stCondLst>
                                        <p:cond delay="65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4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53" presetClass="entr" presetSubtype="16" fill="hold" nodeType="withEffect">
                                      <p:stCondLst>
                                        <p:cond delay="725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9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53" presetClass="entr" presetSubtype="16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22" presetClass="entr" presetSubtype="8" fill="hold" grpId="0" nodeType="withEffect">
                                      <p:stCondLst>
                                        <p:cond delay="875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7" dur="12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22" presetClass="entr" presetSubtype="8" fill="hold" grpId="0" nodeType="withEffect">
                                      <p:stCondLst>
                                        <p:cond delay="975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0" dur="17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53" presetClass="entr" presetSubtype="16" fill="hold" nodeType="withEffect">
                                      <p:stCondLst>
                                        <p:cond delay="115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26" presetClass="emph" presetSubtype="0" repeatCount="indefinite" fill="hold" nodeType="withEffect">
                                      <p:stCondLst>
                                        <p:cond delay="120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Effect transition="out" filter="fade">
                                          <p:cBhvr>
                                            <p:cTn id="107" dur="10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8" dur="50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9" presetID="32" presetClass="emph" presetSubtype="0" fill="hold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5" presetID="32" presetClass="emph" presetSubtype="0" fill="hold" nodeType="withEffect">
                                      <p:stCondLst>
                                        <p:cond delay="13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1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2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1" presetID="32" presetClass="emph" presetSubtype="0" fill="hold" nodeType="withEffect">
                                      <p:stCondLst>
                                        <p:cond delay="14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7" presetID="32" presetClass="emph" presetSubtype="0" fill="hold" nodeType="withEffect">
                                      <p:stCondLst>
                                        <p:cond delay="15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3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3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3" presetID="2" presetClass="entr" presetSubtype="4" fill="hold" nodeType="withEffect">
                                      <p:stCondLst>
                                        <p:cond delay="1200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5" dur="2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6" dur="2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7" presetID="8" presetClass="emph" presetSubtype="0" fill="hold" nodeType="withEffect">
                                      <p:stCondLst>
                                        <p:cond delay="142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138" dur="4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8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淘宝网chenying0907出品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60587" y="1216685"/>
            <a:ext cx="915507" cy="729258"/>
          </a:xfrm>
          <a:prstGeom prst="rect">
            <a:avLst/>
          </a:prstGeom>
        </p:spPr>
      </p:pic>
      <p:pic>
        <p:nvPicPr>
          <p:cNvPr id="3" name="淘宝网chenying0907出品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40548" y="-106033"/>
            <a:ext cx="680091" cy="704111"/>
          </a:xfrm>
          <a:prstGeom prst="rect">
            <a:avLst/>
          </a:prstGeom>
        </p:spPr>
      </p:pic>
      <p:pic>
        <p:nvPicPr>
          <p:cNvPr id="4" name="淘宝网chenying0907出品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2023" y="-251917"/>
            <a:ext cx="758562" cy="1031020"/>
          </a:xfrm>
          <a:prstGeom prst="rect">
            <a:avLst/>
          </a:prstGeom>
        </p:spPr>
      </p:pic>
      <p:pic>
        <p:nvPicPr>
          <p:cNvPr id="5" name="淘宝网chenying0907出品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9811777">
            <a:off x="380576" y="835441"/>
            <a:ext cx="915507" cy="880139"/>
          </a:xfrm>
          <a:prstGeom prst="rect">
            <a:avLst/>
          </a:prstGeom>
        </p:spPr>
      </p:pic>
      <p:pic>
        <p:nvPicPr>
          <p:cNvPr id="6" name="淘宝网chenying0907出品 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61468" y="618194"/>
            <a:ext cx="889349" cy="578376"/>
          </a:xfrm>
          <a:prstGeom prst="rect">
            <a:avLst/>
          </a:prstGeom>
        </p:spPr>
      </p:pic>
      <p:pic>
        <p:nvPicPr>
          <p:cNvPr id="13" name="淘宝网chenying0907出品 1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38327" y="1631865"/>
            <a:ext cx="10742773" cy="1623915"/>
          </a:xfrm>
          <a:prstGeom prst="rect">
            <a:avLst/>
          </a:prstGeom>
        </p:spPr>
      </p:pic>
      <p:sp>
        <p:nvSpPr>
          <p:cNvPr id="14" name="KSO_Img1"/>
          <p:cNvSpPr/>
          <p:nvPr/>
        </p:nvSpPr>
        <p:spPr>
          <a:xfrm>
            <a:off x="838328" y="2679298"/>
            <a:ext cx="3338793" cy="4210015"/>
          </a:xfrm>
          <a:custGeom>
            <a:avLst/>
            <a:gdLst>
              <a:gd name="connsiteX0" fmla="*/ 0 w 1268627"/>
              <a:gd name="connsiteY0" fmla="*/ 296562 h 1408671"/>
              <a:gd name="connsiteX1" fmla="*/ 32952 w 1268627"/>
              <a:gd name="connsiteY1" fmla="*/ 1383957 h 1408671"/>
              <a:gd name="connsiteX2" fmla="*/ 1260389 w 1268627"/>
              <a:gd name="connsiteY2" fmla="*/ 1408671 h 1408671"/>
              <a:gd name="connsiteX3" fmla="*/ 1268627 w 1268627"/>
              <a:gd name="connsiteY3" fmla="*/ 288325 h 1408671"/>
              <a:gd name="connsiteX4" fmla="*/ 205946 w 1268627"/>
              <a:gd name="connsiteY4" fmla="*/ 0 h 1408671"/>
              <a:gd name="connsiteX5" fmla="*/ 0 w 1268627"/>
              <a:gd name="connsiteY5" fmla="*/ 296562 h 1408671"/>
              <a:gd name="connsiteX0-1" fmla="*/ 77698 w 1346325"/>
              <a:gd name="connsiteY0-2" fmla="*/ 296562 h 1534851"/>
              <a:gd name="connsiteX1-3" fmla="*/ 110650 w 1346325"/>
              <a:gd name="connsiteY1-4" fmla="*/ 1383957 h 1534851"/>
              <a:gd name="connsiteX2-5" fmla="*/ 1338087 w 1346325"/>
              <a:gd name="connsiteY2-6" fmla="*/ 1408671 h 1534851"/>
              <a:gd name="connsiteX3-7" fmla="*/ 1346325 w 1346325"/>
              <a:gd name="connsiteY3-8" fmla="*/ 288325 h 1534851"/>
              <a:gd name="connsiteX4-9" fmla="*/ 283644 w 1346325"/>
              <a:gd name="connsiteY4-10" fmla="*/ 0 h 1534851"/>
              <a:gd name="connsiteX5-11" fmla="*/ 77698 w 1346325"/>
              <a:gd name="connsiteY5-12" fmla="*/ 296562 h 1534851"/>
              <a:gd name="connsiteX0-13" fmla="*/ 77698 w 1346325"/>
              <a:gd name="connsiteY0-14" fmla="*/ 296562 h 1614698"/>
              <a:gd name="connsiteX1-15" fmla="*/ 110650 w 1346325"/>
              <a:gd name="connsiteY1-16" fmla="*/ 1383957 h 1614698"/>
              <a:gd name="connsiteX2-17" fmla="*/ 1338087 w 1346325"/>
              <a:gd name="connsiteY2-18" fmla="*/ 1408671 h 1614698"/>
              <a:gd name="connsiteX3-19" fmla="*/ 1346325 w 1346325"/>
              <a:gd name="connsiteY3-20" fmla="*/ 288325 h 1614698"/>
              <a:gd name="connsiteX4-21" fmla="*/ 283644 w 1346325"/>
              <a:gd name="connsiteY4-22" fmla="*/ 0 h 1614698"/>
              <a:gd name="connsiteX5-23" fmla="*/ 77698 w 1346325"/>
              <a:gd name="connsiteY5-24" fmla="*/ 296562 h 1614698"/>
              <a:gd name="connsiteX0-25" fmla="*/ 77698 w 1346331"/>
              <a:gd name="connsiteY0-26" fmla="*/ 305516 h 1623652"/>
              <a:gd name="connsiteX1-27" fmla="*/ 110650 w 1346331"/>
              <a:gd name="connsiteY1-28" fmla="*/ 1392911 h 1623652"/>
              <a:gd name="connsiteX2-29" fmla="*/ 1338087 w 1346331"/>
              <a:gd name="connsiteY2-30" fmla="*/ 1417625 h 1623652"/>
              <a:gd name="connsiteX3-31" fmla="*/ 1346325 w 1346331"/>
              <a:gd name="connsiteY3-32" fmla="*/ 297279 h 1623652"/>
              <a:gd name="connsiteX4-33" fmla="*/ 283644 w 1346331"/>
              <a:gd name="connsiteY4-34" fmla="*/ 8954 h 1623652"/>
              <a:gd name="connsiteX5-35" fmla="*/ 77698 w 1346331"/>
              <a:gd name="connsiteY5-36" fmla="*/ 305516 h 1623652"/>
              <a:gd name="connsiteX0-37" fmla="*/ 77698 w 1346325"/>
              <a:gd name="connsiteY0-38" fmla="*/ 327165 h 1645301"/>
              <a:gd name="connsiteX1-39" fmla="*/ 110650 w 1346325"/>
              <a:gd name="connsiteY1-40" fmla="*/ 1414560 h 1645301"/>
              <a:gd name="connsiteX2-41" fmla="*/ 1338087 w 1346325"/>
              <a:gd name="connsiteY2-42" fmla="*/ 1439274 h 1645301"/>
              <a:gd name="connsiteX3-43" fmla="*/ 1346325 w 1346325"/>
              <a:gd name="connsiteY3-44" fmla="*/ 318928 h 1645301"/>
              <a:gd name="connsiteX4-45" fmla="*/ 283644 w 1346325"/>
              <a:gd name="connsiteY4-46" fmla="*/ 30603 h 1645301"/>
              <a:gd name="connsiteX5-47" fmla="*/ 77698 w 1346325"/>
              <a:gd name="connsiteY5-48" fmla="*/ 327165 h 1645301"/>
              <a:gd name="connsiteX0-49" fmla="*/ 89860 w 1358487"/>
              <a:gd name="connsiteY0-50" fmla="*/ 327165 h 1645301"/>
              <a:gd name="connsiteX1-51" fmla="*/ 122812 w 1358487"/>
              <a:gd name="connsiteY1-52" fmla="*/ 1414560 h 1645301"/>
              <a:gd name="connsiteX2-53" fmla="*/ 1350249 w 1358487"/>
              <a:gd name="connsiteY2-54" fmla="*/ 1439274 h 1645301"/>
              <a:gd name="connsiteX3-55" fmla="*/ 1358487 w 1358487"/>
              <a:gd name="connsiteY3-56" fmla="*/ 318928 h 1645301"/>
              <a:gd name="connsiteX4-57" fmla="*/ 295806 w 1358487"/>
              <a:gd name="connsiteY4-58" fmla="*/ 30603 h 1645301"/>
              <a:gd name="connsiteX5-59" fmla="*/ 89860 w 1358487"/>
              <a:gd name="connsiteY5-60" fmla="*/ 327165 h 1645301"/>
              <a:gd name="connsiteX0-61" fmla="*/ 66492 w 1384546"/>
              <a:gd name="connsiteY0-62" fmla="*/ 440965 h 1612372"/>
              <a:gd name="connsiteX1-63" fmla="*/ 148871 w 1384546"/>
              <a:gd name="connsiteY1-64" fmla="*/ 1388317 h 1612372"/>
              <a:gd name="connsiteX2-65" fmla="*/ 1376308 w 1384546"/>
              <a:gd name="connsiteY2-66" fmla="*/ 1413031 h 1612372"/>
              <a:gd name="connsiteX3-67" fmla="*/ 1384546 w 1384546"/>
              <a:gd name="connsiteY3-68" fmla="*/ 292685 h 1612372"/>
              <a:gd name="connsiteX4-69" fmla="*/ 321865 w 1384546"/>
              <a:gd name="connsiteY4-70" fmla="*/ 4360 h 1612372"/>
              <a:gd name="connsiteX5-71" fmla="*/ 66492 w 1384546"/>
              <a:gd name="connsiteY5-72" fmla="*/ 440965 h 1612372"/>
              <a:gd name="connsiteX0-73" fmla="*/ 46037 w 1421756"/>
              <a:gd name="connsiteY0-74" fmla="*/ 363886 h 1612943"/>
              <a:gd name="connsiteX1-75" fmla="*/ 186081 w 1421756"/>
              <a:gd name="connsiteY1-76" fmla="*/ 1385379 h 1612943"/>
              <a:gd name="connsiteX2-77" fmla="*/ 1413518 w 1421756"/>
              <a:gd name="connsiteY2-78" fmla="*/ 1410093 h 1612943"/>
              <a:gd name="connsiteX3-79" fmla="*/ 1421756 w 1421756"/>
              <a:gd name="connsiteY3-80" fmla="*/ 289747 h 1612943"/>
              <a:gd name="connsiteX4-81" fmla="*/ 359075 w 1421756"/>
              <a:gd name="connsiteY4-82" fmla="*/ 1422 h 1612943"/>
              <a:gd name="connsiteX5-83" fmla="*/ 46037 w 1421756"/>
              <a:gd name="connsiteY5-84" fmla="*/ 363886 h 1612943"/>
              <a:gd name="connsiteX0-85" fmla="*/ 49570 w 1523441"/>
              <a:gd name="connsiteY0-86" fmla="*/ 363461 h 1482445"/>
              <a:gd name="connsiteX1-87" fmla="*/ 189614 w 1523441"/>
              <a:gd name="connsiteY1-88" fmla="*/ 1384954 h 1482445"/>
              <a:gd name="connsiteX2-89" fmla="*/ 1491191 w 1523441"/>
              <a:gd name="connsiteY2-90" fmla="*/ 1187246 h 1482445"/>
              <a:gd name="connsiteX3-91" fmla="*/ 1425289 w 1523441"/>
              <a:gd name="connsiteY3-92" fmla="*/ 289322 h 1482445"/>
              <a:gd name="connsiteX4-93" fmla="*/ 362608 w 1523441"/>
              <a:gd name="connsiteY4-94" fmla="*/ 997 h 1482445"/>
              <a:gd name="connsiteX5-95" fmla="*/ 49570 w 1523441"/>
              <a:gd name="connsiteY5-96" fmla="*/ 363461 h 1482445"/>
              <a:gd name="connsiteX0-97" fmla="*/ 49570 w 1545313"/>
              <a:gd name="connsiteY0-98" fmla="*/ 363461 h 1468199"/>
              <a:gd name="connsiteX1-99" fmla="*/ 189614 w 1545313"/>
              <a:gd name="connsiteY1-100" fmla="*/ 1384954 h 1468199"/>
              <a:gd name="connsiteX2-101" fmla="*/ 1491191 w 1545313"/>
              <a:gd name="connsiteY2-102" fmla="*/ 1187246 h 1468199"/>
              <a:gd name="connsiteX3-103" fmla="*/ 1425289 w 1545313"/>
              <a:gd name="connsiteY3-104" fmla="*/ 289322 h 1468199"/>
              <a:gd name="connsiteX4-105" fmla="*/ 362608 w 1545313"/>
              <a:gd name="connsiteY4-106" fmla="*/ 997 h 1468199"/>
              <a:gd name="connsiteX5-107" fmla="*/ 49570 w 1545313"/>
              <a:gd name="connsiteY5-108" fmla="*/ 363461 h 1468199"/>
              <a:gd name="connsiteX0-109" fmla="*/ 82423 w 1495787"/>
              <a:gd name="connsiteY0-110" fmla="*/ 338226 h 1469481"/>
              <a:gd name="connsiteX1-111" fmla="*/ 140088 w 1495787"/>
              <a:gd name="connsiteY1-112" fmla="*/ 1384433 h 1469481"/>
              <a:gd name="connsiteX2-113" fmla="*/ 1441665 w 1495787"/>
              <a:gd name="connsiteY2-114" fmla="*/ 1186725 h 1469481"/>
              <a:gd name="connsiteX3-115" fmla="*/ 1375763 w 1495787"/>
              <a:gd name="connsiteY3-116" fmla="*/ 288801 h 1469481"/>
              <a:gd name="connsiteX4-117" fmla="*/ 313082 w 1495787"/>
              <a:gd name="connsiteY4-118" fmla="*/ 476 h 1469481"/>
              <a:gd name="connsiteX5-119" fmla="*/ 82423 w 1495787"/>
              <a:gd name="connsiteY5-120" fmla="*/ 338226 h 1469481"/>
              <a:gd name="connsiteX0-121" fmla="*/ 78189 w 1481300"/>
              <a:gd name="connsiteY0-122" fmla="*/ 321819 h 1453074"/>
              <a:gd name="connsiteX1-123" fmla="*/ 135854 w 1481300"/>
              <a:gd name="connsiteY1-124" fmla="*/ 1368026 h 1453074"/>
              <a:gd name="connsiteX2-125" fmla="*/ 1437431 w 1481300"/>
              <a:gd name="connsiteY2-126" fmla="*/ 1170318 h 1453074"/>
              <a:gd name="connsiteX3-127" fmla="*/ 1371529 w 1481300"/>
              <a:gd name="connsiteY3-128" fmla="*/ 272394 h 1453074"/>
              <a:gd name="connsiteX4-129" fmla="*/ 473604 w 1481300"/>
              <a:gd name="connsiteY4-130" fmla="*/ 544 h 1453074"/>
              <a:gd name="connsiteX5-131" fmla="*/ 78189 w 1481300"/>
              <a:gd name="connsiteY5-132" fmla="*/ 321819 h 1453074"/>
              <a:gd name="connsiteX0-133" fmla="*/ 77696 w 1476601"/>
              <a:gd name="connsiteY0-134" fmla="*/ 321831 h 1458744"/>
              <a:gd name="connsiteX1-135" fmla="*/ 135361 w 1476601"/>
              <a:gd name="connsiteY1-136" fmla="*/ 1368038 h 1458744"/>
              <a:gd name="connsiteX2-137" fmla="*/ 1429646 w 1476601"/>
              <a:gd name="connsiteY2-138" fmla="*/ 1184195 h 1458744"/>
              <a:gd name="connsiteX3-139" fmla="*/ 1371036 w 1476601"/>
              <a:gd name="connsiteY3-140" fmla="*/ 272406 h 1458744"/>
              <a:gd name="connsiteX4-141" fmla="*/ 473111 w 1476601"/>
              <a:gd name="connsiteY4-142" fmla="*/ 556 h 1458744"/>
              <a:gd name="connsiteX5-143" fmla="*/ 77696 w 1476601"/>
              <a:gd name="connsiteY5-144" fmla="*/ 321831 h 1458744"/>
              <a:gd name="connsiteX0-145" fmla="*/ 77696 w 1492027"/>
              <a:gd name="connsiteY0-146" fmla="*/ 321831 h 1448282"/>
              <a:gd name="connsiteX1-147" fmla="*/ 135361 w 1492027"/>
              <a:gd name="connsiteY1-148" fmla="*/ 1368038 h 1448282"/>
              <a:gd name="connsiteX2-149" fmla="*/ 1429646 w 1492027"/>
              <a:gd name="connsiteY2-150" fmla="*/ 1184195 h 1448282"/>
              <a:gd name="connsiteX3-151" fmla="*/ 1371036 w 1492027"/>
              <a:gd name="connsiteY3-152" fmla="*/ 272406 h 1448282"/>
              <a:gd name="connsiteX4-153" fmla="*/ 473111 w 1492027"/>
              <a:gd name="connsiteY4-154" fmla="*/ 556 h 1448282"/>
              <a:gd name="connsiteX5-155" fmla="*/ 77696 w 1492027"/>
              <a:gd name="connsiteY5-156" fmla="*/ 321831 h 1448282"/>
              <a:gd name="connsiteX0-157" fmla="*/ 77696 w 1492027"/>
              <a:gd name="connsiteY0-158" fmla="*/ 321831 h 1448282"/>
              <a:gd name="connsiteX1-159" fmla="*/ 135361 w 1492027"/>
              <a:gd name="connsiteY1-160" fmla="*/ 1368038 h 1448282"/>
              <a:gd name="connsiteX2-161" fmla="*/ 1429646 w 1492027"/>
              <a:gd name="connsiteY2-162" fmla="*/ 1184195 h 1448282"/>
              <a:gd name="connsiteX3-163" fmla="*/ 1371036 w 1492027"/>
              <a:gd name="connsiteY3-164" fmla="*/ 272406 h 1448282"/>
              <a:gd name="connsiteX4-165" fmla="*/ 473111 w 1492027"/>
              <a:gd name="connsiteY4-166" fmla="*/ 556 h 1448282"/>
              <a:gd name="connsiteX5-167" fmla="*/ 77696 w 1492027"/>
              <a:gd name="connsiteY5-168" fmla="*/ 321831 h 1448282"/>
              <a:gd name="connsiteX0-169" fmla="*/ 78583 w 1501289"/>
              <a:gd name="connsiteY0-170" fmla="*/ 321893 h 1472879"/>
              <a:gd name="connsiteX1-171" fmla="*/ 136248 w 1501289"/>
              <a:gd name="connsiteY1-172" fmla="*/ 1368100 h 1472879"/>
              <a:gd name="connsiteX2-173" fmla="*/ 1443658 w 1501289"/>
              <a:gd name="connsiteY2-174" fmla="*/ 1242488 h 1472879"/>
              <a:gd name="connsiteX3-175" fmla="*/ 1371923 w 1501289"/>
              <a:gd name="connsiteY3-176" fmla="*/ 272468 h 1472879"/>
              <a:gd name="connsiteX4-177" fmla="*/ 473998 w 1501289"/>
              <a:gd name="connsiteY4-178" fmla="*/ 618 h 1472879"/>
              <a:gd name="connsiteX5-179" fmla="*/ 78583 w 1501289"/>
              <a:gd name="connsiteY5-180" fmla="*/ 321893 h 1472879"/>
              <a:gd name="connsiteX0-181" fmla="*/ 78583 w 1514864"/>
              <a:gd name="connsiteY0-182" fmla="*/ 321893 h 1464370"/>
              <a:gd name="connsiteX1-183" fmla="*/ 136248 w 1514864"/>
              <a:gd name="connsiteY1-184" fmla="*/ 1368100 h 1464370"/>
              <a:gd name="connsiteX2-185" fmla="*/ 1443658 w 1514864"/>
              <a:gd name="connsiteY2-186" fmla="*/ 1242488 h 1464370"/>
              <a:gd name="connsiteX3-187" fmla="*/ 1371923 w 1514864"/>
              <a:gd name="connsiteY3-188" fmla="*/ 272468 h 1464370"/>
              <a:gd name="connsiteX4-189" fmla="*/ 473998 w 1514864"/>
              <a:gd name="connsiteY4-190" fmla="*/ 618 h 1464370"/>
              <a:gd name="connsiteX5-191" fmla="*/ 78583 w 1514864"/>
              <a:gd name="connsiteY5-192" fmla="*/ 321893 h 1464370"/>
              <a:gd name="connsiteX0-193" fmla="*/ 78583 w 1549961"/>
              <a:gd name="connsiteY0-194" fmla="*/ 328300 h 1453733"/>
              <a:gd name="connsiteX1-195" fmla="*/ 136248 w 1549961"/>
              <a:gd name="connsiteY1-196" fmla="*/ 1374507 h 1453733"/>
              <a:gd name="connsiteX2-197" fmla="*/ 1443658 w 1549961"/>
              <a:gd name="connsiteY2-198" fmla="*/ 1248895 h 1453733"/>
              <a:gd name="connsiteX3-199" fmla="*/ 1361343 w 1549961"/>
              <a:gd name="connsiteY3-200" fmla="*/ 205917 h 1453733"/>
              <a:gd name="connsiteX4-201" fmla="*/ 473998 w 1549961"/>
              <a:gd name="connsiteY4-202" fmla="*/ 7025 h 1453733"/>
              <a:gd name="connsiteX5-203" fmla="*/ 78583 w 1549961"/>
              <a:gd name="connsiteY5-204" fmla="*/ 328300 h 1453733"/>
              <a:gd name="connsiteX0-205" fmla="*/ 75965 w 1521825"/>
              <a:gd name="connsiteY0-206" fmla="*/ 328300 h 1506764"/>
              <a:gd name="connsiteX1-207" fmla="*/ 133630 w 1521825"/>
              <a:gd name="connsiteY1-208" fmla="*/ 1374507 h 1506764"/>
              <a:gd name="connsiteX2-209" fmla="*/ 1402248 w 1521825"/>
              <a:gd name="connsiteY2-210" fmla="*/ 1363543 h 1506764"/>
              <a:gd name="connsiteX3-211" fmla="*/ 1358725 w 1521825"/>
              <a:gd name="connsiteY3-212" fmla="*/ 205917 h 1506764"/>
              <a:gd name="connsiteX4-213" fmla="*/ 471380 w 1521825"/>
              <a:gd name="connsiteY4-214" fmla="*/ 7025 h 1506764"/>
              <a:gd name="connsiteX5-215" fmla="*/ 75965 w 1521825"/>
              <a:gd name="connsiteY5-216" fmla="*/ 328300 h 150676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1521825" h="1506764">
                <a:moveTo>
                  <a:pt x="75965" y="328300"/>
                </a:moveTo>
                <a:cubicBezTo>
                  <a:pt x="19673" y="556214"/>
                  <a:pt x="-87417" y="1201967"/>
                  <a:pt x="133630" y="1374507"/>
                </a:cubicBezTo>
                <a:cubicBezTo>
                  <a:pt x="354677" y="1547047"/>
                  <a:pt x="1198066" y="1558308"/>
                  <a:pt x="1402248" y="1363543"/>
                </a:cubicBezTo>
                <a:cubicBezTo>
                  <a:pt x="1606430" y="1168778"/>
                  <a:pt x="1520335" y="412895"/>
                  <a:pt x="1358725" y="205917"/>
                </a:cubicBezTo>
                <a:cubicBezTo>
                  <a:pt x="1197115" y="-1061"/>
                  <a:pt x="685173" y="-13372"/>
                  <a:pt x="471380" y="7025"/>
                </a:cubicBezTo>
                <a:cubicBezTo>
                  <a:pt x="257587" y="27422"/>
                  <a:pt x="132257" y="100386"/>
                  <a:pt x="75965" y="328300"/>
                </a:cubicBezTo>
                <a:close/>
              </a:path>
            </a:pathLst>
          </a:custGeom>
          <a:blipFill dpi="0" rotWithShape="1">
            <a:blip r:embed="rId9" cstate="print"/>
            <a:srcRect/>
            <a:stretch>
              <a:fillRect/>
            </a:stretch>
          </a:blipFill>
          <a:ln w="38100">
            <a:solidFill>
              <a:srgbClr val="FDE4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5" b="1" dirty="0">
              <a:latin typeface="Bradley Hand ITC" panose="03070402050302030203" pitchFamily="66" charset="0"/>
            </a:endParaRPr>
          </a:p>
        </p:txBody>
      </p:sp>
      <p:sp>
        <p:nvSpPr>
          <p:cNvPr id="15" name="KSO_Img2"/>
          <p:cNvSpPr/>
          <p:nvPr/>
        </p:nvSpPr>
        <p:spPr>
          <a:xfrm>
            <a:off x="4430332" y="2558576"/>
            <a:ext cx="4744162" cy="4210015"/>
          </a:xfrm>
          <a:custGeom>
            <a:avLst/>
            <a:gdLst>
              <a:gd name="connsiteX0" fmla="*/ 0 w 1268627"/>
              <a:gd name="connsiteY0" fmla="*/ 296562 h 1408671"/>
              <a:gd name="connsiteX1" fmla="*/ 32952 w 1268627"/>
              <a:gd name="connsiteY1" fmla="*/ 1383957 h 1408671"/>
              <a:gd name="connsiteX2" fmla="*/ 1260389 w 1268627"/>
              <a:gd name="connsiteY2" fmla="*/ 1408671 h 1408671"/>
              <a:gd name="connsiteX3" fmla="*/ 1268627 w 1268627"/>
              <a:gd name="connsiteY3" fmla="*/ 288325 h 1408671"/>
              <a:gd name="connsiteX4" fmla="*/ 205946 w 1268627"/>
              <a:gd name="connsiteY4" fmla="*/ 0 h 1408671"/>
              <a:gd name="connsiteX5" fmla="*/ 0 w 1268627"/>
              <a:gd name="connsiteY5" fmla="*/ 296562 h 1408671"/>
              <a:gd name="connsiteX0-1" fmla="*/ 77698 w 1346325"/>
              <a:gd name="connsiteY0-2" fmla="*/ 296562 h 1534851"/>
              <a:gd name="connsiteX1-3" fmla="*/ 110650 w 1346325"/>
              <a:gd name="connsiteY1-4" fmla="*/ 1383957 h 1534851"/>
              <a:gd name="connsiteX2-5" fmla="*/ 1338087 w 1346325"/>
              <a:gd name="connsiteY2-6" fmla="*/ 1408671 h 1534851"/>
              <a:gd name="connsiteX3-7" fmla="*/ 1346325 w 1346325"/>
              <a:gd name="connsiteY3-8" fmla="*/ 288325 h 1534851"/>
              <a:gd name="connsiteX4-9" fmla="*/ 283644 w 1346325"/>
              <a:gd name="connsiteY4-10" fmla="*/ 0 h 1534851"/>
              <a:gd name="connsiteX5-11" fmla="*/ 77698 w 1346325"/>
              <a:gd name="connsiteY5-12" fmla="*/ 296562 h 1534851"/>
              <a:gd name="connsiteX0-13" fmla="*/ 77698 w 1346325"/>
              <a:gd name="connsiteY0-14" fmla="*/ 296562 h 1614698"/>
              <a:gd name="connsiteX1-15" fmla="*/ 110650 w 1346325"/>
              <a:gd name="connsiteY1-16" fmla="*/ 1383957 h 1614698"/>
              <a:gd name="connsiteX2-17" fmla="*/ 1338087 w 1346325"/>
              <a:gd name="connsiteY2-18" fmla="*/ 1408671 h 1614698"/>
              <a:gd name="connsiteX3-19" fmla="*/ 1346325 w 1346325"/>
              <a:gd name="connsiteY3-20" fmla="*/ 288325 h 1614698"/>
              <a:gd name="connsiteX4-21" fmla="*/ 283644 w 1346325"/>
              <a:gd name="connsiteY4-22" fmla="*/ 0 h 1614698"/>
              <a:gd name="connsiteX5-23" fmla="*/ 77698 w 1346325"/>
              <a:gd name="connsiteY5-24" fmla="*/ 296562 h 1614698"/>
              <a:gd name="connsiteX0-25" fmla="*/ 77698 w 1346331"/>
              <a:gd name="connsiteY0-26" fmla="*/ 305516 h 1623652"/>
              <a:gd name="connsiteX1-27" fmla="*/ 110650 w 1346331"/>
              <a:gd name="connsiteY1-28" fmla="*/ 1392911 h 1623652"/>
              <a:gd name="connsiteX2-29" fmla="*/ 1338087 w 1346331"/>
              <a:gd name="connsiteY2-30" fmla="*/ 1417625 h 1623652"/>
              <a:gd name="connsiteX3-31" fmla="*/ 1346325 w 1346331"/>
              <a:gd name="connsiteY3-32" fmla="*/ 297279 h 1623652"/>
              <a:gd name="connsiteX4-33" fmla="*/ 283644 w 1346331"/>
              <a:gd name="connsiteY4-34" fmla="*/ 8954 h 1623652"/>
              <a:gd name="connsiteX5-35" fmla="*/ 77698 w 1346331"/>
              <a:gd name="connsiteY5-36" fmla="*/ 305516 h 1623652"/>
              <a:gd name="connsiteX0-37" fmla="*/ 77698 w 1346325"/>
              <a:gd name="connsiteY0-38" fmla="*/ 327165 h 1645301"/>
              <a:gd name="connsiteX1-39" fmla="*/ 110650 w 1346325"/>
              <a:gd name="connsiteY1-40" fmla="*/ 1414560 h 1645301"/>
              <a:gd name="connsiteX2-41" fmla="*/ 1338087 w 1346325"/>
              <a:gd name="connsiteY2-42" fmla="*/ 1439274 h 1645301"/>
              <a:gd name="connsiteX3-43" fmla="*/ 1346325 w 1346325"/>
              <a:gd name="connsiteY3-44" fmla="*/ 318928 h 1645301"/>
              <a:gd name="connsiteX4-45" fmla="*/ 283644 w 1346325"/>
              <a:gd name="connsiteY4-46" fmla="*/ 30603 h 1645301"/>
              <a:gd name="connsiteX5-47" fmla="*/ 77698 w 1346325"/>
              <a:gd name="connsiteY5-48" fmla="*/ 327165 h 1645301"/>
              <a:gd name="connsiteX0-49" fmla="*/ 89860 w 1358487"/>
              <a:gd name="connsiteY0-50" fmla="*/ 327165 h 1645301"/>
              <a:gd name="connsiteX1-51" fmla="*/ 122812 w 1358487"/>
              <a:gd name="connsiteY1-52" fmla="*/ 1414560 h 1645301"/>
              <a:gd name="connsiteX2-53" fmla="*/ 1350249 w 1358487"/>
              <a:gd name="connsiteY2-54" fmla="*/ 1439274 h 1645301"/>
              <a:gd name="connsiteX3-55" fmla="*/ 1358487 w 1358487"/>
              <a:gd name="connsiteY3-56" fmla="*/ 318928 h 1645301"/>
              <a:gd name="connsiteX4-57" fmla="*/ 295806 w 1358487"/>
              <a:gd name="connsiteY4-58" fmla="*/ 30603 h 1645301"/>
              <a:gd name="connsiteX5-59" fmla="*/ 89860 w 1358487"/>
              <a:gd name="connsiteY5-60" fmla="*/ 327165 h 1645301"/>
              <a:gd name="connsiteX0-61" fmla="*/ 66492 w 1384546"/>
              <a:gd name="connsiteY0-62" fmla="*/ 440965 h 1612372"/>
              <a:gd name="connsiteX1-63" fmla="*/ 148871 w 1384546"/>
              <a:gd name="connsiteY1-64" fmla="*/ 1388317 h 1612372"/>
              <a:gd name="connsiteX2-65" fmla="*/ 1376308 w 1384546"/>
              <a:gd name="connsiteY2-66" fmla="*/ 1413031 h 1612372"/>
              <a:gd name="connsiteX3-67" fmla="*/ 1384546 w 1384546"/>
              <a:gd name="connsiteY3-68" fmla="*/ 292685 h 1612372"/>
              <a:gd name="connsiteX4-69" fmla="*/ 321865 w 1384546"/>
              <a:gd name="connsiteY4-70" fmla="*/ 4360 h 1612372"/>
              <a:gd name="connsiteX5-71" fmla="*/ 66492 w 1384546"/>
              <a:gd name="connsiteY5-72" fmla="*/ 440965 h 1612372"/>
              <a:gd name="connsiteX0-73" fmla="*/ 46037 w 1421756"/>
              <a:gd name="connsiteY0-74" fmla="*/ 363886 h 1612943"/>
              <a:gd name="connsiteX1-75" fmla="*/ 186081 w 1421756"/>
              <a:gd name="connsiteY1-76" fmla="*/ 1385379 h 1612943"/>
              <a:gd name="connsiteX2-77" fmla="*/ 1413518 w 1421756"/>
              <a:gd name="connsiteY2-78" fmla="*/ 1410093 h 1612943"/>
              <a:gd name="connsiteX3-79" fmla="*/ 1421756 w 1421756"/>
              <a:gd name="connsiteY3-80" fmla="*/ 289747 h 1612943"/>
              <a:gd name="connsiteX4-81" fmla="*/ 359075 w 1421756"/>
              <a:gd name="connsiteY4-82" fmla="*/ 1422 h 1612943"/>
              <a:gd name="connsiteX5-83" fmla="*/ 46037 w 1421756"/>
              <a:gd name="connsiteY5-84" fmla="*/ 363886 h 1612943"/>
              <a:gd name="connsiteX0-85" fmla="*/ 49570 w 1523441"/>
              <a:gd name="connsiteY0-86" fmla="*/ 363461 h 1482445"/>
              <a:gd name="connsiteX1-87" fmla="*/ 189614 w 1523441"/>
              <a:gd name="connsiteY1-88" fmla="*/ 1384954 h 1482445"/>
              <a:gd name="connsiteX2-89" fmla="*/ 1491191 w 1523441"/>
              <a:gd name="connsiteY2-90" fmla="*/ 1187246 h 1482445"/>
              <a:gd name="connsiteX3-91" fmla="*/ 1425289 w 1523441"/>
              <a:gd name="connsiteY3-92" fmla="*/ 289322 h 1482445"/>
              <a:gd name="connsiteX4-93" fmla="*/ 362608 w 1523441"/>
              <a:gd name="connsiteY4-94" fmla="*/ 997 h 1482445"/>
              <a:gd name="connsiteX5-95" fmla="*/ 49570 w 1523441"/>
              <a:gd name="connsiteY5-96" fmla="*/ 363461 h 1482445"/>
              <a:gd name="connsiteX0-97" fmla="*/ 49570 w 1545313"/>
              <a:gd name="connsiteY0-98" fmla="*/ 363461 h 1468199"/>
              <a:gd name="connsiteX1-99" fmla="*/ 189614 w 1545313"/>
              <a:gd name="connsiteY1-100" fmla="*/ 1384954 h 1468199"/>
              <a:gd name="connsiteX2-101" fmla="*/ 1491191 w 1545313"/>
              <a:gd name="connsiteY2-102" fmla="*/ 1187246 h 1468199"/>
              <a:gd name="connsiteX3-103" fmla="*/ 1425289 w 1545313"/>
              <a:gd name="connsiteY3-104" fmla="*/ 289322 h 1468199"/>
              <a:gd name="connsiteX4-105" fmla="*/ 362608 w 1545313"/>
              <a:gd name="connsiteY4-106" fmla="*/ 997 h 1468199"/>
              <a:gd name="connsiteX5-107" fmla="*/ 49570 w 1545313"/>
              <a:gd name="connsiteY5-108" fmla="*/ 363461 h 1468199"/>
              <a:gd name="connsiteX0-109" fmla="*/ 82423 w 1495787"/>
              <a:gd name="connsiteY0-110" fmla="*/ 338226 h 1469481"/>
              <a:gd name="connsiteX1-111" fmla="*/ 140088 w 1495787"/>
              <a:gd name="connsiteY1-112" fmla="*/ 1384433 h 1469481"/>
              <a:gd name="connsiteX2-113" fmla="*/ 1441665 w 1495787"/>
              <a:gd name="connsiteY2-114" fmla="*/ 1186725 h 1469481"/>
              <a:gd name="connsiteX3-115" fmla="*/ 1375763 w 1495787"/>
              <a:gd name="connsiteY3-116" fmla="*/ 288801 h 1469481"/>
              <a:gd name="connsiteX4-117" fmla="*/ 313082 w 1495787"/>
              <a:gd name="connsiteY4-118" fmla="*/ 476 h 1469481"/>
              <a:gd name="connsiteX5-119" fmla="*/ 82423 w 1495787"/>
              <a:gd name="connsiteY5-120" fmla="*/ 338226 h 1469481"/>
              <a:gd name="connsiteX0-121" fmla="*/ 78189 w 1481300"/>
              <a:gd name="connsiteY0-122" fmla="*/ 321819 h 1453074"/>
              <a:gd name="connsiteX1-123" fmla="*/ 135854 w 1481300"/>
              <a:gd name="connsiteY1-124" fmla="*/ 1368026 h 1453074"/>
              <a:gd name="connsiteX2-125" fmla="*/ 1437431 w 1481300"/>
              <a:gd name="connsiteY2-126" fmla="*/ 1170318 h 1453074"/>
              <a:gd name="connsiteX3-127" fmla="*/ 1371529 w 1481300"/>
              <a:gd name="connsiteY3-128" fmla="*/ 272394 h 1453074"/>
              <a:gd name="connsiteX4-129" fmla="*/ 473604 w 1481300"/>
              <a:gd name="connsiteY4-130" fmla="*/ 544 h 1453074"/>
              <a:gd name="connsiteX5-131" fmla="*/ 78189 w 1481300"/>
              <a:gd name="connsiteY5-132" fmla="*/ 321819 h 1453074"/>
              <a:gd name="connsiteX0-133" fmla="*/ 77696 w 1476601"/>
              <a:gd name="connsiteY0-134" fmla="*/ 321831 h 1458744"/>
              <a:gd name="connsiteX1-135" fmla="*/ 135361 w 1476601"/>
              <a:gd name="connsiteY1-136" fmla="*/ 1368038 h 1458744"/>
              <a:gd name="connsiteX2-137" fmla="*/ 1429646 w 1476601"/>
              <a:gd name="connsiteY2-138" fmla="*/ 1184195 h 1458744"/>
              <a:gd name="connsiteX3-139" fmla="*/ 1371036 w 1476601"/>
              <a:gd name="connsiteY3-140" fmla="*/ 272406 h 1458744"/>
              <a:gd name="connsiteX4-141" fmla="*/ 473111 w 1476601"/>
              <a:gd name="connsiteY4-142" fmla="*/ 556 h 1458744"/>
              <a:gd name="connsiteX5-143" fmla="*/ 77696 w 1476601"/>
              <a:gd name="connsiteY5-144" fmla="*/ 321831 h 1458744"/>
              <a:gd name="connsiteX0-145" fmla="*/ 77696 w 1492027"/>
              <a:gd name="connsiteY0-146" fmla="*/ 321831 h 1448282"/>
              <a:gd name="connsiteX1-147" fmla="*/ 135361 w 1492027"/>
              <a:gd name="connsiteY1-148" fmla="*/ 1368038 h 1448282"/>
              <a:gd name="connsiteX2-149" fmla="*/ 1429646 w 1492027"/>
              <a:gd name="connsiteY2-150" fmla="*/ 1184195 h 1448282"/>
              <a:gd name="connsiteX3-151" fmla="*/ 1371036 w 1492027"/>
              <a:gd name="connsiteY3-152" fmla="*/ 272406 h 1448282"/>
              <a:gd name="connsiteX4-153" fmla="*/ 473111 w 1492027"/>
              <a:gd name="connsiteY4-154" fmla="*/ 556 h 1448282"/>
              <a:gd name="connsiteX5-155" fmla="*/ 77696 w 1492027"/>
              <a:gd name="connsiteY5-156" fmla="*/ 321831 h 1448282"/>
              <a:gd name="connsiteX0-157" fmla="*/ 77696 w 1492027"/>
              <a:gd name="connsiteY0-158" fmla="*/ 321831 h 1448282"/>
              <a:gd name="connsiteX1-159" fmla="*/ 135361 w 1492027"/>
              <a:gd name="connsiteY1-160" fmla="*/ 1368038 h 1448282"/>
              <a:gd name="connsiteX2-161" fmla="*/ 1429646 w 1492027"/>
              <a:gd name="connsiteY2-162" fmla="*/ 1184195 h 1448282"/>
              <a:gd name="connsiteX3-163" fmla="*/ 1371036 w 1492027"/>
              <a:gd name="connsiteY3-164" fmla="*/ 272406 h 1448282"/>
              <a:gd name="connsiteX4-165" fmla="*/ 473111 w 1492027"/>
              <a:gd name="connsiteY4-166" fmla="*/ 556 h 1448282"/>
              <a:gd name="connsiteX5-167" fmla="*/ 77696 w 1492027"/>
              <a:gd name="connsiteY5-168" fmla="*/ 321831 h 1448282"/>
              <a:gd name="connsiteX0-169" fmla="*/ 78583 w 1501289"/>
              <a:gd name="connsiteY0-170" fmla="*/ 321893 h 1472879"/>
              <a:gd name="connsiteX1-171" fmla="*/ 136248 w 1501289"/>
              <a:gd name="connsiteY1-172" fmla="*/ 1368100 h 1472879"/>
              <a:gd name="connsiteX2-173" fmla="*/ 1443658 w 1501289"/>
              <a:gd name="connsiteY2-174" fmla="*/ 1242488 h 1472879"/>
              <a:gd name="connsiteX3-175" fmla="*/ 1371923 w 1501289"/>
              <a:gd name="connsiteY3-176" fmla="*/ 272468 h 1472879"/>
              <a:gd name="connsiteX4-177" fmla="*/ 473998 w 1501289"/>
              <a:gd name="connsiteY4-178" fmla="*/ 618 h 1472879"/>
              <a:gd name="connsiteX5-179" fmla="*/ 78583 w 1501289"/>
              <a:gd name="connsiteY5-180" fmla="*/ 321893 h 1472879"/>
              <a:gd name="connsiteX0-181" fmla="*/ 78583 w 1514864"/>
              <a:gd name="connsiteY0-182" fmla="*/ 321893 h 1464370"/>
              <a:gd name="connsiteX1-183" fmla="*/ 136248 w 1514864"/>
              <a:gd name="connsiteY1-184" fmla="*/ 1368100 h 1464370"/>
              <a:gd name="connsiteX2-185" fmla="*/ 1443658 w 1514864"/>
              <a:gd name="connsiteY2-186" fmla="*/ 1242488 h 1464370"/>
              <a:gd name="connsiteX3-187" fmla="*/ 1371923 w 1514864"/>
              <a:gd name="connsiteY3-188" fmla="*/ 272468 h 1464370"/>
              <a:gd name="connsiteX4-189" fmla="*/ 473998 w 1514864"/>
              <a:gd name="connsiteY4-190" fmla="*/ 618 h 1464370"/>
              <a:gd name="connsiteX5-191" fmla="*/ 78583 w 1514864"/>
              <a:gd name="connsiteY5-192" fmla="*/ 321893 h 1464370"/>
              <a:gd name="connsiteX0-193" fmla="*/ 78583 w 1549961"/>
              <a:gd name="connsiteY0-194" fmla="*/ 328300 h 1453733"/>
              <a:gd name="connsiteX1-195" fmla="*/ 136248 w 1549961"/>
              <a:gd name="connsiteY1-196" fmla="*/ 1374507 h 1453733"/>
              <a:gd name="connsiteX2-197" fmla="*/ 1443658 w 1549961"/>
              <a:gd name="connsiteY2-198" fmla="*/ 1248895 h 1453733"/>
              <a:gd name="connsiteX3-199" fmla="*/ 1361343 w 1549961"/>
              <a:gd name="connsiteY3-200" fmla="*/ 205917 h 1453733"/>
              <a:gd name="connsiteX4-201" fmla="*/ 473998 w 1549961"/>
              <a:gd name="connsiteY4-202" fmla="*/ 7025 h 1453733"/>
              <a:gd name="connsiteX5-203" fmla="*/ 78583 w 1549961"/>
              <a:gd name="connsiteY5-204" fmla="*/ 328300 h 1453733"/>
              <a:gd name="connsiteX0-205" fmla="*/ 75965 w 1521825"/>
              <a:gd name="connsiteY0-206" fmla="*/ 328300 h 1506764"/>
              <a:gd name="connsiteX1-207" fmla="*/ 133630 w 1521825"/>
              <a:gd name="connsiteY1-208" fmla="*/ 1374507 h 1506764"/>
              <a:gd name="connsiteX2-209" fmla="*/ 1402248 w 1521825"/>
              <a:gd name="connsiteY2-210" fmla="*/ 1363543 h 1506764"/>
              <a:gd name="connsiteX3-211" fmla="*/ 1358725 w 1521825"/>
              <a:gd name="connsiteY3-212" fmla="*/ 205917 h 1506764"/>
              <a:gd name="connsiteX4-213" fmla="*/ 471380 w 1521825"/>
              <a:gd name="connsiteY4-214" fmla="*/ 7025 h 1506764"/>
              <a:gd name="connsiteX5-215" fmla="*/ 75965 w 1521825"/>
              <a:gd name="connsiteY5-216" fmla="*/ 328300 h 150676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1521825" h="1506764">
                <a:moveTo>
                  <a:pt x="75965" y="328300"/>
                </a:moveTo>
                <a:cubicBezTo>
                  <a:pt x="19673" y="556214"/>
                  <a:pt x="-87417" y="1201967"/>
                  <a:pt x="133630" y="1374507"/>
                </a:cubicBezTo>
                <a:cubicBezTo>
                  <a:pt x="354677" y="1547047"/>
                  <a:pt x="1198066" y="1558308"/>
                  <a:pt x="1402248" y="1363543"/>
                </a:cubicBezTo>
                <a:cubicBezTo>
                  <a:pt x="1606430" y="1168778"/>
                  <a:pt x="1520335" y="412895"/>
                  <a:pt x="1358725" y="205917"/>
                </a:cubicBezTo>
                <a:cubicBezTo>
                  <a:pt x="1197115" y="-1061"/>
                  <a:pt x="685173" y="-13372"/>
                  <a:pt x="471380" y="7025"/>
                </a:cubicBezTo>
                <a:cubicBezTo>
                  <a:pt x="257587" y="27422"/>
                  <a:pt x="132257" y="100386"/>
                  <a:pt x="75965" y="328300"/>
                </a:cubicBezTo>
                <a:close/>
              </a:path>
            </a:pathLst>
          </a:custGeom>
          <a:blipFill dpi="0" rotWithShape="1">
            <a:blip r:embed="rId10" cstate="print"/>
            <a:srcRect/>
            <a:stretch>
              <a:fillRect/>
            </a:stretch>
          </a:blipFill>
          <a:ln w="38100">
            <a:solidFill>
              <a:srgbClr val="FDE4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5" b="1" dirty="0">
              <a:latin typeface="Bradley Hand ITC" panose="03070402050302030203" pitchFamily="66" charset="0"/>
            </a:endParaRPr>
          </a:p>
        </p:txBody>
      </p:sp>
      <p:sp>
        <p:nvSpPr>
          <p:cNvPr id="16" name="KSO_Img3"/>
          <p:cNvSpPr/>
          <p:nvPr/>
        </p:nvSpPr>
        <p:spPr>
          <a:xfrm rot="840000">
            <a:off x="9486859" y="3255779"/>
            <a:ext cx="2325162" cy="3512812"/>
          </a:xfrm>
          <a:custGeom>
            <a:avLst/>
            <a:gdLst>
              <a:gd name="connsiteX0" fmla="*/ 0 w 1268627"/>
              <a:gd name="connsiteY0" fmla="*/ 296562 h 1408671"/>
              <a:gd name="connsiteX1" fmla="*/ 32952 w 1268627"/>
              <a:gd name="connsiteY1" fmla="*/ 1383957 h 1408671"/>
              <a:gd name="connsiteX2" fmla="*/ 1260389 w 1268627"/>
              <a:gd name="connsiteY2" fmla="*/ 1408671 h 1408671"/>
              <a:gd name="connsiteX3" fmla="*/ 1268627 w 1268627"/>
              <a:gd name="connsiteY3" fmla="*/ 288325 h 1408671"/>
              <a:gd name="connsiteX4" fmla="*/ 205946 w 1268627"/>
              <a:gd name="connsiteY4" fmla="*/ 0 h 1408671"/>
              <a:gd name="connsiteX5" fmla="*/ 0 w 1268627"/>
              <a:gd name="connsiteY5" fmla="*/ 296562 h 1408671"/>
              <a:gd name="connsiteX0-1" fmla="*/ 77698 w 1346325"/>
              <a:gd name="connsiteY0-2" fmla="*/ 296562 h 1534851"/>
              <a:gd name="connsiteX1-3" fmla="*/ 110650 w 1346325"/>
              <a:gd name="connsiteY1-4" fmla="*/ 1383957 h 1534851"/>
              <a:gd name="connsiteX2-5" fmla="*/ 1338087 w 1346325"/>
              <a:gd name="connsiteY2-6" fmla="*/ 1408671 h 1534851"/>
              <a:gd name="connsiteX3-7" fmla="*/ 1346325 w 1346325"/>
              <a:gd name="connsiteY3-8" fmla="*/ 288325 h 1534851"/>
              <a:gd name="connsiteX4-9" fmla="*/ 283644 w 1346325"/>
              <a:gd name="connsiteY4-10" fmla="*/ 0 h 1534851"/>
              <a:gd name="connsiteX5-11" fmla="*/ 77698 w 1346325"/>
              <a:gd name="connsiteY5-12" fmla="*/ 296562 h 1534851"/>
              <a:gd name="connsiteX0-13" fmla="*/ 77698 w 1346325"/>
              <a:gd name="connsiteY0-14" fmla="*/ 296562 h 1614698"/>
              <a:gd name="connsiteX1-15" fmla="*/ 110650 w 1346325"/>
              <a:gd name="connsiteY1-16" fmla="*/ 1383957 h 1614698"/>
              <a:gd name="connsiteX2-17" fmla="*/ 1338087 w 1346325"/>
              <a:gd name="connsiteY2-18" fmla="*/ 1408671 h 1614698"/>
              <a:gd name="connsiteX3-19" fmla="*/ 1346325 w 1346325"/>
              <a:gd name="connsiteY3-20" fmla="*/ 288325 h 1614698"/>
              <a:gd name="connsiteX4-21" fmla="*/ 283644 w 1346325"/>
              <a:gd name="connsiteY4-22" fmla="*/ 0 h 1614698"/>
              <a:gd name="connsiteX5-23" fmla="*/ 77698 w 1346325"/>
              <a:gd name="connsiteY5-24" fmla="*/ 296562 h 1614698"/>
              <a:gd name="connsiteX0-25" fmla="*/ 77698 w 1346331"/>
              <a:gd name="connsiteY0-26" fmla="*/ 305516 h 1623652"/>
              <a:gd name="connsiteX1-27" fmla="*/ 110650 w 1346331"/>
              <a:gd name="connsiteY1-28" fmla="*/ 1392911 h 1623652"/>
              <a:gd name="connsiteX2-29" fmla="*/ 1338087 w 1346331"/>
              <a:gd name="connsiteY2-30" fmla="*/ 1417625 h 1623652"/>
              <a:gd name="connsiteX3-31" fmla="*/ 1346325 w 1346331"/>
              <a:gd name="connsiteY3-32" fmla="*/ 297279 h 1623652"/>
              <a:gd name="connsiteX4-33" fmla="*/ 283644 w 1346331"/>
              <a:gd name="connsiteY4-34" fmla="*/ 8954 h 1623652"/>
              <a:gd name="connsiteX5-35" fmla="*/ 77698 w 1346331"/>
              <a:gd name="connsiteY5-36" fmla="*/ 305516 h 1623652"/>
              <a:gd name="connsiteX0-37" fmla="*/ 77698 w 1346325"/>
              <a:gd name="connsiteY0-38" fmla="*/ 327165 h 1645301"/>
              <a:gd name="connsiteX1-39" fmla="*/ 110650 w 1346325"/>
              <a:gd name="connsiteY1-40" fmla="*/ 1414560 h 1645301"/>
              <a:gd name="connsiteX2-41" fmla="*/ 1338087 w 1346325"/>
              <a:gd name="connsiteY2-42" fmla="*/ 1439274 h 1645301"/>
              <a:gd name="connsiteX3-43" fmla="*/ 1346325 w 1346325"/>
              <a:gd name="connsiteY3-44" fmla="*/ 318928 h 1645301"/>
              <a:gd name="connsiteX4-45" fmla="*/ 283644 w 1346325"/>
              <a:gd name="connsiteY4-46" fmla="*/ 30603 h 1645301"/>
              <a:gd name="connsiteX5-47" fmla="*/ 77698 w 1346325"/>
              <a:gd name="connsiteY5-48" fmla="*/ 327165 h 1645301"/>
              <a:gd name="connsiteX0-49" fmla="*/ 89860 w 1358487"/>
              <a:gd name="connsiteY0-50" fmla="*/ 327165 h 1645301"/>
              <a:gd name="connsiteX1-51" fmla="*/ 122812 w 1358487"/>
              <a:gd name="connsiteY1-52" fmla="*/ 1414560 h 1645301"/>
              <a:gd name="connsiteX2-53" fmla="*/ 1350249 w 1358487"/>
              <a:gd name="connsiteY2-54" fmla="*/ 1439274 h 1645301"/>
              <a:gd name="connsiteX3-55" fmla="*/ 1358487 w 1358487"/>
              <a:gd name="connsiteY3-56" fmla="*/ 318928 h 1645301"/>
              <a:gd name="connsiteX4-57" fmla="*/ 295806 w 1358487"/>
              <a:gd name="connsiteY4-58" fmla="*/ 30603 h 1645301"/>
              <a:gd name="connsiteX5-59" fmla="*/ 89860 w 1358487"/>
              <a:gd name="connsiteY5-60" fmla="*/ 327165 h 1645301"/>
              <a:gd name="connsiteX0-61" fmla="*/ 66492 w 1384546"/>
              <a:gd name="connsiteY0-62" fmla="*/ 440965 h 1612372"/>
              <a:gd name="connsiteX1-63" fmla="*/ 148871 w 1384546"/>
              <a:gd name="connsiteY1-64" fmla="*/ 1388317 h 1612372"/>
              <a:gd name="connsiteX2-65" fmla="*/ 1376308 w 1384546"/>
              <a:gd name="connsiteY2-66" fmla="*/ 1413031 h 1612372"/>
              <a:gd name="connsiteX3-67" fmla="*/ 1384546 w 1384546"/>
              <a:gd name="connsiteY3-68" fmla="*/ 292685 h 1612372"/>
              <a:gd name="connsiteX4-69" fmla="*/ 321865 w 1384546"/>
              <a:gd name="connsiteY4-70" fmla="*/ 4360 h 1612372"/>
              <a:gd name="connsiteX5-71" fmla="*/ 66492 w 1384546"/>
              <a:gd name="connsiteY5-72" fmla="*/ 440965 h 1612372"/>
              <a:gd name="connsiteX0-73" fmla="*/ 46037 w 1421756"/>
              <a:gd name="connsiteY0-74" fmla="*/ 363886 h 1612943"/>
              <a:gd name="connsiteX1-75" fmla="*/ 186081 w 1421756"/>
              <a:gd name="connsiteY1-76" fmla="*/ 1385379 h 1612943"/>
              <a:gd name="connsiteX2-77" fmla="*/ 1413518 w 1421756"/>
              <a:gd name="connsiteY2-78" fmla="*/ 1410093 h 1612943"/>
              <a:gd name="connsiteX3-79" fmla="*/ 1421756 w 1421756"/>
              <a:gd name="connsiteY3-80" fmla="*/ 289747 h 1612943"/>
              <a:gd name="connsiteX4-81" fmla="*/ 359075 w 1421756"/>
              <a:gd name="connsiteY4-82" fmla="*/ 1422 h 1612943"/>
              <a:gd name="connsiteX5-83" fmla="*/ 46037 w 1421756"/>
              <a:gd name="connsiteY5-84" fmla="*/ 363886 h 1612943"/>
              <a:gd name="connsiteX0-85" fmla="*/ 49570 w 1523441"/>
              <a:gd name="connsiteY0-86" fmla="*/ 363461 h 1482445"/>
              <a:gd name="connsiteX1-87" fmla="*/ 189614 w 1523441"/>
              <a:gd name="connsiteY1-88" fmla="*/ 1384954 h 1482445"/>
              <a:gd name="connsiteX2-89" fmla="*/ 1491191 w 1523441"/>
              <a:gd name="connsiteY2-90" fmla="*/ 1187246 h 1482445"/>
              <a:gd name="connsiteX3-91" fmla="*/ 1425289 w 1523441"/>
              <a:gd name="connsiteY3-92" fmla="*/ 289322 h 1482445"/>
              <a:gd name="connsiteX4-93" fmla="*/ 362608 w 1523441"/>
              <a:gd name="connsiteY4-94" fmla="*/ 997 h 1482445"/>
              <a:gd name="connsiteX5-95" fmla="*/ 49570 w 1523441"/>
              <a:gd name="connsiteY5-96" fmla="*/ 363461 h 1482445"/>
              <a:gd name="connsiteX0-97" fmla="*/ 49570 w 1545313"/>
              <a:gd name="connsiteY0-98" fmla="*/ 363461 h 1468199"/>
              <a:gd name="connsiteX1-99" fmla="*/ 189614 w 1545313"/>
              <a:gd name="connsiteY1-100" fmla="*/ 1384954 h 1468199"/>
              <a:gd name="connsiteX2-101" fmla="*/ 1491191 w 1545313"/>
              <a:gd name="connsiteY2-102" fmla="*/ 1187246 h 1468199"/>
              <a:gd name="connsiteX3-103" fmla="*/ 1425289 w 1545313"/>
              <a:gd name="connsiteY3-104" fmla="*/ 289322 h 1468199"/>
              <a:gd name="connsiteX4-105" fmla="*/ 362608 w 1545313"/>
              <a:gd name="connsiteY4-106" fmla="*/ 997 h 1468199"/>
              <a:gd name="connsiteX5-107" fmla="*/ 49570 w 1545313"/>
              <a:gd name="connsiteY5-108" fmla="*/ 363461 h 1468199"/>
              <a:gd name="connsiteX0-109" fmla="*/ 82423 w 1495787"/>
              <a:gd name="connsiteY0-110" fmla="*/ 338226 h 1469481"/>
              <a:gd name="connsiteX1-111" fmla="*/ 140088 w 1495787"/>
              <a:gd name="connsiteY1-112" fmla="*/ 1384433 h 1469481"/>
              <a:gd name="connsiteX2-113" fmla="*/ 1441665 w 1495787"/>
              <a:gd name="connsiteY2-114" fmla="*/ 1186725 h 1469481"/>
              <a:gd name="connsiteX3-115" fmla="*/ 1375763 w 1495787"/>
              <a:gd name="connsiteY3-116" fmla="*/ 288801 h 1469481"/>
              <a:gd name="connsiteX4-117" fmla="*/ 313082 w 1495787"/>
              <a:gd name="connsiteY4-118" fmla="*/ 476 h 1469481"/>
              <a:gd name="connsiteX5-119" fmla="*/ 82423 w 1495787"/>
              <a:gd name="connsiteY5-120" fmla="*/ 338226 h 1469481"/>
              <a:gd name="connsiteX0-121" fmla="*/ 78189 w 1481300"/>
              <a:gd name="connsiteY0-122" fmla="*/ 321819 h 1453074"/>
              <a:gd name="connsiteX1-123" fmla="*/ 135854 w 1481300"/>
              <a:gd name="connsiteY1-124" fmla="*/ 1368026 h 1453074"/>
              <a:gd name="connsiteX2-125" fmla="*/ 1437431 w 1481300"/>
              <a:gd name="connsiteY2-126" fmla="*/ 1170318 h 1453074"/>
              <a:gd name="connsiteX3-127" fmla="*/ 1371529 w 1481300"/>
              <a:gd name="connsiteY3-128" fmla="*/ 272394 h 1453074"/>
              <a:gd name="connsiteX4-129" fmla="*/ 473604 w 1481300"/>
              <a:gd name="connsiteY4-130" fmla="*/ 544 h 1453074"/>
              <a:gd name="connsiteX5-131" fmla="*/ 78189 w 1481300"/>
              <a:gd name="connsiteY5-132" fmla="*/ 321819 h 1453074"/>
              <a:gd name="connsiteX0-133" fmla="*/ 77696 w 1476601"/>
              <a:gd name="connsiteY0-134" fmla="*/ 321831 h 1458744"/>
              <a:gd name="connsiteX1-135" fmla="*/ 135361 w 1476601"/>
              <a:gd name="connsiteY1-136" fmla="*/ 1368038 h 1458744"/>
              <a:gd name="connsiteX2-137" fmla="*/ 1429646 w 1476601"/>
              <a:gd name="connsiteY2-138" fmla="*/ 1184195 h 1458744"/>
              <a:gd name="connsiteX3-139" fmla="*/ 1371036 w 1476601"/>
              <a:gd name="connsiteY3-140" fmla="*/ 272406 h 1458744"/>
              <a:gd name="connsiteX4-141" fmla="*/ 473111 w 1476601"/>
              <a:gd name="connsiteY4-142" fmla="*/ 556 h 1458744"/>
              <a:gd name="connsiteX5-143" fmla="*/ 77696 w 1476601"/>
              <a:gd name="connsiteY5-144" fmla="*/ 321831 h 1458744"/>
              <a:gd name="connsiteX0-145" fmla="*/ 77696 w 1492027"/>
              <a:gd name="connsiteY0-146" fmla="*/ 321831 h 1448282"/>
              <a:gd name="connsiteX1-147" fmla="*/ 135361 w 1492027"/>
              <a:gd name="connsiteY1-148" fmla="*/ 1368038 h 1448282"/>
              <a:gd name="connsiteX2-149" fmla="*/ 1429646 w 1492027"/>
              <a:gd name="connsiteY2-150" fmla="*/ 1184195 h 1448282"/>
              <a:gd name="connsiteX3-151" fmla="*/ 1371036 w 1492027"/>
              <a:gd name="connsiteY3-152" fmla="*/ 272406 h 1448282"/>
              <a:gd name="connsiteX4-153" fmla="*/ 473111 w 1492027"/>
              <a:gd name="connsiteY4-154" fmla="*/ 556 h 1448282"/>
              <a:gd name="connsiteX5-155" fmla="*/ 77696 w 1492027"/>
              <a:gd name="connsiteY5-156" fmla="*/ 321831 h 1448282"/>
              <a:gd name="connsiteX0-157" fmla="*/ 77696 w 1492027"/>
              <a:gd name="connsiteY0-158" fmla="*/ 321831 h 1448282"/>
              <a:gd name="connsiteX1-159" fmla="*/ 135361 w 1492027"/>
              <a:gd name="connsiteY1-160" fmla="*/ 1368038 h 1448282"/>
              <a:gd name="connsiteX2-161" fmla="*/ 1429646 w 1492027"/>
              <a:gd name="connsiteY2-162" fmla="*/ 1184195 h 1448282"/>
              <a:gd name="connsiteX3-163" fmla="*/ 1371036 w 1492027"/>
              <a:gd name="connsiteY3-164" fmla="*/ 272406 h 1448282"/>
              <a:gd name="connsiteX4-165" fmla="*/ 473111 w 1492027"/>
              <a:gd name="connsiteY4-166" fmla="*/ 556 h 1448282"/>
              <a:gd name="connsiteX5-167" fmla="*/ 77696 w 1492027"/>
              <a:gd name="connsiteY5-168" fmla="*/ 321831 h 1448282"/>
              <a:gd name="connsiteX0-169" fmla="*/ 78583 w 1501289"/>
              <a:gd name="connsiteY0-170" fmla="*/ 321893 h 1472879"/>
              <a:gd name="connsiteX1-171" fmla="*/ 136248 w 1501289"/>
              <a:gd name="connsiteY1-172" fmla="*/ 1368100 h 1472879"/>
              <a:gd name="connsiteX2-173" fmla="*/ 1443658 w 1501289"/>
              <a:gd name="connsiteY2-174" fmla="*/ 1242488 h 1472879"/>
              <a:gd name="connsiteX3-175" fmla="*/ 1371923 w 1501289"/>
              <a:gd name="connsiteY3-176" fmla="*/ 272468 h 1472879"/>
              <a:gd name="connsiteX4-177" fmla="*/ 473998 w 1501289"/>
              <a:gd name="connsiteY4-178" fmla="*/ 618 h 1472879"/>
              <a:gd name="connsiteX5-179" fmla="*/ 78583 w 1501289"/>
              <a:gd name="connsiteY5-180" fmla="*/ 321893 h 1472879"/>
              <a:gd name="connsiteX0-181" fmla="*/ 78583 w 1514864"/>
              <a:gd name="connsiteY0-182" fmla="*/ 321893 h 1464370"/>
              <a:gd name="connsiteX1-183" fmla="*/ 136248 w 1514864"/>
              <a:gd name="connsiteY1-184" fmla="*/ 1368100 h 1464370"/>
              <a:gd name="connsiteX2-185" fmla="*/ 1443658 w 1514864"/>
              <a:gd name="connsiteY2-186" fmla="*/ 1242488 h 1464370"/>
              <a:gd name="connsiteX3-187" fmla="*/ 1371923 w 1514864"/>
              <a:gd name="connsiteY3-188" fmla="*/ 272468 h 1464370"/>
              <a:gd name="connsiteX4-189" fmla="*/ 473998 w 1514864"/>
              <a:gd name="connsiteY4-190" fmla="*/ 618 h 1464370"/>
              <a:gd name="connsiteX5-191" fmla="*/ 78583 w 1514864"/>
              <a:gd name="connsiteY5-192" fmla="*/ 321893 h 1464370"/>
              <a:gd name="connsiteX0-193" fmla="*/ 78583 w 1549961"/>
              <a:gd name="connsiteY0-194" fmla="*/ 328300 h 1453733"/>
              <a:gd name="connsiteX1-195" fmla="*/ 136248 w 1549961"/>
              <a:gd name="connsiteY1-196" fmla="*/ 1374507 h 1453733"/>
              <a:gd name="connsiteX2-197" fmla="*/ 1443658 w 1549961"/>
              <a:gd name="connsiteY2-198" fmla="*/ 1248895 h 1453733"/>
              <a:gd name="connsiteX3-199" fmla="*/ 1361343 w 1549961"/>
              <a:gd name="connsiteY3-200" fmla="*/ 205917 h 1453733"/>
              <a:gd name="connsiteX4-201" fmla="*/ 473998 w 1549961"/>
              <a:gd name="connsiteY4-202" fmla="*/ 7025 h 1453733"/>
              <a:gd name="connsiteX5-203" fmla="*/ 78583 w 1549961"/>
              <a:gd name="connsiteY5-204" fmla="*/ 328300 h 1453733"/>
              <a:gd name="connsiteX0-205" fmla="*/ 75965 w 1521825"/>
              <a:gd name="connsiteY0-206" fmla="*/ 328300 h 1506764"/>
              <a:gd name="connsiteX1-207" fmla="*/ 133630 w 1521825"/>
              <a:gd name="connsiteY1-208" fmla="*/ 1374507 h 1506764"/>
              <a:gd name="connsiteX2-209" fmla="*/ 1402248 w 1521825"/>
              <a:gd name="connsiteY2-210" fmla="*/ 1363543 h 1506764"/>
              <a:gd name="connsiteX3-211" fmla="*/ 1358725 w 1521825"/>
              <a:gd name="connsiteY3-212" fmla="*/ 205917 h 1506764"/>
              <a:gd name="connsiteX4-213" fmla="*/ 471380 w 1521825"/>
              <a:gd name="connsiteY4-214" fmla="*/ 7025 h 1506764"/>
              <a:gd name="connsiteX5-215" fmla="*/ 75965 w 1521825"/>
              <a:gd name="connsiteY5-216" fmla="*/ 328300 h 150676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1521825" h="1506764">
                <a:moveTo>
                  <a:pt x="75965" y="328300"/>
                </a:moveTo>
                <a:cubicBezTo>
                  <a:pt x="19673" y="556214"/>
                  <a:pt x="-87417" y="1201967"/>
                  <a:pt x="133630" y="1374507"/>
                </a:cubicBezTo>
                <a:cubicBezTo>
                  <a:pt x="354677" y="1547047"/>
                  <a:pt x="1198066" y="1558308"/>
                  <a:pt x="1402248" y="1363543"/>
                </a:cubicBezTo>
                <a:cubicBezTo>
                  <a:pt x="1606430" y="1168778"/>
                  <a:pt x="1520335" y="412895"/>
                  <a:pt x="1358725" y="205917"/>
                </a:cubicBezTo>
                <a:cubicBezTo>
                  <a:pt x="1197115" y="-1061"/>
                  <a:pt x="685173" y="-13372"/>
                  <a:pt x="471380" y="7025"/>
                </a:cubicBezTo>
                <a:cubicBezTo>
                  <a:pt x="257587" y="27422"/>
                  <a:pt x="132257" y="100386"/>
                  <a:pt x="75965" y="328300"/>
                </a:cubicBezTo>
                <a:close/>
              </a:path>
            </a:pathLst>
          </a:custGeom>
          <a:blipFill dpi="0" rotWithShape="1">
            <a:blip r:embed="rId11" cstate="print"/>
            <a:srcRect/>
            <a:stretch>
              <a:fillRect/>
            </a:stretch>
          </a:blipFill>
          <a:ln w="38100">
            <a:solidFill>
              <a:srgbClr val="FDE4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5" b="1" dirty="0">
              <a:latin typeface="Bradley Hand ITC" panose="03070402050302030203" pitchFamily="66" charset="0"/>
            </a:endParaRPr>
          </a:p>
        </p:txBody>
      </p:sp>
      <p:pic>
        <p:nvPicPr>
          <p:cNvPr id="17" name="淘宝网chenying0907出品 16"/>
          <p:cNvPicPr>
            <a:picLocks noChangeAspect="1"/>
          </p:cNvPicPr>
          <p:nvPr/>
        </p:nvPicPr>
        <p:blipFill>
          <a:blip r:embed="rId12" cstate="screen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13604" y="6273025"/>
            <a:ext cx="959484" cy="1465012"/>
          </a:xfrm>
          <a:prstGeom prst="rect">
            <a:avLst/>
          </a:prstGeom>
        </p:spPr>
      </p:pic>
      <p:pic>
        <p:nvPicPr>
          <p:cNvPr id="18" name="淘宝网chenying0907出品 17"/>
          <p:cNvPicPr>
            <a:picLocks noChangeAspect="1"/>
          </p:cNvPicPr>
          <p:nvPr/>
        </p:nvPicPr>
        <p:blipFill>
          <a:blip r:embed="rId12" cstate="screen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412349" y="6273025"/>
            <a:ext cx="959484" cy="1465012"/>
          </a:xfrm>
          <a:prstGeom prst="rect">
            <a:avLst/>
          </a:prstGeom>
        </p:spPr>
      </p:pic>
      <p:pic>
        <p:nvPicPr>
          <p:cNvPr id="19" name="淘宝网chenying0907出品 18"/>
          <p:cNvPicPr>
            <a:picLocks noChangeAspect="1"/>
          </p:cNvPicPr>
          <p:nvPr/>
        </p:nvPicPr>
        <p:blipFill>
          <a:blip r:embed="rId12" cstate="screen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611095" y="6273025"/>
            <a:ext cx="959484" cy="1465012"/>
          </a:xfrm>
          <a:prstGeom prst="rect">
            <a:avLst/>
          </a:prstGeom>
        </p:spPr>
      </p:pic>
      <p:pic>
        <p:nvPicPr>
          <p:cNvPr id="20" name="淘宝网chenying0907出品 19"/>
          <p:cNvPicPr>
            <a:picLocks noChangeAspect="1"/>
          </p:cNvPicPr>
          <p:nvPr/>
        </p:nvPicPr>
        <p:blipFill>
          <a:blip r:embed="rId12" cstate="screen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809842" y="6273025"/>
            <a:ext cx="959484" cy="1465012"/>
          </a:xfrm>
          <a:prstGeom prst="rect">
            <a:avLst/>
          </a:prstGeom>
        </p:spPr>
      </p:pic>
      <p:pic>
        <p:nvPicPr>
          <p:cNvPr id="21" name="淘宝网chenying0907出品 20"/>
          <p:cNvPicPr>
            <a:picLocks noChangeAspect="1"/>
          </p:cNvPicPr>
          <p:nvPr/>
        </p:nvPicPr>
        <p:blipFill>
          <a:blip r:embed="rId12" cstate="screen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008588" y="6273025"/>
            <a:ext cx="959484" cy="1465012"/>
          </a:xfrm>
          <a:prstGeom prst="rect">
            <a:avLst/>
          </a:prstGeom>
        </p:spPr>
      </p:pic>
      <p:pic>
        <p:nvPicPr>
          <p:cNvPr id="22" name="淘宝网chenying0907出品 21"/>
          <p:cNvPicPr>
            <a:picLocks noChangeAspect="1"/>
          </p:cNvPicPr>
          <p:nvPr/>
        </p:nvPicPr>
        <p:blipFill>
          <a:blip r:embed="rId12" cstate="screen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207334" y="6273025"/>
            <a:ext cx="959484" cy="1465012"/>
          </a:xfrm>
          <a:prstGeom prst="rect">
            <a:avLst/>
          </a:prstGeom>
        </p:spPr>
      </p:pic>
      <p:pic>
        <p:nvPicPr>
          <p:cNvPr id="23" name="淘宝网chenying0907出品 22"/>
          <p:cNvPicPr>
            <a:picLocks noChangeAspect="1"/>
          </p:cNvPicPr>
          <p:nvPr/>
        </p:nvPicPr>
        <p:blipFill>
          <a:blip r:embed="rId12" cstate="screen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406079" y="6273025"/>
            <a:ext cx="959484" cy="1465012"/>
          </a:xfrm>
          <a:prstGeom prst="rect">
            <a:avLst/>
          </a:prstGeom>
        </p:spPr>
      </p:pic>
      <p:pic>
        <p:nvPicPr>
          <p:cNvPr id="24" name="淘宝网chenying0907出品 23"/>
          <p:cNvPicPr>
            <a:picLocks noChangeAspect="1"/>
          </p:cNvPicPr>
          <p:nvPr/>
        </p:nvPicPr>
        <p:blipFill>
          <a:blip r:embed="rId12" cstate="screen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04825" y="6273025"/>
            <a:ext cx="959484" cy="1465012"/>
          </a:xfrm>
          <a:prstGeom prst="rect">
            <a:avLst/>
          </a:prstGeom>
        </p:spPr>
      </p:pic>
      <p:pic>
        <p:nvPicPr>
          <p:cNvPr id="25" name="淘宝网chenying0907出品 24"/>
          <p:cNvPicPr>
            <a:picLocks noChangeAspect="1"/>
          </p:cNvPicPr>
          <p:nvPr/>
        </p:nvPicPr>
        <p:blipFill>
          <a:blip r:embed="rId12" cstate="screen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803572" y="6273025"/>
            <a:ext cx="959484" cy="1465012"/>
          </a:xfrm>
          <a:prstGeom prst="rect">
            <a:avLst/>
          </a:prstGeom>
        </p:spPr>
      </p:pic>
      <p:pic>
        <p:nvPicPr>
          <p:cNvPr id="26" name="淘宝网chenying0907出品 25"/>
          <p:cNvPicPr>
            <a:picLocks noChangeAspect="1"/>
          </p:cNvPicPr>
          <p:nvPr/>
        </p:nvPicPr>
        <p:blipFill>
          <a:blip r:embed="rId12" cstate="screen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002312" y="6273025"/>
            <a:ext cx="959484" cy="1465012"/>
          </a:xfrm>
          <a:prstGeom prst="rect">
            <a:avLst/>
          </a:prstGeom>
        </p:spPr>
      </p:pic>
      <p:pic>
        <p:nvPicPr>
          <p:cNvPr id="32" name="淘宝网chenying0907出品 31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724092" y="107503"/>
            <a:ext cx="1430486" cy="2292038"/>
          </a:xfrm>
          <a:prstGeom prst="rect">
            <a:avLst/>
          </a:prstGeom>
        </p:spPr>
      </p:pic>
      <p:sp>
        <p:nvSpPr>
          <p:cNvPr id="33" name="淘宝网Chenying0907出品 32"/>
          <p:cNvSpPr/>
          <p:nvPr/>
        </p:nvSpPr>
        <p:spPr>
          <a:xfrm rot="20162435">
            <a:off x="6732008" y="-284182"/>
            <a:ext cx="2330620" cy="711429"/>
          </a:xfrm>
          <a:custGeom>
            <a:avLst/>
            <a:gdLst>
              <a:gd name="connsiteX0" fmla="*/ 0 w 1268627"/>
              <a:gd name="connsiteY0" fmla="*/ 296562 h 1408671"/>
              <a:gd name="connsiteX1" fmla="*/ 32952 w 1268627"/>
              <a:gd name="connsiteY1" fmla="*/ 1383957 h 1408671"/>
              <a:gd name="connsiteX2" fmla="*/ 1260389 w 1268627"/>
              <a:gd name="connsiteY2" fmla="*/ 1408671 h 1408671"/>
              <a:gd name="connsiteX3" fmla="*/ 1268627 w 1268627"/>
              <a:gd name="connsiteY3" fmla="*/ 288325 h 1408671"/>
              <a:gd name="connsiteX4" fmla="*/ 205946 w 1268627"/>
              <a:gd name="connsiteY4" fmla="*/ 0 h 1408671"/>
              <a:gd name="connsiteX5" fmla="*/ 0 w 1268627"/>
              <a:gd name="connsiteY5" fmla="*/ 296562 h 1408671"/>
              <a:gd name="connsiteX0-1" fmla="*/ 77698 w 1346325"/>
              <a:gd name="connsiteY0-2" fmla="*/ 296562 h 1534851"/>
              <a:gd name="connsiteX1-3" fmla="*/ 110650 w 1346325"/>
              <a:gd name="connsiteY1-4" fmla="*/ 1383957 h 1534851"/>
              <a:gd name="connsiteX2-5" fmla="*/ 1338087 w 1346325"/>
              <a:gd name="connsiteY2-6" fmla="*/ 1408671 h 1534851"/>
              <a:gd name="connsiteX3-7" fmla="*/ 1346325 w 1346325"/>
              <a:gd name="connsiteY3-8" fmla="*/ 288325 h 1534851"/>
              <a:gd name="connsiteX4-9" fmla="*/ 283644 w 1346325"/>
              <a:gd name="connsiteY4-10" fmla="*/ 0 h 1534851"/>
              <a:gd name="connsiteX5-11" fmla="*/ 77698 w 1346325"/>
              <a:gd name="connsiteY5-12" fmla="*/ 296562 h 1534851"/>
              <a:gd name="connsiteX0-13" fmla="*/ 77698 w 1346325"/>
              <a:gd name="connsiteY0-14" fmla="*/ 296562 h 1614698"/>
              <a:gd name="connsiteX1-15" fmla="*/ 110650 w 1346325"/>
              <a:gd name="connsiteY1-16" fmla="*/ 1383957 h 1614698"/>
              <a:gd name="connsiteX2-17" fmla="*/ 1338087 w 1346325"/>
              <a:gd name="connsiteY2-18" fmla="*/ 1408671 h 1614698"/>
              <a:gd name="connsiteX3-19" fmla="*/ 1346325 w 1346325"/>
              <a:gd name="connsiteY3-20" fmla="*/ 288325 h 1614698"/>
              <a:gd name="connsiteX4-21" fmla="*/ 283644 w 1346325"/>
              <a:gd name="connsiteY4-22" fmla="*/ 0 h 1614698"/>
              <a:gd name="connsiteX5-23" fmla="*/ 77698 w 1346325"/>
              <a:gd name="connsiteY5-24" fmla="*/ 296562 h 1614698"/>
              <a:gd name="connsiteX0-25" fmla="*/ 77698 w 1346331"/>
              <a:gd name="connsiteY0-26" fmla="*/ 305516 h 1623652"/>
              <a:gd name="connsiteX1-27" fmla="*/ 110650 w 1346331"/>
              <a:gd name="connsiteY1-28" fmla="*/ 1392911 h 1623652"/>
              <a:gd name="connsiteX2-29" fmla="*/ 1338087 w 1346331"/>
              <a:gd name="connsiteY2-30" fmla="*/ 1417625 h 1623652"/>
              <a:gd name="connsiteX3-31" fmla="*/ 1346325 w 1346331"/>
              <a:gd name="connsiteY3-32" fmla="*/ 297279 h 1623652"/>
              <a:gd name="connsiteX4-33" fmla="*/ 283644 w 1346331"/>
              <a:gd name="connsiteY4-34" fmla="*/ 8954 h 1623652"/>
              <a:gd name="connsiteX5-35" fmla="*/ 77698 w 1346331"/>
              <a:gd name="connsiteY5-36" fmla="*/ 305516 h 1623652"/>
              <a:gd name="connsiteX0-37" fmla="*/ 77698 w 1346325"/>
              <a:gd name="connsiteY0-38" fmla="*/ 327165 h 1645301"/>
              <a:gd name="connsiteX1-39" fmla="*/ 110650 w 1346325"/>
              <a:gd name="connsiteY1-40" fmla="*/ 1414560 h 1645301"/>
              <a:gd name="connsiteX2-41" fmla="*/ 1338087 w 1346325"/>
              <a:gd name="connsiteY2-42" fmla="*/ 1439274 h 1645301"/>
              <a:gd name="connsiteX3-43" fmla="*/ 1346325 w 1346325"/>
              <a:gd name="connsiteY3-44" fmla="*/ 318928 h 1645301"/>
              <a:gd name="connsiteX4-45" fmla="*/ 283644 w 1346325"/>
              <a:gd name="connsiteY4-46" fmla="*/ 30603 h 1645301"/>
              <a:gd name="connsiteX5-47" fmla="*/ 77698 w 1346325"/>
              <a:gd name="connsiteY5-48" fmla="*/ 327165 h 1645301"/>
              <a:gd name="connsiteX0-49" fmla="*/ 89860 w 1358487"/>
              <a:gd name="connsiteY0-50" fmla="*/ 327165 h 1645301"/>
              <a:gd name="connsiteX1-51" fmla="*/ 122812 w 1358487"/>
              <a:gd name="connsiteY1-52" fmla="*/ 1414560 h 1645301"/>
              <a:gd name="connsiteX2-53" fmla="*/ 1350249 w 1358487"/>
              <a:gd name="connsiteY2-54" fmla="*/ 1439274 h 1645301"/>
              <a:gd name="connsiteX3-55" fmla="*/ 1358487 w 1358487"/>
              <a:gd name="connsiteY3-56" fmla="*/ 318928 h 1645301"/>
              <a:gd name="connsiteX4-57" fmla="*/ 295806 w 1358487"/>
              <a:gd name="connsiteY4-58" fmla="*/ 30603 h 1645301"/>
              <a:gd name="connsiteX5-59" fmla="*/ 89860 w 1358487"/>
              <a:gd name="connsiteY5-60" fmla="*/ 327165 h 1645301"/>
              <a:gd name="connsiteX0-61" fmla="*/ 66492 w 1384546"/>
              <a:gd name="connsiteY0-62" fmla="*/ 440965 h 1612372"/>
              <a:gd name="connsiteX1-63" fmla="*/ 148871 w 1384546"/>
              <a:gd name="connsiteY1-64" fmla="*/ 1388317 h 1612372"/>
              <a:gd name="connsiteX2-65" fmla="*/ 1376308 w 1384546"/>
              <a:gd name="connsiteY2-66" fmla="*/ 1413031 h 1612372"/>
              <a:gd name="connsiteX3-67" fmla="*/ 1384546 w 1384546"/>
              <a:gd name="connsiteY3-68" fmla="*/ 292685 h 1612372"/>
              <a:gd name="connsiteX4-69" fmla="*/ 321865 w 1384546"/>
              <a:gd name="connsiteY4-70" fmla="*/ 4360 h 1612372"/>
              <a:gd name="connsiteX5-71" fmla="*/ 66492 w 1384546"/>
              <a:gd name="connsiteY5-72" fmla="*/ 440965 h 1612372"/>
              <a:gd name="connsiteX0-73" fmla="*/ 46037 w 1421756"/>
              <a:gd name="connsiteY0-74" fmla="*/ 363886 h 1612943"/>
              <a:gd name="connsiteX1-75" fmla="*/ 186081 w 1421756"/>
              <a:gd name="connsiteY1-76" fmla="*/ 1385379 h 1612943"/>
              <a:gd name="connsiteX2-77" fmla="*/ 1413518 w 1421756"/>
              <a:gd name="connsiteY2-78" fmla="*/ 1410093 h 1612943"/>
              <a:gd name="connsiteX3-79" fmla="*/ 1421756 w 1421756"/>
              <a:gd name="connsiteY3-80" fmla="*/ 289747 h 1612943"/>
              <a:gd name="connsiteX4-81" fmla="*/ 359075 w 1421756"/>
              <a:gd name="connsiteY4-82" fmla="*/ 1422 h 1612943"/>
              <a:gd name="connsiteX5-83" fmla="*/ 46037 w 1421756"/>
              <a:gd name="connsiteY5-84" fmla="*/ 363886 h 1612943"/>
              <a:gd name="connsiteX0-85" fmla="*/ 49570 w 1523441"/>
              <a:gd name="connsiteY0-86" fmla="*/ 363461 h 1482445"/>
              <a:gd name="connsiteX1-87" fmla="*/ 189614 w 1523441"/>
              <a:gd name="connsiteY1-88" fmla="*/ 1384954 h 1482445"/>
              <a:gd name="connsiteX2-89" fmla="*/ 1491191 w 1523441"/>
              <a:gd name="connsiteY2-90" fmla="*/ 1187246 h 1482445"/>
              <a:gd name="connsiteX3-91" fmla="*/ 1425289 w 1523441"/>
              <a:gd name="connsiteY3-92" fmla="*/ 289322 h 1482445"/>
              <a:gd name="connsiteX4-93" fmla="*/ 362608 w 1523441"/>
              <a:gd name="connsiteY4-94" fmla="*/ 997 h 1482445"/>
              <a:gd name="connsiteX5-95" fmla="*/ 49570 w 1523441"/>
              <a:gd name="connsiteY5-96" fmla="*/ 363461 h 1482445"/>
              <a:gd name="connsiteX0-97" fmla="*/ 49570 w 1545313"/>
              <a:gd name="connsiteY0-98" fmla="*/ 363461 h 1468199"/>
              <a:gd name="connsiteX1-99" fmla="*/ 189614 w 1545313"/>
              <a:gd name="connsiteY1-100" fmla="*/ 1384954 h 1468199"/>
              <a:gd name="connsiteX2-101" fmla="*/ 1491191 w 1545313"/>
              <a:gd name="connsiteY2-102" fmla="*/ 1187246 h 1468199"/>
              <a:gd name="connsiteX3-103" fmla="*/ 1425289 w 1545313"/>
              <a:gd name="connsiteY3-104" fmla="*/ 289322 h 1468199"/>
              <a:gd name="connsiteX4-105" fmla="*/ 362608 w 1545313"/>
              <a:gd name="connsiteY4-106" fmla="*/ 997 h 1468199"/>
              <a:gd name="connsiteX5-107" fmla="*/ 49570 w 1545313"/>
              <a:gd name="connsiteY5-108" fmla="*/ 363461 h 1468199"/>
              <a:gd name="connsiteX0-109" fmla="*/ 82423 w 1495787"/>
              <a:gd name="connsiteY0-110" fmla="*/ 338226 h 1469481"/>
              <a:gd name="connsiteX1-111" fmla="*/ 140088 w 1495787"/>
              <a:gd name="connsiteY1-112" fmla="*/ 1384433 h 1469481"/>
              <a:gd name="connsiteX2-113" fmla="*/ 1441665 w 1495787"/>
              <a:gd name="connsiteY2-114" fmla="*/ 1186725 h 1469481"/>
              <a:gd name="connsiteX3-115" fmla="*/ 1375763 w 1495787"/>
              <a:gd name="connsiteY3-116" fmla="*/ 288801 h 1469481"/>
              <a:gd name="connsiteX4-117" fmla="*/ 313082 w 1495787"/>
              <a:gd name="connsiteY4-118" fmla="*/ 476 h 1469481"/>
              <a:gd name="connsiteX5-119" fmla="*/ 82423 w 1495787"/>
              <a:gd name="connsiteY5-120" fmla="*/ 338226 h 1469481"/>
              <a:gd name="connsiteX0-121" fmla="*/ 78189 w 1481300"/>
              <a:gd name="connsiteY0-122" fmla="*/ 321819 h 1453074"/>
              <a:gd name="connsiteX1-123" fmla="*/ 135854 w 1481300"/>
              <a:gd name="connsiteY1-124" fmla="*/ 1368026 h 1453074"/>
              <a:gd name="connsiteX2-125" fmla="*/ 1437431 w 1481300"/>
              <a:gd name="connsiteY2-126" fmla="*/ 1170318 h 1453074"/>
              <a:gd name="connsiteX3-127" fmla="*/ 1371529 w 1481300"/>
              <a:gd name="connsiteY3-128" fmla="*/ 272394 h 1453074"/>
              <a:gd name="connsiteX4-129" fmla="*/ 473604 w 1481300"/>
              <a:gd name="connsiteY4-130" fmla="*/ 544 h 1453074"/>
              <a:gd name="connsiteX5-131" fmla="*/ 78189 w 1481300"/>
              <a:gd name="connsiteY5-132" fmla="*/ 321819 h 145307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1481300" h="1453074">
                <a:moveTo>
                  <a:pt x="78189" y="321819"/>
                </a:moveTo>
                <a:cubicBezTo>
                  <a:pt x="21897" y="549733"/>
                  <a:pt x="-90686" y="1226610"/>
                  <a:pt x="135854" y="1368026"/>
                </a:cubicBezTo>
                <a:cubicBezTo>
                  <a:pt x="362394" y="1509442"/>
                  <a:pt x="1393496" y="1494340"/>
                  <a:pt x="1437431" y="1170318"/>
                </a:cubicBezTo>
                <a:cubicBezTo>
                  <a:pt x="1481366" y="846296"/>
                  <a:pt x="1532167" y="467356"/>
                  <a:pt x="1371529" y="272394"/>
                </a:cubicBezTo>
                <a:cubicBezTo>
                  <a:pt x="1210891" y="77432"/>
                  <a:pt x="689161" y="-7693"/>
                  <a:pt x="473604" y="544"/>
                </a:cubicBezTo>
                <a:cubicBezTo>
                  <a:pt x="258047" y="8781"/>
                  <a:pt x="134481" y="93905"/>
                  <a:pt x="78189" y="321819"/>
                </a:cubicBezTo>
                <a:close/>
              </a:path>
            </a:pathLst>
          </a:custGeom>
          <a:solidFill>
            <a:srgbClr val="B5D33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5" b="1" dirty="0">
                <a:latin typeface="Bradley Hand ITC" panose="03070402050302030203" pitchFamily="66" charset="0"/>
              </a:rPr>
              <a:t>My  LOVE</a:t>
            </a:r>
            <a:endParaRPr lang="zh-CN" altLang="en-US" sz="2805" b="1" dirty="0">
              <a:latin typeface="Bradley Hand ITC" panose="03070402050302030203" pitchFamily="66" charset="0"/>
            </a:endParaRPr>
          </a:p>
        </p:txBody>
      </p:sp>
      <p:pic>
        <p:nvPicPr>
          <p:cNvPr id="8" name="淘宝网chenying0907出品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599" y="-592097"/>
            <a:ext cx="3588376" cy="2576453"/>
          </a:xfrm>
          <a:prstGeom prst="rect">
            <a:avLst/>
          </a:prstGeom>
        </p:spPr>
      </p:pic>
    </p:spTree>
  </p:cSld>
  <p:clrMapOvr>
    <a:masterClrMapping/>
  </p:clrMapOvr>
  <p:transition advTm="16287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500"/>
                            </p:stCondLst>
                            <p:childTnLst>
                              <p:par>
                                <p:cTn id="6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10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15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20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250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35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5" grpId="0" bldLvl="0" animBg="1"/>
      <p:bldP spid="16" grpId="0" bldLvl="0" animBg="1"/>
      <p:bldP spid="33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86485202-D980-4192-90F8-F65D311329F6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Le280qguF8VZQQAAAQRAAAdAAAAdW5pdmVyc2FsL2NvbW1vbl9tZXNzYWdlcy5sbmetWG1v2zYQ/l6g/4EQUGADtrQd0KIYEge0xNhEZMmV6DjZMAiMxNhEKDHVi9vs037Nfth+yY6UncR9gaQkgG2YlO+54909d0cfHn/JFdqIspK6OHLeHrxxkChSnclideQs2MmvHxxU1bzIuNKFOHIK7aDj0csXh4oXq4avBHx/+QKhw1xUFSyrkVndr5HMjpz5OHHD2RwHF4kfTsJkTCfOyNX5DS9uka9X+qff3n/48vbd+58PX2/l+sDEM+z7+0DIIr170wMoYFHoJ4BG/CQg58wZmc9hcuGC+TQgzmj7ZZj0PCJnzsh8dsotoogELIl96pGExkkQMusLnzDiOaML3aA13whUa7SR4jOq1wLiWMtSoErJzD5INWwUjehS5oUzTIMkIjGLqMtoGDijWJfl7S8Wljf1WpegrkKZrPilEpnVCRljn9+UogLVvIaMQvCq1xJ+qXMui4NO1RFe0mCSsDD044QE3m7HGZEiQ17JjZqBKBGOSQQAJa9E+QjZxGaZFUdYqWEIUzqZ+vBmxoSpXK0VvOuhdswJxGAuii4pyBESQXbF8TKMPOM0UIU4uuFV9VmX2V5+PAxUFzAN3BBS0GUPwJnB2AFDjCXUjbIUad0FNiNxjCckGYfnkMjAu3CIRHgKdDsdInFBYqAIibtkAnxGJ9gkvKHYLv93/Eq5SWd1i3iagpxx30bqpoId41JggWVadTBMTUw+LiBsFPs/oHGLCt61q5XcCLCjzETZqQgqi0s8k0UfF/SP5ARTn3gJpJUXLhNmS57RmPNbVOga8WzDi1SgS5HyBnL9Fp5lMrPPTJyt/k+N/BvxeltVXm0LUuCR81dD7dmrYd8xq6nAproW+U3dpdo4bGv+Y6wwOf1DE/oc/XH6Y5cEOKLh80Smknmj2qr75PjcWTY0Rp1GPNFT/aP13JbEbW0dUyhYY6n7SxDopqZ/QANU/aVocAKK5m2JhhpOi6sBOoNwCxBo9FiMM3DVngln4MIB8ksyjimD2WgpLitZd44dlo1tgL4f2hTmPCVqcU/GS3GlYcJRgm/a6QO6kI10Z0AfDDd7rYJR5oPJAQCu2uQBSCVzsD/rgbmYkZ0H2gK/d5KlblRmyavktS3y4NsmF9+OTVelzu2u4tUuedsmc/wUK9rDRa3S+YD2f8e/3vF5QL/HRykmOHKniYsDl5hB33BV9RQCChhX+CxOfDw24sCFnNfpGprplW6KrCdQO6t75AQD2PbMseBluv7vn397YnxlSbuLtru/DwIBYpsqSO7A/gx0Laq/ukAYHu/L2UUfqe3dZicXNnCL6GQzo5CEz3KF4G1nyXUOWwfdeiHHtzHDjGF3OgMaxDbrdVPC5DYEYYajUyhldgh3RjNeXkMdZFqrQSjW0yb/6mHa72+XTa16+fxe9mmdxByY0XmCPc9etYF7SqbXbcvM4EKRbu/cCu7cfcHcKQ6gzH6FJzJZDwS0nWlXhIDn7fqe5ZtvG9XdqrL/Vxy+fvD3xf9QSwMEFAACAAgAt7bzSkPIPPmFBAAADBYAACcAAAB1bml2ZXJzYWwvZmxhc2hfcHVibGlzaGluZ19zZXR0aW5ncy54bWzlWF9z2jgQf+dTaHzTx2KSJmmSMWRIYiZM+XfguzRPGWELrIssuZYMpU/3ae6D9ZN0hYIDhSRy7pLpzA3DgKXd365Wu6uf5Z19TRiakUxSwevOXrXmIMJDEVE+rTt/BK33xw6SCvMIM8FJ3eHCQWeNipfmY0ZlPCJKgahEAMPlaarqTqxUeuq68/m8SmWa6VnBcgX4shqKxE0zIglXJHNThhfwoxYpkc49ggUAfBPB79UalQpCnkHqiihnBNEIPOdULwqzFsMydlwjNsbh3TQTOY8uBBMZyqbjuvPbcVN/VjIG6pImhOuYyAYM6mF1iqOIai8wG9FvBMWETmNwd6924KA5jVRcdz7U9jUOyLvbOEt0s3iscS4ERIGrewMJUTjCCptHY1GRr0quBsxQtOA4oWEAM0hHoO5cBrejTvvSv+31A390exV0O8aHEkqB/zkooRS0g45vJT8Y+iO/F/jD2/N2v6TGS6z43Wa7U1Ln2j8ftYOylnrNblmVwVW/Z6dz0e8Omr2bUq5d3Qz8Yafd+3Qb9PudoD140IJs3Egmz93MNg+yUuRZSIpk81ScJ2OOKYMK/ykFJVHQIxjOpiQQLQolMMFMEgf9lZLp7zlmVC10WUAruSMkbcqUhGqoU77uqCwnzgOcAQTHoA6Kgjo8Kerp4/HG0l1j/WFZO730ig4ziIUSb+z9Xu2wcP/k4Gn3H3HUgw6XYr7oiOmbe394VHi/f/RM9He56WGlcBhD14MNWfrmuetDK7GJ4Bt5pZ/RWLCoWBFJxiTq4YSsdfPRHeUtkNxz0AQqgMFamxnFzEFUwdrDQlnmY6moWp4arXVJBFhwvBHUHW3FIoxxJjfSvQi77thhw+cRuszwHI4kEw0z/Jj4gHAbsSsIPdPhJ5mNuJ9hWUISNRmzEe7i7I5kKBCCSavFrXIXtflEWLmTQKHaCF6TsaSK2IieUyvT1yJnEVqIHDF6R5ASCLzPE/gXE7R+JqNJJpLlKPAGhSSjkCozSuYkOrMxdAMmkhw0dW0wooyFLzn9hsZkIjLAJXgG+QPjVBr8aingFEv5AIpXPr4zJ3O7d+l/fqcXiKMZ5mFJcKhUkqTqVfDxAnGhVnoQjhDnkJ56UyIaLeds1lZ9+TZImuTMbPN/vRlr0K+4Ja9jpczGPOuBtdkYz5aFqItrCQ0lSGFLDCZMhNDnKc+JLWCIORKcLRAOgchIXdYzKnIJI6aADbR8uYdGH1G+fJrCmQQWs4hkVpC1vf0PB4dHH49PTqvu97//ef+k0j3FGzCszRmOd/Eo/35G61EWbq33cotbjNxacwf5tdb9mZ1bK25x9Gc0n2Dqz2g+wde3dFsiS3QjiLZSYff72z1b2yY0nquJ1m7eteSHvyLt6gMet+oDy2hYsZeh/6cVIATWql/Yme31baT6n2ykhobBDNbYi5ULcOJNTQeHM4/RBJhW9Gb96w0q9E1q5V+9o5hCe51aedEu/fLt5f8SMfNU3NJsXMsU1wWbl4d6JqGcJhBHzU+KG8fG4UHNc3dPVSqAtnmD26j8AFBLAwQUAAIACAC3tvNKlDB+ZrgCAABUCgAAIQAAAHVuaXZlcnNhbC9mbGFzaF9za2luX3NldHRpbmdzLnhtbJVWbW/aMBD+vl+B2HfSvdJJKVJLmVSJrdVa8d1JjsTCsSPboePfz+fYxIGEME6V8HPP4zvfnU1jtaN88WEyiVPBhHwFrSnPFSIem9DsbprUWgs+SwXXwPWMC1kSNl18/Gk/cWSZYyqxB3mtZktSaMPM7ecaiYvxbY42JEhFWRF+WItczBKS7nIpap6NplYcKpCM8p1h3vyYL1eDARhV+klD2clpdYt2naSSoBRgSt9XaKMqRhJgPtKN/VypaUNdPv2JbE8V1VZ2/wltSFaRHLpFvr1HG+Zzs3u3K3O0ywINf7WhfvmMNkhl5ACyu/njV7RBhajq6n9mpJIix4J2NZebeNQwQTJz/TCrG7RRAR4IA412wZXHnvUxILmv4b2P8bpKwV6wricPAjY9YbDQsoY48qvGpwrx/lxrcz9gsSVMGUIItaQXk/QLqZXfpou1vD/wTnkWkBzQMjaC1SUsm3wDYhdv+cvlg30qwvyOWJCghL0DgwxbsGX+NmU9YwZgy3xlNINnzg5n9FNPo/EtfiCumZerb7zAiVn6evmV92KkNV5cFYR2gOeUIoOFwnTeaAnYtTiyWJNSdJZTzMme5kRTwX8hLznYw6g4OnG4Seufq1hTzaBv3GyO5pEO+2XX49PY/Ca0Z2vWE22e8Lsp0ZqkRWl+k9R04nR3UxtkGvVL8JU0fJBPfCsCEcYe0pRE7kC+CcHUlQouNFydkmhu1hA9joIaxFF/kWO3SV/1eV0mIFemaRSUb0EXbIgFzQtm/vSGwjtkJ4oBbyPVhdmPE3ocywBwMwBEpsVxAppV4yprpimDPTDvDhB76KHTxcqM6dDE3es1bHU4cw45GcrgHrUz6Z6KdlbCfbqOHsHGpNWvaDzjc69JouzBOjffP8Jtyp1n2b9mOH1h9AZw09TZ2fjPK2hA/G/yH1BLAwQUAAIACAC3tvNKGQQLbVgEAAAdFQAAJgAAAHVuaXZlcnNhbC9odG1sX3B1Ymxpc2hpbmdfc2V0dGluZ3MueG1s3VjdTuM4FL7nKays5nIaygADKAUVCKKa/m2bXYYr5CZu48Wxs7bTTudqn2YfbJ9kj2sa6BSog4autEII4pzvOz8+5/g4wdm3jKEpkYoK3vDqtV0PER6LhPJJw/stuvp45CGlMU8wE5w0PC48dHa6E+TFiFGVDonWIKoQ0HB1kuuGl2qdn/j+bDarUZVL81awQgO/qsUi83NJFOGaSD9neA5/9DwnyntgcCCA30zwB9jpzg5CgWXqiKRgBNEELOfUOIXZtc6Y51upEY7vJ1IUPLkQTEgkJ6OG98tR0/wsZSzTJc0INyFRp7BolvUJThJqjMBsSL8TlBI6ScHa+u6+h2Y00WnD+7S7Z3hA3l/nWbBb37HhuRAQBK4fFGRE4wRrbB+tRk2+abVcsEvJnOOMxhG8QSYADe8yuhu2W5fhXbcXhcO766jTtjZUAEXh16gCKGpF7dBJvj8Ih2E3Cgd3561eRcRbtISdZqtdEXMTng9bUVVN3WanKqR/3eu6YS56nX6ze1vJtOvbfjhot7pf7qJerx21+o8oyMaVZAr81WwLICtFIWNSJlug0yIbcUwZFPgPKaiIhhbBsJyQSFxRKIExZop46I+cTH4tMKN6bsoCOsk9IXlT5STWA5PyDU/LgniPdJYQDIM6KAvq4Lisp89HK677VvujW89aGZQNpp8KLbZsfX33oDT/eP91818wNIAGl2M+b4vJ1q0/OCyt3zvcEP3nzAyw1jhOoevBhixsC/ynS0uxseAreWWe0UiwpPRoDCnOwJmmpJh5iGpwLi7fahMCfUUZJL/B1mtjrte8i1Ms1UoCl4E0PTg+DXmCLiWewRlj/bPLL4n3CXcRu4ZgMhNQIl3EQ4lVBUnUZMxFuIPlPZEoEoIpJ+eW2YhafCyczMmg9FwEb8hIUU1cRM+pk+obUbAEzUWBGL0nSAsE1hcZ/JcS9PSURWMpssUqw0ojxWhC0JSSGUnOXBTdgoqsAKTJdka01fBnQb+jERkLCbwETyF/YJ0qy1+rRJxjpR5J8dLGD/asbXUvw68fjIM4mWIeVySH2iNZrt+FH88RF3qJg3DEuID0NJuS0GTxzsW32tu3QdGsYHabf/ZmPKF+xy15Hy1VNmajBc5qUzxdFKIprgU1lCCFLbGc8CKGPk15QVwJY8yR4GyOcAyjiTJlPaWiULBiC9hSq7dbaPGI8sXTBK4MoFEmRDpR7tb3Pu0fHH4+Oj6p+f/89ffHV0EPQ1ufYaPOTm0XL07UG1AvztXOuLdrXJuxnZHPjLPO2B/nbWfg2tS9AfnK7L0B+coEvoa9EjIzjSBZS4Xnb2QP89f6QBP4Zvx5fpJaTHzbGaR6cD/nTpW98M9pHhmEvzsRQqicOoCb2m7PRar3xUVqYGeS/pN5xMkEOMMmtifDKcZoBrNTsrWOtIWa20r2v36PsLXxk7L/TXH/71vA/zYG9qn82rHyeaO8dq9+hNuB9dVPmqc7/wJQSwMEFAACAAgAt7bzStXMXCaVAQAAIAYAAB8AAAB1bml2ZXJzYWwvaHRtbF9za2luX3NldHRpbmdzLmpzjZTLTsMwEEX3fEVltqgqzwK7ihYJiQUS3SEWbjpNozoey3YDBfHvZNxCY2dC8Wzim5M7j8j+POrVS2Sid9v7DM9h/xTvgwakebuGk1hXHXpJunCqmMO0KEEVGkSCVD+f/spfe4IzFjqYzjbPZOsafgLpzUIq18QNY2EZzTFaxWhvjPbOJf6IOtt1te2oMebZ2nvU/Qy1B+37Gm0pAyOO78NqNpjAWIE9gC5kBpHpMKwucu94OaRochmWRurNI+bYn8lslVtc63lX/uXGgK1/+GoLDG6Gd5PIThXOP3go08STa4pu0lhwDnZ5ryYULKzkDFTDdxDWH2hk3G4ooavCFf6HHp1SNGkjc2hN6XpEEWO69mpNc0jR5jy8+y1xfkYREUpuwLasxhcUEYhmbf7xA43FnCbSQtsz/0UVynmh813qAQXLUbFk2zW9faOh/LGIjhAmR2jJnb6SEzUnOk707OF1SeZH7tPOOysFkQENB1ZsMT69SWj/QlMGV98OYB/0AsVJPQppV2CniKqu/zWt9ECyo69vUEsDBBQAAgAIALe280o9PC/RwQAAAOUBAAAaAAAAdW5pdmVyc2FsL2kxOG5fcHJlc2V0cy54bWydkbEKwjAQhvc+RbjdxG6lJHUT3Bx0lpqmGmkvJZdaH9+UinSRgEMg//F9PyQnd6++Y0/jyTpUkPMtMIPaNRZvCs6n/aYARqHGpu4cGgXogO2qTNq8wKM3ZAKxWIGk4B7CUAoxTRO3NPjYQK4bQywmrl0v4ukditkUw6LC4pb2L/szgyrLGJPX0XbhgFW8x7QgjLxWMDsXjdxi60D8AhqTAEyqwVACaH0CeAwJwI8rQIrvm+ekRwrxo2KQYrWeKnsDUEsDBBQAAgAIALe280qmQ2VXZwAAAGsAAAAcAAAAdW5pdmVyc2FsL2xvY2FsX3NldHRpbmdzLnhtbA3KMQ6DMAwAwJ1XWN5pExaoRGDr2KX0ARaxEJJjIxJV5ffNdsON8y8JfPnMu2lAf3MIrKvFXbeAn+XZDgi5kEYSUw6ohjBPzSi2kry5lBozHEIXnwunisIvSnVuZrFzvne9f+B9av5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t7bzSqtYCahECAAAfyAAACkAAAB1bml2ZXJzYWwvc2tpbl9jdXN0b21pemF0aW9uX3NldHRpbmdzLnhtbLVa627juhH+36cgXBygBYr4Il8LrwtZohNhHcnHUpLdFoXBWIwtRBJdifZuDvyjT3Me7DxJh5QUS47tSNmttQlWw5lvhnPjxRnGz16obWPOAu83wj0W2pRzL1zFoz8hNFwyn0WziMaUx/UD5cELXfbNCJ+YoAE15iR0SeRqYjQeNdBEflC/p/b1Pry1x+0W6rVxC/eRjjsajA0UfaBoMKa3mtqwfgSR4EZ0SUN+GnVYL4y+FTDCmEbcCF36faQUufNDxRlcR8T1gC8eddvi2Wda93pbPKjd7PQ6eN9SFUXpIq2jN/XGvtcb9NQmwo12p6Hsx/2W0lJQs9NpDrr7Zq/VUeBtMugCShsPuqjda7db+r6FWyCNVHWst7R9Txk0mypow/2Btp9Mxr1GAzWbTaWt7ztdZTJuIOBWAENV+sKBiq6Mle5eHavNvoIm2mQ8ae+xjrtaB/VbuNto7NvjsdJoHJx7mF3eXQdq6elk7nwH8GQITo6K3KqfSK7hchtFwOzQYOMTTlFIAvqptmLMbTWavUavOailmSmzOOPLDCpSEyKQBcooDzKsS1I2Li3Jl0Kejjz3U+1xyzkLr5Ys5GDeVciigPi10Z+TbEnnUkaS7WhURe6JLOlBXU9+yoqluiCD4bkktGTBhoQvU7ZiV49k+byK2DZ0S5m5ftnQyPfCZ+BuDHoavqjI92JucBoU7MN98ZQX20CHiqkwr4vFU0rSJ4/UzzQ25KeC3EHl+x45Et15scelqNoUzyXRDVnRYgD6qnguy4SgpRi1nnjeF+L0Owd2RRR86yK7T15oVFSSNMiLUmyz3VTNp03EVsLZRbn3A/0q5zPoN+FKWNgQTykhMUGhsFSUUrfJ+etHjOnrcS8ZBqAFgptvLilJQs7GC826nanm18XUurYWY+O6NtKSqkSiLP/S6va/Nzvdvw7rqVxJJPtWnU6LWEiCdRrlsExnbk0XAIinCxN/cWoj8buyqHXnTA0T10bpfyoDzOb4vjYSv8uI3s3n2HQW9tTQ8cKwF6blSL9MsYP12ugr26I12VHEGdp59Bvia4qgPXsRRbHvuXJAtGwv3NIS+nTrVjXMxRzbztzQHMMyayObRdHL3yQy2fI1JM+axMj1YvLoU1eqhRSR46K9gHa5I0Pwj6894GQB8cKrMtrn6oNhXi8cy5raC2zqGaU2wqGL9IgITdWB5qqN54AREVi5Pya+kNknEZDq+5VBbozrmyn8OMKQG2+19uGHf8CaGYaQzGhYQhASB88h62z7wZrrwoegEBG0IXH8jUVuIWnyoSuBbZiaBampOTl8R8Bk2BB4L1xC6tAlL4F3i21bvcaLsfUFchxq06ooZH2GkvxcUegrtqGGsF1CzFTvjWtVVIQow6xAshpcEpHv/gsiyyXICW/uPLaNgSI8DGUiqzG+qqzJxr/eQSANdXqm2hNgcLZ8W3k7CqZELixzJXRBG9KwLrLr1zvjn4uJakyxvoB0062HhSO7pFAakBcUMo6IuyPhkqJHuiRbqIQXGHM9V46JyEsT/rP1fkOEp/3nl7R1mTr+8ssHTCo0vBOWwUYZlME2ZcPf0y7cls7gg4aIXD9rRRkHfNgEW8OmOjesnxOi2Au2ftKlf0agXo2rGqx37fhxf5UP2//BGDtpwWMDOtrYY5WEMKzEYsmBxdOvJGiYE1A3S/o5NHxxJq0EYFophsnQD8Dcg+cKhtyDR6tBPOCxbTiw2Xqgj+L0UUJY1moStdPxFmdEn8KR/LVUH+kTg/2ST8ku2cjA2iXDXybKua1SYWlxDGcKhpuAuUqSClB9LxBnqHKwd7c4c0WyGhTm88C2viur2/ee5YoAft4G9O0+7CligaT6JM7yOlmU/vGDhiRTnCd6Z9U2EK8FWjpWufr8oYjZWJ1rNwtNNTUsThSinv3yclAdwidTx15M1bFAgDIJCF+uYRV+Eue88ljJiUDHExXw0snblETL9R///b08zJE9CRWl1L9XxYHiF10Tv+L9y2Scxv8ugeOo46KofCkpmB6oMlFrC4eWMhXvGJCfP+XEQpJVKWCBuOEqpRoqII2i6jiqdnMLRWLLmmDbCLaCFUFu1fln6Htyq18b3ZLoGfqmw5hfFUg6XqQmr2zD4YS75X7ZEBzEf3ghEpN3jNlC1XV59IcS9b3lc7L6unB+SW/5kM9WVfC0G9WE5nwESV2PV8eUa1vWtKAjJO+HfrA7udS9Eg73KT6BFs4L1zMhj5g/Exdbb29ygUHcw0Eaj3gkTvTZW54jXrNvaexGT8SPgS1POmadgQ0zsVdMIYu0Y+65qB03x5oSjvnumQ+rgpbMJsdepB9LadpY3vvm7X6lvTEcDlnpUM7yA/GY36Tf+Rv+HPGY3xYrigWnujdCxyN5yewubkyiPL1M5ICHhrJHpTzZW5FHWDAVd7JxzqSUUOQMmEtHcmF0vICmxSxoeYPrZywehq97l1sh8/gipx2L7xwKA4fkrV/O3iH3uE/Pp7acBxRgPvryvVr+J18dHPsioSL+sqGfanAIIcu1aPNxDaUYn2pSbfK9zDnBTdbNRDPLiQprLksGspnLXl5JLhQtvJqRLKn0y0LD+hs/DeuXAjRMYc/HL9wGjzTCkAIetLg0iEVinn2dXYPdy93okdyZ0TwAXwN2COejrBByhEJeyS3Va1Ylb3kG2Fhyz6c76mdMOUrOPZc9MIyhPC5nt8qn9Inn8zulnCyDXHUfV0Ha6g65mMcsDpwVk+exk3LJSLWq4+QxlpM/0a2ypecwoROLUdalRb7nrUoIhcw9oQt4z3l/WM+vstCk3ny5ekwDUcA7+zcG/wNQSwMEFAACAAgAuLbzSgrKPODnPwAAJXYAABcAAAB1bml2ZXJzYWwvdW5pdmVyc2FsLnBuZ+29B1RTWfgvCqGIIAKK0osyKioKSJOWoCjoKMVBBUUBQYq0oJEakhALRSk6Kh0ig4KM0kQINYmCBocSEKQFEqQFhBBDSYAQcoMzKjpx/q733n3rrnV1LWFxyt5f+X1tn2+fE2NrbSkuKi/Kx8cnfvjQgd/4+ASF+PgAMSLC3CO1jreo3F/8kN8s9/MVNCuOcf8Q9NxntY+PrzhBbPEc90q+1QGHTkH4+NbWLv/nx4MfnefjC6w8fGDf8RAnap9zoannKdAScKsyn0TEg23h631jt41API4avslxXXQE/JK647nkzQOHDmnL/+GyedNJnz8cYn/xMrd9dl1AS/ca6PeO/cXlcCdj7GNSRkGpRx8zc5aSGko9n8ue0NPx6dArNC0pZMIKT0lQUwtRi0PbqlQ4c/iqTicodZIVBVrMAuu5RPALy674cb8IOUHPJidgsOwwdY6UhCj/NdU1Wjg+gRU/nhDNZjjzgTKi1UsL4wDki7wE565AzgsjTLzmyss0/FQvRcyFjSKWKAhBAODrebg/9D1UpyKiqv3MBp5dHjgPPar91Sxo8PJZ+Ey2yuGr+onC88PVbGdrfL2264oxkBCFaJP+LAgohnq18SsStXA4P3lJ0SfhiWbhM3UUECe0ZN9JeHqGC3hacLx87+4V8/ibqRdNeRxT7//l8vi2TSy8+opxOnWKDql/YCI4zKoxJhrLpr6Nt8b7mM7Owug3nasfN3ViGKWP2wfXZeGigDNZfbnA2byaQk04fLS4wnmxa/JN4E1YDFfUyn2EcCVKF7lCPnQxbJtNqT30Cwt6sg6/SM/VkFk1fRQgs6JqxGCJ9doGfkkGBF2apxS+EaEZay1rTcZHa7A0480T+HQaufpxbY85El1D9auayxTeQqfNzV9dJRGpWFd5BDubJS5EoscH91IdhQWZ4kLNxVifva9DxHcnrhBPbwHy5X7khTuKSDPdAfSlDzZ+QzbdZDv0Br2YiKG7fpk+KUcapaM95s7SwjodPQQP3MmIY9aPGwffyUDi6jFUR0ovq6od3tNMzbylpICP/KyR/jfCzRtFD5grNkGq76fv+3A7IXxo0lP7iiLoJodASz53SxOo3OA+iNUeyEw4mN1dkFQi5ZohsulS4n5ju6yz22pvuhFjYBeYgWG2PbaqSxwCZ5FA7soNWeL+5oQ3jN/0q4NQgtxqjlzbmiQqBGQUJ9S4W5jp9tEQHBZ5Zlr2HiFFCIxgEWkWY9n62mqqiQkBm5QTqKVWQYqFDsCEYI00YgxnRJ2DoSouPDSSFq1m9dFIVdQu60l7IBNKms408C1jEf3VnNrywAYVM6tx0xWjKzBV5Cdw8zqATpr3Cps2lh/2bd/DFx25WzlBeHvqoFemgMuigQI1ROPq1ZAJZ86sM1lExpUdNGSq3EAdgtQRXGu6UCEaSHTc4nbia1gfU+yppnQ0O75TKg5uEhzJR707E6Lx/vdCY+WbbCBF893D/UivV9kXCC1blhRKBJ8eJrwCyQ+F1xwb9HowXTzHEZGa2iXQfd4yw7VGv+UCev0ma5NgxasOwZUZmbaqtVFr8qYCX5YNzrsR5c7XEQZCmVRwNSOcdEHrUvOgH5EIzDJeigd9xrlZ4TIagmaAS6BUpuI7wm1Ob4VX6iBd/0C0h4bCSLXl88uX9ZQTPPLPaspzqlOciRGeLUWa0slEa4Wt6etEn4EzQhjdnmSvmUFKhQ2L9OutLAvavvFTS79nmcWm4g+FTThzJbM4Zir0NJQgjBEX6mHZHhBQJjZGgpyDY1/gCW7sxXj3AUNIWm4vwZV8FDl3ythnS6YOILor6Bo/PbVnAY91Qwx4+kXfLlFtlAz4bXIeVqqh+QXOSfpFDuoBE6+gUqLPxKGRgqGeC4tg3fZjESLrL/0K12fTpx12WxBzxw8K7IXFOwDJmFsccrwu09czzDZHR6inMxP1QnL8qDlyLG6iB+2QPo5z3sMFv5Hlh0HsxTM9KYBWVcqzBd/6XO61RkM1oq7tNflnn6Qxd0RzMe2QIy4/4h2mLp1M6i2qkTvXvK7eD4/VmUnG9G0ii0qxjLinGU2Du4VXOqeA1QL2q4Uu5ZixANnnYrVULeZKXsejDrqlgLdF31e9evWMQcdrqPTRtEnzLDNaUKKIkCsolykZnQKgYApxW8yRirsShPfmEtBZZsZ/KjeM5K6v49B8RkpeZ2L0Nl25PhYNw/QNYrLMfKHv1cF/yJYI9UBF6uB4+BDhEgKy9YiJMmtDQ10j8sjifuhambUr3fKodsA9W1Wawi27ajWRaDn+1l8o+LnhGv5L3Q5bE8FgE9mGV1gbLuWvntd/JEtBim8o+uKEZfV1VyumdHSnrFWg9TDBA2T5BtKD6NBJHVtUr3XLMvM3QOvUjLmU17Pkeg2kk/2NOX0kO1Xzq+EkLig2m3jRCm+hXrRM37xwatulleSUX0Me5NpBWI+NSPJkiK5Nm9RSOAgWO4IGS0UHTm9FhqKuMNjvqLkbuQ6KUEUzzAGfikZ4drWUZIyNX3CmzZRyeV56hSktNF7qgxu9eLaVsrc/KXm7ZFMYZkTEdIBsSFSz/AvSbuIheUDy1vN9gkKtx/GX2qASz4hxOdUwLIK1Xbi4KXwJRjQ83in7HNUsGu0u4Wes3JAmP5IrcZTccYslRfQHub+7C1VMH5wj5oitXhmDFJeDB183dXPVAfX+OfIkPdhXUWEle5KiizQR2kmE1DUA0ZThqEcL1CGsCGBjwo3SDqEuqtJ72UnPY8zzV4ZPFx/ha4D9yKbmP7p6NKs6xwH4leHPTmA/8l4UAD7GfqPzdehW3KMqLSmavP3ro1pFx7h3xCmHHM56cOvrOG2mrip9S2TP19f7tkfYumSvctqsLnX+6/xBUlRE6Jcr3yQMCnqq0l2jyCSRXwXlvk4BlBemkrDV0/nC36YYvoQIWzP1zdKuXw/f9Yg/C2chUS0YAF19320yeSV3uPblW1S/pejTLdds99d/zfSyJA59S5G+NzcdaBXQlLr7LdMiQtcA6/Z9ncQg47hJhu8M7ojglm+Z3s+fFXHgG2G6ZHO1pmD6Yd2+GNWvs5X/JP2A7ebPpLfrfnghpjmBYdbQqE6hw/cyNDfY8m+IhuxLXz/Qq3XJSYargMj+WJcS6yaQiaIBPu5vOonaH+4Vhrsze3wKx64cNxM63r+Le5N5uloYoZtLqZlBqtP5RGwG6BdFMfyVv2/pEYZ/uKridf3j1S5CA4qt0Mzl0StbZzaXhFNBQEUQPuHT6PdlfuPfYIusEJ3JLLkO4I74hTUzKYE2j/53USokpYVMH0WTAsAO21yAKXZ8P3LzthmSgPs88fCo0qdp+YUL3M3UbXNjSnJ3FJ3nilweNma6QlbgMe2nxxyezhft4k4nv2HvDIuscDqMFXHzJkjri+huyO7VtbtvIeamecJMKPFJhO39+pgqg4fF1WPRX4aK4qo00TfP94iQt/1HmI9+gZNvI/eeoPWetBMur7k86wfxa7m61K00i6LzR9wdd9hWLTMbcXslJOQe9b3ognLJO3L8voFZUPbzuLOHwpAOpGjBz/7fWHh3q23IWu41PRtGTT3FuHxayK4k/1Hfn/8MwRXG0DUS9L4Gwnh1jds7h09oL11z5o+sD4o77gNKd7ZA4XvszKJdVuDnfjSyJ/9GjT3/hvID3NEPWo/WrPpryuKXL5OsoKDmZPJ21QNaKwBvW2dGPfmS9DhC9MwfgE+KClVboYgkL3WTKNFHZlTRGaedjdKSm2VXWJK66/2gx640rvB3H+Oi6/b6MBryafVKKR3Rlc40Fzp+P0gorHCDh6iIVOwKe5DWtq06Uczk8pb0aFl3q2uYZqdIK8wXt0VelJAFWBZ/TaeojtA1EQvh/0F84BXC6V8nfp3CNZtHZ5Ekn+spgP2CKzk7uKbd/8REjegj3JYdqtLql/bTTG0TDVYIJyAm8gXkUYRoe4EZrfTFUf5NV1ZytlnYG72D4cQ1mnUbJEWlDbOYyuoNCiuEU37A/J0h16q87e8zT5/LiZB8Xv+VtZQ6boAWAnYExHCBdyO9BSpxdzhuhXBWqj1f68fULvz/q9ppjkjPzFAPZt16mwllk5Ai6Ny7KBpmkIOCTlaw/HsWdv7JW6k3FjZqDteJVs+8OVKVmxnmzaxXS6iWEjyv2rJkABBw3iH5ieRRi7abjVNLEec+zZyofX+420LICT4/fFZ3PgG0NNeq6iK/9kBE/xGhMAJ62URtVwqJn9pcufPDwE3Nyczwqdfdp/hZHqJ1hEz4wligTP1j47zPvM+7vwkMPG75z52PfPsfxOP2P9xxqwSgDJtpLeDeeAVZjo3Q5FoxPuVfwowI8jTdEMIt42geQorysyrs0Eb9D6XUFXr1XhHyqt7mcd67ncTlgthjBrAwnNc0wqtGRD7c7zsg7wp6bMd8i7cUfmW5ercS3wTRKfxXZKGfPU/IuxDzrfPtVVCCkgZLN5nzzpvXfKBfKw1Ph4ChvOwvoNniRVlSnln43f6HXNpFFQbmp3dOaku+O9Bbi7PcuBsSC4bt5AkQNCnWN5DzRzf8fV5uJOjXD4o6q7llEkv2KFoFdVny+b5rQvSOSJE14fm5vLlysCH+xrmnMX/silqWmS4D77HlQC3KObf5TDTayGRpbjD43D5fRwfbtjxeEDJr2uh+FqrURh9cy7lojr3tsQQcr4O8gqBVjGU5WHBaaz/FvlG4nDZt4SBZsmmgbX31hndlVkxeSO4vc7w9O3kWftcltpmcW6F81kB+SrYCNBM46hFJPcSp8A+RZW3cd521sTcewdPDES8YlxVvaz1uWWvc00j2rPEayG4FDo9EaIdhaRWu5OmdFvO0ElDNeCX4+SzckqcXDKjRdzMmKFqF6HZT5E+hfAoG2RztPixlJyOUHDRIFdZu2IRZu0sHDToCIpHQ95mBjPbzDQ2ivLyGb0WrIdMnQXi2XWEqI/tYvOpmhbnbnWFeZCJa6cw4VQL/fsOmfdCEa7c7/TMMvuOYUlHuOyWzKdoHOfIlgKkc5JG+d6BUDqwpWJB/PtAr5aF5PIlaqiOfaPqC2JvK08L1HdOHnQNjj+LFp8LSOrckEhLWVROeRJhvMJyJEQl1vhLS7BPu/WJ74M2UdZjEPN7eNfGCXFnNPdkU7GU3RYKMwYLxcA6SaWgU5X9DlpDh3Fl5ceCMliQY8aH0KG8H+Pf9RzAnVOX73FS2lM/cjpaTZKXSQprmN2TVn7kKj8O7jUQWuu/g7V7dT0dS/YfXiV8kWK7OHDykKGraY8y2VNr8JFpOsDXWOWykDtOSldEUEF/peyGNp4U4evs2008T5ETrni0+9JcPQXUq05rInZfxS0qsGyzxuiV8nIxb9xHEb8+3eB7vzcVs6KDy9NTXI4cSmfSWmYXWsanWvWRmtmBSgb0uM8qJUN8knu2h3aD64kryiYACtHPv/vtPZ4rLOxg8BVLw9vyTsVCa8Qkg6Fet1GFH9g2o3ISYcGJ1LUKXXlzzkHQl4HHpk3Jn3pG2635vDxAfzaxvjJDdkrB9Ui2bmlSwL3aCBo3TLnmX7kwfE53feE1kqzVMbD9UrQ4yST5ZtotXVC26lzOSXqgj32lnjvQ6qUk/doUSUhPlceCMW6S5iafgjiiAHMqk6EkEz4itQTTyDfZpvaYsJux6t6rGEfHy14PJF32C50HS9Qcc+n0qeMdSjU59X+gRbe+awnPxKfyt5QXvxlusNrgJPy/FrIUtXLVRdmBE84xzLt0d54iOVQ/HZilG66JIbYj8rYstxFXhU7inAN6o81Mqqyk1bxtHcQPOW+mtQCUXcmx0CLROD7P27aI86+kIZYKXlnGpCilHsGWO6U7Yy+IDd9at7TN+Jw++0xWsGeWDyTg3Fkb+i7dW/R+OOTTAe3tmFiDteh5CXIW6bnz+EMuoca/dJqGBkObpcIrCWUXUXcqV7/pT5d/OSV83NzhRPdQK0vXZRPqt36f7O0IkGnWd1v0zyn9vSNyyPDajA+xemqNMAuLkxCh/Tuf7onl6E/Sby08ugAZeXWFZvOnUvQIbLeAkVecNZJ2SA4a6zJO38nSqw8RVjia6V2pyFPqVwuKkIs+8H7fVkirRC9/liPweMLpOn+x/fnUV1FOsjkXv/BA4igFIiZ7xfkDaJnHG+neefmq454afqV11IYzsKDLQzL6HHcCI0HvW9tn1/56Fw9iEObSJK4FfH+bpn/zz6A5tmAPT1ZrS0agT1e9cqhGcFkspa2fKQw/Rice0LbQLRVsLIYUHeYbpArkPcyFCa/Va6U5zos6amLmB3f7xIb4ncc+0se2w9a5kxnXACW/Hd3NoVhdP/+TddPgh23QGwyon4/LhL60WBqj8rJwRldT5W6AEM9XU2SPhSpWt7x56bD8zoEd6A+Gp0t7fBotfwfIu1T4X0bKGQXGYbn5tP87v4Jt7Z14LJPVG6YWZzqTyRtDDVyPyhXo5ZPJ78VXZyEkY1Ix1eiAHfrEQ6RN+UKS4sKCzK2mXSS5PsW+UT/XBvHIzUIzNW0haukGJtYAPUflbr+Ebo2S50I1exCSocQmgtLXzZH26VKosfUNXJ87iqhKtD9tuX23a3zK60FsDGKA7GJRd3OnM8oeP3lnVHHyZp8k0d1p0XTqpajHC1CNRMO9cYkfwj5ayWPKN1/m101QZbHkd+fixGDadKwI2+z1Pa3V3vOkHdNQtjgJ2gMeqhilEgbVN1sliAFfQIFAgaUEaKSUVBQztT/TYE1td4OhkybM6SVS4rUclZuWxjliFJlgYlgWqhyeLCQzcWVUQ2IYjDSqCq7qYYf6G9aOwOHRZOG8Q5s87jC8dqA17pK2SkakClogWDp2h8kMMxNP9QYCoZKSkzuqBULVo2T4mS5FirmIZgvI7zQzhHTF1zZMe47KMl5jxLfgp7acggwXEKD35WMCEn1gNkVCkWqYgDvVlpaOsi2j5UsccnSmPeUfuZflOPQNE5dSg3rS8OnqVVW3qMpmDLGYn82stMK6a8x/Q/XAkSojlYXHg0MB4OO/qaa+zwrmGNlHFSh+4bjuLJKHSQKZQ+UPbcObZjAq2uY6shefm9KckXY29s3A+rqiNsPY8A1e59c3iPk/Ty7XPvX7nprZ/IFDoVXWVub0xoJx5vKOQ61+IJ5C4ABd51TpgHaYO+NInOVIoCnji3d3OqrOBTMQwz9DOBMv4ZuUCooDWtLuts24NdXcXkk8U1UHn3RSKUa3JltFScXNvwDvLaeMZBYj3R69murl3c74jLV1gUiFuNFfoqMI7r3aKv3z50OObeSzqxBURscSwXUzx1YnhGWWzHbx9slfEbmekuUpesLebSXAbrgH7R1+fLif5Bbl5997Z2d7gCka+TGcI1TGkmafX9M3KqijtlG2bhuYO4qPDw41w68AS5edNp/JFuNl7FwdSvWHTFRFnSj7vQi7UcbUj6DjSzlMsPawNd+Oe04BFlFRBHVE+PAPNO+vfC955bhy/I2B0vTA3sXT0CxrMF8ntHdUC8BvIVjfSknlO435alHDpEWD+doQ2RHXJ+Q6061cS95arcyRvr0tx5ByerJ3Jfv4hfbl85l3b2z7WK0ZzT3c+4q2VglaXEGtu+XyaNzofvU3tcuSe9jnOO4Xu9NIyyeWWz/m81dbubTWRL/oIp/ed5NNHVzbTTuj4/ZO8DdW7dCvjpNDxfnnetT1OT34NIQ+ww/Yx79q+9PR66GPAjoA43rV9v7x4JOU4/4ZHJ3gv6ZzOj6k5wb+h3IL3kk5AnHAt5M8I0Xbe1b9ZfkcdiXv6TDZvhJRbXL04Rgmnv5QJJoA4i33Bi5yNmIFSzOJUgz0sD7U0k1uIkfDjdwobe4iesFnU8BtCDHrmhvf1jBu7oyyTpHhpS9Zv3Z9P/l6mgM+9M4DhCR1LGwoNU3t9YC8h6MB44UrTtQnAhdE0+Rm8CmJxVDvsQ/9zhQTQVL1aFSUTWjD+8KCs9LiVz9TQHRvMS3ybDYj9qiyBal+dE9RdoLSjLIAnhG7Mbj1bpSDurBtItde906oInG23O0v8s+xDqTmybIyQitaRGZCto8cUemaGjhRoE04pav+mwml+BVJOGExWm2uNtjwU8N4eyMGk1sEtIFiajz/WNSMIa92HutGwmheqjvvaWndTFFNIBteByj61V2RN4y10sMSxwVbZV9jsc3H4QXJ3/aQjEL6RkJJgRS5oAW5seJZAmZkNiT8DYoKUGyj+zggNNLiSdUZdcvxZYajRFeUEyqGQRQNMbuDr2dy2UTdQdndz4RxT91oMgqIdzbFWSWC/ptzEE6XmQzScnMMP1oL83g+S/e5L8h8IS8Y0uwWmEgtDlroK1xhYXzwVmMLTUo/7/TbCMM4pQO1JVbQK1Y3sDrG4KjPurqMMSqB5XRrEtrqM3J1y0EdkstYTb6BeTlPaZ3xH3NKK4SaZ4oHG+5VBDdsZxf6+amnjiqZg8/iuyazOkCfdcX51YXQlgpx46IS9sPR8yKTbhHlVjW+Rm4pbyiNL1klkOAwff0zjzj4zk+DqxDWbcs4dxjSvsRqo2GNbjxZ6ds6KdboHuvOoz+94YKYBult/DsK6l3VAWBqydSdoN0+PUnHMsIzGsghl7sIWIv0sc3LFabq6Xpb5bqxW1TK1TnqIPkM7zFRJCozamfrO60AJPYFTFufrm5uxS0tpH9iZXGx7X+khIfBpRQLC8mpvfKPndLo44zJRLmhIPdx4FuHcpHO8PoVP7kEd/OW0x/07gdEUMJmocs4CaoPsciJpqnoKTUBJY3BuLjI166F+Ry+TK/r4Me3T4zQ7nvjs6KkbUmf0jhM7TdDiU8/o/io3/WhiQjkEOUJr/Ac02L6+dSH9BrBm1f4qBPXZom+7BOwFrvfZ3Jj4VE9nMS0yvNjZ8Dcs+LzJ+F0d+bWwv2ovMw4Ib6cevRpiJRVR99TQZ9NSBrFxpAZGDTV/7WZwO73jF1DofVMnucZGqn1Vc7Gqa7PzPfx1Xg7uT90tNSzDGrBZFZykoqqAHWM1EqREh6BD2RVNedN0E+rR6xf6tfqwivfiPfTlR9xo7lgb9SJwH7ekvHDoTYepPCPIGwHcSDAQ3/50Y0XNmPaNytISoT3qyf6U9u71FWeqOHjG477JYjmFGn9w4DxPWPZ6r79EZhvpu2YwAdGU6NsLY+KLPZHQ8zlmUHMMw4kvFBXBKJ1tlI6edVWgXp43D0yFsnC6tl40Gy1Y2v6OPBgLNzMSeQqf/lyrr/DJPCZFXGrjUcu5adkhRg6hM3J7dz3hrfvpO9Wo/VWFfkrx1E5d6b0zq4WZgeE7x8V4Juu/tl2MZ9crjB7MTrIjT7MnqMdnvLRKxmKHe8am1bLMrKEJwuXisj0Kq16NN7VSqwm43qNIh20W+Gx+MG0SWxjUykdxVO+xkavfPk31iUVZeWrUDdLPHEtIT0Vlzx67Ex5H7+2O9awFwVj7fLcxcmE0+IRdpPZ8iH4HfTrIYh/mnqqzp0mwiTIrg6lTLwdogxnq26nStt/SWTuVc70iv4Lt7WmkGFZVZ3jG2S3tu879NSU20jh1tPoxgkWa6U1gFHDajk05YDMOa7FDaqpXOxFVR1gj0xaB3Rqe0xmsdcT4VzqWVCbssrNuf1skhDwRecFq2m59DqfJ7+W0hZsS94o0Ep82GS41zjWYLLPqzDWiruwx4KvxC+gkA/30ySNVR/X7i2vGHNfkEAxqsLjLHbVZrMMTj92FLUOP5qgtcZEgfmH3hQV5whaeDwHihN2aCKG+PUvrCqtqCnHriER0XPqp2wnDkEwjeeV3+O0qq0IL2NihILWIZAx76HcCIo/Cu2h4mHoj34RgaI4Mhz6fWS+aWOBnYtNsEd3N3zrH0J+nEgUSSVjHbqdIlSgg/8BJBiSGzTP3cPjjXFEcN5vUrW1LG9h1ApUOR7yPZsMy0eKqm6VHYVaGwxwgK2B83CIuB3UjYJxlUongqQxuVHySC9hRlME7R/HNzaf/esJMyOI7zx9atz4P4yZQxDzeuWFQj3zhcaHjLs8APyf/OfmPTH6UmBqlAg+RIWOOmwmV2SPNsRyew0iK+hbSp2+c6Lf9mB331myPG47j+7r3oUWVm2IuP1bezx8D/ELgqzUiQrrXuBzsR8ZlzMVJy27/YlaHBPbzi2eJPlp+RO9y4KuH+WuvAwzjytmFHYe5zJlu6GIaT1IFFGokZbdr/fZFdp0Rti6mVpn2fwBMuUWDCF+s8Ion/y1t5g7clN0le8OoeDzsl6xvn2OHDN+z1+8ZCenmEpd7XLVZ6vOTKar1+ssTStDPVGpWf3gxOdvpDHpoUBTLrSFe7ZCkRO61nHHSWU7lL2ePHfQIRdR/nrpBbu69PbYSOvvW3qBjMqSCOz6ee8e1vQax6T7XuYLYtFet60lJr4qAd17iV70i15afppmp824hmduybgvx1tGveydKxf+zeWLaOzc0HjX4VQvLkf9sJXHefOyp+OtfviLAlvifTRS6hUGplDlDOA9WNtf/72EFFyTO1YlYFQ1Gg1bZO4W6U44IcSE8cOZvMZ9RuPZZzH0gJ0UoPvPvwdzXhA/vdO6uYfT4VKout3eEHBEa6JWkRJOm87kstsTlyKQMJ82rmSm9/ZS5/atVI1/yU6tGNcjlM5nua0Y/XuRSAKihOH6jRm4kOqPTf3F5ws/xRfNOweNso39EYOYu0KO0fDr5sRnNsPnfmeNIKn/C4wjRFc/sHwl/aXEJslzmfuQ7pW2FB26Qi8HvPHEnB1EeJjn1mHIWp4PJdM6R8GFGYlei36MI0V7s95yKDJA9ZkNTDh263VcrAVrMoeVmhv0JvUMwmW7cjZneie6u2bSTO0D6Q97VsJrSAUFAa7ml+oeZNhssPWPTPmI/wQ/UkeD3EsG92xBdgF/ub7Djve48UyZN34j0XVp+5m2Qr8yJF+Y8v7oqGJTgnv0cbH4lxMdsUUP5Jm25rPTPmAPvNhAXuqRQ4b/IeinjHN4GwVdWOF3bqIldvEQ7UlLNtWYkb984E7TP8IiqAmdsgT7tNZV9IWErUGEpaCN3cJpCC4ategU5l4qBqXpuOUr+U5IYXRhSMObGrWi9/h41whZ38LnKiuYr4p4WotDwZY5vf+44pR5BnEE3jCx0t9C4GSzGVvXqtRDMmNF8upRDXecdG2CozLqZ6rgs9NpEe+SuE/eZlf1UAY+NybvrVz6kArtBmmxVmXqeqkMwkT0H6tES59U/cCvuGYxJAxcqE18iBtwxmy8ePdj0z90sLm9moeSI8kLcDIxFp1WTzRY5vcRVjLgFlTCWme4SJMusUdYLawlcnYVWXibh+H3mAo8lFzVxK5KBqsUQsVAxi4AWmxAT6kHLaGwQHVqqixMb3LmkQMjgKIfGdRzj3zCHXSHljV+kHKsLvOiGTZeSNJi5aQFaSjMQ9AXJqeYy8I9g4RTsdCaAjuEs1l1R7AZdtkGa63An0K3jUDBDkNhqi3EuxESEHhBfSH6xlLcKsn7hA1R+w/coq/BF6ELiFa8FYorQRR2cQ4H42qcxBLTIkCPfJXIOJz6QmKAVO3wpcb/w+tC2562dnqZcA8zCvdfksxBeub7iFf7JrjtFmdK3HokdX2kMyT7Cy31X93kj/YtR8yoH/23UK+T7/8ao7/cd+6dnjOcTtgK5D+WiH4XHa30z+Au7/7b9n+z+ZPf/Abu4M1XT7x8XTi69L1zyZq5CfFhVRV7IJ/ewpzQ5T8F6LvfLkXNn48ljc33xZHpFIU+/r+gjjJnOoE0oQyeK+7ITgO8dxWUd8pBzSgnkWTdnnhTj5ZE24QPr5Z/f079yRXmfvY8qvPM6QB5xYUWCKiyu6CPYuK5lr6hE2bmP5xWq+WTlVhaSAU+kWiT9szddTleifOxtXSnxrvvcTCfSVh3HzUWvbkNkAyyEvoj0Be6Q+ofmYAyEAu3Tk5T21VTnKltrpbJdrgpbmCNpcGaVMXn8yXNP4LScQXJvv/jWv+lQ0jJa2Vbr4OmGQOEs1ItqTgFIQFVJrR1f51Zc/6Vrtpyf5FCuk/jms0gbNDSzPFY8ADNabm7mXqVvHjEGU6uGuWS/LrpJC9yNeV8w+YnbnX9fww1hxFWCgByxPV91Jy/3cy7PoB/GX37vcg9cdvvnXrECz08nlwdQ+ya5/Oc4Ms6J75epziNDb52o/4ix/+Sav2/5mDZ9JZ1s4c/Hi1rFcPkP2hi1hz73ggeYCvxz8l9aefTluO8MQPU21mlzIcP7UxM42vUHKfXfklGmYvHrZ5yPy326aVk+KxFuIf75uEu2DF/M4uy60C/bkco3/CClATvHnrG1fnvxuSeR8EXk1wAW3/RTfzquUMN3aKgwqf5xTc8/nba4fNkfozTC8XAuNer2us8QCfsiclXplWbwN8D+Pt41KmS2GVFzwIn6NvNTW8TLH6S091cjP1Ds3RVbwb6o4puGX/nPx3EWmnzr5se3THkXMv4F1P+B0v6Tby6wzj249rlNNPOLyEWEYr9pv18B8Fv1zpq37aGlnv/Q46j9g5Sif7cmSqht+Szy2R8EeMSBpbCY6p7Hn/qye2/8IKX/H5vikWsADgPMKUuDg1gTJVVe+oMUOjmTJsEths424CGwfgGVvQvhqLm6bUH0vhKVBFNGlwLRr5NT6swqPRuOL7MoI5ZIJJ1mdFXcZ4bP2tJEE4OPnf/WDSG37EcGSMeFszKswsBXUdkdpk0BghLzJlGZNM2lAc3lkfuCMvRFvFDg81WmrIA89+sAD7HkPV+wXLTvo8v7LQuXNaKnQPf60+04W01lvv6sACr7Q/dxPBYyZHpm0qffLaXLwmQj8TUlXX9sfjqkOaRARD2nCbqoYR4bPsnQq6s0ZJ2TDwmnGJO7Ye/EnMvTdmn1+VdNPJRf2JJpqV70XCxCd8noQnXlY+NPevn9o/Xk2br07PXMVnr1x4U4fHZKPM2rLDtrqZCzUFiVY5TDwXPwhD9OEVJWtXkYyNOXN2tiHCkK5LlXfWHzG6+nb7pFkCGgmqBPOoXFUQvtuZOZmh0Ev+HGyPBmB1BHmj6nOIHeWxznkCMu5EoeMJz2pHNYgKgtqXMP0Zt4BaGP9ITZIH2fEm1Vl0BpQ15/Zsc0j+h7SihCuWn9VEXfGsm11wGtyWimZPQI0FPlQAkQpqGM0u/xqyUvcTBoibqlOnuSj2qZHizzocL8FvQ26a5+of7Edd4s17ov1hP/z1z9tld7IgFUq1WQX4Dy7LlQ4gOKUZvfK0dh17uYDAxCXdpLgemQ4/eeWUEONq/LtFXdHwdzrmFqOzxtpXUnfmsIVz9Cwuc6wK9WXjxQlyW3RlFUqAcqVHf0qsgqLtnaU2RSsIu8aPobLWYkQA31LOAv+BlXuSycsCbfm7nxB/QVEezIp7Fan1lK3hIHV99TlWeHs3AzdoKXwuD6C3T9K8nuAerS9ehtQ5eXwgsRGijmlnr0nmfMbV4KH0SEGH22WqkcGFM6mv2afdMPb69w9MwfFSqwtd+6UmHxf6wFb1E/Xew1MP0qorXcok2xKQT+8lL3A8s20pKxQl/y4VvOrRGUxitd/iSf+31Jc6HhL5+29lKm6CZ0xfm3k/bE45bmKH6zJ2njlg6SoAQ8EYUHDvl4M8HPjmGHwvYjxbmBaHtWmabF0S+B6KN7TxQR2t1dHVZgSb5kXrfFezNPWJipB2RuhcZYsH8nckPMB4BqHNZavnDyffOnYHj+k6+YAq6Nal5VQ3kSFWZfVC220m10rnB9JYJHN5z/bqj97uj/U6jlyeEPhNoLi4FvQgLtgz/hc8uPhtojq0th2q5fQi3+R0PtYOGdV4+rKj+F2l1yPxpqf31EvSm1/tts7H8OtfKIDF2nvrcZn0Lt6x8Ntb/t93OOTeapxf8MYDwt6kdCLU9n8SOh9pXztjj74MDPoXbPj4bau7ZEGbWtn0Ue+KOhlqdL/5FQ+/BaD0ZW+0uodftBgD+gdx4efHu271OoTfzRrHfXlnbGy+gvWa/Sj2a9/weYYnYWzpg835xBC+zoz4W/zw1q/WWBdFI8PkMsjHBKYrbAJVTmq45pt34HtQ9dbgkX1ujh1/jizBYLxIQaN2q531oZKeL1AMu5h+41BS+RJpGujtgIGN74n9Lt38a5t0PkY2hP2XX/nLT8E6LZYjyeVvnv+BMfBOCw+g0w9Li+VaC5fTrCjdzD14UHgo3heAom7OpRJjccvnwgEzMcd+vLpoxznwvumczC5Q162WtWVq2fC+4ve/IOUZRW4ZGfGL6w4v7sf5fzZlXZywU5ZEVT1L0v5z8X7DzL+ZZJ7qiPcGd4tzSNpCJhCZwm8mJTM7PSR2vghdF4Pu/S3qInWUQQw+qjLThdEAdOpxBii4qab+zkuTih9QYvItShFC0iZAHf2VFjzXvA03LLgKmLC3x/kveemgdWUlzEWfQ65Prz7nnSepOzjDw1/yd26O+sMvvd4OpYa+CVUeB3nq3d1j/ItQfZi24Zlbx7zmQv2C1bhJRBR953mqBjn21f9kPRCuPt3+nYO5S2HJVjy4ut+76zYLOSV56asuiR/iwu3s1vK3n9jlpWiIv3qv4KXnl3oa0UF+8uuJW88lx+Wimu72FN+ic0fkLj/wpotDdBCKZo6EDMtqDljZV9TDsbU739Pq2BTuH0lwVsr6QEdgKCxrrR2cmaXZwmkPP39OWag2h9SxVJMrwn3ro8cV6apQpspoA/YasBZpCj9kv5iP2EpY0AebdKE6tBE1sdzFSBz70rSHrrb1CWcs6cNU2CUXuQQhsneSsOu5waPPNfbv88q/sXncx47FefLdeMczECqIwrhWkgSP6ssVwUBloQosEBodCwTLe4oAnzJwrk7kV0A2i6UQccZlqhUuyrIPqMBYSxK2xsgPNDk8+vrqrq9Vg0wPSgbJizd6nxi5PxBWq8AfrLstJYHqIHRCTBasnwg2pKVhdNlK1CjG+qqtwUNlSGDt22nEyd8fp9kDNNKV5a3uZZZWVpp6yz3nU+OU4yYdjexPLJeoLUOC1tu6R4sEkiax0HZRWyW4XTlMcuPgN0NrGPBEhp1HEowFdGFQl+4gOexXANsj4nCg5/H2QJD7bsHOMtnDvLwpnwWSwJjbcwTKX4/ul2vtqvl5giVGwdn47XVzsenbNXnsqgyK07r95iTSVsNU2MmZ3a2UGWET2gQ8KUbupoUHV1Vi8CkyEPEAvh1KcVKlGkrQGjlOImuzLjqSrjynjeruPjxI0VMbcXvDogNxCLnBnjtIE1Ej1+ZWqz89O+S7m0MQKCQuRn6A1Sy9T4onOMPdedn2vRH5tfZJGu3CLINExAz7b1zEQCcv2DJ2U15kN425z8Kq7N3Q9cbzWLSRMducu6UAJ/Mp8gbGQ5R0RvPqCmYhXeLO2Fvm0V1sjnBZrtv5vGfLmnGEVPZ+1HJr+VTKBBMbDnLzHk3Nu2Ls62e6aqKtuNeNud1dVlu1MKTYiELehHhBfCq5VUc95SxIWzuwn4SzsQpAeaNGMtdihpW7+D+i3CHeJfCYfS5RP8SuPgGjIEtKZ0dKCbs8796M6uSMlif6Cz4Lo2vk0dhP5zYTZIcxAKwzAnKs33KZ3N5e0lra4sTx94R+29YQYwdZhhJ7xHpJ4l/izh4J3M8VI1NpXgBg1VQY7BAD0IClvMFVqcHwStIBRneJGmDd3Yi9w0C7iUxko+Z64BEpd33Vh32ZjlvZ5wW+81JTqVygp9gvjrbyDxbpe+sO5nNPkZTX4mGj+h8RMa/xuhsS4rgjbb0a/CoatYOjh4vuQtV4eLKoMP8yJENY5/Z+dru07Xch/gd0rgogHgqyN2/BscHn3nPQyPPIvkNtgiN3znfRIvYbFJOYAdRba8oVVkS3DR4Zb8Owu+864PlqymldBxl6zv6DMr87nHcTOhk2d4i3EDU9splcvc/u8Icb/p1aZHEaJPynnDeuekW7Uul7nr3+lsuB4mnHaMK5uLvLF0shcfcoHLnNgJ3kgSm12jn82VzQBv235SnkB/w2Vu45+8LXvjezlfC65sfir+p+J/Kv6n4n8q/qfifyr+p+J/Kv6n4n8q/qfifyr+/yjFV0/9tXOnv/tHClgnVZul/lFAn1fY7VMkFa3PQtoj7BTy7nrfeCEWTsY8X1gW5xOzdIXl7VqYDZ+2ay3uQQg++rLlSvbzLj37rjchh7n3ZG+IhuxPV7AoWL+8aCKZLuXbQY9a89UGtgDHv1szvv0kwnIfhH5Y/0MI+l6zoXL8qpWnz9T+1/a5Rb116oTt81+f9G/4zx13lyfL3hjia+lfbZTz+c99fVgLwLDhFtQ3H3KQ+8+3Sjf3nTSihOxV/koA4t97/7LywjsJRPn/TW+cjtyPXP4+QhUBziipkkDM1VYxa2iwKrwydGIE44Z15biC3BBbXNZpfcXDDWSZZ9VLOLUddiNzN4YzY8N59rjwZqfK+NBCLpC8a3fwJKbMWHquA40pZb11Zr9NE+OPV6ruInfR8tP5qq1ljFeMVubTP+7MWWhaSyLljsVjdjsR06kOOacJYb+ede1n3e0E2aPGBvuycNtA869/Q5ptNGBUoffmanDybGDeMuRcDVYms9qTWVoIo+5qgC9No8iwUXOVStZSFx4Y9KbMOhTY0OgskolYmjfw5lQQYJNWpeCEIxrBjzIvNk7NwVhEMrztUg1+9tbtLZlu/s4kzhKTFl/TzAo7HRbZOuqrytLmQC+S3fxgeh6festdtWZOekJQb+aad01HIeaiSti/aeigM/5MwBefDcNVGUs/Si2vg2vCLt2woPqBocSz5iF/lamYhHxIHN5sG42yFJAn00LwxpNL0L8YGhDOHb924IuIR/NVZPZkFSeh0gKCwm9WhnZWkQK1WmJmXVMcDBIbBtft/qO1OWDTEmIymarzOysIRdlbpkk/Pah3bRjSbcxck23nKdCdwOI0N8oxyuV1Pu0t0J6jD92xKSjb1GwBb3Z4G8lpZ8e7VQ85DlWZI+2CZzYmpdW2TYfoHmvle4WwWS3kGonD5GhZRBItNCwhUMbLp27bSL6MErj2r8r7zBaN00bDNQD3956k00QuTSW7P7rVcD0q3XCdVZAxpJ8KRrBILps6Tc+fnzEc0BtqvOvGWldoaIraKV1exyXPg0teMXkDRTbQ7W/PG4ksR/XsYpw7QmtLxz9E0TaiZfBhBWtzgbulZatrz1uXAEtjEnIuGZnCyPv22PVf2tab/jtZOcorc5DcVrQ1dVjxZULANgWO1wxxts1cd7DtGCdd6tJo0vSt262UaIpYLoT1+/PnvUsZYb91o3u3eMhm7FGoh5+ZZI4DnZ6M7/37ezItYFWSD/xm07gh40Iz3jBzuqMs9D17w4j3hgQxIWFzpMZkXpZZbJ01GQw0NWuNHvGa2b6KsIe9rQEmvoixdelRRWfhMMO5yoxdoM7LKnt+3/dyFJJeqQlhBauAk4ximqnZ7HIyrfEMzLQA86lD0+zoFudpmGAOorbJsKqdHN4JzwxReH5ml3XoGfWALFsXMvTlNN9BB8kEMcHd0HV9MqPnBeBxtv23pLJwYyqhRsFvqtpjoOdBQaswS3MJnJC9syiiRIIzIz2b9P7j9siA3QI+mGISBkseeR+Sh533fxc64CZDea/NLLftB2SZVfv1t8BWbZaMhq5Pv7S+suLqGB0jZlUtdF/ctQcqWkcg2tzzom1v6TAkTbbC/zhAslOFJzK31Q8n9Nn1J99mAfF5rEvUFMDyZ2eCnZemkoKX30Po/0wqk6VU/pEyhjsgO3Dv7FYTCIs7NORGWJ7MR4eot8aE2QupFRBJWiB6jVFSHk+/IQSPE1lvkjCXC136vbNwMxL9ZS145SoCf0qtztTcdrDKXsYxcGu4hfotFFCS08csvq7G8sgYlMl5BNF9H4qIZlAVpETqLsa0bL2atmZ1j4J42XhdUM8rUOp8UMaFQy3KKEM1OacZE0to9nM7xvDpLBxtsZk2sTQIWhq0wjIQ80kIw8sX03RAl5b2PtMsro0qM3iq0jZN8hLvgaVypcoavPfpdffN7Ne/qiGMz7pmGKKTuqIcw+LtQDHjtn3XAMz07ZJWzsZ/VBe2ROVcpxCFB+gMqD8UghVUBrGHlEvjx+bpGZvMOjTl6eEaHnxDBKKCuIfLrYZS/G6FuRCNF1fcghkoKPTwhCMNMhQn7Ia16U5ye14Hs1IyuvBq9QSUzCIpsAMWOZgUAGq+0XMy8ebtaTcDsXQiIfNOsInNREPWCKc3C/e4EFN5E/fAEwUlgw3sNRNQ8N3HdpZ+DFjlkUhW+KLLGrOjWLcRjyVTKYRCWQKe7IblsLCcRKwNw28bfCMCPazPaILH+r28RCeTsMEj3n1VNQ5AxhYntyp/bgoVPxdaHW9eaKCcsPBy0E9pkFLcNxe6CAv1YreeHloiUZa42Rc0EgBRNZ0EPMdJSGSOlozFC7O66kOq8++zFwZksOXoc5mPZ/Nkosv5DthlOrelHKXTINcB9J6pnYx3QFSylr1EgjHob8O07TSrTlpsx/oxdgWPwi26ZfFk8yjMALikdyTLfYBW7bCVk5O6ZHVH52DJu8nQXRB/aJkeTMnvkBQC9cp+6QmbGEieYMi2xBQywOUiIgM7xy8WPdJBSKCmUi1omsuRtnecvQ2CvaVcCM06NdVFNY45+CbVuVVExbhVySjU+uq1CphyaPyFaRQHaKl+a3uYY1q5S7ywAGT2QznZ5p/3qcnPJXERBBUCGOJux3nHe6CbfCIBVLJjK46iQfAdIQYy2Pn3BJSp6uFPFJzpwc3bm/xpvvW3/UbIafSFS2zzLFwxlWJErxwEl685mPPOsgNtKqzGMj27zXdmyWn5rf8fc0TMyEuP14NlNMGkbM7FAdOOGY/KnvhM/Osg5z9N0ATmaqGcc7g3WbjLp8/+0nRRqoJAFBl5/+4iNu3TFyGK6nLFJ3xGIDPAJY8eGa59L++KYVhlUyBZZvGZaH4zQUG6XpjdsCFarSnQWOTevvpD6pKEjMDGFCGWR13mTmkRBchsCtcpS4p+fE3EfKpM2pYEYvF2n4vnDIMG/HPbCFv+grDCG7ieEHbz5ihscueyIll9fyc+93OQt3OCK62Xzm5ouhDuWaIisM5PXTLODyMBrzzavLfL4HGJ3zVI0L6ls3espis8zOPbt9XGdaEf7SNJbIIDmQzkmBdCeFOxv/H0/b7CZbQo1mA79yPVsnDL6KVlhr3PM5akBi9qKI/vKhv2ybyshGapoN2ycL1nGdMeu1Lad5vuR7GCRneJRnmIpPuARna7mtKq3JhLQW9txT8mW/6tuF6yWK4JfBSMqj7spJ9PtcrKPhXfnUklqxVnzIXqvqIGG4up1l6bA2MCXSap2Xin2l5tw+FZmthhV850IH7cRNfOZeF07tUzVKLw2hpTM/UPHPKDx9e7lO9ub7l9tRKcYWgyH6K7iJxttVTpW9541MWepC1NpmG4ps2chE9S4JP+cu8ixF7mFZRV98I8RIcqQ7UN7XWcNklH36Rg0OsVU62K3CFOVRCdj440VbyaBqMphGkuPaPcOEZP367Flo4YI656ui9THwcBq0RTfMG4JLBSMikLm0tJMy4zJXqvin6KJKT8achGGNm5+LOoxPPZwDYbveTmumSiE2HwnFsBkATUmg76uI+zynnuunPXwUEVWwkYYiZbpcZxa2JcYJgYOFTmz11yXcGbG+5MZG0/0RZ4KbW7WOFN49uZrtWBu6W9NGUNT0y2MCZLVKLKukn85eLCUyQB5ur9FEbnYLP9P03qiUhPFCzotm1/l9Uko89OlaOcBl/AbTdoSIOvCbTJNj4b1DxYX0YMyFYaI3P170YkKFhYWvVonTeKhhSkAJYp3Y9MsVX1EFp8o8l+02p2X1zUtdshF/0hEZu//vHgRdJgMa2um3QOMblLkNokzNySX8GuGAx5L/QH7PGLyx4vZqiCak1zeSztswX5pwQF6LTqbGo9vPFtwyCFXWPrPOv+0WcmIJfTYaao8IjFnARswWztg6HR+Sy0xNGrV9I3STYQ+uy8J8EPKyqb8hFeG32qCFQyqi0F0IaWOM8nqfN62qJ1fuPN8L42ZD7kGuCca4E+SznYBrn1l48v/CdtDPDlZlp4+Ign3IPpiWB4ViEWchFTZ58II6a2IS4x9aXIUT6SeSP1rx+epbTEVFjFSggJ0I2T4sCslEI1qwCC0Gbrdrz8JKQm7py/CtGlv8WxyFr88CT0TD4t4dSn/XP9LDJn6QN+I54s2lqv7NM8CMY5eCys5m8dGmlaBTFmpQ5dUJe0urS7E5LwAMJpSiKS7RNCFPbpLxafaR9v8YkLe0kuoc9dltyJbsO4bx6HkiN+YYI8DK7F3CYfzjJbL1onLjioDGh7BVo7SWb3kftgFCtCjzt82gABYY5jl8YBSFekWeReAHLe9vzQ0KVf1W/ZkUsq4gT1aP4KnCam2/AghGaaRiRUREIXQtLPSFhFVZ1Ul2TtzXgd4OXM9WL0cfam3H92vBZdQ84dXSBhwR1Fi2eoHR/koc61SZiZh1lmqt6hpbb3mQd3Fy8qZqI48yhsVasF8YPlXzoZ/JIgn6SYC/IgdhtoF9eBPQl69byX1tw7iIcj1LY3M3OVwpwRsV02YDgkrz1kqBeCCms0Jeseep0a1+7mDzKdlDj5TzFLxnmCWN1NQgKQ3ZSlzNPEweUPJkYJcGu5oSWAhLJJSIMG0hy8Orl56xyCQ+Os/rgNQYA5kWxMfxUdfs2PSlz9R3ccgmLZ2einpoy9J1ZXwRi0VXXJwVE5z/U9XwzGb/po2rA1JvNDd9K4qPMO/Isc53NqK9DPZcZP4JSljlDqVgv1oibo5hAWbpYELJp5PXdyt+QJxt+EHv8nKMkuV12BhSwxDbZBdwXagDLVS0AcIXIWOrFAYy19e81lxU1AWWbVwcFGji5hzvxglUdKW0WEmlVE645GQFAmg4Yj1iGM7Fcq+hB862D8P0spYD1J2nYQk+yIfso1JsROVugkO2SyguLBWcp4fI9rFjlGeEuxyarW/uXP22Gl1tRxbMhGkgbysQlbZ8YE9Gq5opo3R4ag2ipsbuRWJ/0Fn1ObuiuW7b734y6UR9796xDj6SxwpV0ZKDjcutti1t16nhhcYF0LVimvO0Q0XNuyPTvaee6FzCRpPYl1+xqIVQKqYmWDFtSyzJ5DRRdrQYu13jSBouNd9JvYuZtMa1WC6cNdcOwyO+GMWpVQiIVJs8jHZZNAAe2b84rs9nxfHZI5KDjWNcWxmwyZsFQcrJCfMSGxGcg/x9ryDv9VuPhX4QSJ66MzFdfUPS22tmndNe5aclCADs+FnHngmmZKe/hUBc4pm2NR9CDLKPXF4ypW7WtuHWL4Tt/FFHhzi1gla6U14/MZtLVCOzaPb+81wM43ne117DeADxpw8wkV9qglLTHG3S0j8w/HIONt7vie4i973cufIWUF84xqWQ5u4d7O9sWepnqSo3JrjN+eDVaXVAB2HiJuvz56NidYWtvJWXf+IgKZrK/EycBk9KMRLDQtJx3vBuDfNm+H6NbAi35Zl3i45vj7busxehirMh+7pOxpnmVGWH/cidHtieqr4bBp5JeWG8rI9JKQJ1M+JbTdh75dSEC+3iY59/DDkeffvBfp7+3hchK8V2LIv74fDvw15KvlDWStsPJCawL8F6l13y64aBVpC9xeZTIzqMLpQpK7kEm/H/71m6WRzRIho9tA8zH/ftvU8iu7Dih/aJlEYBs33pI8vPqbO8vclr89WikmNDC+nEQ83K9w5PriCzBFhlQc9GTltariBzgoZ/A1AP1qpzMCtvyBrNWrrgn865OnjWYzrFYm2pmjUmhfkfFGOs6bj/vv8EHrAwX7Xa78L1BLAwQUAAIACAC4tvNKD4Xayk0AAABqAAAAGwAAAHVuaXZlcnNhbC91bml2ZXJzYWwucG5nLnhtbLOxr8jNUShLLSrOzM+zVTLUM1Cyt+PlsikoSi3LTC1XqACKGekZQICSQqWtkgkStzwzpSTDVsncyBwhlpGamZ5RYqtkamIKF9QHGgkAUEsBAgAAFAACAAgAt7bzSqC4XxVlBAAABBEAAB0AAAAAAAAAAQAAAAAAAAAAAHVuaXZlcnNhbC9jb21tb25fbWVzc2FnZXMubG5nUEsBAgAAFAACAAgAt7bzSkPIPPmFBAAADBYAACcAAAAAAAAAAQAAAAAAoAQAAHVuaXZlcnNhbC9mbGFzaF9wdWJsaXNoaW5nX3NldHRpbmdzLnhtbFBLAQIAABQAAgAIALe280qUMH5muAIAAFQKAAAhAAAAAAAAAAEAAAAAAGoJAAB1bml2ZXJzYWwvZmxhc2hfc2tpbl9zZXR0aW5ncy54bWxQSwECAAAUAAIACAC3tvNKGQQLbVgEAAAdFQAAJgAAAAAAAAABAAAAAABhDAAAdW5pdmVyc2FsL2h0bWxfcHVibGlzaGluZ19zZXR0aW5ncy54bWxQSwECAAAUAAIACAC3tvNK1cxcJpUBAAAgBgAAHwAAAAAAAAABAAAAAAD9EAAAdW5pdmVyc2FsL2h0bWxfc2tpbl9zZXR0aW5ncy5qc1BLAQIAABQAAgAIALe280o9PC/RwQAAAOUBAAAaAAAAAAAAAAEAAAAAAM8SAAB1bml2ZXJzYWwvaTE4bl9wcmVzZXRzLnhtbFBLAQIAABQAAgAIALe280qmQ2VXZwAAAGsAAAAcAAAAAAAAAAEAAAAAAMgTAAB1bml2ZXJzYWwvbG9jYWxfc2V0dGluZ3MueG1sUEsBAgAAFAACAAgARJRXRyO0Tvv7AgAAsAgAABQAAAAAAAAAAQAAAAAAaRQAAHVuaXZlcnNhbC9wbGF5ZXIueG1sUEsBAgAAFAACAAgAt7bzSqtYCahECAAAfyAAACkAAAAAAAAAAQAAAAAAlhcAAHVuaXZlcnNhbC9za2luX2N1c3RvbWl6YXRpb25fc2V0dGluZ3MueG1sUEsBAgAAFAACAAgAuLbzSgrKPODnPwAAJXYAABcAAAAAAAAAAAAAAAAAISAAAHVuaXZlcnNhbC91bml2ZXJzYWwucG5nUEsBAgAAFAACAAgAuLbzSg+F2spNAAAAagAAABsAAAAAAAAAAQAAAAAAPWAAAHVuaXZlcnNhbC91bml2ZXJzYWwucG5nLnhtbFBLBQYAAAAACwALAEkDAADDYAAAAAA="/>
  <p:tag name="ISPRING_OUTPUT_FOLDER" val="C:\Users\Administrator\Desktop"/>
  <p:tag name="ISPRING_PRESENTATION_TITLE" val="58d24b345fd4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108</Words>
  <Application>Microsoft Office PowerPoint</Application>
  <PresentationFormat>自定义</PresentationFormat>
  <Paragraphs>62</Paragraphs>
  <Slides>20</Slides>
  <Notes>20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1" baseType="lpstr"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58d24b345fd45</dc:title>
  <cp:lastModifiedBy>User</cp:lastModifiedBy>
  <cp:revision>3</cp:revision>
  <dcterms:created xsi:type="dcterms:W3CDTF">2017-03-22T09:02:07Z</dcterms:created>
  <dcterms:modified xsi:type="dcterms:W3CDTF">2017-08-03T07:22:57Z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2052-10.1.0.6260</vt:lpwstr>
  </property>
</Properties>
</file>